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Lst>
  <p:notesMasterIdLst>
    <p:notesMasterId r:id="rId32"/>
  </p:notesMasterIdLst>
  <p:sldIdLst>
    <p:sldId id="311" r:id="rId2"/>
    <p:sldId id="315" r:id="rId3"/>
    <p:sldId id="316" r:id="rId4"/>
    <p:sldId id="312" r:id="rId5"/>
    <p:sldId id="313" r:id="rId6"/>
    <p:sldId id="314" r:id="rId7"/>
    <p:sldId id="317" r:id="rId8"/>
    <p:sldId id="318" r:id="rId9"/>
    <p:sldId id="319" r:id="rId10"/>
    <p:sldId id="320" r:id="rId11"/>
    <p:sldId id="321" r:id="rId12"/>
    <p:sldId id="322" r:id="rId13"/>
    <p:sldId id="324" r:id="rId14"/>
    <p:sldId id="323" r:id="rId15"/>
    <p:sldId id="325" r:id="rId16"/>
    <p:sldId id="327" r:id="rId17"/>
    <p:sldId id="326" r:id="rId18"/>
    <p:sldId id="328" r:id="rId19"/>
    <p:sldId id="329" r:id="rId20"/>
    <p:sldId id="330" r:id="rId21"/>
    <p:sldId id="331" r:id="rId22"/>
    <p:sldId id="332" r:id="rId23"/>
    <p:sldId id="333" r:id="rId24"/>
    <p:sldId id="334" r:id="rId25"/>
    <p:sldId id="335" r:id="rId26"/>
    <p:sldId id="336" r:id="rId27"/>
    <p:sldId id="337" r:id="rId28"/>
    <p:sldId id="338" r:id="rId29"/>
    <p:sldId id="339" r:id="rId30"/>
    <p:sldId id="340" r:id="rId31"/>
  </p:sldIdLst>
  <p:sldSz cx="9144000" cy="5143500" type="screen16x9"/>
  <p:notesSz cx="6858000" cy="9144000"/>
  <p:embeddedFontLst>
    <p:embeddedFont>
      <p:font typeface="Instrument Sans SemiBold" panose="020B0604020202020204" charset="0"/>
      <p:regular r:id="rId33"/>
      <p:bold r:id="rId34"/>
      <p:italic r:id="rId35"/>
      <p:boldItalic r:id="rId36"/>
    </p:embeddedFont>
    <p:embeddedFont>
      <p:font typeface="Instrument Sans" panose="020B0604020202020204" charset="0"/>
      <p:regular r:id="rId37"/>
      <p:bold r:id="rId38"/>
      <p:italic r:id="rId39"/>
      <p:boldItalic r:id="rId40"/>
    </p:embeddedFont>
    <p:embeddedFont>
      <p:font typeface="Arimo" panose="020B0604020202020204" charset="0"/>
      <p:regular r:id="rId41"/>
      <p:bold r:id="rId42"/>
      <p:italic r:id="rId43"/>
      <p:boldItalic r:id="rId44"/>
    </p:embeddedFont>
    <p:embeddedFont>
      <p:font typeface="Calibri" panose="020F0502020204030204" pitchFamily="34" charset="0"/>
      <p:regular r:id="rId45"/>
      <p:bold r:id="rId46"/>
      <p:italic r:id="rId47"/>
      <p:boldItalic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Default Section" id="{C8F74B0E-4714-4815-B6C7-A59D54A5C841}">
          <p14:sldIdLst>
            <p14:sldId id="311"/>
            <p14:sldId id="315"/>
            <p14:sldId id="316"/>
            <p14:sldId id="312"/>
            <p14:sldId id="313"/>
            <p14:sldId id="314"/>
            <p14:sldId id="317"/>
            <p14:sldId id="318"/>
            <p14:sldId id="319"/>
            <p14:sldId id="320"/>
            <p14:sldId id="321"/>
            <p14:sldId id="322"/>
            <p14:sldId id="324"/>
            <p14:sldId id="323"/>
            <p14:sldId id="325"/>
            <p14:sldId id="327"/>
            <p14:sldId id="326"/>
            <p14:sldId id="328"/>
            <p14:sldId id="329"/>
            <p14:sldId id="330"/>
            <p14:sldId id="331"/>
            <p14:sldId id="332"/>
            <p14:sldId id="333"/>
            <p14:sldId id="334"/>
            <p14:sldId id="335"/>
            <p14:sldId id="336"/>
            <p14:sldId id="337"/>
            <p14:sldId id="338"/>
            <p14:sldId id="339"/>
            <p14:sldId id="34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2E4B3"/>
    <a:srgbClr val="C2EA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E44418-2C74-4002-A8C0-3742D09F6E83}">
  <a:tblStyle styleId="{3BE44418-2C74-4002-A8C0-3742D09F6E8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8" d="100"/>
          <a:sy n="128" d="100"/>
        </p:scale>
        <p:origin x="63" y="2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font" Target="fonts/font15.fntdata"/><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2.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font" Target="fonts/font16.fntdata"/><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font" Target="fonts/font14.fntdata"/><Relationship Id="rId20" Type="http://schemas.openxmlformats.org/officeDocument/2006/relationships/slide" Target="slides/slide19.xml"/><Relationship Id="rId41"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31191718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
        <p:cNvGrpSpPr/>
        <p:nvPr/>
      </p:nvGrpSpPr>
      <p:grpSpPr>
        <a:xfrm>
          <a:off x="0" y="0"/>
          <a:ext cx="0" cy="0"/>
          <a:chOff x="0" y="0"/>
          <a:chExt cx="0" cy="0"/>
        </a:xfrm>
      </p:grpSpPr>
      <p:sp>
        <p:nvSpPr>
          <p:cNvPr id="613" name="Google Shape;61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4" name="Google Shape;61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06346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8"/>
        <p:cNvGrpSpPr/>
        <p:nvPr/>
      </p:nvGrpSpPr>
      <p:grpSpPr>
        <a:xfrm>
          <a:off x="0" y="0"/>
          <a:ext cx="0" cy="0"/>
          <a:chOff x="0" y="0"/>
          <a:chExt cx="0" cy="0"/>
        </a:xfrm>
      </p:grpSpPr>
      <p:sp>
        <p:nvSpPr>
          <p:cNvPr id="739" name="Google Shape;739;g297889bd8bc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0" name="Google Shape;740;g297889bd8bc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640723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7"/>
        <p:cNvGrpSpPr/>
        <p:nvPr/>
      </p:nvGrpSpPr>
      <p:grpSpPr>
        <a:xfrm>
          <a:off x="0" y="0"/>
          <a:ext cx="0" cy="0"/>
          <a:chOff x="0" y="0"/>
          <a:chExt cx="0" cy="0"/>
        </a:xfrm>
      </p:grpSpPr>
      <p:sp>
        <p:nvSpPr>
          <p:cNvPr id="748" name="Google Shape;748;g297889bd8bc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9" name="Google Shape;749;g297889bd8bc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518767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0"/>
        <p:cNvGrpSpPr/>
        <p:nvPr/>
      </p:nvGrpSpPr>
      <p:grpSpPr>
        <a:xfrm>
          <a:off x="0" y="0"/>
          <a:ext cx="0" cy="0"/>
          <a:chOff x="0" y="0"/>
          <a:chExt cx="0" cy="0"/>
        </a:xfrm>
      </p:grpSpPr>
      <p:sp>
        <p:nvSpPr>
          <p:cNvPr id="771" name="Google Shape;771;g29785972888_0_375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2" name="Google Shape;772;g29785972888_0_375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102401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0"/>
        <p:cNvGrpSpPr/>
        <p:nvPr/>
      </p:nvGrpSpPr>
      <p:grpSpPr>
        <a:xfrm>
          <a:off x="0" y="0"/>
          <a:ext cx="0" cy="0"/>
          <a:chOff x="0" y="0"/>
          <a:chExt cx="0" cy="0"/>
        </a:xfrm>
      </p:grpSpPr>
      <p:sp>
        <p:nvSpPr>
          <p:cNvPr id="771" name="Google Shape;771;g29785972888_0_375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2" name="Google Shape;772;g29785972888_0_375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363614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3"/>
        <p:cNvGrpSpPr/>
        <p:nvPr/>
      </p:nvGrpSpPr>
      <p:grpSpPr>
        <a:xfrm>
          <a:off x="0" y="0"/>
          <a:ext cx="0" cy="0"/>
          <a:chOff x="0" y="0"/>
          <a:chExt cx="0" cy="0"/>
        </a:xfrm>
      </p:grpSpPr>
      <p:sp>
        <p:nvSpPr>
          <p:cNvPr id="1664" name="Google Shape;1664;g29785972888_2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5" name="Google Shape;1665;g29785972888_2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332655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
        <p:cNvGrpSpPr/>
        <p:nvPr/>
      </p:nvGrpSpPr>
      <p:grpSpPr>
        <a:xfrm>
          <a:off x="0" y="0"/>
          <a:ext cx="0" cy="0"/>
          <a:chOff x="0" y="0"/>
          <a:chExt cx="0" cy="0"/>
        </a:xfrm>
      </p:grpSpPr>
      <p:sp>
        <p:nvSpPr>
          <p:cNvPr id="613" name="Google Shape;61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4" name="Google Shape;61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750918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2"/>
        </a:solidFill>
        <a:effectLst/>
      </p:bgPr>
    </p:bg>
    <p:spTree>
      <p:nvGrpSpPr>
        <p:cNvPr id="1" name="Shape 8"/>
        <p:cNvGrpSpPr/>
        <p:nvPr/>
      </p:nvGrpSpPr>
      <p:grpSpPr>
        <a:xfrm>
          <a:off x="0" y="0"/>
          <a:ext cx="0" cy="0"/>
          <a:chOff x="0" y="0"/>
          <a:chExt cx="0" cy="0"/>
        </a:xfrm>
      </p:grpSpPr>
      <p:sp>
        <p:nvSpPr>
          <p:cNvPr id="9" name="Google Shape;9;p2"/>
          <p:cNvSpPr/>
          <p:nvPr/>
        </p:nvSpPr>
        <p:spPr>
          <a:xfrm>
            <a:off x="663250" y="145449"/>
            <a:ext cx="287088" cy="287550"/>
          </a:xfrm>
          <a:custGeom>
            <a:avLst/>
            <a:gdLst/>
            <a:ahLst/>
            <a:cxnLst/>
            <a:rect l="l" t="t" r="r" b="b"/>
            <a:pathLst>
              <a:path w="647" h="648" extrusionOk="0">
                <a:moveTo>
                  <a:pt x="647" y="324"/>
                </a:moveTo>
                <a:cubicBezTo>
                  <a:pt x="647" y="503"/>
                  <a:pt x="502" y="648"/>
                  <a:pt x="323" y="648"/>
                </a:cubicBezTo>
                <a:cubicBezTo>
                  <a:pt x="145" y="648"/>
                  <a:pt x="0" y="503"/>
                  <a:pt x="0" y="324"/>
                </a:cubicBezTo>
                <a:cubicBezTo>
                  <a:pt x="0" y="145"/>
                  <a:pt x="145" y="0"/>
                  <a:pt x="323" y="0"/>
                </a:cubicBezTo>
                <a:cubicBezTo>
                  <a:pt x="502" y="0"/>
                  <a:pt x="647" y="145"/>
                  <a:pt x="647" y="324"/>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0" name="Google Shape;10;p2"/>
          <p:cNvSpPr txBox="1">
            <a:spLocks noGrp="1"/>
          </p:cNvSpPr>
          <p:nvPr>
            <p:ph type="ctrTitle"/>
          </p:nvPr>
        </p:nvSpPr>
        <p:spPr>
          <a:xfrm>
            <a:off x="713100" y="1335200"/>
            <a:ext cx="4674900" cy="2052600"/>
          </a:xfrm>
          <a:prstGeom prst="rect">
            <a:avLst/>
          </a:prstGeom>
        </p:spPr>
        <p:txBody>
          <a:bodyPr spcFirstLastPara="1" wrap="square" lIns="91425" tIns="91425" rIns="91425" bIns="91425" anchor="b" anchorCtr="0">
            <a:noAutofit/>
          </a:bodyPr>
          <a:lstStyle>
            <a:lvl1pPr lvl="0">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713100" y="3515749"/>
            <a:ext cx="4674900" cy="3822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SzPts val="18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2" name="Google Shape;12;p2"/>
          <p:cNvSpPr/>
          <p:nvPr/>
        </p:nvSpPr>
        <p:spPr>
          <a:xfrm>
            <a:off x="-123550" y="4411400"/>
            <a:ext cx="1555975" cy="732099"/>
          </a:xfrm>
          <a:custGeom>
            <a:avLst/>
            <a:gdLst/>
            <a:ahLst/>
            <a:cxnLst/>
            <a:rect l="l" t="t" r="r" b="b"/>
            <a:pathLst>
              <a:path w="3120" h="1468" extrusionOk="0">
                <a:moveTo>
                  <a:pt x="353" y="30"/>
                </a:moveTo>
                <a:lnTo>
                  <a:pt x="350" y="5"/>
                </a:lnTo>
                <a:cubicBezTo>
                  <a:pt x="380" y="2"/>
                  <a:pt x="412" y="0"/>
                  <a:pt x="444" y="0"/>
                </a:cubicBezTo>
                <a:lnTo>
                  <a:pt x="453" y="0"/>
                </a:lnTo>
                <a:lnTo>
                  <a:pt x="452" y="26"/>
                </a:lnTo>
                <a:lnTo>
                  <a:pt x="444" y="26"/>
                </a:lnTo>
                <a:cubicBezTo>
                  <a:pt x="414" y="26"/>
                  <a:pt x="383" y="27"/>
                  <a:pt x="353" y="30"/>
                </a:cubicBezTo>
                <a:moveTo>
                  <a:pt x="651" y="48"/>
                </a:moveTo>
                <a:cubicBezTo>
                  <a:pt x="618" y="40"/>
                  <a:pt x="585" y="35"/>
                  <a:pt x="552" y="31"/>
                </a:cubicBezTo>
                <a:lnTo>
                  <a:pt x="554" y="6"/>
                </a:lnTo>
                <a:cubicBezTo>
                  <a:pt x="589" y="10"/>
                  <a:pt x="623" y="16"/>
                  <a:pt x="656" y="23"/>
                </a:cubicBezTo>
                <a:lnTo>
                  <a:pt x="651" y="48"/>
                </a:lnTo>
                <a:moveTo>
                  <a:pt x="158" y="73"/>
                </a:moveTo>
                <a:lnTo>
                  <a:pt x="150" y="49"/>
                </a:lnTo>
                <a:cubicBezTo>
                  <a:pt x="182" y="38"/>
                  <a:pt x="215" y="29"/>
                  <a:pt x="248" y="21"/>
                </a:cubicBezTo>
                <a:lnTo>
                  <a:pt x="254" y="46"/>
                </a:lnTo>
                <a:cubicBezTo>
                  <a:pt x="221" y="53"/>
                  <a:pt x="189" y="62"/>
                  <a:pt x="158" y="73"/>
                </a:cubicBezTo>
                <a:moveTo>
                  <a:pt x="841" y="109"/>
                </a:moveTo>
                <a:cubicBezTo>
                  <a:pt x="810" y="96"/>
                  <a:pt x="779" y="84"/>
                  <a:pt x="747" y="74"/>
                </a:cubicBezTo>
                <a:lnTo>
                  <a:pt x="755" y="50"/>
                </a:lnTo>
                <a:cubicBezTo>
                  <a:pt x="787" y="61"/>
                  <a:pt x="820" y="72"/>
                  <a:pt x="851" y="86"/>
                </a:cubicBezTo>
                <a:lnTo>
                  <a:pt x="841" y="109"/>
                </a:lnTo>
                <a:moveTo>
                  <a:pt x="1" y="188"/>
                </a:moveTo>
                <a:cubicBezTo>
                  <a:pt x="0" y="183"/>
                  <a:pt x="0" y="179"/>
                  <a:pt x="0" y="176"/>
                </a:cubicBezTo>
                <a:cubicBezTo>
                  <a:pt x="0" y="145"/>
                  <a:pt x="19" y="116"/>
                  <a:pt x="55" y="92"/>
                </a:cubicBezTo>
                <a:lnTo>
                  <a:pt x="69" y="113"/>
                </a:lnTo>
                <a:cubicBezTo>
                  <a:pt x="49" y="127"/>
                  <a:pt x="25" y="148"/>
                  <a:pt x="25" y="176"/>
                </a:cubicBezTo>
                <a:cubicBezTo>
                  <a:pt x="25" y="178"/>
                  <a:pt x="26" y="181"/>
                  <a:pt x="26" y="183"/>
                </a:cubicBezTo>
                <a:lnTo>
                  <a:pt x="1" y="188"/>
                </a:lnTo>
                <a:moveTo>
                  <a:pt x="1015" y="207"/>
                </a:moveTo>
                <a:cubicBezTo>
                  <a:pt x="988" y="188"/>
                  <a:pt x="959" y="170"/>
                  <a:pt x="930" y="154"/>
                </a:cubicBezTo>
                <a:lnTo>
                  <a:pt x="943" y="132"/>
                </a:lnTo>
                <a:cubicBezTo>
                  <a:pt x="972" y="148"/>
                  <a:pt x="1002" y="167"/>
                  <a:pt x="1030" y="186"/>
                </a:cubicBezTo>
                <a:lnTo>
                  <a:pt x="1015" y="207"/>
                </a:lnTo>
                <a:moveTo>
                  <a:pt x="1170" y="334"/>
                </a:moveTo>
                <a:cubicBezTo>
                  <a:pt x="1146" y="311"/>
                  <a:pt x="1121" y="288"/>
                  <a:pt x="1096" y="267"/>
                </a:cubicBezTo>
                <a:lnTo>
                  <a:pt x="1111" y="248"/>
                </a:lnTo>
                <a:cubicBezTo>
                  <a:pt x="1138" y="269"/>
                  <a:pt x="1163" y="292"/>
                  <a:pt x="1188" y="315"/>
                </a:cubicBezTo>
                <a:lnTo>
                  <a:pt x="1170" y="334"/>
                </a:lnTo>
                <a:moveTo>
                  <a:pt x="1303" y="484"/>
                </a:moveTo>
                <a:cubicBezTo>
                  <a:pt x="1283" y="457"/>
                  <a:pt x="1261" y="431"/>
                  <a:pt x="1239" y="406"/>
                </a:cubicBezTo>
                <a:lnTo>
                  <a:pt x="1259" y="390"/>
                </a:lnTo>
                <a:cubicBezTo>
                  <a:pt x="1281" y="415"/>
                  <a:pt x="1302" y="441"/>
                  <a:pt x="1323" y="468"/>
                </a:cubicBezTo>
                <a:lnTo>
                  <a:pt x="1303" y="484"/>
                </a:lnTo>
                <a:moveTo>
                  <a:pt x="1414" y="652"/>
                </a:moveTo>
                <a:cubicBezTo>
                  <a:pt x="1397" y="622"/>
                  <a:pt x="1380" y="593"/>
                  <a:pt x="1361" y="566"/>
                </a:cubicBezTo>
                <a:lnTo>
                  <a:pt x="1382" y="552"/>
                </a:lnTo>
                <a:cubicBezTo>
                  <a:pt x="1401" y="580"/>
                  <a:pt x="1419" y="610"/>
                  <a:pt x="1436" y="639"/>
                </a:cubicBezTo>
                <a:lnTo>
                  <a:pt x="1414" y="652"/>
                </a:lnTo>
                <a:moveTo>
                  <a:pt x="1502" y="833"/>
                </a:moveTo>
                <a:cubicBezTo>
                  <a:pt x="1490" y="805"/>
                  <a:pt x="1479" y="778"/>
                  <a:pt x="1466" y="752"/>
                </a:cubicBezTo>
                <a:lnTo>
                  <a:pt x="1461" y="741"/>
                </a:lnTo>
                <a:lnTo>
                  <a:pt x="1483" y="729"/>
                </a:lnTo>
                <a:lnTo>
                  <a:pt x="1489" y="741"/>
                </a:lnTo>
                <a:cubicBezTo>
                  <a:pt x="1502" y="768"/>
                  <a:pt x="1514" y="795"/>
                  <a:pt x="1525" y="823"/>
                </a:cubicBezTo>
                <a:lnTo>
                  <a:pt x="1502" y="833"/>
                </a:lnTo>
                <a:moveTo>
                  <a:pt x="1583" y="1019"/>
                </a:moveTo>
                <a:cubicBezTo>
                  <a:pt x="1567" y="985"/>
                  <a:pt x="1552" y="951"/>
                  <a:pt x="1542" y="926"/>
                </a:cubicBezTo>
                <a:lnTo>
                  <a:pt x="1565" y="916"/>
                </a:lnTo>
                <a:cubicBezTo>
                  <a:pt x="1576" y="941"/>
                  <a:pt x="1590" y="975"/>
                  <a:pt x="1606" y="1008"/>
                </a:cubicBezTo>
                <a:lnTo>
                  <a:pt x="1583" y="1019"/>
                </a:lnTo>
                <a:moveTo>
                  <a:pt x="1686" y="1196"/>
                </a:moveTo>
                <a:cubicBezTo>
                  <a:pt x="1668" y="1173"/>
                  <a:pt x="1651" y="1147"/>
                  <a:pt x="1636" y="1120"/>
                </a:cubicBezTo>
                <a:cubicBezTo>
                  <a:pt x="1634" y="1117"/>
                  <a:pt x="1632" y="1113"/>
                  <a:pt x="1629" y="1110"/>
                </a:cubicBezTo>
                <a:lnTo>
                  <a:pt x="1652" y="1097"/>
                </a:lnTo>
                <a:cubicBezTo>
                  <a:pt x="1653" y="1101"/>
                  <a:pt x="1656" y="1104"/>
                  <a:pt x="1657" y="1108"/>
                </a:cubicBezTo>
                <a:cubicBezTo>
                  <a:pt x="1673" y="1133"/>
                  <a:pt x="1689" y="1158"/>
                  <a:pt x="1706" y="1181"/>
                </a:cubicBezTo>
                <a:lnTo>
                  <a:pt x="1686" y="1196"/>
                </a:lnTo>
                <a:moveTo>
                  <a:pt x="2718" y="1239"/>
                </a:moveTo>
                <a:lnTo>
                  <a:pt x="2715" y="1214"/>
                </a:lnTo>
                <a:cubicBezTo>
                  <a:pt x="2734" y="1212"/>
                  <a:pt x="2753" y="1210"/>
                  <a:pt x="2772" y="1211"/>
                </a:cubicBezTo>
                <a:cubicBezTo>
                  <a:pt x="2780" y="1211"/>
                  <a:pt x="2790" y="1211"/>
                  <a:pt x="2798" y="1212"/>
                </a:cubicBezTo>
                <a:cubicBezTo>
                  <a:pt x="2805" y="1212"/>
                  <a:pt x="2812" y="1212"/>
                  <a:pt x="2819" y="1213"/>
                </a:cubicBezTo>
                <a:lnTo>
                  <a:pt x="2816" y="1238"/>
                </a:lnTo>
                <a:cubicBezTo>
                  <a:pt x="2810" y="1237"/>
                  <a:pt x="2804" y="1237"/>
                  <a:pt x="2797" y="1236"/>
                </a:cubicBezTo>
                <a:cubicBezTo>
                  <a:pt x="2788" y="1236"/>
                  <a:pt x="2780" y="1236"/>
                  <a:pt x="2771" y="1236"/>
                </a:cubicBezTo>
                <a:cubicBezTo>
                  <a:pt x="2754" y="1236"/>
                  <a:pt x="2736" y="1237"/>
                  <a:pt x="2718" y="1239"/>
                </a:cubicBezTo>
                <a:moveTo>
                  <a:pt x="2524" y="1285"/>
                </a:moveTo>
                <a:lnTo>
                  <a:pt x="2515" y="1261"/>
                </a:lnTo>
                <a:cubicBezTo>
                  <a:pt x="2552" y="1249"/>
                  <a:pt x="2584" y="1240"/>
                  <a:pt x="2614" y="1232"/>
                </a:cubicBezTo>
                <a:lnTo>
                  <a:pt x="2620" y="1257"/>
                </a:lnTo>
                <a:cubicBezTo>
                  <a:pt x="2591" y="1264"/>
                  <a:pt x="2559" y="1273"/>
                  <a:pt x="2524" y="1285"/>
                </a:cubicBezTo>
                <a:moveTo>
                  <a:pt x="2996" y="1310"/>
                </a:moveTo>
                <a:cubicBezTo>
                  <a:pt x="2971" y="1290"/>
                  <a:pt x="2943" y="1274"/>
                  <a:pt x="2911" y="1262"/>
                </a:cubicBezTo>
                <a:lnTo>
                  <a:pt x="2920" y="1238"/>
                </a:lnTo>
                <a:cubicBezTo>
                  <a:pt x="2953" y="1251"/>
                  <a:pt x="2985" y="1268"/>
                  <a:pt x="3012" y="1289"/>
                </a:cubicBezTo>
                <a:lnTo>
                  <a:pt x="2996" y="1310"/>
                </a:lnTo>
                <a:moveTo>
                  <a:pt x="1834" y="1339"/>
                </a:moveTo>
                <a:cubicBezTo>
                  <a:pt x="1806" y="1320"/>
                  <a:pt x="1779" y="1299"/>
                  <a:pt x="1754" y="1274"/>
                </a:cubicBezTo>
                <a:lnTo>
                  <a:pt x="1771" y="1256"/>
                </a:lnTo>
                <a:cubicBezTo>
                  <a:pt x="1796" y="1279"/>
                  <a:pt x="1822" y="1300"/>
                  <a:pt x="1848" y="1317"/>
                </a:cubicBezTo>
                <a:lnTo>
                  <a:pt x="1834" y="1339"/>
                </a:lnTo>
                <a:moveTo>
                  <a:pt x="2333" y="1354"/>
                </a:moveTo>
                <a:lnTo>
                  <a:pt x="2325" y="1330"/>
                </a:lnTo>
                <a:cubicBezTo>
                  <a:pt x="2339" y="1325"/>
                  <a:pt x="2354" y="1320"/>
                  <a:pt x="2368" y="1314"/>
                </a:cubicBezTo>
                <a:cubicBezTo>
                  <a:pt x="2385" y="1308"/>
                  <a:pt x="2402" y="1302"/>
                  <a:pt x="2419" y="1296"/>
                </a:cubicBezTo>
                <a:lnTo>
                  <a:pt x="2428" y="1319"/>
                </a:lnTo>
                <a:cubicBezTo>
                  <a:pt x="2411" y="1326"/>
                  <a:pt x="2394" y="1332"/>
                  <a:pt x="2377" y="1338"/>
                </a:cubicBezTo>
                <a:cubicBezTo>
                  <a:pt x="2362" y="1344"/>
                  <a:pt x="2348" y="1348"/>
                  <a:pt x="2333" y="1354"/>
                </a:cubicBezTo>
                <a:moveTo>
                  <a:pt x="2134" y="1402"/>
                </a:moveTo>
                <a:lnTo>
                  <a:pt x="2131" y="1377"/>
                </a:lnTo>
                <a:cubicBezTo>
                  <a:pt x="2162" y="1373"/>
                  <a:pt x="2194" y="1367"/>
                  <a:pt x="2229" y="1358"/>
                </a:cubicBezTo>
                <a:lnTo>
                  <a:pt x="2235" y="1383"/>
                </a:lnTo>
                <a:cubicBezTo>
                  <a:pt x="2199" y="1392"/>
                  <a:pt x="2166" y="1398"/>
                  <a:pt x="2134" y="1402"/>
                </a:cubicBezTo>
                <a:moveTo>
                  <a:pt x="2030" y="1405"/>
                </a:moveTo>
                <a:cubicBezTo>
                  <a:pt x="1999" y="1402"/>
                  <a:pt x="1968" y="1396"/>
                  <a:pt x="1939" y="1388"/>
                </a:cubicBezTo>
                <a:cubicBezTo>
                  <a:pt x="1935" y="1386"/>
                  <a:pt x="1932" y="1386"/>
                  <a:pt x="1928" y="1384"/>
                </a:cubicBezTo>
                <a:lnTo>
                  <a:pt x="1936" y="1360"/>
                </a:lnTo>
                <a:cubicBezTo>
                  <a:pt x="1940" y="1362"/>
                  <a:pt x="1943" y="1362"/>
                  <a:pt x="1947" y="1364"/>
                </a:cubicBezTo>
                <a:cubicBezTo>
                  <a:pt x="1973" y="1372"/>
                  <a:pt x="2003" y="1377"/>
                  <a:pt x="2032" y="1379"/>
                </a:cubicBezTo>
                <a:lnTo>
                  <a:pt x="2030" y="1405"/>
                </a:lnTo>
                <a:moveTo>
                  <a:pt x="3096" y="1468"/>
                </a:moveTo>
                <a:cubicBezTo>
                  <a:pt x="3092" y="1437"/>
                  <a:pt x="3080" y="1407"/>
                  <a:pt x="3062" y="1379"/>
                </a:cubicBezTo>
                <a:lnTo>
                  <a:pt x="3084" y="1365"/>
                </a:lnTo>
                <a:cubicBezTo>
                  <a:pt x="3104" y="1396"/>
                  <a:pt x="3117" y="1430"/>
                  <a:pt x="3120" y="1465"/>
                </a:cubicBezTo>
                <a:lnTo>
                  <a:pt x="3096" y="1468"/>
                </a:lnTo>
                <a:close/>
              </a:path>
            </a:pathLst>
          </a:custGeom>
          <a:solidFill>
            <a:schemeClr val="accent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3" name="Google Shape;13;p2"/>
          <p:cNvSpPr/>
          <p:nvPr/>
        </p:nvSpPr>
        <p:spPr>
          <a:xfrm>
            <a:off x="-41951" y="-118625"/>
            <a:ext cx="391697" cy="908549"/>
          </a:xfrm>
          <a:custGeom>
            <a:avLst/>
            <a:gdLst/>
            <a:ahLst/>
            <a:cxnLst/>
            <a:rect l="l" t="t" r="r" b="b"/>
            <a:pathLst>
              <a:path w="751" h="1742" extrusionOk="0">
                <a:moveTo>
                  <a:pt x="550" y="55"/>
                </a:moveTo>
                <a:cubicBezTo>
                  <a:pt x="542" y="42"/>
                  <a:pt x="532" y="28"/>
                  <a:pt x="524" y="15"/>
                </a:cubicBezTo>
                <a:lnTo>
                  <a:pt x="544" y="0"/>
                </a:lnTo>
                <a:cubicBezTo>
                  <a:pt x="553" y="14"/>
                  <a:pt x="563" y="28"/>
                  <a:pt x="571" y="42"/>
                </a:cubicBezTo>
                <a:lnTo>
                  <a:pt x="550" y="55"/>
                </a:lnTo>
                <a:moveTo>
                  <a:pt x="642" y="233"/>
                </a:moveTo>
                <a:cubicBezTo>
                  <a:pt x="630" y="202"/>
                  <a:pt x="616" y="171"/>
                  <a:pt x="600" y="142"/>
                </a:cubicBezTo>
                <a:lnTo>
                  <a:pt x="623" y="130"/>
                </a:lnTo>
                <a:cubicBezTo>
                  <a:pt x="638" y="160"/>
                  <a:pt x="653" y="192"/>
                  <a:pt x="665" y="223"/>
                </a:cubicBezTo>
                <a:lnTo>
                  <a:pt x="642" y="233"/>
                </a:lnTo>
                <a:moveTo>
                  <a:pt x="701" y="425"/>
                </a:moveTo>
                <a:cubicBezTo>
                  <a:pt x="694" y="392"/>
                  <a:pt x="685" y="359"/>
                  <a:pt x="676" y="327"/>
                </a:cubicBezTo>
                <a:lnTo>
                  <a:pt x="700" y="320"/>
                </a:lnTo>
                <a:cubicBezTo>
                  <a:pt x="710" y="352"/>
                  <a:pt x="719" y="386"/>
                  <a:pt x="726" y="419"/>
                </a:cubicBezTo>
                <a:lnTo>
                  <a:pt x="701" y="425"/>
                </a:lnTo>
                <a:moveTo>
                  <a:pt x="727" y="623"/>
                </a:moveTo>
                <a:cubicBezTo>
                  <a:pt x="725" y="590"/>
                  <a:pt x="722" y="556"/>
                  <a:pt x="718" y="523"/>
                </a:cubicBezTo>
                <a:lnTo>
                  <a:pt x="743" y="520"/>
                </a:lnTo>
                <a:cubicBezTo>
                  <a:pt x="748" y="553"/>
                  <a:pt x="750" y="588"/>
                  <a:pt x="751" y="622"/>
                </a:cubicBezTo>
                <a:lnTo>
                  <a:pt x="727" y="623"/>
                </a:lnTo>
                <a:moveTo>
                  <a:pt x="742" y="826"/>
                </a:moveTo>
                <a:lnTo>
                  <a:pt x="717" y="823"/>
                </a:lnTo>
                <a:cubicBezTo>
                  <a:pt x="721" y="790"/>
                  <a:pt x="724" y="756"/>
                  <a:pt x="726" y="723"/>
                </a:cubicBezTo>
                <a:lnTo>
                  <a:pt x="751" y="724"/>
                </a:lnTo>
                <a:cubicBezTo>
                  <a:pt x="750" y="759"/>
                  <a:pt x="747" y="793"/>
                  <a:pt x="742" y="826"/>
                </a:cubicBezTo>
                <a:moveTo>
                  <a:pt x="696" y="1026"/>
                </a:moveTo>
                <a:lnTo>
                  <a:pt x="671" y="1018"/>
                </a:lnTo>
                <a:cubicBezTo>
                  <a:pt x="674" y="1010"/>
                  <a:pt x="677" y="1002"/>
                  <a:pt x="679" y="995"/>
                </a:cubicBezTo>
                <a:cubicBezTo>
                  <a:pt x="686" y="971"/>
                  <a:pt x="693" y="946"/>
                  <a:pt x="699" y="922"/>
                </a:cubicBezTo>
                <a:lnTo>
                  <a:pt x="724" y="927"/>
                </a:lnTo>
                <a:cubicBezTo>
                  <a:pt x="717" y="952"/>
                  <a:pt x="711" y="978"/>
                  <a:pt x="703" y="1002"/>
                </a:cubicBezTo>
                <a:cubicBezTo>
                  <a:pt x="701" y="1010"/>
                  <a:pt x="699" y="1018"/>
                  <a:pt x="696" y="1026"/>
                </a:cubicBezTo>
                <a:moveTo>
                  <a:pt x="613" y="1213"/>
                </a:moveTo>
                <a:lnTo>
                  <a:pt x="591" y="1201"/>
                </a:lnTo>
                <a:cubicBezTo>
                  <a:pt x="608" y="1172"/>
                  <a:pt x="623" y="1141"/>
                  <a:pt x="636" y="1111"/>
                </a:cubicBezTo>
                <a:lnTo>
                  <a:pt x="659" y="1121"/>
                </a:lnTo>
                <a:cubicBezTo>
                  <a:pt x="645" y="1152"/>
                  <a:pt x="630" y="1183"/>
                  <a:pt x="613" y="1213"/>
                </a:cubicBezTo>
                <a:moveTo>
                  <a:pt x="499" y="1383"/>
                </a:moveTo>
                <a:lnTo>
                  <a:pt x="480" y="1367"/>
                </a:lnTo>
                <a:cubicBezTo>
                  <a:pt x="501" y="1341"/>
                  <a:pt x="521" y="1314"/>
                  <a:pt x="539" y="1287"/>
                </a:cubicBezTo>
                <a:lnTo>
                  <a:pt x="560" y="1301"/>
                </a:lnTo>
                <a:cubicBezTo>
                  <a:pt x="541" y="1329"/>
                  <a:pt x="521" y="1357"/>
                  <a:pt x="499" y="1383"/>
                </a:cubicBezTo>
                <a:moveTo>
                  <a:pt x="358" y="1531"/>
                </a:moveTo>
                <a:lnTo>
                  <a:pt x="341" y="1512"/>
                </a:lnTo>
                <a:cubicBezTo>
                  <a:pt x="366" y="1490"/>
                  <a:pt x="390" y="1467"/>
                  <a:pt x="414" y="1443"/>
                </a:cubicBezTo>
                <a:lnTo>
                  <a:pt x="431" y="1460"/>
                </a:lnTo>
                <a:cubicBezTo>
                  <a:pt x="408" y="1485"/>
                  <a:pt x="383" y="1509"/>
                  <a:pt x="358" y="1531"/>
                </a:cubicBezTo>
                <a:moveTo>
                  <a:pt x="193" y="1652"/>
                </a:moveTo>
                <a:lnTo>
                  <a:pt x="180" y="1630"/>
                </a:lnTo>
                <a:cubicBezTo>
                  <a:pt x="208" y="1613"/>
                  <a:pt x="236" y="1594"/>
                  <a:pt x="263" y="1575"/>
                </a:cubicBezTo>
                <a:lnTo>
                  <a:pt x="278" y="1595"/>
                </a:lnTo>
                <a:cubicBezTo>
                  <a:pt x="251" y="1615"/>
                  <a:pt x="222" y="1635"/>
                  <a:pt x="193" y="1652"/>
                </a:cubicBezTo>
                <a:moveTo>
                  <a:pt x="9" y="1742"/>
                </a:moveTo>
                <a:lnTo>
                  <a:pt x="0" y="1718"/>
                </a:lnTo>
                <a:cubicBezTo>
                  <a:pt x="31" y="1706"/>
                  <a:pt x="62" y="1693"/>
                  <a:pt x="92" y="1678"/>
                </a:cubicBezTo>
                <a:lnTo>
                  <a:pt x="103" y="1701"/>
                </a:lnTo>
                <a:cubicBezTo>
                  <a:pt x="72" y="1716"/>
                  <a:pt x="40" y="1729"/>
                  <a:pt x="9" y="1742"/>
                </a:cubicBezTo>
                <a:close/>
              </a:path>
            </a:pathLst>
          </a:custGeom>
          <a:solidFill>
            <a:schemeClr val="accent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4" name="Google Shape;14;p2"/>
          <p:cNvSpPr/>
          <p:nvPr/>
        </p:nvSpPr>
        <p:spPr>
          <a:xfrm rot="4557709">
            <a:off x="8588266" y="-458959"/>
            <a:ext cx="431618" cy="1001152"/>
          </a:xfrm>
          <a:custGeom>
            <a:avLst/>
            <a:gdLst/>
            <a:ahLst/>
            <a:cxnLst/>
            <a:rect l="l" t="t" r="r" b="b"/>
            <a:pathLst>
              <a:path w="751" h="1742" extrusionOk="0">
                <a:moveTo>
                  <a:pt x="550" y="55"/>
                </a:moveTo>
                <a:cubicBezTo>
                  <a:pt x="542" y="42"/>
                  <a:pt x="532" y="28"/>
                  <a:pt x="524" y="15"/>
                </a:cubicBezTo>
                <a:lnTo>
                  <a:pt x="544" y="0"/>
                </a:lnTo>
                <a:cubicBezTo>
                  <a:pt x="553" y="14"/>
                  <a:pt x="563" y="28"/>
                  <a:pt x="571" y="42"/>
                </a:cubicBezTo>
                <a:lnTo>
                  <a:pt x="550" y="55"/>
                </a:lnTo>
                <a:moveTo>
                  <a:pt x="642" y="233"/>
                </a:moveTo>
                <a:cubicBezTo>
                  <a:pt x="630" y="202"/>
                  <a:pt x="616" y="171"/>
                  <a:pt x="600" y="142"/>
                </a:cubicBezTo>
                <a:lnTo>
                  <a:pt x="623" y="130"/>
                </a:lnTo>
                <a:cubicBezTo>
                  <a:pt x="638" y="160"/>
                  <a:pt x="653" y="192"/>
                  <a:pt x="665" y="223"/>
                </a:cubicBezTo>
                <a:lnTo>
                  <a:pt x="642" y="233"/>
                </a:lnTo>
                <a:moveTo>
                  <a:pt x="701" y="425"/>
                </a:moveTo>
                <a:cubicBezTo>
                  <a:pt x="694" y="392"/>
                  <a:pt x="685" y="359"/>
                  <a:pt x="676" y="327"/>
                </a:cubicBezTo>
                <a:lnTo>
                  <a:pt x="700" y="320"/>
                </a:lnTo>
                <a:cubicBezTo>
                  <a:pt x="710" y="352"/>
                  <a:pt x="719" y="386"/>
                  <a:pt x="726" y="419"/>
                </a:cubicBezTo>
                <a:lnTo>
                  <a:pt x="701" y="425"/>
                </a:lnTo>
                <a:moveTo>
                  <a:pt x="727" y="623"/>
                </a:moveTo>
                <a:cubicBezTo>
                  <a:pt x="725" y="590"/>
                  <a:pt x="722" y="556"/>
                  <a:pt x="718" y="523"/>
                </a:cubicBezTo>
                <a:lnTo>
                  <a:pt x="743" y="520"/>
                </a:lnTo>
                <a:cubicBezTo>
                  <a:pt x="748" y="553"/>
                  <a:pt x="750" y="588"/>
                  <a:pt x="751" y="622"/>
                </a:cubicBezTo>
                <a:lnTo>
                  <a:pt x="727" y="623"/>
                </a:lnTo>
                <a:moveTo>
                  <a:pt x="742" y="826"/>
                </a:moveTo>
                <a:lnTo>
                  <a:pt x="717" y="823"/>
                </a:lnTo>
                <a:cubicBezTo>
                  <a:pt x="721" y="790"/>
                  <a:pt x="724" y="756"/>
                  <a:pt x="726" y="723"/>
                </a:cubicBezTo>
                <a:lnTo>
                  <a:pt x="751" y="724"/>
                </a:lnTo>
                <a:cubicBezTo>
                  <a:pt x="750" y="759"/>
                  <a:pt x="747" y="793"/>
                  <a:pt x="742" y="826"/>
                </a:cubicBezTo>
                <a:moveTo>
                  <a:pt x="696" y="1026"/>
                </a:moveTo>
                <a:lnTo>
                  <a:pt x="671" y="1018"/>
                </a:lnTo>
                <a:cubicBezTo>
                  <a:pt x="674" y="1010"/>
                  <a:pt x="677" y="1002"/>
                  <a:pt x="679" y="995"/>
                </a:cubicBezTo>
                <a:cubicBezTo>
                  <a:pt x="686" y="971"/>
                  <a:pt x="693" y="946"/>
                  <a:pt x="699" y="922"/>
                </a:cubicBezTo>
                <a:lnTo>
                  <a:pt x="724" y="927"/>
                </a:lnTo>
                <a:cubicBezTo>
                  <a:pt x="717" y="952"/>
                  <a:pt x="711" y="978"/>
                  <a:pt x="703" y="1002"/>
                </a:cubicBezTo>
                <a:cubicBezTo>
                  <a:pt x="701" y="1010"/>
                  <a:pt x="699" y="1018"/>
                  <a:pt x="696" y="1026"/>
                </a:cubicBezTo>
                <a:moveTo>
                  <a:pt x="613" y="1213"/>
                </a:moveTo>
                <a:lnTo>
                  <a:pt x="591" y="1201"/>
                </a:lnTo>
                <a:cubicBezTo>
                  <a:pt x="608" y="1172"/>
                  <a:pt x="623" y="1141"/>
                  <a:pt x="636" y="1111"/>
                </a:cubicBezTo>
                <a:lnTo>
                  <a:pt x="659" y="1121"/>
                </a:lnTo>
                <a:cubicBezTo>
                  <a:pt x="645" y="1152"/>
                  <a:pt x="630" y="1183"/>
                  <a:pt x="613" y="1213"/>
                </a:cubicBezTo>
                <a:moveTo>
                  <a:pt x="499" y="1383"/>
                </a:moveTo>
                <a:lnTo>
                  <a:pt x="480" y="1367"/>
                </a:lnTo>
                <a:cubicBezTo>
                  <a:pt x="501" y="1341"/>
                  <a:pt x="521" y="1314"/>
                  <a:pt x="539" y="1287"/>
                </a:cubicBezTo>
                <a:lnTo>
                  <a:pt x="560" y="1301"/>
                </a:lnTo>
                <a:cubicBezTo>
                  <a:pt x="541" y="1329"/>
                  <a:pt x="521" y="1357"/>
                  <a:pt x="499" y="1383"/>
                </a:cubicBezTo>
                <a:moveTo>
                  <a:pt x="358" y="1531"/>
                </a:moveTo>
                <a:lnTo>
                  <a:pt x="341" y="1512"/>
                </a:lnTo>
                <a:cubicBezTo>
                  <a:pt x="366" y="1490"/>
                  <a:pt x="390" y="1467"/>
                  <a:pt x="414" y="1443"/>
                </a:cubicBezTo>
                <a:lnTo>
                  <a:pt x="431" y="1460"/>
                </a:lnTo>
                <a:cubicBezTo>
                  <a:pt x="408" y="1485"/>
                  <a:pt x="383" y="1509"/>
                  <a:pt x="358" y="1531"/>
                </a:cubicBezTo>
                <a:moveTo>
                  <a:pt x="193" y="1652"/>
                </a:moveTo>
                <a:lnTo>
                  <a:pt x="180" y="1630"/>
                </a:lnTo>
                <a:cubicBezTo>
                  <a:pt x="208" y="1613"/>
                  <a:pt x="236" y="1594"/>
                  <a:pt x="263" y="1575"/>
                </a:cubicBezTo>
                <a:lnTo>
                  <a:pt x="278" y="1595"/>
                </a:lnTo>
                <a:cubicBezTo>
                  <a:pt x="251" y="1615"/>
                  <a:pt x="222" y="1635"/>
                  <a:pt x="193" y="1652"/>
                </a:cubicBezTo>
                <a:moveTo>
                  <a:pt x="9" y="1742"/>
                </a:moveTo>
                <a:lnTo>
                  <a:pt x="0" y="1718"/>
                </a:lnTo>
                <a:cubicBezTo>
                  <a:pt x="31" y="1706"/>
                  <a:pt x="62" y="1693"/>
                  <a:pt x="92" y="1678"/>
                </a:cubicBezTo>
                <a:lnTo>
                  <a:pt x="103" y="1701"/>
                </a:lnTo>
                <a:cubicBezTo>
                  <a:pt x="72" y="1716"/>
                  <a:pt x="40" y="1729"/>
                  <a:pt x="9" y="1742"/>
                </a:cubicBezTo>
                <a:close/>
              </a:path>
            </a:pathLst>
          </a:custGeom>
          <a:solidFill>
            <a:schemeClr val="accent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nvGrpSpPr>
          <p:cNvPr id="15" name="Google Shape;15;p2"/>
          <p:cNvGrpSpPr/>
          <p:nvPr/>
        </p:nvGrpSpPr>
        <p:grpSpPr>
          <a:xfrm>
            <a:off x="261039" y="4290007"/>
            <a:ext cx="506685" cy="732078"/>
            <a:chOff x="687960" y="2987640"/>
            <a:chExt cx="340560" cy="492120"/>
          </a:xfrm>
        </p:grpSpPr>
        <p:sp>
          <p:nvSpPr>
            <p:cNvPr id="16" name="Google Shape;16;p2"/>
            <p:cNvSpPr/>
            <p:nvPr/>
          </p:nvSpPr>
          <p:spPr>
            <a:xfrm>
              <a:off x="687960" y="2987640"/>
              <a:ext cx="340560" cy="492120"/>
            </a:xfrm>
            <a:custGeom>
              <a:avLst/>
              <a:gdLst/>
              <a:ahLst/>
              <a:cxnLst/>
              <a:rect l="l" t="t" r="r" b="b"/>
              <a:pathLst>
                <a:path w="946" h="1367" extrusionOk="0">
                  <a:moveTo>
                    <a:pt x="946" y="1187"/>
                  </a:moveTo>
                  <a:cubicBezTo>
                    <a:pt x="947" y="1187"/>
                    <a:pt x="943" y="1189"/>
                    <a:pt x="936" y="1191"/>
                  </a:cubicBezTo>
                  <a:cubicBezTo>
                    <a:pt x="853" y="1219"/>
                    <a:pt x="298" y="1367"/>
                    <a:pt x="298" y="1367"/>
                  </a:cubicBezTo>
                  <a:cubicBezTo>
                    <a:pt x="-110" y="885"/>
                    <a:pt x="20" y="0"/>
                    <a:pt x="20" y="0"/>
                  </a:cubicBezTo>
                  <a:cubicBezTo>
                    <a:pt x="20" y="0"/>
                    <a:pt x="29" y="1"/>
                    <a:pt x="46" y="4"/>
                  </a:cubicBezTo>
                  <a:cubicBezTo>
                    <a:pt x="166" y="24"/>
                    <a:pt x="644" y="108"/>
                    <a:pt x="789" y="171"/>
                  </a:cubicBezTo>
                  <a:cubicBezTo>
                    <a:pt x="721" y="571"/>
                    <a:pt x="933" y="1182"/>
                    <a:pt x="946" y="1187"/>
                  </a:cubicBez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7" name="Google Shape;17;p2"/>
            <p:cNvSpPr/>
            <p:nvPr/>
          </p:nvSpPr>
          <p:spPr>
            <a:xfrm>
              <a:off x="734760" y="3058920"/>
              <a:ext cx="190080" cy="36720"/>
            </a:xfrm>
            <a:custGeom>
              <a:avLst/>
              <a:gdLst/>
              <a:ahLst/>
              <a:cxnLst/>
              <a:rect l="l" t="t" r="r" b="b"/>
              <a:pathLst>
                <a:path w="528" h="102" extrusionOk="0">
                  <a:moveTo>
                    <a:pt x="525" y="102"/>
                  </a:moveTo>
                  <a:lnTo>
                    <a:pt x="0" y="18"/>
                  </a:lnTo>
                  <a:lnTo>
                    <a:pt x="3" y="0"/>
                  </a:lnTo>
                  <a:lnTo>
                    <a:pt x="528" y="84"/>
                  </a:lnTo>
                  <a:lnTo>
                    <a:pt x="525" y="102"/>
                  </a:lnTo>
                  <a:close/>
                </a:path>
              </a:pathLst>
            </a:custGeom>
            <a:solidFill>
              <a:schemeClr val="accent6"/>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8" name="Google Shape;18;p2"/>
            <p:cNvSpPr/>
            <p:nvPr/>
          </p:nvSpPr>
          <p:spPr>
            <a:xfrm>
              <a:off x="734760" y="3101760"/>
              <a:ext cx="190080" cy="37440"/>
            </a:xfrm>
            <a:custGeom>
              <a:avLst/>
              <a:gdLst/>
              <a:ahLst/>
              <a:cxnLst/>
              <a:rect l="l" t="t" r="r" b="b"/>
              <a:pathLst>
                <a:path w="528" h="104" extrusionOk="0">
                  <a:moveTo>
                    <a:pt x="525" y="104"/>
                  </a:moveTo>
                  <a:lnTo>
                    <a:pt x="0" y="19"/>
                  </a:lnTo>
                  <a:lnTo>
                    <a:pt x="3" y="0"/>
                  </a:lnTo>
                  <a:lnTo>
                    <a:pt x="528" y="85"/>
                  </a:lnTo>
                  <a:lnTo>
                    <a:pt x="525" y="104"/>
                  </a:lnTo>
                  <a:close/>
                </a:path>
              </a:pathLst>
            </a:custGeom>
            <a:solidFill>
              <a:schemeClr val="accent6"/>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9" name="Google Shape;19;p2"/>
            <p:cNvSpPr/>
            <p:nvPr/>
          </p:nvSpPr>
          <p:spPr>
            <a:xfrm>
              <a:off x="734400" y="3158640"/>
              <a:ext cx="191160" cy="16920"/>
            </a:xfrm>
            <a:custGeom>
              <a:avLst/>
              <a:gdLst/>
              <a:ahLst/>
              <a:cxnLst/>
              <a:rect l="l" t="t" r="r" b="b"/>
              <a:pathLst>
                <a:path w="531" h="47" extrusionOk="0">
                  <a:moveTo>
                    <a:pt x="529" y="47"/>
                  </a:moveTo>
                  <a:lnTo>
                    <a:pt x="0" y="20"/>
                  </a:lnTo>
                  <a:lnTo>
                    <a:pt x="1" y="0"/>
                  </a:lnTo>
                  <a:lnTo>
                    <a:pt x="531" y="29"/>
                  </a:lnTo>
                  <a:lnTo>
                    <a:pt x="529" y="47"/>
                  </a:lnTo>
                  <a:close/>
                </a:path>
              </a:pathLst>
            </a:custGeom>
            <a:solidFill>
              <a:schemeClr val="accent6"/>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0" name="Google Shape;20;p2"/>
            <p:cNvSpPr/>
            <p:nvPr/>
          </p:nvSpPr>
          <p:spPr>
            <a:xfrm>
              <a:off x="740880" y="3204000"/>
              <a:ext cx="190800" cy="21960"/>
            </a:xfrm>
            <a:custGeom>
              <a:avLst/>
              <a:gdLst/>
              <a:ahLst/>
              <a:cxnLst/>
              <a:rect l="l" t="t" r="r" b="b"/>
              <a:pathLst>
                <a:path w="530" h="61" extrusionOk="0">
                  <a:moveTo>
                    <a:pt x="1" y="61"/>
                  </a:moveTo>
                  <a:lnTo>
                    <a:pt x="0" y="43"/>
                  </a:lnTo>
                  <a:lnTo>
                    <a:pt x="528" y="0"/>
                  </a:lnTo>
                  <a:lnTo>
                    <a:pt x="530" y="19"/>
                  </a:lnTo>
                  <a:lnTo>
                    <a:pt x="1" y="61"/>
                  </a:lnTo>
                  <a:close/>
                </a:path>
              </a:pathLst>
            </a:custGeom>
            <a:solidFill>
              <a:schemeClr val="accent6"/>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1" name="Google Shape;21;p2"/>
            <p:cNvSpPr/>
            <p:nvPr/>
          </p:nvSpPr>
          <p:spPr>
            <a:xfrm>
              <a:off x="749160" y="3236760"/>
              <a:ext cx="189720" cy="36720"/>
            </a:xfrm>
            <a:custGeom>
              <a:avLst/>
              <a:gdLst/>
              <a:ahLst/>
              <a:cxnLst/>
              <a:rect l="l" t="t" r="r" b="b"/>
              <a:pathLst>
                <a:path w="527" h="102" extrusionOk="0">
                  <a:moveTo>
                    <a:pt x="2" y="102"/>
                  </a:moveTo>
                  <a:lnTo>
                    <a:pt x="0" y="83"/>
                  </a:lnTo>
                  <a:lnTo>
                    <a:pt x="524" y="0"/>
                  </a:lnTo>
                  <a:lnTo>
                    <a:pt x="527" y="18"/>
                  </a:lnTo>
                  <a:lnTo>
                    <a:pt x="2" y="102"/>
                  </a:lnTo>
                  <a:close/>
                </a:path>
              </a:pathLst>
            </a:custGeom>
            <a:solidFill>
              <a:schemeClr val="accent6"/>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grpSp>
      <p:grpSp>
        <p:nvGrpSpPr>
          <p:cNvPr id="22" name="Google Shape;22;p2"/>
          <p:cNvGrpSpPr/>
          <p:nvPr/>
        </p:nvGrpSpPr>
        <p:grpSpPr>
          <a:xfrm rot="3427402">
            <a:off x="8332981" y="71143"/>
            <a:ext cx="646373" cy="673725"/>
            <a:chOff x="1646911" y="4131364"/>
            <a:chExt cx="506674" cy="528115"/>
          </a:xfrm>
        </p:grpSpPr>
        <p:sp>
          <p:nvSpPr>
            <p:cNvPr id="23" name="Google Shape;23;p2"/>
            <p:cNvSpPr/>
            <p:nvPr/>
          </p:nvSpPr>
          <p:spPr>
            <a:xfrm>
              <a:off x="1646911" y="4131364"/>
              <a:ext cx="506674" cy="528115"/>
            </a:xfrm>
            <a:custGeom>
              <a:avLst/>
              <a:gdLst/>
              <a:ahLst/>
              <a:cxnLst/>
              <a:rect l="l" t="t" r="r" b="b"/>
              <a:pathLst>
                <a:path w="686" h="715" extrusionOk="0">
                  <a:moveTo>
                    <a:pt x="686" y="648"/>
                  </a:moveTo>
                  <a:lnTo>
                    <a:pt x="381" y="714"/>
                  </a:lnTo>
                  <a:lnTo>
                    <a:pt x="376" y="715"/>
                  </a:lnTo>
                  <a:cubicBezTo>
                    <a:pt x="376" y="715"/>
                    <a:pt x="286" y="391"/>
                    <a:pt x="0" y="227"/>
                  </a:cubicBezTo>
                  <a:lnTo>
                    <a:pt x="376" y="0"/>
                  </a:lnTo>
                  <a:cubicBezTo>
                    <a:pt x="376" y="0"/>
                    <a:pt x="377" y="1"/>
                    <a:pt x="380" y="4"/>
                  </a:cubicBezTo>
                  <a:cubicBezTo>
                    <a:pt x="414" y="47"/>
                    <a:pt x="663" y="366"/>
                    <a:pt x="686" y="648"/>
                  </a:cubicBez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4" name="Google Shape;24;p2"/>
            <p:cNvSpPr/>
            <p:nvPr/>
          </p:nvSpPr>
          <p:spPr>
            <a:xfrm>
              <a:off x="1765824" y="4222953"/>
              <a:ext cx="158797" cy="81248"/>
            </a:xfrm>
            <a:custGeom>
              <a:avLst/>
              <a:gdLst/>
              <a:ahLst/>
              <a:cxnLst/>
              <a:rect l="l" t="t" r="r" b="b"/>
              <a:pathLst>
                <a:path w="215" h="110" extrusionOk="0">
                  <a:moveTo>
                    <a:pt x="0" y="110"/>
                  </a:moveTo>
                  <a:lnTo>
                    <a:pt x="215" y="0"/>
                  </a:lnTo>
                  <a:lnTo>
                    <a:pt x="0" y="110"/>
                  </a:lnTo>
                  <a:close/>
                </a:path>
              </a:pathLst>
            </a:custGeom>
            <a:noFill/>
            <a:ln w="9525" cap="flat" cmpd="sng">
              <a:solidFill>
                <a:schemeClr val="accent6"/>
              </a:solidFill>
              <a:prstDash val="solid"/>
              <a:bevel/>
              <a:headEnd type="none" w="sm" len="sm"/>
              <a:tailEnd type="none" w="sm" len="sm"/>
            </a:ln>
          </p:spPr>
          <p:txBody>
            <a:bodyPr spcFirstLastPara="1" wrap="square" lIns="91425" tIns="0" rIns="9142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5" name="Google Shape;25;p2"/>
            <p:cNvSpPr/>
            <p:nvPr/>
          </p:nvSpPr>
          <p:spPr>
            <a:xfrm>
              <a:off x="1810140" y="4293123"/>
              <a:ext cx="154366" cy="66476"/>
            </a:xfrm>
            <a:custGeom>
              <a:avLst/>
              <a:gdLst/>
              <a:ahLst/>
              <a:cxnLst/>
              <a:rect l="l" t="t" r="r" b="b"/>
              <a:pathLst>
                <a:path w="209" h="90" extrusionOk="0">
                  <a:moveTo>
                    <a:pt x="0" y="90"/>
                  </a:moveTo>
                  <a:lnTo>
                    <a:pt x="209" y="0"/>
                  </a:lnTo>
                  <a:lnTo>
                    <a:pt x="0" y="90"/>
                  </a:lnTo>
                  <a:close/>
                </a:path>
              </a:pathLst>
            </a:custGeom>
            <a:noFill/>
            <a:ln w="9525" cap="flat" cmpd="sng">
              <a:solidFill>
                <a:schemeClr val="accent6"/>
              </a:solidFill>
              <a:prstDash val="solid"/>
              <a:bevel/>
              <a:headEnd type="none" w="sm" len="sm"/>
              <a:tailEnd type="none" w="sm" len="sm"/>
            </a:ln>
          </p:spPr>
          <p:txBody>
            <a:bodyPr spcFirstLastPara="1" wrap="square" lIns="91425" tIns="0" rIns="9142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6" name="Google Shape;26;p2"/>
            <p:cNvSpPr/>
            <p:nvPr/>
          </p:nvSpPr>
          <p:spPr>
            <a:xfrm>
              <a:off x="1845592" y="4348519"/>
              <a:ext cx="142548" cy="50965"/>
            </a:xfrm>
            <a:custGeom>
              <a:avLst/>
              <a:gdLst/>
              <a:ahLst/>
              <a:cxnLst/>
              <a:rect l="l" t="t" r="r" b="b"/>
              <a:pathLst>
                <a:path w="193" h="69" extrusionOk="0">
                  <a:moveTo>
                    <a:pt x="0" y="69"/>
                  </a:moveTo>
                  <a:lnTo>
                    <a:pt x="193" y="0"/>
                  </a:lnTo>
                  <a:lnTo>
                    <a:pt x="0" y="69"/>
                  </a:lnTo>
                  <a:close/>
                </a:path>
              </a:pathLst>
            </a:custGeom>
            <a:noFill/>
            <a:ln w="9525" cap="flat" cmpd="sng">
              <a:solidFill>
                <a:schemeClr val="accent6"/>
              </a:solidFill>
              <a:prstDash val="solid"/>
              <a:bevel/>
              <a:headEnd type="none" w="sm" len="sm"/>
              <a:tailEnd type="none" w="sm" len="sm"/>
            </a:ln>
          </p:spPr>
          <p:txBody>
            <a:bodyPr spcFirstLastPara="1" wrap="square" lIns="91425" tIns="0" rIns="9142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7" name="Google Shape;27;p2"/>
            <p:cNvSpPr/>
            <p:nvPr/>
          </p:nvSpPr>
          <p:spPr>
            <a:xfrm>
              <a:off x="1880306" y="4399484"/>
              <a:ext cx="148457" cy="52442"/>
            </a:xfrm>
            <a:custGeom>
              <a:avLst/>
              <a:gdLst/>
              <a:ahLst/>
              <a:cxnLst/>
              <a:rect l="l" t="t" r="r" b="b"/>
              <a:pathLst>
                <a:path w="201" h="71" extrusionOk="0">
                  <a:moveTo>
                    <a:pt x="0" y="71"/>
                  </a:moveTo>
                  <a:lnTo>
                    <a:pt x="201" y="0"/>
                  </a:lnTo>
                  <a:lnTo>
                    <a:pt x="0" y="71"/>
                  </a:lnTo>
                  <a:close/>
                </a:path>
              </a:pathLst>
            </a:custGeom>
            <a:noFill/>
            <a:ln w="9525" cap="flat" cmpd="sng">
              <a:solidFill>
                <a:schemeClr val="accent6"/>
              </a:solidFill>
              <a:prstDash val="solid"/>
              <a:bevel/>
              <a:headEnd type="none" w="sm" len="sm"/>
              <a:tailEnd type="none" w="sm" len="sm"/>
            </a:ln>
          </p:spPr>
          <p:txBody>
            <a:bodyPr spcFirstLastPara="1" wrap="square" lIns="91425" tIns="0" rIns="9142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sp>
        <p:nvSpPr>
          <p:cNvPr id="28" name="Google Shape;28;p2"/>
          <p:cNvSpPr/>
          <p:nvPr/>
        </p:nvSpPr>
        <p:spPr>
          <a:xfrm>
            <a:off x="261058" y="912250"/>
            <a:ext cx="167887" cy="168150"/>
          </a:xfrm>
          <a:custGeom>
            <a:avLst/>
            <a:gdLst/>
            <a:ahLst/>
            <a:cxnLst/>
            <a:rect l="l" t="t" r="r" b="b"/>
            <a:pathLst>
              <a:path w="647" h="648" extrusionOk="0">
                <a:moveTo>
                  <a:pt x="647" y="324"/>
                </a:moveTo>
                <a:cubicBezTo>
                  <a:pt x="647" y="503"/>
                  <a:pt x="502" y="648"/>
                  <a:pt x="323" y="648"/>
                </a:cubicBezTo>
                <a:cubicBezTo>
                  <a:pt x="145" y="648"/>
                  <a:pt x="0" y="503"/>
                  <a:pt x="0" y="324"/>
                </a:cubicBezTo>
                <a:cubicBezTo>
                  <a:pt x="0" y="145"/>
                  <a:pt x="145" y="0"/>
                  <a:pt x="323" y="0"/>
                </a:cubicBezTo>
                <a:cubicBezTo>
                  <a:pt x="502" y="0"/>
                  <a:pt x="647" y="145"/>
                  <a:pt x="647" y="324"/>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9" name="Google Shape;29;p2"/>
          <p:cNvSpPr/>
          <p:nvPr/>
        </p:nvSpPr>
        <p:spPr>
          <a:xfrm>
            <a:off x="8601569" y="4603998"/>
            <a:ext cx="287100" cy="287527"/>
          </a:xfrm>
          <a:custGeom>
            <a:avLst/>
            <a:gdLst/>
            <a:ahLst/>
            <a:cxnLst/>
            <a:rect l="l" t="t" r="r" b="b"/>
            <a:pathLst>
              <a:path w="647" h="648" extrusionOk="0">
                <a:moveTo>
                  <a:pt x="647" y="324"/>
                </a:moveTo>
                <a:cubicBezTo>
                  <a:pt x="647" y="503"/>
                  <a:pt x="502" y="648"/>
                  <a:pt x="323" y="648"/>
                </a:cubicBezTo>
                <a:cubicBezTo>
                  <a:pt x="145" y="648"/>
                  <a:pt x="0" y="503"/>
                  <a:pt x="0" y="324"/>
                </a:cubicBezTo>
                <a:cubicBezTo>
                  <a:pt x="0" y="145"/>
                  <a:pt x="145" y="0"/>
                  <a:pt x="323" y="0"/>
                </a:cubicBezTo>
                <a:cubicBezTo>
                  <a:pt x="502" y="0"/>
                  <a:pt x="647" y="145"/>
                  <a:pt x="647" y="324"/>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0" name="Google Shape;30;p2"/>
          <p:cNvSpPr/>
          <p:nvPr/>
        </p:nvSpPr>
        <p:spPr>
          <a:xfrm>
            <a:off x="7820626" y="145450"/>
            <a:ext cx="120400" cy="120599"/>
          </a:xfrm>
          <a:custGeom>
            <a:avLst/>
            <a:gdLst/>
            <a:ahLst/>
            <a:cxnLst/>
            <a:rect l="l" t="t" r="r" b="b"/>
            <a:pathLst>
              <a:path w="647" h="648" extrusionOk="0">
                <a:moveTo>
                  <a:pt x="647" y="324"/>
                </a:moveTo>
                <a:cubicBezTo>
                  <a:pt x="647" y="503"/>
                  <a:pt x="502" y="648"/>
                  <a:pt x="323" y="648"/>
                </a:cubicBezTo>
                <a:cubicBezTo>
                  <a:pt x="145" y="648"/>
                  <a:pt x="0" y="503"/>
                  <a:pt x="0" y="324"/>
                </a:cubicBezTo>
                <a:cubicBezTo>
                  <a:pt x="0" y="145"/>
                  <a:pt x="145" y="0"/>
                  <a:pt x="323" y="0"/>
                </a:cubicBezTo>
                <a:cubicBezTo>
                  <a:pt x="502" y="0"/>
                  <a:pt x="647" y="145"/>
                  <a:pt x="647" y="324"/>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1" name="Google Shape;31;p2"/>
          <p:cNvSpPr/>
          <p:nvPr/>
        </p:nvSpPr>
        <p:spPr>
          <a:xfrm>
            <a:off x="1097196" y="4693375"/>
            <a:ext cx="167887" cy="168150"/>
          </a:xfrm>
          <a:custGeom>
            <a:avLst/>
            <a:gdLst/>
            <a:ahLst/>
            <a:cxnLst/>
            <a:rect l="l" t="t" r="r" b="b"/>
            <a:pathLst>
              <a:path w="647" h="648" extrusionOk="0">
                <a:moveTo>
                  <a:pt x="647" y="324"/>
                </a:moveTo>
                <a:cubicBezTo>
                  <a:pt x="647" y="503"/>
                  <a:pt x="502" y="648"/>
                  <a:pt x="323" y="648"/>
                </a:cubicBezTo>
                <a:cubicBezTo>
                  <a:pt x="145" y="648"/>
                  <a:pt x="0" y="503"/>
                  <a:pt x="0" y="324"/>
                </a:cubicBezTo>
                <a:cubicBezTo>
                  <a:pt x="0" y="145"/>
                  <a:pt x="145" y="0"/>
                  <a:pt x="323" y="0"/>
                </a:cubicBezTo>
                <a:cubicBezTo>
                  <a:pt x="502" y="0"/>
                  <a:pt x="647" y="145"/>
                  <a:pt x="647" y="324"/>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dk2"/>
        </a:solidFill>
        <a:effectLst/>
      </p:bgPr>
    </p:bg>
    <p:spTree>
      <p:nvGrpSpPr>
        <p:cNvPr id="1" name="Shape 51"/>
        <p:cNvGrpSpPr/>
        <p:nvPr/>
      </p:nvGrpSpPr>
      <p:grpSpPr>
        <a:xfrm>
          <a:off x="0" y="0"/>
          <a:ext cx="0" cy="0"/>
          <a:chOff x="0" y="0"/>
          <a:chExt cx="0" cy="0"/>
        </a:xfrm>
      </p:grpSpPr>
      <p:sp>
        <p:nvSpPr>
          <p:cNvPr id="52" name="Google Shape;52;p4"/>
          <p:cNvSpPr txBox="1">
            <a:spLocks noGrp="1"/>
          </p:cNvSpPr>
          <p:nvPr>
            <p:ph type="title"/>
          </p:nvPr>
        </p:nvSpPr>
        <p:spPr>
          <a:xfrm>
            <a:off x="713100" y="530443"/>
            <a:ext cx="77178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solidFill>
                  <a:schemeClr val="accent5"/>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3" name="Google Shape;53;p4"/>
          <p:cNvSpPr txBox="1">
            <a:spLocks noGrp="1"/>
          </p:cNvSpPr>
          <p:nvPr>
            <p:ph type="body" idx="1"/>
          </p:nvPr>
        </p:nvSpPr>
        <p:spPr>
          <a:xfrm>
            <a:off x="713100" y="1189346"/>
            <a:ext cx="7717800" cy="3561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54" name="Google Shape;54;p4"/>
          <p:cNvSpPr/>
          <p:nvPr/>
        </p:nvSpPr>
        <p:spPr>
          <a:xfrm rot="10800000">
            <a:off x="7652913" y="0"/>
            <a:ext cx="1555975" cy="732099"/>
          </a:xfrm>
          <a:custGeom>
            <a:avLst/>
            <a:gdLst/>
            <a:ahLst/>
            <a:cxnLst/>
            <a:rect l="l" t="t" r="r" b="b"/>
            <a:pathLst>
              <a:path w="3120" h="1468" extrusionOk="0">
                <a:moveTo>
                  <a:pt x="353" y="30"/>
                </a:moveTo>
                <a:lnTo>
                  <a:pt x="350" y="5"/>
                </a:lnTo>
                <a:cubicBezTo>
                  <a:pt x="380" y="2"/>
                  <a:pt x="412" y="0"/>
                  <a:pt x="444" y="0"/>
                </a:cubicBezTo>
                <a:lnTo>
                  <a:pt x="453" y="0"/>
                </a:lnTo>
                <a:lnTo>
                  <a:pt x="452" y="26"/>
                </a:lnTo>
                <a:lnTo>
                  <a:pt x="444" y="26"/>
                </a:lnTo>
                <a:cubicBezTo>
                  <a:pt x="414" y="26"/>
                  <a:pt x="383" y="27"/>
                  <a:pt x="353" y="30"/>
                </a:cubicBezTo>
                <a:moveTo>
                  <a:pt x="651" y="48"/>
                </a:moveTo>
                <a:cubicBezTo>
                  <a:pt x="618" y="40"/>
                  <a:pt x="585" y="35"/>
                  <a:pt x="552" y="31"/>
                </a:cubicBezTo>
                <a:lnTo>
                  <a:pt x="554" y="6"/>
                </a:lnTo>
                <a:cubicBezTo>
                  <a:pt x="589" y="10"/>
                  <a:pt x="623" y="16"/>
                  <a:pt x="656" y="23"/>
                </a:cubicBezTo>
                <a:lnTo>
                  <a:pt x="651" y="48"/>
                </a:lnTo>
                <a:moveTo>
                  <a:pt x="158" y="73"/>
                </a:moveTo>
                <a:lnTo>
                  <a:pt x="150" y="49"/>
                </a:lnTo>
                <a:cubicBezTo>
                  <a:pt x="182" y="38"/>
                  <a:pt x="215" y="29"/>
                  <a:pt x="248" y="21"/>
                </a:cubicBezTo>
                <a:lnTo>
                  <a:pt x="254" y="46"/>
                </a:lnTo>
                <a:cubicBezTo>
                  <a:pt x="221" y="53"/>
                  <a:pt x="189" y="62"/>
                  <a:pt x="158" y="73"/>
                </a:cubicBezTo>
                <a:moveTo>
                  <a:pt x="841" y="109"/>
                </a:moveTo>
                <a:cubicBezTo>
                  <a:pt x="810" y="96"/>
                  <a:pt x="779" y="84"/>
                  <a:pt x="747" y="74"/>
                </a:cubicBezTo>
                <a:lnTo>
                  <a:pt x="755" y="50"/>
                </a:lnTo>
                <a:cubicBezTo>
                  <a:pt x="787" y="61"/>
                  <a:pt x="820" y="72"/>
                  <a:pt x="851" y="86"/>
                </a:cubicBezTo>
                <a:lnTo>
                  <a:pt x="841" y="109"/>
                </a:lnTo>
                <a:moveTo>
                  <a:pt x="1" y="188"/>
                </a:moveTo>
                <a:cubicBezTo>
                  <a:pt x="0" y="183"/>
                  <a:pt x="0" y="179"/>
                  <a:pt x="0" y="176"/>
                </a:cubicBezTo>
                <a:cubicBezTo>
                  <a:pt x="0" y="145"/>
                  <a:pt x="19" y="116"/>
                  <a:pt x="55" y="92"/>
                </a:cubicBezTo>
                <a:lnTo>
                  <a:pt x="69" y="113"/>
                </a:lnTo>
                <a:cubicBezTo>
                  <a:pt x="49" y="127"/>
                  <a:pt x="25" y="148"/>
                  <a:pt x="25" y="176"/>
                </a:cubicBezTo>
                <a:cubicBezTo>
                  <a:pt x="25" y="178"/>
                  <a:pt x="26" y="181"/>
                  <a:pt x="26" y="183"/>
                </a:cubicBezTo>
                <a:lnTo>
                  <a:pt x="1" y="188"/>
                </a:lnTo>
                <a:moveTo>
                  <a:pt x="1015" y="207"/>
                </a:moveTo>
                <a:cubicBezTo>
                  <a:pt x="988" y="188"/>
                  <a:pt x="959" y="170"/>
                  <a:pt x="930" y="154"/>
                </a:cubicBezTo>
                <a:lnTo>
                  <a:pt x="943" y="132"/>
                </a:lnTo>
                <a:cubicBezTo>
                  <a:pt x="972" y="148"/>
                  <a:pt x="1002" y="167"/>
                  <a:pt x="1030" y="186"/>
                </a:cubicBezTo>
                <a:lnTo>
                  <a:pt x="1015" y="207"/>
                </a:lnTo>
                <a:moveTo>
                  <a:pt x="1170" y="334"/>
                </a:moveTo>
                <a:cubicBezTo>
                  <a:pt x="1146" y="311"/>
                  <a:pt x="1121" y="288"/>
                  <a:pt x="1096" y="267"/>
                </a:cubicBezTo>
                <a:lnTo>
                  <a:pt x="1111" y="248"/>
                </a:lnTo>
                <a:cubicBezTo>
                  <a:pt x="1138" y="269"/>
                  <a:pt x="1163" y="292"/>
                  <a:pt x="1188" y="315"/>
                </a:cubicBezTo>
                <a:lnTo>
                  <a:pt x="1170" y="334"/>
                </a:lnTo>
                <a:moveTo>
                  <a:pt x="1303" y="484"/>
                </a:moveTo>
                <a:cubicBezTo>
                  <a:pt x="1283" y="457"/>
                  <a:pt x="1261" y="431"/>
                  <a:pt x="1239" y="406"/>
                </a:cubicBezTo>
                <a:lnTo>
                  <a:pt x="1259" y="390"/>
                </a:lnTo>
                <a:cubicBezTo>
                  <a:pt x="1281" y="415"/>
                  <a:pt x="1302" y="441"/>
                  <a:pt x="1323" y="468"/>
                </a:cubicBezTo>
                <a:lnTo>
                  <a:pt x="1303" y="484"/>
                </a:lnTo>
                <a:moveTo>
                  <a:pt x="1414" y="652"/>
                </a:moveTo>
                <a:cubicBezTo>
                  <a:pt x="1397" y="622"/>
                  <a:pt x="1380" y="593"/>
                  <a:pt x="1361" y="566"/>
                </a:cubicBezTo>
                <a:lnTo>
                  <a:pt x="1382" y="552"/>
                </a:lnTo>
                <a:cubicBezTo>
                  <a:pt x="1401" y="580"/>
                  <a:pt x="1419" y="610"/>
                  <a:pt x="1436" y="639"/>
                </a:cubicBezTo>
                <a:lnTo>
                  <a:pt x="1414" y="652"/>
                </a:lnTo>
                <a:moveTo>
                  <a:pt x="1502" y="833"/>
                </a:moveTo>
                <a:cubicBezTo>
                  <a:pt x="1490" y="805"/>
                  <a:pt x="1479" y="778"/>
                  <a:pt x="1466" y="752"/>
                </a:cubicBezTo>
                <a:lnTo>
                  <a:pt x="1461" y="741"/>
                </a:lnTo>
                <a:lnTo>
                  <a:pt x="1483" y="729"/>
                </a:lnTo>
                <a:lnTo>
                  <a:pt x="1489" y="741"/>
                </a:lnTo>
                <a:cubicBezTo>
                  <a:pt x="1502" y="768"/>
                  <a:pt x="1514" y="795"/>
                  <a:pt x="1525" y="823"/>
                </a:cubicBezTo>
                <a:lnTo>
                  <a:pt x="1502" y="833"/>
                </a:lnTo>
                <a:moveTo>
                  <a:pt x="1583" y="1019"/>
                </a:moveTo>
                <a:cubicBezTo>
                  <a:pt x="1567" y="985"/>
                  <a:pt x="1552" y="951"/>
                  <a:pt x="1542" y="926"/>
                </a:cubicBezTo>
                <a:lnTo>
                  <a:pt x="1565" y="916"/>
                </a:lnTo>
                <a:cubicBezTo>
                  <a:pt x="1576" y="941"/>
                  <a:pt x="1590" y="975"/>
                  <a:pt x="1606" y="1008"/>
                </a:cubicBezTo>
                <a:lnTo>
                  <a:pt x="1583" y="1019"/>
                </a:lnTo>
                <a:moveTo>
                  <a:pt x="1686" y="1196"/>
                </a:moveTo>
                <a:cubicBezTo>
                  <a:pt x="1668" y="1173"/>
                  <a:pt x="1651" y="1147"/>
                  <a:pt x="1636" y="1120"/>
                </a:cubicBezTo>
                <a:cubicBezTo>
                  <a:pt x="1634" y="1117"/>
                  <a:pt x="1632" y="1113"/>
                  <a:pt x="1629" y="1110"/>
                </a:cubicBezTo>
                <a:lnTo>
                  <a:pt x="1652" y="1097"/>
                </a:lnTo>
                <a:cubicBezTo>
                  <a:pt x="1653" y="1101"/>
                  <a:pt x="1656" y="1104"/>
                  <a:pt x="1657" y="1108"/>
                </a:cubicBezTo>
                <a:cubicBezTo>
                  <a:pt x="1673" y="1133"/>
                  <a:pt x="1689" y="1158"/>
                  <a:pt x="1706" y="1181"/>
                </a:cubicBezTo>
                <a:lnTo>
                  <a:pt x="1686" y="1196"/>
                </a:lnTo>
                <a:moveTo>
                  <a:pt x="2718" y="1239"/>
                </a:moveTo>
                <a:lnTo>
                  <a:pt x="2715" y="1214"/>
                </a:lnTo>
                <a:cubicBezTo>
                  <a:pt x="2734" y="1212"/>
                  <a:pt x="2753" y="1210"/>
                  <a:pt x="2772" y="1211"/>
                </a:cubicBezTo>
                <a:cubicBezTo>
                  <a:pt x="2780" y="1211"/>
                  <a:pt x="2790" y="1211"/>
                  <a:pt x="2798" y="1212"/>
                </a:cubicBezTo>
                <a:cubicBezTo>
                  <a:pt x="2805" y="1212"/>
                  <a:pt x="2812" y="1212"/>
                  <a:pt x="2819" y="1213"/>
                </a:cubicBezTo>
                <a:lnTo>
                  <a:pt x="2816" y="1238"/>
                </a:lnTo>
                <a:cubicBezTo>
                  <a:pt x="2810" y="1237"/>
                  <a:pt x="2804" y="1237"/>
                  <a:pt x="2797" y="1236"/>
                </a:cubicBezTo>
                <a:cubicBezTo>
                  <a:pt x="2788" y="1236"/>
                  <a:pt x="2780" y="1236"/>
                  <a:pt x="2771" y="1236"/>
                </a:cubicBezTo>
                <a:cubicBezTo>
                  <a:pt x="2754" y="1236"/>
                  <a:pt x="2736" y="1237"/>
                  <a:pt x="2718" y="1239"/>
                </a:cubicBezTo>
                <a:moveTo>
                  <a:pt x="2524" y="1285"/>
                </a:moveTo>
                <a:lnTo>
                  <a:pt x="2515" y="1261"/>
                </a:lnTo>
                <a:cubicBezTo>
                  <a:pt x="2552" y="1249"/>
                  <a:pt x="2584" y="1240"/>
                  <a:pt x="2614" y="1232"/>
                </a:cubicBezTo>
                <a:lnTo>
                  <a:pt x="2620" y="1257"/>
                </a:lnTo>
                <a:cubicBezTo>
                  <a:pt x="2591" y="1264"/>
                  <a:pt x="2559" y="1273"/>
                  <a:pt x="2524" y="1285"/>
                </a:cubicBezTo>
                <a:moveTo>
                  <a:pt x="2996" y="1310"/>
                </a:moveTo>
                <a:cubicBezTo>
                  <a:pt x="2971" y="1290"/>
                  <a:pt x="2943" y="1274"/>
                  <a:pt x="2911" y="1262"/>
                </a:cubicBezTo>
                <a:lnTo>
                  <a:pt x="2920" y="1238"/>
                </a:lnTo>
                <a:cubicBezTo>
                  <a:pt x="2953" y="1251"/>
                  <a:pt x="2985" y="1268"/>
                  <a:pt x="3012" y="1289"/>
                </a:cubicBezTo>
                <a:lnTo>
                  <a:pt x="2996" y="1310"/>
                </a:lnTo>
                <a:moveTo>
                  <a:pt x="1834" y="1339"/>
                </a:moveTo>
                <a:cubicBezTo>
                  <a:pt x="1806" y="1320"/>
                  <a:pt x="1779" y="1299"/>
                  <a:pt x="1754" y="1274"/>
                </a:cubicBezTo>
                <a:lnTo>
                  <a:pt x="1771" y="1256"/>
                </a:lnTo>
                <a:cubicBezTo>
                  <a:pt x="1796" y="1279"/>
                  <a:pt x="1822" y="1300"/>
                  <a:pt x="1848" y="1317"/>
                </a:cubicBezTo>
                <a:lnTo>
                  <a:pt x="1834" y="1339"/>
                </a:lnTo>
                <a:moveTo>
                  <a:pt x="2333" y="1354"/>
                </a:moveTo>
                <a:lnTo>
                  <a:pt x="2325" y="1330"/>
                </a:lnTo>
                <a:cubicBezTo>
                  <a:pt x="2339" y="1325"/>
                  <a:pt x="2354" y="1320"/>
                  <a:pt x="2368" y="1314"/>
                </a:cubicBezTo>
                <a:cubicBezTo>
                  <a:pt x="2385" y="1308"/>
                  <a:pt x="2402" y="1302"/>
                  <a:pt x="2419" y="1296"/>
                </a:cubicBezTo>
                <a:lnTo>
                  <a:pt x="2428" y="1319"/>
                </a:lnTo>
                <a:cubicBezTo>
                  <a:pt x="2411" y="1326"/>
                  <a:pt x="2394" y="1332"/>
                  <a:pt x="2377" y="1338"/>
                </a:cubicBezTo>
                <a:cubicBezTo>
                  <a:pt x="2362" y="1344"/>
                  <a:pt x="2348" y="1348"/>
                  <a:pt x="2333" y="1354"/>
                </a:cubicBezTo>
                <a:moveTo>
                  <a:pt x="2134" y="1402"/>
                </a:moveTo>
                <a:lnTo>
                  <a:pt x="2131" y="1377"/>
                </a:lnTo>
                <a:cubicBezTo>
                  <a:pt x="2162" y="1373"/>
                  <a:pt x="2194" y="1367"/>
                  <a:pt x="2229" y="1358"/>
                </a:cubicBezTo>
                <a:lnTo>
                  <a:pt x="2235" y="1383"/>
                </a:lnTo>
                <a:cubicBezTo>
                  <a:pt x="2199" y="1392"/>
                  <a:pt x="2166" y="1398"/>
                  <a:pt x="2134" y="1402"/>
                </a:cubicBezTo>
                <a:moveTo>
                  <a:pt x="2030" y="1405"/>
                </a:moveTo>
                <a:cubicBezTo>
                  <a:pt x="1999" y="1402"/>
                  <a:pt x="1968" y="1396"/>
                  <a:pt x="1939" y="1388"/>
                </a:cubicBezTo>
                <a:cubicBezTo>
                  <a:pt x="1935" y="1386"/>
                  <a:pt x="1932" y="1386"/>
                  <a:pt x="1928" y="1384"/>
                </a:cubicBezTo>
                <a:lnTo>
                  <a:pt x="1936" y="1360"/>
                </a:lnTo>
                <a:cubicBezTo>
                  <a:pt x="1940" y="1362"/>
                  <a:pt x="1943" y="1362"/>
                  <a:pt x="1947" y="1364"/>
                </a:cubicBezTo>
                <a:cubicBezTo>
                  <a:pt x="1973" y="1372"/>
                  <a:pt x="2003" y="1377"/>
                  <a:pt x="2032" y="1379"/>
                </a:cubicBezTo>
                <a:lnTo>
                  <a:pt x="2030" y="1405"/>
                </a:lnTo>
                <a:moveTo>
                  <a:pt x="3096" y="1468"/>
                </a:moveTo>
                <a:cubicBezTo>
                  <a:pt x="3092" y="1437"/>
                  <a:pt x="3080" y="1407"/>
                  <a:pt x="3062" y="1379"/>
                </a:cubicBezTo>
                <a:lnTo>
                  <a:pt x="3084" y="1365"/>
                </a:lnTo>
                <a:cubicBezTo>
                  <a:pt x="3104" y="1396"/>
                  <a:pt x="3117" y="1430"/>
                  <a:pt x="3120" y="1465"/>
                </a:cubicBezTo>
                <a:lnTo>
                  <a:pt x="3096" y="1468"/>
                </a:lnTo>
                <a:close/>
              </a:path>
            </a:pathLst>
          </a:custGeom>
          <a:solidFill>
            <a:schemeClr val="accent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nvGrpSpPr>
          <p:cNvPr id="55" name="Google Shape;55;p4"/>
          <p:cNvGrpSpPr/>
          <p:nvPr/>
        </p:nvGrpSpPr>
        <p:grpSpPr>
          <a:xfrm flipH="1">
            <a:off x="8352564" y="214332"/>
            <a:ext cx="506685" cy="732078"/>
            <a:chOff x="687960" y="2987640"/>
            <a:chExt cx="340560" cy="492120"/>
          </a:xfrm>
        </p:grpSpPr>
        <p:sp>
          <p:nvSpPr>
            <p:cNvPr id="56" name="Google Shape;56;p4"/>
            <p:cNvSpPr/>
            <p:nvPr/>
          </p:nvSpPr>
          <p:spPr>
            <a:xfrm>
              <a:off x="687960" y="2987640"/>
              <a:ext cx="340560" cy="492120"/>
            </a:xfrm>
            <a:custGeom>
              <a:avLst/>
              <a:gdLst/>
              <a:ahLst/>
              <a:cxnLst/>
              <a:rect l="l" t="t" r="r" b="b"/>
              <a:pathLst>
                <a:path w="946" h="1367" extrusionOk="0">
                  <a:moveTo>
                    <a:pt x="946" y="1187"/>
                  </a:moveTo>
                  <a:cubicBezTo>
                    <a:pt x="947" y="1187"/>
                    <a:pt x="943" y="1189"/>
                    <a:pt x="936" y="1191"/>
                  </a:cubicBezTo>
                  <a:cubicBezTo>
                    <a:pt x="853" y="1219"/>
                    <a:pt x="298" y="1367"/>
                    <a:pt x="298" y="1367"/>
                  </a:cubicBezTo>
                  <a:cubicBezTo>
                    <a:pt x="-110" y="885"/>
                    <a:pt x="20" y="0"/>
                    <a:pt x="20" y="0"/>
                  </a:cubicBezTo>
                  <a:cubicBezTo>
                    <a:pt x="20" y="0"/>
                    <a:pt x="29" y="1"/>
                    <a:pt x="46" y="4"/>
                  </a:cubicBezTo>
                  <a:cubicBezTo>
                    <a:pt x="166" y="24"/>
                    <a:pt x="644" y="108"/>
                    <a:pt x="789" y="171"/>
                  </a:cubicBezTo>
                  <a:cubicBezTo>
                    <a:pt x="721" y="571"/>
                    <a:pt x="933" y="1182"/>
                    <a:pt x="946" y="1187"/>
                  </a:cubicBez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7" name="Google Shape;57;p4"/>
            <p:cNvSpPr/>
            <p:nvPr/>
          </p:nvSpPr>
          <p:spPr>
            <a:xfrm>
              <a:off x="734760" y="3058920"/>
              <a:ext cx="190080" cy="36720"/>
            </a:xfrm>
            <a:custGeom>
              <a:avLst/>
              <a:gdLst/>
              <a:ahLst/>
              <a:cxnLst/>
              <a:rect l="l" t="t" r="r" b="b"/>
              <a:pathLst>
                <a:path w="528" h="102" extrusionOk="0">
                  <a:moveTo>
                    <a:pt x="525" y="102"/>
                  </a:moveTo>
                  <a:lnTo>
                    <a:pt x="0" y="18"/>
                  </a:lnTo>
                  <a:lnTo>
                    <a:pt x="3" y="0"/>
                  </a:lnTo>
                  <a:lnTo>
                    <a:pt x="528" y="84"/>
                  </a:lnTo>
                  <a:lnTo>
                    <a:pt x="525" y="102"/>
                  </a:lnTo>
                  <a:close/>
                </a:path>
              </a:pathLst>
            </a:custGeom>
            <a:solidFill>
              <a:schemeClr val="accent6"/>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58" name="Google Shape;58;p4"/>
            <p:cNvSpPr/>
            <p:nvPr/>
          </p:nvSpPr>
          <p:spPr>
            <a:xfrm>
              <a:off x="734760" y="3101760"/>
              <a:ext cx="190080" cy="37440"/>
            </a:xfrm>
            <a:custGeom>
              <a:avLst/>
              <a:gdLst/>
              <a:ahLst/>
              <a:cxnLst/>
              <a:rect l="l" t="t" r="r" b="b"/>
              <a:pathLst>
                <a:path w="528" h="104" extrusionOk="0">
                  <a:moveTo>
                    <a:pt x="525" y="104"/>
                  </a:moveTo>
                  <a:lnTo>
                    <a:pt x="0" y="19"/>
                  </a:lnTo>
                  <a:lnTo>
                    <a:pt x="3" y="0"/>
                  </a:lnTo>
                  <a:lnTo>
                    <a:pt x="528" y="85"/>
                  </a:lnTo>
                  <a:lnTo>
                    <a:pt x="525" y="104"/>
                  </a:lnTo>
                  <a:close/>
                </a:path>
              </a:pathLst>
            </a:custGeom>
            <a:solidFill>
              <a:schemeClr val="accent6"/>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59" name="Google Shape;59;p4"/>
            <p:cNvSpPr/>
            <p:nvPr/>
          </p:nvSpPr>
          <p:spPr>
            <a:xfrm>
              <a:off x="734400" y="3158640"/>
              <a:ext cx="191160" cy="16920"/>
            </a:xfrm>
            <a:custGeom>
              <a:avLst/>
              <a:gdLst/>
              <a:ahLst/>
              <a:cxnLst/>
              <a:rect l="l" t="t" r="r" b="b"/>
              <a:pathLst>
                <a:path w="531" h="47" extrusionOk="0">
                  <a:moveTo>
                    <a:pt x="529" y="47"/>
                  </a:moveTo>
                  <a:lnTo>
                    <a:pt x="0" y="20"/>
                  </a:lnTo>
                  <a:lnTo>
                    <a:pt x="1" y="0"/>
                  </a:lnTo>
                  <a:lnTo>
                    <a:pt x="531" y="29"/>
                  </a:lnTo>
                  <a:lnTo>
                    <a:pt x="529" y="47"/>
                  </a:lnTo>
                  <a:close/>
                </a:path>
              </a:pathLst>
            </a:custGeom>
            <a:solidFill>
              <a:schemeClr val="accent6"/>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60" name="Google Shape;60;p4"/>
            <p:cNvSpPr/>
            <p:nvPr/>
          </p:nvSpPr>
          <p:spPr>
            <a:xfrm>
              <a:off x="740880" y="3204000"/>
              <a:ext cx="190800" cy="21960"/>
            </a:xfrm>
            <a:custGeom>
              <a:avLst/>
              <a:gdLst/>
              <a:ahLst/>
              <a:cxnLst/>
              <a:rect l="l" t="t" r="r" b="b"/>
              <a:pathLst>
                <a:path w="530" h="61" extrusionOk="0">
                  <a:moveTo>
                    <a:pt x="1" y="61"/>
                  </a:moveTo>
                  <a:lnTo>
                    <a:pt x="0" y="43"/>
                  </a:lnTo>
                  <a:lnTo>
                    <a:pt x="528" y="0"/>
                  </a:lnTo>
                  <a:lnTo>
                    <a:pt x="530" y="19"/>
                  </a:lnTo>
                  <a:lnTo>
                    <a:pt x="1" y="61"/>
                  </a:lnTo>
                  <a:close/>
                </a:path>
              </a:pathLst>
            </a:custGeom>
            <a:solidFill>
              <a:schemeClr val="accent6"/>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61" name="Google Shape;61;p4"/>
            <p:cNvSpPr/>
            <p:nvPr/>
          </p:nvSpPr>
          <p:spPr>
            <a:xfrm>
              <a:off x="749160" y="3236760"/>
              <a:ext cx="189720" cy="36720"/>
            </a:xfrm>
            <a:custGeom>
              <a:avLst/>
              <a:gdLst/>
              <a:ahLst/>
              <a:cxnLst/>
              <a:rect l="l" t="t" r="r" b="b"/>
              <a:pathLst>
                <a:path w="527" h="102" extrusionOk="0">
                  <a:moveTo>
                    <a:pt x="2" y="102"/>
                  </a:moveTo>
                  <a:lnTo>
                    <a:pt x="0" y="83"/>
                  </a:lnTo>
                  <a:lnTo>
                    <a:pt x="524" y="0"/>
                  </a:lnTo>
                  <a:lnTo>
                    <a:pt x="527" y="18"/>
                  </a:lnTo>
                  <a:lnTo>
                    <a:pt x="2" y="102"/>
                  </a:lnTo>
                  <a:close/>
                </a:path>
              </a:pathLst>
            </a:custGeom>
            <a:solidFill>
              <a:schemeClr val="accent6"/>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grpSp>
      <p:sp>
        <p:nvSpPr>
          <p:cNvPr id="62" name="Google Shape;62;p4"/>
          <p:cNvSpPr/>
          <p:nvPr/>
        </p:nvSpPr>
        <p:spPr>
          <a:xfrm rot="-2327713">
            <a:off x="-20700" y="4283099"/>
            <a:ext cx="391698" cy="908550"/>
          </a:xfrm>
          <a:custGeom>
            <a:avLst/>
            <a:gdLst/>
            <a:ahLst/>
            <a:cxnLst/>
            <a:rect l="l" t="t" r="r" b="b"/>
            <a:pathLst>
              <a:path w="751" h="1742" extrusionOk="0">
                <a:moveTo>
                  <a:pt x="550" y="55"/>
                </a:moveTo>
                <a:cubicBezTo>
                  <a:pt x="542" y="42"/>
                  <a:pt x="532" y="28"/>
                  <a:pt x="524" y="15"/>
                </a:cubicBezTo>
                <a:lnTo>
                  <a:pt x="544" y="0"/>
                </a:lnTo>
                <a:cubicBezTo>
                  <a:pt x="553" y="14"/>
                  <a:pt x="563" y="28"/>
                  <a:pt x="571" y="42"/>
                </a:cubicBezTo>
                <a:lnTo>
                  <a:pt x="550" y="55"/>
                </a:lnTo>
                <a:moveTo>
                  <a:pt x="642" y="233"/>
                </a:moveTo>
                <a:cubicBezTo>
                  <a:pt x="630" y="202"/>
                  <a:pt x="616" y="171"/>
                  <a:pt x="600" y="142"/>
                </a:cubicBezTo>
                <a:lnTo>
                  <a:pt x="623" y="130"/>
                </a:lnTo>
                <a:cubicBezTo>
                  <a:pt x="638" y="160"/>
                  <a:pt x="653" y="192"/>
                  <a:pt x="665" y="223"/>
                </a:cubicBezTo>
                <a:lnTo>
                  <a:pt x="642" y="233"/>
                </a:lnTo>
                <a:moveTo>
                  <a:pt x="701" y="425"/>
                </a:moveTo>
                <a:cubicBezTo>
                  <a:pt x="694" y="392"/>
                  <a:pt x="685" y="359"/>
                  <a:pt x="676" y="327"/>
                </a:cubicBezTo>
                <a:lnTo>
                  <a:pt x="700" y="320"/>
                </a:lnTo>
                <a:cubicBezTo>
                  <a:pt x="710" y="352"/>
                  <a:pt x="719" y="386"/>
                  <a:pt x="726" y="419"/>
                </a:cubicBezTo>
                <a:lnTo>
                  <a:pt x="701" y="425"/>
                </a:lnTo>
                <a:moveTo>
                  <a:pt x="727" y="623"/>
                </a:moveTo>
                <a:cubicBezTo>
                  <a:pt x="725" y="590"/>
                  <a:pt x="722" y="556"/>
                  <a:pt x="718" y="523"/>
                </a:cubicBezTo>
                <a:lnTo>
                  <a:pt x="743" y="520"/>
                </a:lnTo>
                <a:cubicBezTo>
                  <a:pt x="748" y="553"/>
                  <a:pt x="750" y="588"/>
                  <a:pt x="751" y="622"/>
                </a:cubicBezTo>
                <a:lnTo>
                  <a:pt x="727" y="623"/>
                </a:lnTo>
                <a:moveTo>
                  <a:pt x="742" y="826"/>
                </a:moveTo>
                <a:lnTo>
                  <a:pt x="717" y="823"/>
                </a:lnTo>
                <a:cubicBezTo>
                  <a:pt x="721" y="790"/>
                  <a:pt x="724" y="756"/>
                  <a:pt x="726" y="723"/>
                </a:cubicBezTo>
                <a:lnTo>
                  <a:pt x="751" y="724"/>
                </a:lnTo>
                <a:cubicBezTo>
                  <a:pt x="750" y="759"/>
                  <a:pt x="747" y="793"/>
                  <a:pt x="742" y="826"/>
                </a:cubicBezTo>
                <a:moveTo>
                  <a:pt x="696" y="1026"/>
                </a:moveTo>
                <a:lnTo>
                  <a:pt x="671" y="1018"/>
                </a:lnTo>
                <a:cubicBezTo>
                  <a:pt x="674" y="1010"/>
                  <a:pt x="677" y="1002"/>
                  <a:pt x="679" y="995"/>
                </a:cubicBezTo>
                <a:cubicBezTo>
                  <a:pt x="686" y="971"/>
                  <a:pt x="693" y="946"/>
                  <a:pt x="699" y="922"/>
                </a:cubicBezTo>
                <a:lnTo>
                  <a:pt x="724" y="927"/>
                </a:lnTo>
                <a:cubicBezTo>
                  <a:pt x="717" y="952"/>
                  <a:pt x="711" y="978"/>
                  <a:pt x="703" y="1002"/>
                </a:cubicBezTo>
                <a:cubicBezTo>
                  <a:pt x="701" y="1010"/>
                  <a:pt x="699" y="1018"/>
                  <a:pt x="696" y="1026"/>
                </a:cubicBezTo>
                <a:moveTo>
                  <a:pt x="613" y="1213"/>
                </a:moveTo>
                <a:lnTo>
                  <a:pt x="591" y="1201"/>
                </a:lnTo>
                <a:cubicBezTo>
                  <a:pt x="608" y="1172"/>
                  <a:pt x="623" y="1141"/>
                  <a:pt x="636" y="1111"/>
                </a:cubicBezTo>
                <a:lnTo>
                  <a:pt x="659" y="1121"/>
                </a:lnTo>
                <a:cubicBezTo>
                  <a:pt x="645" y="1152"/>
                  <a:pt x="630" y="1183"/>
                  <a:pt x="613" y="1213"/>
                </a:cubicBezTo>
                <a:moveTo>
                  <a:pt x="499" y="1383"/>
                </a:moveTo>
                <a:lnTo>
                  <a:pt x="480" y="1367"/>
                </a:lnTo>
                <a:cubicBezTo>
                  <a:pt x="501" y="1341"/>
                  <a:pt x="521" y="1314"/>
                  <a:pt x="539" y="1287"/>
                </a:cubicBezTo>
                <a:lnTo>
                  <a:pt x="560" y="1301"/>
                </a:lnTo>
                <a:cubicBezTo>
                  <a:pt x="541" y="1329"/>
                  <a:pt x="521" y="1357"/>
                  <a:pt x="499" y="1383"/>
                </a:cubicBezTo>
                <a:moveTo>
                  <a:pt x="358" y="1531"/>
                </a:moveTo>
                <a:lnTo>
                  <a:pt x="341" y="1512"/>
                </a:lnTo>
                <a:cubicBezTo>
                  <a:pt x="366" y="1490"/>
                  <a:pt x="390" y="1467"/>
                  <a:pt x="414" y="1443"/>
                </a:cubicBezTo>
                <a:lnTo>
                  <a:pt x="431" y="1460"/>
                </a:lnTo>
                <a:cubicBezTo>
                  <a:pt x="408" y="1485"/>
                  <a:pt x="383" y="1509"/>
                  <a:pt x="358" y="1531"/>
                </a:cubicBezTo>
                <a:moveTo>
                  <a:pt x="193" y="1652"/>
                </a:moveTo>
                <a:lnTo>
                  <a:pt x="180" y="1630"/>
                </a:lnTo>
                <a:cubicBezTo>
                  <a:pt x="208" y="1613"/>
                  <a:pt x="236" y="1594"/>
                  <a:pt x="263" y="1575"/>
                </a:cubicBezTo>
                <a:lnTo>
                  <a:pt x="278" y="1595"/>
                </a:lnTo>
                <a:cubicBezTo>
                  <a:pt x="251" y="1615"/>
                  <a:pt x="222" y="1635"/>
                  <a:pt x="193" y="1652"/>
                </a:cubicBezTo>
                <a:moveTo>
                  <a:pt x="9" y="1742"/>
                </a:moveTo>
                <a:lnTo>
                  <a:pt x="0" y="1718"/>
                </a:lnTo>
                <a:cubicBezTo>
                  <a:pt x="31" y="1706"/>
                  <a:pt x="62" y="1693"/>
                  <a:pt x="92" y="1678"/>
                </a:cubicBezTo>
                <a:lnTo>
                  <a:pt x="103" y="1701"/>
                </a:lnTo>
                <a:cubicBezTo>
                  <a:pt x="72" y="1716"/>
                  <a:pt x="40" y="1729"/>
                  <a:pt x="9" y="1742"/>
                </a:cubicBezTo>
                <a:close/>
              </a:path>
            </a:pathLst>
          </a:custGeom>
          <a:solidFill>
            <a:schemeClr val="accent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3" name="Google Shape;63;p4"/>
          <p:cNvSpPr/>
          <p:nvPr/>
        </p:nvSpPr>
        <p:spPr>
          <a:xfrm>
            <a:off x="612400" y="4734649"/>
            <a:ext cx="287088" cy="287550"/>
          </a:xfrm>
          <a:custGeom>
            <a:avLst/>
            <a:gdLst/>
            <a:ahLst/>
            <a:cxnLst/>
            <a:rect l="l" t="t" r="r" b="b"/>
            <a:pathLst>
              <a:path w="647" h="648" extrusionOk="0">
                <a:moveTo>
                  <a:pt x="647" y="324"/>
                </a:moveTo>
                <a:cubicBezTo>
                  <a:pt x="647" y="503"/>
                  <a:pt x="502" y="648"/>
                  <a:pt x="323" y="648"/>
                </a:cubicBezTo>
                <a:cubicBezTo>
                  <a:pt x="145" y="648"/>
                  <a:pt x="0" y="503"/>
                  <a:pt x="0" y="324"/>
                </a:cubicBezTo>
                <a:cubicBezTo>
                  <a:pt x="0" y="145"/>
                  <a:pt x="145" y="0"/>
                  <a:pt x="323" y="0"/>
                </a:cubicBezTo>
                <a:cubicBezTo>
                  <a:pt x="502" y="0"/>
                  <a:pt x="647" y="145"/>
                  <a:pt x="647" y="324"/>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4" name="Google Shape;64;p4"/>
          <p:cNvSpPr/>
          <p:nvPr/>
        </p:nvSpPr>
        <p:spPr>
          <a:xfrm>
            <a:off x="301833" y="4144850"/>
            <a:ext cx="167887" cy="168150"/>
          </a:xfrm>
          <a:custGeom>
            <a:avLst/>
            <a:gdLst/>
            <a:ahLst/>
            <a:cxnLst/>
            <a:rect l="l" t="t" r="r" b="b"/>
            <a:pathLst>
              <a:path w="647" h="648" extrusionOk="0">
                <a:moveTo>
                  <a:pt x="647" y="324"/>
                </a:moveTo>
                <a:cubicBezTo>
                  <a:pt x="647" y="503"/>
                  <a:pt x="502" y="648"/>
                  <a:pt x="323" y="648"/>
                </a:cubicBezTo>
                <a:cubicBezTo>
                  <a:pt x="145" y="648"/>
                  <a:pt x="0" y="503"/>
                  <a:pt x="0" y="324"/>
                </a:cubicBezTo>
                <a:cubicBezTo>
                  <a:pt x="0" y="145"/>
                  <a:pt x="145" y="0"/>
                  <a:pt x="323" y="0"/>
                </a:cubicBezTo>
                <a:cubicBezTo>
                  <a:pt x="502" y="0"/>
                  <a:pt x="647" y="145"/>
                  <a:pt x="647" y="324"/>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5" name="Google Shape;65;p4"/>
          <p:cNvSpPr/>
          <p:nvPr/>
        </p:nvSpPr>
        <p:spPr>
          <a:xfrm rot="4372979">
            <a:off x="1373751" y="-416825"/>
            <a:ext cx="391697" cy="908547"/>
          </a:xfrm>
          <a:custGeom>
            <a:avLst/>
            <a:gdLst/>
            <a:ahLst/>
            <a:cxnLst/>
            <a:rect l="l" t="t" r="r" b="b"/>
            <a:pathLst>
              <a:path w="751" h="1742" extrusionOk="0">
                <a:moveTo>
                  <a:pt x="550" y="55"/>
                </a:moveTo>
                <a:cubicBezTo>
                  <a:pt x="542" y="42"/>
                  <a:pt x="532" y="28"/>
                  <a:pt x="524" y="15"/>
                </a:cubicBezTo>
                <a:lnTo>
                  <a:pt x="544" y="0"/>
                </a:lnTo>
                <a:cubicBezTo>
                  <a:pt x="553" y="14"/>
                  <a:pt x="563" y="28"/>
                  <a:pt x="571" y="42"/>
                </a:cubicBezTo>
                <a:lnTo>
                  <a:pt x="550" y="55"/>
                </a:lnTo>
                <a:moveTo>
                  <a:pt x="642" y="233"/>
                </a:moveTo>
                <a:cubicBezTo>
                  <a:pt x="630" y="202"/>
                  <a:pt x="616" y="171"/>
                  <a:pt x="600" y="142"/>
                </a:cubicBezTo>
                <a:lnTo>
                  <a:pt x="623" y="130"/>
                </a:lnTo>
                <a:cubicBezTo>
                  <a:pt x="638" y="160"/>
                  <a:pt x="653" y="192"/>
                  <a:pt x="665" y="223"/>
                </a:cubicBezTo>
                <a:lnTo>
                  <a:pt x="642" y="233"/>
                </a:lnTo>
                <a:moveTo>
                  <a:pt x="701" y="425"/>
                </a:moveTo>
                <a:cubicBezTo>
                  <a:pt x="694" y="392"/>
                  <a:pt x="685" y="359"/>
                  <a:pt x="676" y="327"/>
                </a:cubicBezTo>
                <a:lnTo>
                  <a:pt x="700" y="320"/>
                </a:lnTo>
                <a:cubicBezTo>
                  <a:pt x="710" y="352"/>
                  <a:pt x="719" y="386"/>
                  <a:pt x="726" y="419"/>
                </a:cubicBezTo>
                <a:lnTo>
                  <a:pt x="701" y="425"/>
                </a:lnTo>
                <a:moveTo>
                  <a:pt x="727" y="623"/>
                </a:moveTo>
                <a:cubicBezTo>
                  <a:pt x="725" y="590"/>
                  <a:pt x="722" y="556"/>
                  <a:pt x="718" y="523"/>
                </a:cubicBezTo>
                <a:lnTo>
                  <a:pt x="743" y="520"/>
                </a:lnTo>
                <a:cubicBezTo>
                  <a:pt x="748" y="553"/>
                  <a:pt x="750" y="588"/>
                  <a:pt x="751" y="622"/>
                </a:cubicBezTo>
                <a:lnTo>
                  <a:pt x="727" y="623"/>
                </a:lnTo>
                <a:moveTo>
                  <a:pt x="742" y="826"/>
                </a:moveTo>
                <a:lnTo>
                  <a:pt x="717" y="823"/>
                </a:lnTo>
                <a:cubicBezTo>
                  <a:pt x="721" y="790"/>
                  <a:pt x="724" y="756"/>
                  <a:pt x="726" y="723"/>
                </a:cubicBezTo>
                <a:lnTo>
                  <a:pt x="751" y="724"/>
                </a:lnTo>
                <a:cubicBezTo>
                  <a:pt x="750" y="759"/>
                  <a:pt x="747" y="793"/>
                  <a:pt x="742" y="826"/>
                </a:cubicBezTo>
                <a:moveTo>
                  <a:pt x="696" y="1026"/>
                </a:moveTo>
                <a:lnTo>
                  <a:pt x="671" y="1018"/>
                </a:lnTo>
                <a:cubicBezTo>
                  <a:pt x="674" y="1010"/>
                  <a:pt x="677" y="1002"/>
                  <a:pt x="679" y="995"/>
                </a:cubicBezTo>
                <a:cubicBezTo>
                  <a:pt x="686" y="971"/>
                  <a:pt x="693" y="946"/>
                  <a:pt x="699" y="922"/>
                </a:cubicBezTo>
                <a:lnTo>
                  <a:pt x="724" y="927"/>
                </a:lnTo>
                <a:cubicBezTo>
                  <a:pt x="717" y="952"/>
                  <a:pt x="711" y="978"/>
                  <a:pt x="703" y="1002"/>
                </a:cubicBezTo>
                <a:cubicBezTo>
                  <a:pt x="701" y="1010"/>
                  <a:pt x="699" y="1018"/>
                  <a:pt x="696" y="1026"/>
                </a:cubicBezTo>
                <a:moveTo>
                  <a:pt x="613" y="1213"/>
                </a:moveTo>
                <a:lnTo>
                  <a:pt x="591" y="1201"/>
                </a:lnTo>
                <a:cubicBezTo>
                  <a:pt x="608" y="1172"/>
                  <a:pt x="623" y="1141"/>
                  <a:pt x="636" y="1111"/>
                </a:cubicBezTo>
                <a:lnTo>
                  <a:pt x="659" y="1121"/>
                </a:lnTo>
                <a:cubicBezTo>
                  <a:pt x="645" y="1152"/>
                  <a:pt x="630" y="1183"/>
                  <a:pt x="613" y="1213"/>
                </a:cubicBezTo>
                <a:moveTo>
                  <a:pt x="499" y="1383"/>
                </a:moveTo>
                <a:lnTo>
                  <a:pt x="480" y="1367"/>
                </a:lnTo>
                <a:cubicBezTo>
                  <a:pt x="501" y="1341"/>
                  <a:pt x="521" y="1314"/>
                  <a:pt x="539" y="1287"/>
                </a:cubicBezTo>
                <a:lnTo>
                  <a:pt x="560" y="1301"/>
                </a:lnTo>
                <a:cubicBezTo>
                  <a:pt x="541" y="1329"/>
                  <a:pt x="521" y="1357"/>
                  <a:pt x="499" y="1383"/>
                </a:cubicBezTo>
                <a:moveTo>
                  <a:pt x="358" y="1531"/>
                </a:moveTo>
                <a:lnTo>
                  <a:pt x="341" y="1512"/>
                </a:lnTo>
                <a:cubicBezTo>
                  <a:pt x="366" y="1490"/>
                  <a:pt x="390" y="1467"/>
                  <a:pt x="414" y="1443"/>
                </a:cubicBezTo>
                <a:lnTo>
                  <a:pt x="431" y="1460"/>
                </a:lnTo>
                <a:cubicBezTo>
                  <a:pt x="408" y="1485"/>
                  <a:pt x="383" y="1509"/>
                  <a:pt x="358" y="1531"/>
                </a:cubicBezTo>
                <a:moveTo>
                  <a:pt x="193" y="1652"/>
                </a:moveTo>
                <a:lnTo>
                  <a:pt x="180" y="1630"/>
                </a:lnTo>
                <a:cubicBezTo>
                  <a:pt x="208" y="1613"/>
                  <a:pt x="236" y="1594"/>
                  <a:pt x="263" y="1575"/>
                </a:cubicBezTo>
                <a:lnTo>
                  <a:pt x="278" y="1595"/>
                </a:lnTo>
                <a:cubicBezTo>
                  <a:pt x="251" y="1615"/>
                  <a:pt x="222" y="1635"/>
                  <a:pt x="193" y="1652"/>
                </a:cubicBezTo>
                <a:moveTo>
                  <a:pt x="9" y="1742"/>
                </a:moveTo>
                <a:lnTo>
                  <a:pt x="0" y="1718"/>
                </a:lnTo>
                <a:cubicBezTo>
                  <a:pt x="31" y="1706"/>
                  <a:pt x="62" y="1693"/>
                  <a:pt x="92" y="1678"/>
                </a:cubicBezTo>
                <a:lnTo>
                  <a:pt x="103" y="1701"/>
                </a:lnTo>
                <a:cubicBezTo>
                  <a:pt x="72" y="1716"/>
                  <a:pt x="40" y="1729"/>
                  <a:pt x="9" y="1742"/>
                </a:cubicBezTo>
                <a:close/>
              </a:path>
            </a:pathLst>
          </a:custGeom>
          <a:solidFill>
            <a:schemeClr val="accent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6" name="Google Shape;66;p4"/>
          <p:cNvSpPr/>
          <p:nvPr/>
        </p:nvSpPr>
        <p:spPr>
          <a:xfrm>
            <a:off x="469733" y="183612"/>
            <a:ext cx="167887" cy="168150"/>
          </a:xfrm>
          <a:custGeom>
            <a:avLst/>
            <a:gdLst/>
            <a:ahLst/>
            <a:cxnLst/>
            <a:rect l="l" t="t" r="r" b="b"/>
            <a:pathLst>
              <a:path w="647" h="648" extrusionOk="0">
                <a:moveTo>
                  <a:pt x="647" y="324"/>
                </a:moveTo>
                <a:cubicBezTo>
                  <a:pt x="647" y="503"/>
                  <a:pt x="502" y="648"/>
                  <a:pt x="323" y="648"/>
                </a:cubicBezTo>
                <a:cubicBezTo>
                  <a:pt x="145" y="648"/>
                  <a:pt x="0" y="503"/>
                  <a:pt x="0" y="324"/>
                </a:cubicBezTo>
                <a:cubicBezTo>
                  <a:pt x="0" y="145"/>
                  <a:pt x="145" y="0"/>
                  <a:pt x="323" y="0"/>
                </a:cubicBezTo>
                <a:cubicBezTo>
                  <a:pt x="502" y="0"/>
                  <a:pt x="647" y="145"/>
                  <a:pt x="647" y="324"/>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7" name="Google Shape;67;p4"/>
          <p:cNvSpPr/>
          <p:nvPr/>
        </p:nvSpPr>
        <p:spPr>
          <a:xfrm>
            <a:off x="8859247" y="4603998"/>
            <a:ext cx="159751" cy="160003"/>
          </a:xfrm>
          <a:custGeom>
            <a:avLst/>
            <a:gdLst/>
            <a:ahLst/>
            <a:cxnLst/>
            <a:rect l="l" t="t" r="r" b="b"/>
            <a:pathLst>
              <a:path w="647" h="648" extrusionOk="0">
                <a:moveTo>
                  <a:pt x="647" y="324"/>
                </a:moveTo>
                <a:cubicBezTo>
                  <a:pt x="647" y="503"/>
                  <a:pt x="502" y="648"/>
                  <a:pt x="323" y="648"/>
                </a:cubicBezTo>
                <a:cubicBezTo>
                  <a:pt x="145" y="648"/>
                  <a:pt x="0" y="503"/>
                  <a:pt x="0" y="324"/>
                </a:cubicBezTo>
                <a:cubicBezTo>
                  <a:pt x="0" y="145"/>
                  <a:pt x="145" y="0"/>
                  <a:pt x="323" y="0"/>
                </a:cubicBezTo>
                <a:cubicBezTo>
                  <a:pt x="502" y="0"/>
                  <a:pt x="647" y="145"/>
                  <a:pt x="647" y="324"/>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8" name="Google Shape;68;p4"/>
          <p:cNvSpPr/>
          <p:nvPr/>
        </p:nvSpPr>
        <p:spPr>
          <a:xfrm>
            <a:off x="7359403" y="214325"/>
            <a:ext cx="106575" cy="106726"/>
          </a:xfrm>
          <a:custGeom>
            <a:avLst/>
            <a:gdLst/>
            <a:ahLst/>
            <a:cxnLst/>
            <a:rect l="l" t="t" r="r" b="b"/>
            <a:pathLst>
              <a:path w="647" h="648" extrusionOk="0">
                <a:moveTo>
                  <a:pt x="647" y="324"/>
                </a:moveTo>
                <a:cubicBezTo>
                  <a:pt x="647" y="503"/>
                  <a:pt x="502" y="648"/>
                  <a:pt x="323" y="648"/>
                </a:cubicBezTo>
                <a:cubicBezTo>
                  <a:pt x="145" y="648"/>
                  <a:pt x="0" y="503"/>
                  <a:pt x="0" y="324"/>
                </a:cubicBezTo>
                <a:cubicBezTo>
                  <a:pt x="0" y="145"/>
                  <a:pt x="145" y="0"/>
                  <a:pt x="323" y="0"/>
                </a:cubicBezTo>
                <a:cubicBezTo>
                  <a:pt x="502" y="0"/>
                  <a:pt x="647" y="145"/>
                  <a:pt x="647" y="324"/>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9" name="Google Shape;69;p4"/>
          <p:cNvSpPr/>
          <p:nvPr/>
        </p:nvSpPr>
        <p:spPr>
          <a:xfrm rot="-6783758">
            <a:off x="8566701" y="4638523"/>
            <a:ext cx="391697" cy="908547"/>
          </a:xfrm>
          <a:custGeom>
            <a:avLst/>
            <a:gdLst/>
            <a:ahLst/>
            <a:cxnLst/>
            <a:rect l="l" t="t" r="r" b="b"/>
            <a:pathLst>
              <a:path w="751" h="1742" extrusionOk="0">
                <a:moveTo>
                  <a:pt x="550" y="55"/>
                </a:moveTo>
                <a:cubicBezTo>
                  <a:pt x="542" y="42"/>
                  <a:pt x="532" y="28"/>
                  <a:pt x="524" y="15"/>
                </a:cubicBezTo>
                <a:lnTo>
                  <a:pt x="544" y="0"/>
                </a:lnTo>
                <a:cubicBezTo>
                  <a:pt x="553" y="14"/>
                  <a:pt x="563" y="28"/>
                  <a:pt x="571" y="42"/>
                </a:cubicBezTo>
                <a:lnTo>
                  <a:pt x="550" y="55"/>
                </a:lnTo>
                <a:moveTo>
                  <a:pt x="642" y="233"/>
                </a:moveTo>
                <a:cubicBezTo>
                  <a:pt x="630" y="202"/>
                  <a:pt x="616" y="171"/>
                  <a:pt x="600" y="142"/>
                </a:cubicBezTo>
                <a:lnTo>
                  <a:pt x="623" y="130"/>
                </a:lnTo>
                <a:cubicBezTo>
                  <a:pt x="638" y="160"/>
                  <a:pt x="653" y="192"/>
                  <a:pt x="665" y="223"/>
                </a:cubicBezTo>
                <a:lnTo>
                  <a:pt x="642" y="233"/>
                </a:lnTo>
                <a:moveTo>
                  <a:pt x="701" y="425"/>
                </a:moveTo>
                <a:cubicBezTo>
                  <a:pt x="694" y="392"/>
                  <a:pt x="685" y="359"/>
                  <a:pt x="676" y="327"/>
                </a:cubicBezTo>
                <a:lnTo>
                  <a:pt x="700" y="320"/>
                </a:lnTo>
                <a:cubicBezTo>
                  <a:pt x="710" y="352"/>
                  <a:pt x="719" y="386"/>
                  <a:pt x="726" y="419"/>
                </a:cubicBezTo>
                <a:lnTo>
                  <a:pt x="701" y="425"/>
                </a:lnTo>
                <a:moveTo>
                  <a:pt x="727" y="623"/>
                </a:moveTo>
                <a:cubicBezTo>
                  <a:pt x="725" y="590"/>
                  <a:pt x="722" y="556"/>
                  <a:pt x="718" y="523"/>
                </a:cubicBezTo>
                <a:lnTo>
                  <a:pt x="743" y="520"/>
                </a:lnTo>
                <a:cubicBezTo>
                  <a:pt x="748" y="553"/>
                  <a:pt x="750" y="588"/>
                  <a:pt x="751" y="622"/>
                </a:cubicBezTo>
                <a:lnTo>
                  <a:pt x="727" y="623"/>
                </a:lnTo>
                <a:moveTo>
                  <a:pt x="742" y="826"/>
                </a:moveTo>
                <a:lnTo>
                  <a:pt x="717" y="823"/>
                </a:lnTo>
                <a:cubicBezTo>
                  <a:pt x="721" y="790"/>
                  <a:pt x="724" y="756"/>
                  <a:pt x="726" y="723"/>
                </a:cubicBezTo>
                <a:lnTo>
                  <a:pt x="751" y="724"/>
                </a:lnTo>
                <a:cubicBezTo>
                  <a:pt x="750" y="759"/>
                  <a:pt x="747" y="793"/>
                  <a:pt x="742" y="826"/>
                </a:cubicBezTo>
                <a:moveTo>
                  <a:pt x="696" y="1026"/>
                </a:moveTo>
                <a:lnTo>
                  <a:pt x="671" y="1018"/>
                </a:lnTo>
                <a:cubicBezTo>
                  <a:pt x="674" y="1010"/>
                  <a:pt x="677" y="1002"/>
                  <a:pt x="679" y="995"/>
                </a:cubicBezTo>
                <a:cubicBezTo>
                  <a:pt x="686" y="971"/>
                  <a:pt x="693" y="946"/>
                  <a:pt x="699" y="922"/>
                </a:cubicBezTo>
                <a:lnTo>
                  <a:pt x="724" y="927"/>
                </a:lnTo>
                <a:cubicBezTo>
                  <a:pt x="717" y="952"/>
                  <a:pt x="711" y="978"/>
                  <a:pt x="703" y="1002"/>
                </a:cubicBezTo>
                <a:cubicBezTo>
                  <a:pt x="701" y="1010"/>
                  <a:pt x="699" y="1018"/>
                  <a:pt x="696" y="1026"/>
                </a:cubicBezTo>
                <a:moveTo>
                  <a:pt x="613" y="1213"/>
                </a:moveTo>
                <a:lnTo>
                  <a:pt x="591" y="1201"/>
                </a:lnTo>
                <a:cubicBezTo>
                  <a:pt x="608" y="1172"/>
                  <a:pt x="623" y="1141"/>
                  <a:pt x="636" y="1111"/>
                </a:cubicBezTo>
                <a:lnTo>
                  <a:pt x="659" y="1121"/>
                </a:lnTo>
                <a:cubicBezTo>
                  <a:pt x="645" y="1152"/>
                  <a:pt x="630" y="1183"/>
                  <a:pt x="613" y="1213"/>
                </a:cubicBezTo>
                <a:moveTo>
                  <a:pt x="499" y="1383"/>
                </a:moveTo>
                <a:lnTo>
                  <a:pt x="480" y="1367"/>
                </a:lnTo>
                <a:cubicBezTo>
                  <a:pt x="501" y="1341"/>
                  <a:pt x="521" y="1314"/>
                  <a:pt x="539" y="1287"/>
                </a:cubicBezTo>
                <a:lnTo>
                  <a:pt x="560" y="1301"/>
                </a:lnTo>
                <a:cubicBezTo>
                  <a:pt x="541" y="1329"/>
                  <a:pt x="521" y="1357"/>
                  <a:pt x="499" y="1383"/>
                </a:cubicBezTo>
                <a:moveTo>
                  <a:pt x="358" y="1531"/>
                </a:moveTo>
                <a:lnTo>
                  <a:pt x="341" y="1512"/>
                </a:lnTo>
                <a:cubicBezTo>
                  <a:pt x="366" y="1490"/>
                  <a:pt x="390" y="1467"/>
                  <a:pt x="414" y="1443"/>
                </a:cubicBezTo>
                <a:lnTo>
                  <a:pt x="431" y="1460"/>
                </a:lnTo>
                <a:cubicBezTo>
                  <a:pt x="408" y="1485"/>
                  <a:pt x="383" y="1509"/>
                  <a:pt x="358" y="1531"/>
                </a:cubicBezTo>
                <a:moveTo>
                  <a:pt x="193" y="1652"/>
                </a:moveTo>
                <a:lnTo>
                  <a:pt x="180" y="1630"/>
                </a:lnTo>
                <a:cubicBezTo>
                  <a:pt x="208" y="1613"/>
                  <a:pt x="236" y="1594"/>
                  <a:pt x="263" y="1575"/>
                </a:cubicBezTo>
                <a:lnTo>
                  <a:pt x="278" y="1595"/>
                </a:lnTo>
                <a:cubicBezTo>
                  <a:pt x="251" y="1615"/>
                  <a:pt x="222" y="1635"/>
                  <a:pt x="193" y="1652"/>
                </a:cubicBezTo>
                <a:moveTo>
                  <a:pt x="9" y="1742"/>
                </a:moveTo>
                <a:lnTo>
                  <a:pt x="0" y="1718"/>
                </a:lnTo>
                <a:cubicBezTo>
                  <a:pt x="31" y="1706"/>
                  <a:pt x="62" y="1693"/>
                  <a:pt x="92" y="1678"/>
                </a:cubicBezTo>
                <a:lnTo>
                  <a:pt x="103" y="1701"/>
                </a:lnTo>
                <a:cubicBezTo>
                  <a:pt x="72" y="1716"/>
                  <a:pt x="40" y="1729"/>
                  <a:pt x="9" y="1742"/>
                </a:cubicBezTo>
                <a:close/>
              </a:path>
            </a:pathLst>
          </a:custGeom>
          <a:solidFill>
            <a:schemeClr val="accent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dk2"/>
        </a:solidFill>
        <a:effectLst/>
      </p:bgPr>
    </p:bg>
    <p:spTree>
      <p:nvGrpSpPr>
        <p:cNvPr id="1" name="Shape 92"/>
        <p:cNvGrpSpPr/>
        <p:nvPr/>
      </p:nvGrpSpPr>
      <p:grpSpPr>
        <a:xfrm>
          <a:off x="0" y="0"/>
          <a:ext cx="0" cy="0"/>
          <a:chOff x="0" y="0"/>
          <a:chExt cx="0" cy="0"/>
        </a:xfrm>
      </p:grpSpPr>
      <p:sp>
        <p:nvSpPr>
          <p:cNvPr id="93" name="Google Shape;93;p6"/>
          <p:cNvSpPr txBox="1">
            <a:spLocks noGrp="1"/>
          </p:cNvSpPr>
          <p:nvPr>
            <p:ph type="title"/>
          </p:nvPr>
        </p:nvSpPr>
        <p:spPr>
          <a:xfrm>
            <a:off x="713100" y="530443"/>
            <a:ext cx="77178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94" name="Google Shape;94;p6"/>
          <p:cNvSpPr/>
          <p:nvPr/>
        </p:nvSpPr>
        <p:spPr>
          <a:xfrm rot="10800000">
            <a:off x="7652913" y="0"/>
            <a:ext cx="1555975" cy="732099"/>
          </a:xfrm>
          <a:custGeom>
            <a:avLst/>
            <a:gdLst/>
            <a:ahLst/>
            <a:cxnLst/>
            <a:rect l="l" t="t" r="r" b="b"/>
            <a:pathLst>
              <a:path w="3120" h="1468" extrusionOk="0">
                <a:moveTo>
                  <a:pt x="353" y="30"/>
                </a:moveTo>
                <a:lnTo>
                  <a:pt x="350" y="5"/>
                </a:lnTo>
                <a:cubicBezTo>
                  <a:pt x="380" y="2"/>
                  <a:pt x="412" y="0"/>
                  <a:pt x="444" y="0"/>
                </a:cubicBezTo>
                <a:lnTo>
                  <a:pt x="453" y="0"/>
                </a:lnTo>
                <a:lnTo>
                  <a:pt x="452" y="26"/>
                </a:lnTo>
                <a:lnTo>
                  <a:pt x="444" y="26"/>
                </a:lnTo>
                <a:cubicBezTo>
                  <a:pt x="414" y="26"/>
                  <a:pt x="383" y="27"/>
                  <a:pt x="353" y="30"/>
                </a:cubicBezTo>
                <a:moveTo>
                  <a:pt x="651" y="48"/>
                </a:moveTo>
                <a:cubicBezTo>
                  <a:pt x="618" y="40"/>
                  <a:pt x="585" y="35"/>
                  <a:pt x="552" y="31"/>
                </a:cubicBezTo>
                <a:lnTo>
                  <a:pt x="554" y="6"/>
                </a:lnTo>
                <a:cubicBezTo>
                  <a:pt x="589" y="10"/>
                  <a:pt x="623" y="16"/>
                  <a:pt x="656" y="23"/>
                </a:cubicBezTo>
                <a:lnTo>
                  <a:pt x="651" y="48"/>
                </a:lnTo>
                <a:moveTo>
                  <a:pt x="158" y="73"/>
                </a:moveTo>
                <a:lnTo>
                  <a:pt x="150" y="49"/>
                </a:lnTo>
                <a:cubicBezTo>
                  <a:pt x="182" y="38"/>
                  <a:pt x="215" y="29"/>
                  <a:pt x="248" y="21"/>
                </a:cubicBezTo>
                <a:lnTo>
                  <a:pt x="254" y="46"/>
                </a:lnTo>
                <a:cubicBezTo>
                  <a:pt x="221" y="53"/>
                  <a:pt x="189" y="62"/>
                  <a:pt x="158" y="73"/>
                </a:cubicBezTo>
                <a:moveTo>
                  <a:pt x="841" y="109"/>
                </a:moveTo>
                <a:cubicBezTo>
                  <a:pt x="810" y="96"/>
                  <a:pt x="779" y="84"/>
                  <a:pt x="747" y="74"/>
                </a:cubicBezTo>
                <a:lnTo>
                  <a:pt x="755" y="50"/>
                </a:lnTo>
                <a:cubicBezTo>
                  <a:pt x="787" y="61"/>
                  <a:pt x="820" y="72"/>
                  <a:pt x="851" y="86"/>
                </a:cubicBezTo>
                <a:lnTo>
                  <a:pt x="841" y="109"/>
                </a:lnTo>
                <a:moveTo>
                  <a:pt x="1" y="188"/>
                </a:moveTo>
                <a:cubicBezTo>
                  <a:pt x="0" y="183"/>
                  <a:pt x="0" y="179"/>
                  <a:pt x="0" y="176"/>
                </a:cubicBezTo>
                <a:cubicBezTo>
                  <a:pt x="0" y="145"/>
                  <a:pt x="19" y="116"/>
                  <a:pt x="55" y="92"/>
                </a:cubicBezTo>
                <a:lnTo>
                  <a:pt x="69" y="113"/>
                </a:lnTo>
                <a:cubicBezTo>
                  <a:pt x="49" y="127"/>
                  <a:pt x="25" y="148"/>
                  <a:pt x="25" y="176"/>
                </a:cubicBezTo>
                <a:cubicBezTo>
                  <a:pt x="25" y="178"/>
                  <a:pt x="26" y="181"/>
                  <a:pt x="26" y="183"/>
                </a:cubicBezTo>
                <a:lnTo>
                  <a:pt x="1" y="188"/>
                </a:lnTo>
                <a:moveTo>
                  <a:pt x="1015" y="207"/>
                </a:moveTo>
                <a:cubicBezTo>
                  <a:pt x="988" y="188"/>
                  <a:pt x="959" y="170"/>
                  <a:pt x="930" y="154"/>
                </a:cubicBezTo>
                <a:lnTo>
                  <a:pt x="943" y="132"/>
                </a:lnTo>
                <a:cubicBezTo>
                  <a:pt x="972" y="148"/>
                  <a:pt x="1002" y="167"/>
                  <a:pt x="1030" y="186"/>
                </a:cubicBezTo>
                <a:lnTo>
                  <a:pt x="1015" y="207"/>
                </a:lnTo>
                <a:moveTo>
                  <a:pt x="1170" y="334"/>
                </a:moveTo>
                <a:cubicBezTo>
                  <a:pt x="1146" y="311"/>
                  <a:pt x="1121" y="288"/>
                  <a:pt x="1096" y="267"/>
                </a:cubicBezTo>
                <a:lnTo>
                  <a:pt x="1111" y="248"/>
                </a:lnTo>
                <a:cubicBezTo>
                  <a:pt x="1138" y="269"/>
                  <a:pt x="1163" y="292"/>
                  <a:pt x="1188" y="315"/>
                </a:cubicBezTo>
                <a:lnTo>
                  <a:pt x="1170" y="334"/>
                </a:lnTo>
                <a:moveTo>
                  <a:pt x="1303" y="484"/>
                </a:moveTo>
                <a:cubicBezTo>
                  <a:pt x="1283" y="457"/>
                  <a:pt x="1261" y="431"/>
                  <a:pt x="1239" y="406"/>
                </a:cubicBezTo>
                <a:lnTo>
                  <a:pt x="1259" y="390"/>
                </a:lnTo>
                <a:cubicBezTo>
                  <a:pt x="1281" y="415"/>
                  <a:pt x="1302" y="441"/>
                  <a:pt x="1323" y="468"/>
                </a:cubicBezTo>
                <a:lnTo>
                  <a:pt x="1303" y="484"/>
                </a:lnTo>
                <a:moveTo>
                  <a:pt x="1414" y="652"/>
                </a:moveTo>
                <a:cubicBezTo>
                  <a:pt x="1397" y="622"/>
                  <a:pt x="1380" y="593"/>
                  <a:pt x="1361" y="566"/>
                </a:cubicBezTo>
                <a:lnTo>
                  <a:pt x="1382" y="552"/>
                </a:lnTo>
                <a:cubicBezTo>
                  <a:pt x="1401" y="580"/>
                  <a:pt x="1419" y="610"/>
                  <a:pt x="1436" y="639"/>
                </a:cubicBezTo>
                <a:lnTo>
                  <a:pt x="1414" y="652"/>
                </a:lnTo>
                <a:moveTo>
                  <a:pt x="1502" y="833"/>
                </a:moveTo>
                <a:cubicBezTo>
                  <a:pt x="1490" y="805"/>
                  <a:pt x="1479" y="778"/>
                  <a:pt x="1466" y="752"/>
                </a:cubicBezTo>
                <a:lnTo>
                  <a:pt x="1461" y="741"/>
                </a:lnTo>
                <a:lnTo>
                  <a:pt x="1483" y="729"/>
                </a:lnTo>
                <a:lnTo>
                  <a:pt x="1489" y="741"/>
                </a:lnTo>
                <a:cubicBezTo>
                  <a:pt x="1502" y="768"/>
                  <a:pt x="1514" y="795"/>
                  <a:pt x="1525" y="823"/>
                </a:cubicBezTo>
                <a:lnTo>
                  <a:pt x="1502" y="833"/>
                </a:lnTo>
                <a:moveTo>
                  <a:pt x="1583" y="1019"/>
                </a:moveTo>
                <a:cubicBezTo>
                  <a:pt x="1567" y="985"/>
                  <a:pt x="1552" y="951"/>
                  <a:pt x="1542" y="926"/>
                </a:cubicBezTo>
                <a:lnTo>
                  <a:pt x="1565" y="916"/>
                </a:lnTo>
                <a:cubicBezTo>
                  <a:pt x="1576" y="941"/>
                  <a:pt x="1590" y="975"/>
                  <a:pt x="1606" y="1008"/>
                </a:cubicBezTo>
                <a:lnTo>
                  <a:pt x="1583" y="1019"/>
                </a:lnTo>
                <a:moveTo>
                  <a:pt x="1686" y="1196"/>
                </a:moveTo>
                <a:cubicBezTo>
                  <a:pt x="1668" y="1173"/>
                  <a:pt x="1651" y="1147"/>
                  <a:pt x="1636" y="1120"/>
                </a:cubicBezTo>
                <a:cubicBezTo>
                  <a:pt x="1634" y="1117"/>
                  <a:pt x="1632" y="1113"/>
                  <a:pt x="1629" y="1110"/>
                </a:cubicBezTo>
                <a:lnTo>
                  <a:pt x="1652" y="1097"/>
                </a:lnTo>
                <a:cubicBezTo>
                  <a:pt x="1653" y="1101"/>
                  <a:pt x="1656" y="1104"/>
                  <a:pt x="1657" y="1108"/>
                </a:cubicBezTo>
                <a:cubicBezTo>
                  <a:pt x="1673" y="1133"/>
                  <a:pt x="1689" y="1158"/>
                  <a:pt x="1706" y="1181"/>
                </a:cubicBezTo>
                <a:lnTo>
                  <a:pt x="1686" y="1196"/>
                </a:lnTo>
                <a:moveTo>
                  <a:pt x="2718" y="1239"/>
                </a:moveTo>
                <a:lnTo>
                  <a:pt x="2715" y="1214"/>
                </a:lnTo>
                <a:cubicBezTo>
                  <a:pt x="2734" y="1212"/>
                  <a:pt x="2753" y="1210"/>
                  <a:pt x="2772" y="1211"/>
                </a:cubicBezTo>
                <a:cubicBezTo>
                  <a:pt x="2780" y="1211"/>
                  <a:pt x="2790" y="1211"/>
                  <a:pt x="2798" y="1212"/>
                </a:cubicBezTo>
                <a:cubicBezTo>
                  <a:pt x="2805" y="1212"/>
                  <a:pt x="2812" y="1212"/>
                  <a:pt x="2819" y="1213"/>
                </a:cubicBezTo>
                <a:lnTo>
                  <a:pt x="2816" y="1238"/>
                </a:lnTo>
                <a:cubicBezTo>
                  <a:pt x="2810" y="1237"/>
                  <a:pt x="2804" y="1237"/>
                  <a:pt x="2797" y="1236"/>
                </a:cubicBezTo>
                <a:cubicBezTo>
                  <a:pt x="2788" y="1236"/>
                  <a:pt x="2780" y="1236"/>
                  <a:pt x="2771" y="1236"/>
                </a:cubicBezTo>
                <a:cubicBezTo>
                  <a:pt x="2754" y="1236"/>
                  <a:pt x="2736" y="1237"/>
                  <a:pt x="2718" y="1239"/>
                </a:cubicBezTo>
                <a:moveTo>
                  <a:pt x="2524" y="1285"/>
                </a:moveTo>
                <a:lnTo>
                  <a:pt x="2515" y="1261"/>
                </a:lnTo>
                <a:cubicBezTo>
                  <a:pt x="2552" y="1249"/>
                  <a:pt x="2584" y="1240"/>
                  <a:pt x="2614" y="1232"/>
                </a:cubicBezTo>
                <a:lnTo>
                  <a:pt x="2620" y="1257"/>
                </a:lnTo>
                <a:cubicBezTo>
                  <a:pt x="2591" y="1264"/>
                  <a:pt x="2559" y="1273"/>
                  <a:pt x="2524" y="1285"/>
                </a:cubicBezTo>
                <a:moveTo>
                  <a:pt x="2996" y="1310"/>
                </a:moveTo>
                <a:cubicBezTo>
                  <a:pt x="2971" y="1290"/>
                  <a:pt x="2943" y="1274"/>
                  <a:pt x="2911" y="1262"/>
                </a:cubicBezTo>
                <a:lnTo>
                  <a:pt x="2920" y="1238"/>
                </a:lnTo>
                <a:cubicBezTo>
                  <a:pt x="2953" y="1251"/>
                  <a:pt x="2985" y="1268"/>
                  <a:pt x="3012" y="1289"/>
                </a:cubicBezTo>
                <a:lnTo>
                  <a:pt x="2996" y="1310"/>
                </a:lnTo>
                <a:moveTo>
                  <a:pt x="1834" y="1339"/>
                </a:moveTo>
                <a:cubicBezTo>
                  <a:pt x="1806" y="1320"/>
                  <a:pt x="1779" y="1299"/>
                  <a:pt x="1754" y="1274"/>
                </a:cubicBezTo>
                <a:lnTo>
                  <a:pt x="1771" y="1256"/>
                </a:lnTo>
                <a:cubicBezTo>
                  <a:pt x="1796" y="1279"/>
                  <a:pt x="1822" y="1300"/>
                  <a:pt x="1848" y="1317"/>
                </a:cubicBezTo>
                <a:lnTo>
                  <a:pt x="1834" y="1339"/>
                </a:lnTo>
                <a:moveTo>
                  <a:pt x="2333" y="1354"/>
                </a:moveTo>
                <a:lnTo>
                  <a:pt x="2325" y="1330"/>
                </a:lnTo>
                <a:cubicBezTo>
                  <a:pt x="2339" y="1325"/>
                  <a:pt x="2354" y="1320"/>
                  <a:pt x="2368" y="1314"/>
                </a:cubicBezTo>
                <a:cubicBezTo>
                  <a:pt x="2385" y="1308"/>
                  <a:pt x="2402" y="1302"/>
                  <a:pt x="2419" y="1296"/>
                </a:cubicBezTo>
                <a:lnTo>
                  <a:pt x="2428" y="1319"/>
                </a:lnTo>
                <a:cubicBezTo>
                  <a:pt x="2411" y="1326"/>
                  <a:pt x="2394" y="1332"/>
                  <a:pt x="2377" y="1338"/>
                </a:cubicBezTo>
                <a:cubicBezTo>
                  <a:pt x="2362" y="1344"/>
                  <a:pt x="2348" y="1348"/>
                  <a:pt x="2333" y="1354"/>
                </a:cubicBezTo>
                <a:moveTo>
                  <a:pt x="2134" y="1402"/>
                </a:moveTo>
                <a:lnTo>
                  <a:pt x="2131" y="1377"/>
                </a:lnTo>
                <a:cubicBezTo>
                  <a:pt x="2162" y="1373"/>
                  <a:pt x="2194" y="1367"/>
                  <a:pt x="2229" y="1358"/>
                </a:cubicBezTo>
                <a:lnTo>
                  <a:pt x="2235" y="1383"/>
                </a:lnTo>
                <a:cubicBezTo>
                  <a:pt x="2199" y="1392"/>
                  <a:pt x="2166" y="1398"/>
                  <a:pt x="2134" y="1402"/>
                </a:cubicBezTo>
                <a:moveTo>
                  <a:pt x="2030" y="1405"/>
                </a:moveTo>
                <a:cubicBezTo>
                  <a:pt x="1999" y="1402"/>
                  <a:pt x="1968" y="1396"/>
                  <a:pt x="1939" y="1388"/>
                </a:cubicBezTo>
                <a:cubicBezTo>
                  <a:pt x="1935" y="1386"/>
                  <a:pt x="1932" y="1386"/>
                  <a:pt x="1928" y="1384"/>
                </a:cubicBezTo>
                <a:lnTo>
                  <a:pt x="1936" y="1360"/>
                </a:lnTo>
                <a:cubicBezTo>
                  <a:pt x="1940" y="1362"/>
                  <a:pt x="1943" y="1362"/>
                  <a:pt x="1947" y="1364"/>
                </a:cubicBezTo>
                <a:cubicBezTo>
                  <a:pt x="1973" y="1372"/>
                  <a:pt x="2003" y="1377"/>
                  <a:pt x="2032" y="1379"/>
                </a:cubicBezTo>
                <a:lnTo>
                  <a:pt x="2030" y="1405"/>
                </a:lnTo>
                <a:moveTo>
                  <a:pt x="3096" y="1468"/>
                </a:moveTo>
                <a:cubicBezTo>
                  <a:pt x="3092" y="1437"/>
                  <a:pt x="3080" y="1407"/>
                  <a:pt x="3062" y="1379"/>
                </a:cubicBezTo>
                <a:lnTo>
                  <a:pt x="3084" y="1365"/>
                </a:lnTo>
                <a:cubicBezTo>
                  <a:pt x="3104" y="1396"/>
                  <a:pt x="3117" y="1430"/>
                  <a:pt x="3120" y="1465"/>
                </a:cubicBezTo>
                <a:lnTo>
                  <a:pt x="3096" y="1468"/>
                </a:lnTo>
                <a:close/>
              </a:path>
            </a:pathLst>
          </a:custGeom>
          <a:solidFill>
            <a:schemeClr val="accent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nvGrpSpPr>
          <p:cNvPr id="95" name="Google Shape;95;p6"/>
          <p:cNvGrpSpPr/>
          <p:nvPr/>
        </p:nvGrpSpPr>
        <p:grpSpPr>
          <a:xfrm flipH="1">
            <a:off x="8352564" y="214332"/>
            <a:ext cx="506685" cy="732078"/>
            <a:chOff x="687960" y="2987640"/>
            <a:chExt cx="340560" cy="492120"/>
          </a:xfrm>
        </p:grpSpPr>
        <p:sp>
          <p:nvSpPr>
            <p:cNvPr id="96" name="Google Shape;96;p6"/>
            <p:cNvSpPr/>
            <p:nvPr/>
          </p:nvSpPr>
          <p:spPr>
            <a:xfrm>
              <a:off x="687960" y="2987640"/>
              <a:ext cx="340560" cy="492120"/>
            </a:xfrm>
            <a:custGeom>
              <a:avLst/>
              <a:gdLst/>
              <a:ahLst/>
              <a:cxnLst/>
              <a:rect l="l" t="t" r="r" b="b"/>
              <a:pathLst>
                <a:path w="946" h="1367" extrusionOk="0">
                  <a:moveTo>
                    <a:pt x="946" y="1187"/>
                  </a:moveTo>
                  <a:cubicBezTo>
                    <a:pt x="947" y="1187"/>
                    <a:pt x="943" y="1189"/>
                    <a:pt x="936" y="1191"/>
                  </a:cubicBezTo>
                  <a:cubicBezTo>
                    <a:pt x="853" y="1219"/>
                    <a:pt x="298" y="1367"/>
                    <a:pt x="298" y="1367"/>
                  </a:cubicBezTo>
                  <a:cubicBezTo>
                    <a:pt x="-110" y="885"/>
                    <a:pt x="20" y="0"/>
                    <a:pt x="20" y="0"/>
                  </a:cubicBezTo>
                  <a:cubicBezTo>
                    <a:pt x="20" y="0"/>
                    <a:pt x="29" y="1"/>
                    <a:pt x="46" y="4"/>
                  </a:cubicBezTo>
                  <a:cubicBezTo>
                    <a:pt x="166" y="24"/>
                    <a:pt x="644" y="108"/>
                    <a:pt x="789" y="171"/>
                  </a:cubicBezTo>
                  <a:cubicBezTo>
                    <a:pt x="721" y="571"/>
                    <a:pt x="933" y="1182"/>
                    <a:pt x="946" y="1187"/>
                  </a:cubicBez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97" name="Google Shape;97;p6"/>
            <p:cNvSpPr/>
            <p:nvPr/>
          </p:nvSpPr>
          <p:spPr>
            <a:xfrm>
              <a:off x="734760" y="3058920"/>
              <a:ext cx="190080" cy="36720"/>
            </a:xfrm>
            <a:custGeom>
              <a:avLst/>
              <a:gdLst/>
              <a:ahLst/>
              <a:cxnLst/>
              <a:rect l="l" t="t" r="r" b="b"/>
              <a:pathLst>
                <a:path w="528" h="102" extrusionOk="0">
                  <a:moveTo>
                    <a:pt x="525" y="102"/>
                  </a:moveTo>
                  <a:lnTo>
                    <a:pt x="0" y="18"/>
                  </a:lnTo>
                  <a:lnTo>
                    <a:pt x="3" y="0"/>
                  </a:lnTo>
                  <a:lnTo>
                    <a:pt x="528" y="84"/>
                  </a:lnTo>
                  <a:lnTo>
                    <a:pt x="525" y="102"/>
                  </a:lnTo>
                  <a:close/>
                </a:path>
              </a:pathLst>
            </a:custGeom>
            <a:solidFill>
              <a:schemeClr val="accent6"/>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98" name="Google Shape;98;p6"/>
            <p:cNvSpPr/>
            <p:nvPr/>
          </p:nvSpPr>
          <p:spPr>
            <a:xfrm>
              <a:off x="734760" y="3101760"/>
              <a:ext cx="190080" cy="37440"/>
            </a:xfrm>
            <a:custGeom>
              <a:avLst/>
              <a:gdLst/>
              <a:ahLst/>
              <a:cxnLst/>
              <a:rect l="l" t="t" r="r" b="b"/>
              <a:pathLst>
                <a:path w="528" h="104" extrusionOk="0">
                  <a:moveTo>
                    <a:pt x="525" y="104"/>
                  </a:moveTo>
                  <a:lnTo>
                    <a:pt x="0" y="19"/>
                  </a:lnTo>
                  <a:lnTo>
                    <a:pt x="3" y="0"/>
                  </a:lnTo>
                  <a:lnTo>
                    <a:pt x="528" y="85"/>
                  </a:lnTo>
                  <a:lnTo>
                    <a:pt x="525" y="104"/>
                  </a:lnTo>
                  <a:close/>
                </a:path>
              </a:pathLst>
            </a:custGeom>
            <a:solidFill>
              <a:schemeClr val="accent6"/>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99" name="Google Shape;99;p6"/>
            <p:cNvSpPr/>
            <p:nvPr/>
          </p:nvSpPr>
          <p:spPr>
            <a:xfrm>
              <a:off x="734400" y="3158640"/>
              <a:ext cx="191160" cy="16920"/>
            </a:xfrm>
            <a:custGeom>
              <a:avLst/>
              <a:gdLst/>
              <a:ahLst/>
              <a:cxnLst/>
              <a:rect l="l" t="t" r="r" b="b"/>
              <a:pathLst>
                <a:path w="531" h="47" extrusionOk="0">
                  <a:moveTo>
                    <a:pt x="529" y="47"/>
                  </a:moveTo>
                  <a:lnTo>
                    <a:pt x="0" y="20"/>
                  </a:lnTo>
                  <a:lnTo>
                    <a:pt x="1" y="0"/>
                  </a:lnTo>
                  <a:lnTo>
                    <a:pt x="531" y="29"/>
                  </a:lnTo>
                  <a:lnTo>
                    <a:pt x="529" y="47"/>
                  </a:lnTo>
                  <a:close/>
                </a:path>
              </a:pathLst>
            </a:custGeom>
            <a:solidFill>
              <a:schemeClr val="accent6"/>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00" name="Google Shape;100;p6"/>
            <p:cNvSpPr/>
            <p:nvPr/>
          </p:nvSpPr>
          <p:spPr>
            <a:xfrm>
              <a:off x="740880" y="3204000"/>
              <a:ext cx="190800" cy="21960"/>
            </a:xfrm>
            <a:custGeom>
              <a:avLst/>
              <a:gdLst/>
              <a:ahLst/>
              <a:cxnLst/>
              <a:rect l="l" t="t" r="r" b="b"/>
              <a:pathLst>
                <a:path w="530" h="61" extrusionOk="0">
                  <a:moveTo>
                    <a:pt x="1" y="61"/>
                  </a:moveTo>
                  <a:lnTo>
                    <a:pt x="0" y="43"/>
                  </a:lnTo>
                  <a:lnTo>
                    <a:pt x="528" y="0"/>
                  </a:lnTo>
                  <a:lnTo>
                    <a:pt x="530" y="19"/>
                  </a:lnTo>
                  <a:lnTo>
                    <a:pt x="1" y="61"/>
                  </a:lnTo>
                  <a:close/>
                </a:path>
              </a:pathLst>
            </a:custGeom>
            <a:solidFill>
              <a:schemeClr val="accent6"/>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01" name="Google Shape;101;p6"/>
            <p:cNvSpPr/>
            <p:nvPr/>
          </p:nvSpPr>
          <p:spPr>
            <a:xfrm>
              <a:off x="749160" y="3236760"/>
              <a:ext cx="189720" cy="36720"/>
            </a:xfrm>
            <a:custGeom>
              <a:avLst/>
              <a:gdLst/>
              <a:ahLst/>
              <a:cxnLst/>
              <a:rect l="l" t="t" r="r" b="b"/>
              <a:pathLst>
                <a:path w="527" h="102" extrusionOk="0">
                  <a:moveTo>
                    <a:pt x="2" y="102"/>
                  </a:moveTo>
                  <a:lnTo>
                    <a:pt x="0" y="83"/>
                  </a:lnTo>
                  <a:lnTo>
                    <a:pt x="524" y="0"/>
                  </a:lnTo>
                  <a:lnTo>
                    <a:pt x="527" y="18"/>
                  </a:lnTo>
                  <a:lnTo>
                    <a:pt x="2" y="102"/>
                  </a:lnTo>
                  <a:close/>
                </a:path>
              </a:pathLst>
            </a:custGeom>
            <a:solidFill>
              <a:schemeClr val="accent6"/>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grpSp>
      <p:sp>
        <p:nvSpPr>
          <p:cNvPr id="102" name="Google Shape;102;p6"/>
          <p:cNvSpPr/>
          <p:nvPr/>
        </p:nvSpPr>
        <p:spPr>
          <a:xfrm rot="-2327713">
            <a:off x="-20700" y="4283099"/>
            <a:ext cx="391698" cy="908550"/>
          </a:xfrm>
          <a:custGeom>
            <a:avLst/>
            <a:gdLst/>
            <a:ahLst/>
            <a:cxnLst/>
            <a:rect l="l" t="t" r="r" b="b"/>
            <a:pathLst>
              <a:path w="751" h="1742" extrusionOk="0">
                <a:moveTo>
                  <a:pt x="550" y="55"/>
                </a:moveTo>
                <a:cubicBezTo>
                  <a:pt x="542" y="42"/>
                  <a:pt x="532" y="28"/>
                  <a:pt x="524" y="15"/>
                </a:cubicBezTo>
                <a:lnTo>
                  <a:pt x="544" y="0"/>
                </a:lnTo>
                <a:cubicBezTo>
                  <a:pt x="553" y="14"/>
                  <a:pt x="563" y="28"/>
                  <a:pt x="571" y="42"/>
                </a:cubicBezTo>
                <a:lnTo>
                  <a:pt x="550" y="55"/>
                </a:lnTo>
                <a:moveTo>
                  <a:pt x="642" y="233"/>
                </a:moveTo>
                <a:cubicBezTo>
                  <a:pt x="630" y="202"/>
                  <a:pt x="616" y="171"/>
                  <a:pt x="600" y="142"/>
                </a:cubicBezTo>
                <a:lnTo>
                  <a:pt x="623" y="130"/>
                </a:lnTo>
                <a:cubicBezTo>
                  <a:pt x="638" y="160"/>
                  <a:pt x="653" y="192"/>
                  <a:pt x="665" y="223"/>
                </a:cubicBezTo>
                <a:lnTo>
                  <a:pt x="642" y="233"/>
                </a:lnTo>
                <a:moveTo>
                  <a:pt x="701" y="425"/>
                </a:moveTo>
                <a:cubicBezTo>
                  <a:pt x="694" y="392"/>
                  <a:pt x="685" y="359"/>
                  <a:pt x="676" y="327"/>
                </a:cubicBezTo>
                <a:lnTo>
                  <a:pt x="700" y="320"/>
                </a:lnTo>
                <a:cubicBezTo>
                  <a:pt x="710" y="352"/>
                  <a:pt x="719" y="386"/>
                  <a:pt x="726" y="419"/>
                </a:cubicBezTo>
                <a:lnTo>
                  <a:pt x="701" y="425"/>
                </a:lnTo>
                <a:moveTo>
                  <a:pt x="727" y="623"/>
                </a:moveTo>
                <a:cubicBezTo>
                  <a:pt x="725" y="590"/>
                  <a:pt x="722" y="556"/>
                  <a:pt x="718" y="523"/>
                </a:cubicBezTo>
                <a:lnTo>
                  <a:pt x="743" y="520"/>
                </a:lnTo>
                <a:cubicBezTo>
                  <a:pt x="748" y="553"/>
                  <a:pt x="750" y="588"/>
                  <a:pt x="751" y="622"/>
                </a:cubicBezTo>
                <a:lnTo>
                  <a:pt x="727" y="623"/>
                </a:lnTo>
                <a:moveTo>
                  <a:pt x="742" y="826"/>
                </a:moveTo>
                <a:lnTo>
                  <a:pt x="717" y="823"/>
                </a:lnTo>
                <a:cubicBezTo>
                  <a:pt x="721" y="790"/>
                  <a:pt x="724" y="756"/>
                  <a:pt x="726" y="723"/>
                </a:cubicBezTo>
                <a:lnTo>
                  <a:pt x="751" y="724"/>
                </a:lnTo>
                <a:cubicBezTo>
                  <a:pt x="750" y="759"/>
                  <a:pt x="747" y="793"/>
                  <a:pt x="742" y="826"/>
                </a:cubicBezTo>
                <a:moveTo>
                  <a:pt x="696" y="1026"/>
                </a:moveTo>
                <a:lnTo>
                  <a:pt x="671" y="1018"/>
                </a:lnTo>
                <a:cubicBezTo>
                  <a:pt x="674" y="1010"/>
                  <a:pt x="677" y="1002"/>
                  <a:pt x="679" y="995"/>
                </a:cubicBezTo>
                <a:cubicBezTo>
                  <a:pt x="686" y="971"/>
                  <a:pt x="693" y="946"/>
                  <a:pt x="699" y="922"/>
                </a:cubicBezTo>
                <a:lnTo>
                  <a:pt x="724" y="927"/>
                </a:lnTo>
                <a:cubicBezTo>
                  <a:pt x="717" y="952"/>
                  <a:pt x="711" y="978"/>
                  <a:pt x="703" y="1002"/>
                </a:cubicBezTo>
                <a:cubicBezTo>
                  <a:pt x="701" y="1010"/>
                  <a:pt x="699" y="1018"/>
                  <a:pt x="696" y="1026"/>
                </a:cubicBezTo>
                <a:moveTo>
                  <a:pt x="613" y="1213"/>
                </a:moveTo>
                <a:lnTo>
                  <a:pt x="591" y="1201"/>
                </a:lnTo>
                <a:cubicBezTo>
                  <a:pt x="608" y="1172"/>
                  <a:pt x="623" y="1141"/>
                  <a:pt x="636" y="1111"/>
                </a:cubicBezTo>
                <a:lnTo>
                  <a:pt x="659" y="1121"/>
                </a:lnTo>
                <a:cubicBezTo>
                  <a:pt x="645" y="1152"/>
                  <a:pt x="630" y="1183"/>
                  <a:pt x="613" y="1213"/>
                </a:cubicBezTo>
                <a:moveTo>
                  <a:pt x="499" y="1383"/>
                </a:moveTo>
                <a:lnTo>
                  <a:pt x="480" y="1367"/>
                </a:lnTo>
                <a:cubicBezTo>
                  <a:pt x="501" y="1341"/>
                  <a:pt x="521" y="1314"/>
                  <a:pt x="539" y="1287"/>
                </a:cubicBezTo>
                <a:lnTo>
                  <a:pt x="560" y="1301"/>
                </a:lnTo>
                <a:cubicBezTo>
                  <a:pt x="541" y="1329"/>
                  <a:pt x="521" y="1357"/>
                  <a:pt x="499" y="1383"/>
                </a:cubicBezTo>
                <a:moveTo>
                  <a:pt x="358" y="1531"/>
                </a:moveTo>
                <a:lnTo>
                  <a:pt x="341" y="1512"/>
                </a:lnTo>
                <a:cubicBezTo>
                  <a:pt x="366" y="1490"/>
                  <a:pt x="390" y="1467"/>
                  <a:pt x="414" y="1443"/>
                </a:cubicBezTo>
                <a:lnTo>
                  <a:pt x="431" y="1460"/>
                </a:lnTo>
                <a:cubicBezTo>
                  <a:pt x="408" y="1485"/>
                  <a:pt x="383" y="1509"/>
                  <a:pt x="358" y="1531"/>
                </a:cubicBezTo>
                <a:moveTo>
                  <a:pt x="193" y="1652"/>
                </a:moveTo>
                <a:lnTo>
                  <a:pt x="180" y="1630"/>
                </a:lnTo>
                <a:cubicBezTo>
                  <a:pt x="208" y="1613"/>
                  <a:pt x="236" y="1594"/>
                  <a:pt x="263" y="1575"/>
                </a:cubicBezTo>
                <a:lnTo>
                  <a:pt x="278" y="1595"/>
                </a:lnTo>
                <a:cubicBezTo>
                  <a:pt x="251" y="1615"/>
                  <a:pt x="222" y="1635"/>
                  <a:pt x="193" y="1652"/>
                </a:cubicBezTo>
                <a:moveTo>
                  <a:pt x="9" y="1742"/>
                </a:moveTo>
                <a:lnTo>
                  <a:pt x="0" y="1718"/>
                </a:lnTo>
                <a:cubicBezTo>
                  <a:pt x="31" y="1706"/>
                  <a:pt x="62" y="1693"/>
                  <a:pt x="92" y="1678"/>
                </a:cubicBezTo>
                <a:lnTo>
                  <a:pt x="103" y="1701"/>
                </a:lnTo>
                <a:cubicBezTo>
                  <a:pt x="72" y="1716"/>
                  <a:pt x="40" y="1729"/>
                  <a:pt x="9" y="1742"/>
                </a:cubicBezTo>
                <a:close/>
              </a:path>
            </a:pathLst>
          </a:custGeom>
          <a:solidFill>
            <a:schemeClr val="accent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03" name="Google Shape;103;p6"/>
          <p:cNvSpPr/>
          <p:nvPr/>
        </p:nvSpPr>
        <p:spPr>
          <a:xfrm>
            <a:off x="612400" y="4734649"/>
            <a:ext cx="287088" cy="287550"/>
          </a:xfrm>
          <a:custGeom>
            <a:avLst/>
            <a:gdLst/>
            <a:ahLst/>
            <a:cxnLst/>
            <a:rect l="l" t="t" r="r" b="b"/>
            <a:pathLst>
              <a:path w="647" h="648" extrusionOk="0">
                <a:moveTo>
                  <a:pt x="647" y="324"/>
                </a:moveTo>
                <a:cubicBezTo>
                  <a:pt x="647" y="503"/>
                  <a:pt x="502" y="648"/>
                  <a:pt x="323" y="648"/>
                </a:cubicBezTo>
                <a:cubicBezTo>
                  <a:pt x="145" y="648"/>
                  <a:pt x="0" y="503"/>
                  <a:pt x="0" y="324"/>
                </a:cubicBezTo>
                <a:cubicBezTo>
                  <a:pt x="0" y="145"/>
                  <a:pt x="145" y="0"/>
                  <a:pt x="323" y="0"/>
                </a:cubicBezTo>
                <a:cubicBezTo>
                  <a:pt x="502" y="0"/>
                  <a:pt x="647" y="145"/>
                  <a:pt x="647" y="324"/>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04" name="Google Shape;104;p6"/>
          <p:cNvSpPr/>
          <p:nvPr/>
        </p:nvSpPr>
        <p:spPr>
          <a:xfrm>
            <a:off x="301833" y="4144850"/>
            <a:ext cx="167887" cy="168150"/>
          </a:xfrm>
          <a:custGeom>
            <a:avLst/>
            <a:gdLst/>
            <a:ahLst/>
            <a:cxnLst/>
            <a:rect l="l" t="t" r="r" b="b"/>
            <a:pathLst>
              <a:path w="647" h="648" extrusionOk="0">
                <a:moveTo>
                  <a:pt x="647" y="324"/>
                </a:moveTo>
                <a:cubicBezTo>
                  <a:pt x="647" y="503"/>
                  <a:pt x="502" y="648"/>
                  <a:pt x="323" y="648"/>
                </a:cubicBezTo>
                <a:cubicBezTo>
                  <a:pt x="145" y="648"/>
                  <a:pt x="0" y="503"/>
                  <a:pt x="0" y="324"/>
                </a:cubicBezTo>
                <a:cubicBezTo>
                  <a:pt x="0" y="145"/>
                  <a:pt x="145" y="0"/>
                  <a:pt x="323" y="0"/>
                </a:cubicBezTo>
                <a:cubicBezTo>
                  <a:pt x="502" y="0"/>
                  <a:pt x="647" y="145"/>
                  <a:pt x="647" y="324"/>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05" name="Google Shape;105;p6"/>
          <p:cNvSpPr/>
          <p:nvPr/>
        </p:nvSpPr>
        <p:spPr>
          <a:xfrm rot="4372979">
            <a:off x="638751" y="-416825"/>
            <a:ext cx="391697" cy="908547"/>
          </a:xfrm>
          <a:custGeom>
            <a:avLst/>
            <a:gdLst/>
            <a:ahLst/>
            <a:cxnLst/>
            <a:rect l="l" t="t" r="r" b="b"/>
            <a:pathLst>
              <a:path w="751" h="1742" extrusionOk="0">
                <a:moveTo>
                  <a:pt x="550" y="55"/>
                </a:moveTo>
                <a:cubicBezTo>
                  <a:pt x="542" y="42"/>
                  <a:pt x="532" y="28"/>
                  <a:pt x="524" y="15"/>
                </a:cubicBezTo>
                <a:lnTo>
                  <a:pt x="544" y="0"/>
                </a:lnTo>
                <a:cubicBezTo>
                  <a:pt x="553" y="14"/>
                  <a:pt x="563" y="28"/>
                  <a:pt x="571" y="42"/>
                </a:cubicBezTo>
                <a:lnTo>
                  <a:pt x="550" y="55"/>
                </a:lnTo>
                <a:moveTo>
                  <a:pt x="642" y="233"/>
                </a:moveTo>
                <a:cubicBezTo>
                  <a:pt x="630" y="202"/>
                  <a:pt x="616" y="171"/>
                  <a:pt x="600" y="142"/>
                </a:cubicBezTo>
                <a:lnTo>
                  <a:pt x="623" y="130"/>
                </a:lnTo>
                <a:cubicBezTo>
                  <a:pt x="638" y="160"/>
                  <a:pt x="653" y="192"/>
                  <a:pt x="665" y="223"/>
                </a:cubicBezTo>
                <a:lnTo>
                  <a:pt x="642" y="233"/>
                </a:lnTo>
                <a:moveTo>
                  <a:pt x="701" y="425"/>
                </a:moveTo>
                <a:cubicBezTo>
                  <a:pt x="694" y="392"/>
                  <a:pt x="685" y="359"/>
                  <a:pt x="676" y="327"/>
                </a:cubicBezTo>
                <a:lnTo>
                  <a:pt x="700" y="320"/>
                </a:lnTo>
                <a:cubicBezTo>
                  <a:pt x="710" y="352"/>
                  <a:pt x="719" y="386"/>
                  <a:pt x="726" y="419"/>
                </a:cubicBezTo>
                <a:lnTo>
                  <a:pt x="701" y="425"/>
                </a:lnTo>
                <a:moveTo>
                  <a:pt x="727" y="623"/>
                </a:moveTo>
                <a:cubicBezTo>
                  <a:pt x="725" y="590"/>
                  <a:pt x="722" y="556"/>
                  <a:pt x="718" y="523"/>
                </a:cubicBezTo>
                <a:lnTo>
                  <a:pt x="743" y="520"/>
                </a:lnTo>
                <a:cubicBezTo>
                  <a:pt x="748" y="553"/>
                  <a:pt x="750" y="588"/>
                  <a:pt x="751" y="622"/>
                </a:cubicBezTo>
                <a:lnTo>
                  <a:pt x="727" y="623"/>
                </a:lnTo>
                <a:moveTo>
                  <a:pt x="742" y="826"/>
                </a:moveTo>
                <a:lnTo>
                  <a:pt x="717" y="823"/>
                </a:lnTo>
                <a:cubicBezTo>
                  <a:pt x="721" y="790"/>
                  <a:pt x="724" y="756"/>
                  <a:pt x="726" y="723"/>
                </a:cubicBezTo>
                <a:lnTo>
                  <a:pt x="751" y="724"/>
                </a:lnTo>
                <a:cubicBezTo>
                  <a:pt x="750" y="759"/>
                  <a:pt x="747" y="793"/>
                  <a:pt x="742" y="826"/>
                </a:cubicBezTo>
                <a:moveTo>
                  <a:pt x="696" y="1026"/>
                </a:moveTo>
                <a:lnTo>
                  <a:pt x="671" y="1018"/>
                </a:lnTo>
                <a:cubicBezTo>
                  <a:pt x="674" y="1010"/>
                  <a:pt x="677" y="1002"/>
                  <a:pt x="679" y="995"/>
                </a:cubicBezTo>
                <a:cubicBezTo>
                  <a:pt x="686" y="971"/>
                  <a:pt x="693" y="946"/>
                  <a:pt x="699" y="922"/>
                </a:cubicBezTo>
                <a:lnTo>
                  <a:pt x="724" y="927"/>
                </a:lnTo>
                <a:cubicBezTo>
                  <a:pt x="717" y="952"/>
                  <a:pt x="711" y="978"/>
                  <a:pt x="703" y="1002"/>
                </a:cubicBezTo>
                <a:cubicBezTo>
                  <a:pt x="701" y="1010"/>
                  <a:pt x="699" y="1018"/>
                  <a:pt x="696" y="1026"/>
                </a:cubicBezTo>
                <a:moveTo>
                  <a:pt x="613" y="1213"/>
                </a:moveTo>
                <a:lnTo>
                  <a:pt x="591" y="1201"/>
                </a:lnTo>
                <a:cubicBezTo>
                  <a:pt x="608" y="1172"/>
                  <a:pt x="623" y="1141"/>
                  <a:pt x="636" y="1111"/>
                </a:cubicBezTo>
                <a:lnTo>
                  <a:pt x="659" y="1121"/>
                </a:lnTo>
                <a:cubicBezTo>
                  <a:pt x="645" y="1152"/>
                  <a:pt x="630" y="1183"/>
                  <a:pt x="613" y="1213"/>
                </a:cubicBezTo>
                <a:moveTo>
                  <a:pt x="499" y="1383"/>
                </a:moveTo>
                <a:lnTo>
                  <a:pt x="480" y="1367"/>
                </a:lnTo>
                <a:cubicBezTo>
                  <a:pt x="501" y="1341"/>
                  <a:pt x="521" y="1314"/>
                  <a:pt x="539" y="1287"/>
                </a:cubicBezTo>
                <a:lnTo>
                  <a:pt x="560" y="1301"/>
                </a:lnTo>
                <a:cubicBezTo>
                  <a:pt x="541" y="1329"/>
                  <a:pt x="521" y="1357"/>
                  <a:pt x="499" y="1383"/>
                </a:cubicBezTo>
                <a:moveTo>
                  <a:pt x="358" y="1531"/>
                </a:moveTo>
                <a:lnTo>
                  <a:pt x="341" y="1512"/>
                </a:lnTo>
                <a:cubicBezTo>
                  <a:pt x="366" y="1490"/>
                  <a:pt x="390" y="1467"/>
                  <a:pt x="414" y="1443"/>
                </a:cubicBezTo>
                <a:lnTo>
                  <a:pt x="431" y="1460"/>
                </a:lnTo>
                <a:cubicBezTo>
                  <a:pt x="408" y="1485"/>
                  <a:pt x="383" y="1509"/>
                  <a:pt x="358" y="1531"/>
                </a:cubicBezTo>
                <a:moveTo>
                  <a:pt x="193" y="1652"/>
                </a:moveTo>
                <a:lnTo>
                  <a:pt x="180" y="1630"/>
                </a:lnTo>
                <a:cubicBezTo>
                  <a:pt x="208" y="1613"/>
                  <a:pt x="236" y="1594"/>
                  <a:pt x="263" y="1575"/>
                </a:cubicBezTo>
                <a:lnTo>
                  <a:pt x="278" y="1595"/>
                </a:lnTo>
                <a:cubicBezTo>
                  <a:pt x="251" y="1615"/>
                  <a:pt x="222" y="1635"/>
                  <a:pt x="193" y="1652"/>
                </a:cubicBezTo>
                <a:moveTo>
                  <a:pt x="9" y="1742"/>
                </a:moveTo>
                <a:lnTo>
                  <a:pt x="0" y="1718"/>
                </a:lnTo>
                <a:cubicBezTo>
                  <a:pt x="31" y="1706"/>
                  <a:pt x="62" y="1693"/>
                  <a:pt x="92" y="1678"/>
                </a:cubicBezTo>
                <a:lnTo>
                  <a:pt x="103" y="1701"/>
                </a:lnTo>
                <a:cubicBezTo>
                  <a:pt x="72" y="1716"/>
                  <a:pt x="40" y="1729"/>
                  <a:pt x="9" y="1742"/>
                </a:cubicBezTo>
                <a:close/>
              </a:path>
            </a:pathLst>
          </a:custGeom>
          <a:solidFill>
            <a:schemeClr val="accent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06" name="Google Shape;106;p6"/>
          <p:cNvSpPr/>
          <p:nvPr/>
        </p:nvSpPr>
        <p:spPr>
          <a:xfrm>
            <a:off x="174908" y="358325"/>
            <a:ext cx="167887" cy="168150"/>
          </a:xfrm>
          <a:custGeom>
            <a:avLst/>
            <a:gdLst/>
            <a:ahLst/>
            <a:cxnLst/>
            <a:rect l="l" t="t" r="r" b="b"/>
            <a:pathLst>
              <a:path w="647" h="648" extrusionOk="0">
                <a:moveTo>
                  <a:pt x="647" y="324"/>
                </a:moveTo>
                <a:cubicBezTo>
                  <a:pt x="647" y="503"/>
                  <a:pt x="502" y="648"/>
                  <a:pt x="323" y="648"/>
                </a:cubicBezTo>
                <a:cubicBezTo>
                  <a:pt x="145" y="648"/>
                  <a:pt x="0" y="503"/>
                  <a:pt x="0" y="324"/>
                </a:cubicBezTo>
                <a:cubicBezTo>
                  <a:pt x="0" y="145"/>
                  <a:pt x="145" y="0"/>
                  <a:pt x="323" y="0"/>
                </a:cubicBezTo>
                <a:cubicBezTo>
                  <a:pt x="502" y="0"/>
                  <a:pt x="647" y="145"/>
                  <a:pt x="647" y="324"/>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07" name="Google Shape;107;p6"/>
          <p:cNvSpPr/>
          <p:nvPr/>
        </p:nvSpPr>
        <p:spPr>
          <a:xfrm>
            <a:off x="8859247" y="4603998"/>
            <a:ext cx="159751" cy="160003"/>
          </a:xfrm>
          <a:custGeom>
            <a:avLst/>
            <a:gdLst/>
            <a:ahLst/>
            <a:cxnLst/>
            <a:rect l="l" t="t" r="r" b="b"/>
            <a:pathLst>
              <a:path w="647" h="648" extrusionOk="0">
                <a:moveTo>
                  <a:pt x="647" y="324"/>
                </a:moveTo>
                <a:cubicBezTo>
                  <a:pt x="647" y="503"/>
                  <a:pt x="502" y="648"/>
                  <a:pt x="323" y="648"/>
                </a:cubicBezTo>
                <a:cubicBezTo>
                  <a:pt x="145" y="648"/>
                  <a:pt x="0" y="503"/>
                  <a:pt x="0" y="324"/>
                </a:cubicBezTo>
                <a:cubicBezTo>
                  <a:pt x="0" y="145"/>
                  <a:pt x="145" y="0"/>
                  <a:pt x="323" y="0"/>
                </a:cubicBezTo>
                <a:cubicBezTo>
                  <a:pt x="502" y="0"/>
                  <a:pt x="647" y="145"/>
                  <a:pt x="647" y="324"/>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08" name="Google Shape;108;p6"/>
          <p:cNvSpPr/>
          <p:nvPr/>
        </p:nvSpPr>
        <p:spPr>
          <a:xfrm>
            <a:off x="7359403" y="214325"/>
            <a:ext cx="106575" cy="106726"/>
          </a:xfrm>
          <a:custGeom>
            <a:avLst/>
            <a:gdLst/>
            <a:ahLst/>
            <a:cxnLst/>
            <a:rect l="l" t="t" r="r" b="b"/>
            <a:pathLst>
              <a:path w="647" h="648" extrusionOk="0">
                <a:moveTo>
                  <a:pt x="647" y="324"/>
                </a:moveTo>
                <a:cubicBezTo>
                  <a:pt x="647" y="503"/>
                  <a:pt x="502" y="648"/>
                  <a:pt x="323" y="648"/>
                </a:cubicBezTo>
                <a:cubicBezTo>
                  <a:pt x="145" y="648"/>
                  <a:pt x="0" y="503"/>
                  <a:pt x="0" y="324"/>
                </a:cubicBezTo>
                <a:cubicBezTo>
                  <a:pt x="0" y="145"/>
                  <a:pt x="145" y="0"/>
                  <a:pt x="323" y="0"/>
                </a:cubicBezTo>
                <a:cubicBezTo>
                  <a:pt x="502" y="0"/>
                  <a:pt x="647" y="145"/>
                  <a:pt x="647" y="324"/>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09" name="Google Shape;109;p6"/>
          <p:cNvSpPr/>
          <p:nvPr/>
        </p:nvSpPr>
        <p:spPr>
          <a:xfrm rot="-6783758">
            <a:off x="8566701" y="4638523"/>
            <a:ext cx="391697" cy="908547"/>
          </a:xfrm>
          <a:custGeom>
            <a:avLst/>
            <a:gdLst/>
            <a:ahLst/>
            <a:cxnLst/>
            <a:rect l="l" t="t" r="r" b="b"/>
            <a:pathLst>
              <a:path w="751" h="1742" extrusionOk="0">
                <a:moveTo>
                  <a:pt x="550" y="55"/>
                </a:moveTo>
                <a:cubicBezTo>
                  <a:pt x="542" y="42"/>
                  <a:pt x="532" y="28"/>
                  <a:pt x="524" y="15"/>
                </a:cubicBezTo>
                <a:lnTo>
                  <a:pt x="544" y="0"/>
                </a:lnTo>
                <a:cubicBezTo>
                  <a:pt x="553" y="14"/>
                  <a:pt x="563" y="28"/>
                  <a:pt x="571" y="42"/>
                </a:cubicBezTo>
                <a:lnTo>
                  <a:pt x="550" y="55"/>
                </a:lnTo>
                <a:moveTo>
                  <a:pt x="642" y="233"/>
                </a:moveTo>
                <a:cubicBezTo>
                  <a:pt x="630" y="202"/>
                  <a:pt x="616" y="171"/>
                  <a:pt x="600" y="142"/>
                </a:cubicBezTo>
                <a:lnTo>
                  <a:pt x="623" y="130"/>
                </a:lnTo>
                <a:cubicBezTo>
                  <a:pt x="638" y="160"/>
                  <a:pt x="653" y="192"/>
                  <a:pt x="665" y="223"/>
                </a:cubicBezTo>
                <a:lnTo>
                  <a:pt x="642" y="233"/>
                </a:lnTo>
                <a:moveTo>
                  <a:pt x="701" y="425"/>
                </a:moveTo>
                <a:cubicBezTo>
                  <a:pt x="694" y="392"/>
                  <a:pt x="685" y="359"/>
                  <a:pt x="676" y="327"/>
                </a:cubicBezTo>
                <a:lnTo>
                  <a:pt x="700" y="320"/>
                </a:lnTo>
                <a:cubicBezTo>
                  <a:pt x="710" y="352"/>
                  <a:pt x="719" y="386"/>
                  <a:pt x="726" y="419"/>
                </a:cubicBezTo>
                <a:lnTo>
                  <a:pt x="701" y="425"/>
                </a:lnTo>
                <a:moveTo>
                  <a:pt x="727" y="623"/>
                </a:moveTo>
                <a:cubicBezTo>
                  <a:pt x="725" y="590"/>
                  <a:pt x="722" y="556"/>
                  <a:pt x="718" y="523"/>
                </a:cubicBezTo>
                <a:lnTo>
                  <a:pt x="743" y="520"/>
                </a:lnTo>
                <a:cubicBezTo>
                  <a:pt x="748" y="553"/>
                  <a:pt x="750" y="588"/>
                  <a:pt x="751" y="622"/>
                </a:cubicBezTo>
                <a:lnTo>
                  <a:pt x="727" y="623"/>
                </a:lnTo>
                <a:moveTo>
                  <a:pt x="742" y="826"/>
                </a:moveTo>
                <a:lnTo>
                  <a:pt x="717" y="823"/>
                </a:lnTo>
                <a:cubicBezTo>
                  <a:pt x="721" y="790"/>
                  <a:pt x="724" y="756"/>
                  <a:pt x="726" y="723"/>
                </a:cubicBezTo>
                <a:lnTo>
                  <a:pt x="751" y="724"/>
                </a:lnTo>
                <a:cubicBezTo>
                  <a:pt x="750" y="759"/>
                  <a:pt x="747" y="793"/>
                  <a:pt x="742" y="826"/>
                </a:cubicBezTo>
                <a:moveTo>
                  <a:pt x="696" y="1026"/>
                </a:moveTo>
                <a:lnTo>
                  <a:pt x="671" y="1018"/>
                </a:lnTo>
                <a:cubicBezTo>
                  <a:pt x="674" y="1010"/>
                  <a:pt x="677" y="1002"/>
                  <a:pt x="679" y="995"/>
                </a:cubicBezTo>
                <a:cubicBezTo>
                  <a:pt x="686" y="971"/>
                  <a:pt x="693" y="946"/>
                  <a:pt x="699" y="922"/>
                </a:cubicBezTo>
                <a:lnTo>
                  <a:pt x="724" y="927"/>
                </a:lnTo>
                <a:cubicBezTo>
                  <a:pt x="717" y="952"/>
                  <a:pt x="711" y="978"/>
                  <a:pt x="703" y="1002"/>
                </a:cubicBezTo>
                <a:cubicBezTo>
                  <a:pt x="701" y="1010"/>
                  <a:pt x="699" y="1018"/>
                  <a:pt x="696" y="1026"/>
                </a:cubicBezTo>
                <a:moveTo>
                  <a:pt x="613" y="1213"/>
                </a:moveTo>
                <a:lnTo>
                  <a:pt x="591" y="1201"/>
                </a:lnTo>
                <a:cubicBezTo>
                  <a:pt x="608" y="1172"/>
                  <a:pt x="623" y="1141"/>
                  <a:pt x="636" y="1111"/>
                </a:cubicBezTo>
                <a:lnTo>
                  <a:pt x="659" y="1121"/>
                </a:lnTo>
                <a:cubicBezTo>
                  <a:pt x="645" y="1152"/>
                  <a:pt x="630" y="1183"/>
                  <a:pt x="613" y="1213"/>
                </a:cubicBezTo>
                <a:moveTo>
                  <a:pt x="499" y="1383"/>
                </a:moveTo>
                <a:lnTo>
                  <a:pt x="480" y="1367"/>
                </a:lnTo>
                <a:cubicBezTo>
                  <a:pt x="501" y="1341"/>
                  <a:pt x="521" y="1314"/>
                  <a:pt x="539" y="1287"/>
                </a:cubicBezTo>
                <a:lnTo>
                  <a:pt x="560" y="1301"/>
                </a:lnTo>
                <a:cubicBezTo>
                  <a:pt x="541" y="1329"/>
                  <a:pt x="521" y="1357"/>
                  <a:pt x="499" y="1383"/>
                </a:cubicBezTo>
                <a:moveTo>
                  <a:pt x="358" y="1531"/>
                </a:moveTo>
                <a:lnTo>
                  <a:pt x="341" y="1512"/>
                </a:lnTo>
                <a:cubicBezTo>
                  <a:pt x="366" y="1490"/>
                  <a:pt x="390" y="1467"/>
                  <a:pt x="414" y="1443"/>
                </a:cubicBezTo>
                <a:lnTo>
                  <a:pt x="431" y="1460"/>
                </a:lnTo>
                <a:cubicBezTo>
                  <a:pt x="408" y="1485"/>
                  <a:pt x="383" y="1509"/>
                  <a:pt x="358" y="1531"/>
                </a:cubicBezTo>
                <a:moveTo>
                  <a:pt x="193" y="1652"/>
                </a:moveTo>
                <a:lnTo>
                  <a:pt x="180" y="1630"/>
                </a:lnTo>
                <a:cubicBezTo>
                  <a:pt x="208" y="1613"/>
                  <a:pt x="236" y="1594"/>
                  <a:pt x="263" y="1575"/>
                </a:cubicBezTo>
                <a:lnTo>
                  <a:pt x="278" y="1595"/>
                </a:lnTo>
                <a:cubicBezTo>
                  <a:pt x="251" y="1615"/>
                  <a:pt x="222" y="1635"/>
                  <a:pt x="193" y="1652"/>
                </a:cubicBezTo>
                <a:moveTo>
                  <a:pt x="9" y="1742"/>
                </a:moveTo>
                <a:lnTo>
                  <a:pt x="0" y="1718"/>
                </a:lnTo>
                <a:cubicBezTo>
                  <a:pt x="31" y="1706"/>
                  <a:pt x="62" y="1693"/>
                  <a:pt x="92" y="1678"/>
                </a:cubicBezTo>
                <a:lnTo>
                  <a:pt x="103" y="1701"/>
                </a:lnTo>
                <a:cubicBezTo>
                  <a:pt x="72" y="1716"/>
                  <a:pt x="40" y="1729"/>
                  <a:pt x="9" y="1742"/>
                </a:cubicBezTo>
                <a:close/>
              </a:path>
            </a:pathLst>
          </a:custGeom>
          <a:solidFill>
            <a:schemeClr val="accent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2"/>
        </a:solidFill>
        <a:effectLst/>
      </p:bgPr>
    </p:bg>
    <p:spTree>
      <p:nvGrpSpPr>
        <p:cNvPr id="1" name="Shape 144"/>
        <p:cNvGrpSpPr/>
        <p:nvPr/>
      </p:nvGrpSpPr>
      <p:grpSpPr>
        <a:xfrm>
          <a:off x="0" y="0"/>
          <a:ext cx="0" cy="0"/>
          <a:chOff x="0" y="0"/>
          <a:chExt cx="0" cy="0"/>
        </a:xfrm>
      </p:grpSpPr>
      <p:sp>
        <p:nvSpPr>
          <p:cNvPr id="145" name="Google Shape;145;p9"/>
          <p:cNvSpPr txBox="1">
            <a:spLocks noGrp="1"/>
          </p:cNvSpPr>
          <p:nvPr>
            <p:ph type="title"/>
          </p:nvPr>
        </p:nvSpPr>
        <p:spPr>
          <a:xfrm>
            <a:off x="713100" y="1469575"/>
            <a:ext cx="4413600" cy="12459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sz="78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146" name="Google Shape;146;p9"/>
          <p:cNvSpPr txBox="1">
            <a:spLocks noGrp="1"/>
          </p:cNvSpPr>
          <p:nvPr>
            <p:ph type="subTitle" idx="1"/>
          </p:nvPr>
        </p:nvSpPr>
        <p:spPr>
          <a:xfrm>
            <a:off x="713100" y="2803075"/>
            <a:ext cx="4413600" cy="659700"/>
          </a:xfrm>
          <a:prstGeom prst="rect">
            <a:avLst/>
          </a:prstGeom>
        </p:spPr>
        <p:txBody>
          <a:bodyPr spcFirstLastPara="1" wrap="square" lIns="91425" tIns="91425" rIns="91425" bIns="91425" anchor="t" anchorCtr="0">
            <a:noAutofit/>
          </a:bodyPr>
          <a:lstStyle>
            <a:lvl1pPr lvl="0">
              <a:lnSpc>
                <a:spcPct val="115000"/>
              </a:lnSpc>
              <a:spcBef>
                <a:spcPts val="0"/>
              </a:spcBef>
              <a:spcAft>
                <a:spcPts val="0"/>
              </a:spcAft>
              <a:buSzPts val="2100"/>
              <a:buNone/>
              <a:defRPr sz="1600"/>
            </a:lvl1pPr>
            <a:lvl2pPr lvl="1" algn="ctr">
              <a:lnSpc>
                <a:spcPct val="115000"/>
              </a:lnSpc>
              <a:spcBef>
                <a:spcPts val="0"/>
              </a:spcBef>
              <a:spcAft>
                <a:spcPts val="0"/>
              </a:spcAft>
              <a:buSzPts val="2100"/>
              <a:buNone/>
              <a:defRPr sz="2100"/>
            </a:lvl2pPr>
            <a:lvl3pPr lvl="2" algn="ctr">
              <a:lnSpc>
                <a:spcPct val="115000"/>
              </a:lnSpc>
              <a:spcBef>
                <a:spcPts val="0"/>
              </a:spcBef>
              <a:spcAft>
                <a:spcPts val="0"/>
              </a:spcAft>
              <a:buSzPts val="2100"/>
              <a:buNone/>
              <a:defRPr sz="2100"/>
            </a:lvl3pPr>
            <a:lvl4pPr lvl="3" algn="ctr">
              <a:lnSpc>
                <a:spcPct val="115000"/>
              </a:lnSpc>
              <a:spcBef>
                <a:spcPts val="0"/>
              </a:spcBef>
              <a:spcAft>
                <a:spcPts val="0"/>
              </a:spcAft>
              <a:buSzPts val="2100"/>
              <a:buNone/>
              <a:defRPr sz="2100"/>
            </a:lvl4pPr>
            <a:lvl5pPr lvl="4" algn="ctr">
              <a:lnSpc>
                <a:spcPct val="115000"/>
              </a:lnSpc>
              <a:spcBef>
                <a:spcPts val="0"/>
              </a:spcBef>
              <a:spcAft>
                <a:spcPts val="0"/>
              </a:spcAft>
              <a:buSzPts val="2100"/>
              <a:buNone/>
              <a:defRPr sz="2100"/>
            </a:lvl5pPr>
            <a:lvl6pPr lvl="5" algn="ctr">
              <a:lnSpc>
                <a:spcPct val="115000"/>
              </a:lnSpc>
              <a:spcBef>
                <a:spcPts val="0"/>
              </a:spcBef>
              <a:spcAft>
                <a:spcPts val="0"/>
              </a:spcAft>
              <a:buSzPts val="2100"/>
              <a:buNone/>
              <a:defRPr sz="2100"/>
            </a:lvl6pPr>
            <a:lvl7pPr lvl="6" algn="ctr">
              <a:lnSpc>
                <a:spcPct val="115000"/>
              </a:lnSpc>
              <a:spcBef>
                <a:spcPts val="0"/>
              </a:spcBef>
              <a:spcAft>
                <a:spcPts val="0"/>
              </a:spcAft>
              <a:buSzPts val="2100"/>
              <a:buNone/>
              <a:defRPr sz="2100"/>
            </a:lvl7pPr>
            <a:lvl8pPr lvl="7" algn="ctr">
              <a:lnSpc>
                <a:spcPct val="115000"/>
              </a:lnSpc>
              <a:spcBef>
                <a:spcPts val="0"/>
              </a:spcBef>
              <a:spcAft>
                <a:spcPts val="0"/>
              </a:spcAft>
              <a:buSzPts val="2100"/>
              <a:buNone/>
              <a:defRPr sz="2100"/>
            </a:lvl8pPr>
            <a:lvl9pPr lvl="8" algn="ctr">
              <a:lnSpc>
                <a:spcPct val="115000"/>
              </a:lnSpc>
              <a:spcBef>
                <a:spcPts val="0"/>
              </a:spcBef>
              <a:spcAft>
                <a:spcPts val="0"/>
              </a:spcAft>
              <a:buSzPts val="2100"/>
              <a:buNone/>
              <a:defRPr sz="2100"/>
            </a:lvl9pPr>
          </a:lstStyle>
          <a:p>
            <a:endParaRPr/>
          </a:p>
        </p:txBody>
      </p:sp>
      <p:sp>
        <p:nvSpPr>
          <p:cNvPr id="147" name="Google Shape;147;p9"/>
          <p:cNvSpPr/>
          <p:nvPr/>
        </p:nvSpPr>
        <p:spPr>
          <a:xfrm>
            <a:off x="-123550" y="4411400"/>
            <a:ext cx="1555975" cy="732099"/>
          </a:xfrm>
          <a:custGeom>
            <a:avLst/>
            <a:gdLst/>
            <a:ahLst/>
            <a:cxnLst/>
            <a:rect l="l" t="t" r="r" b="b"/>
            <a:pathLst>
              <a:path w="3120" h="1468" extrusionOk="0">
                <a:moveTo>
                  <a:pt x="353" y="30"/>
                </a:moveTo>
                <a:lnTo>
                  <a:pt x="350" y="5"/>
                </a:lnTo>
                <a:cubicBezTo>
                  <a:pt x="380" y="2"/>
                  <a:pt x="412" y="0"/>
                  <a:pt x="444" y="0"/>
                </a:cubicBezTo>
                <a:lnTo>
                  <a:pt x="453" y="0"/>
                </a:lnTo>
                <a:lnTo>
                  <a:pt x="452" y="26"/>
                </a:lnTo>
                <a:lnTo>
                  <a:pt x="444" y="26"/>
                </a:lnTo>
                <a:cubicBezTo>
                  <a:pt x="414" y="26"/>
                  <a:pt x="383" y="27"/>
                  <a:pt x="353" y="30"/>
                </a:cubicBezTo>
                <a:moveTo>
                  <a:pt x="651" y="48"/>
                </a:moveTo>
                <a:cubicBezTo>
                  <a:pt x="618" y="40"/>
                  <a:pt x="585" y="35"/>
                  <a:pt x="552" y="31"/>
                </a:cubicBezTo>
                <a:lnTo>
                  <a:pt x="554" y="6"/>
                </a:lnTo>
                <a:cubicBezTo>
                  <a:pt x="589" y="10"/>
                  <a:pt x="623" y="16"/>
                  <a:pt x="656" y="23"/>
                </a:cubicBezTo>
                <a:lnTo>
                  <a:pt x="651" y="48"/>
                </a:lnTo>
                <a:moveTo>
                  <a:pt x="158" y="73"/>
                </a:moveTo>
                <a:lnTo>
                  <a:pt x="150" y="49"/>
                </a:lnTo>
                <a:cubicBezTo>
                  <a:pt x="182" y="38"/>
                  <a:pt x="215" y="29"/>
                  <a:pt x="248" y="21"/>
                </a:cubicBezTo>
                <a:lnTo>
                  <a:pt x="254" y="46"/>
                </a:lnTo>
                <a:cubicBezTo>
                  <a:pt x="221" y="53"/>
                  <a:pt x="189" y="62"/>
                  <a:pt x="158" y="73"/>
                </a:cubicBezTo>
                <a:moveTo>
                  <a:pt x="841" y="109"/>
                </a:moveTo>
                <a:cubicBezTo>
                  <a:pt x="810" y="96"/>
                  <a:pt x="779" y="84"/>
                  <a:pt x="747" y="74"/>
                </a:cubicBezTo>
                <a:lnTo>
                  <a:pt x="755" y="50"/>
                </a:lnTo>
                <a:cubicBezTo>
                  <a:pt x="787" y="61"/>
                  <a:pt x="820" y="72"/>
                  <a:pt x="851" y="86"/>
                </a:cubicBezTo>
                <a:lnTo>
                  <a:pt x="841" y="109"/>
                </a:lnTo>
                <a:moveTo>
                  <a:pt x="1" y="188"/>
                </a:moveTo>
                <a:cubicBezTo>
                  <a:pt x="0" y="183"/>
                  <a:pt x="0" y="179"/>
                  <a:pt x="0" y="176"/>
                </a:cubicBezTo>
                <a:cubicBezTo>
                  <a:pt x="0" y="145"/>
                  <a:pt x="19" y="116"/>
                  <a:pt x="55" y="92"/>
                </a:cubicBezTo>
                <a:lnTo>
                  <a:pt x="69" y="113"/>
                </a:lnTo>
                <a:cubicBezTo>
                  <a:pt x="49" y="127"/>
                  <a:pt x="25" y="148"/>
                  <a:pt x="25" y="176"/>
                </a:cubicBezTo>
                <a:cubicBezTo>
                  <a:pt x="25" y="178"/>
                  <a:pt x="26" y="181"/>
                  <a:pt x="26" y="183"/>
                </a:cubicBezTo>
                <a:lnTo>
                  <a:pt x="1" y="188"/>
                </a:lnTo>
                <a:moveTo>
                  <a:pt x="1015" y="207"/>
                </a:moveTo>
                <a:cubicBezTo>
                  <a:pt x="988" y="188"/>
                  <a:pt x="959" y="170"/>
                  <a:pt x="930" y="154"/>
                </a:cubicBezTo>
                <a:lnTo>
                  <a:pt x="943" y="132"/>
                </a:lnTo>
                <a:cubicBezTo>
                  <a:pt x="972" y="148"/>
                  <a:pt x="1002" y="167"/>
                  <a:pt x="1030" y="186"/>
                </a:cubicBezTo>
                <a:lnTo>
                  <a:pt x="1015" y="207"/>
                </a:lnTo>
                <a:moveTo>
                  <a:pt x="1170" y="334"/>
                </a:moveTo>
                <a:cubicBezTo>
                  <a:pt x="1146" y="311"/>
                  <a:pt x="1121" y="288"/>
                  <a:pt x="1096" y="267"/>
                </a:cubicBezTo>
                <a:lnTo>
                  <a:pt x="1111" y="248"/>
                </a:lnTo>
                <a:cubicBezTo>
                  <a:pt x="1138" y="269"/>
                  <a:pt x="1163" y="292"/>
                  <a:pt x="1188" y="315"/>
                </a:cubicBezTo>
                <a:lnTo>
                  <a:pt x="1170" y="334"/>
                </a:lnTo>
                <a:moveTo>
                  <a:pt x="1303" y="484"/>
                </a:moveTo>
                <a:cubicBezTo>
                  <a:pt x="1283" y="457"/>
                  <a:pt x="1261" y="431"/>
                  <a:pt x="1239" y="406"/>
                </a:cubicBezTo>
                <a:lnTo>
                  <a:pt x="1259" y="390"/>
                </a:lnTo>
                <a:cubicBezTo>
                  <a:pt x="1281" y="415"/>
                  <a:pt x="1302" y="441"/>
                  <a:pt x="1323" y="468"/>
                </a:cubicBezTo>
                <a:lnTo>
                  <a:pt x="1303" y="484"/>
                </a:lnTo>
                <a:moveTo>
                  <a:pt x="1414" y="652"/>
                </a:moveTo>
                <a:cubicBezTo>
                  <a:pt x="1397" y="622"/>
                  <a:pt x="1380" y="593"/>
                  <a:pt x="1361" y="566"/>
                </a:cubicBezTo>
                <a:lnTo>
                  <a:pt x="1382" y="552"/>
                </a:lnTo>
                <a:cubicBezTo>
                  <a:pt x="1401" y="580"/>
                  <a:pt x="1419" y="610"/>
                  <a:pt x="1436" y="639"/>
                </a:cubicBezTo>
                <a:lnTo>
                  <a:pt x="1414" y="652"/>
                </a:lnTo>
                <a:moveTo>
                  <a:pt x="1502" y="833"/>
                </a:moveTo>
                <a:cubicBezTo>
                  <a:pt x="1490" y="805"/>
                  <a:pt x="1479" y="778"/>
                  <a:pt x="1466" y="752"/>
                </a:cubicBezTo>
                <a:lnTo>
                  <a:pt x="1461" y="741"/>
                </a:lnTo>
                <a:lnTo>
                  <a:pt x="1483" y="729"/>
                </a:lnTo>
                <a:lnTo>
                  <a:pt x="1489" y="741"/>
                </a:lnTo>
                <a:cubicBezTo>
                  <a:pt x="1502" y="768"/>
                  <a:pt x="1514" y="795"/>
                  <a:pt x="1525" y="823"/>
                </a:cubicBezTo>
                <a:lnTo>
                  <a:pt x="1502" y="833"/>
                </a:lnTo>
                <a:moveTo>
                  <a:pt x="1583" y="1019"/>
                </a:moveTo>
                <a:cubicBezTo>
                  <a:pt x="1567" y="985"/>
                  <a:pt x="1552" y="951"/>
                  <a:pt x="1542" y="926"/>
                </a:cubicBezTo>
                <a:lnTo>
                  <a:pt x="1565" y="916"/>
                </a:lnTo>
                <a:cubicBezTo>
                  <a:pt x="1576" y="941"/>
                  <a:pt x="1590" y="975"/>
                  <a:pt x="1606" y="1008"/>
                </a:cubicBezTo>
                <a:lnTo>
                  <a:pt x="1583" y="1019"/>
                </a:lnTo>
                <a:moveTo>
                  <a:pt x="1686" y="1196"/>
                </a:moveTo>
                <a:cubicBezTo>
                  <a:pt x="1668" y="1173"/>
                  <a:pt x="1651" y="1147"/>
                  <a:pt x="1636" y="1120"/>
                </a:cubicBezTo>
                <a:cubicBezTo>
                  <a:pt x="1634" y="1117"/>
                  <a:pt x="1632" y="1113"/>
                  <a:pt x="1629" y="1110"/>
                </a:cubicBezTo>
                <a:lnTo>
                  <a:pt x="1652" y="1097"/>
                </a:lnTo>
                <a:cubicBezTo>
                  <a:pt x="1653" y="1101"/>
                  <a:pt x="1656" y="1104"/>
                  <a:pt x="1657" y="1108"/>
                </a:cubicBezTo>
                <a:cubicBezTo>
                  <a:pt x="1673" y="1133"/>
                  <a:pt x="1689" y="1158"/>
                  <a:pt x="1706" y="1181"/>
                </a:cubicBezTo>
                <a:lnTo>
                  <a:pt x="1686" y="1196"/>
                </a:lnTo>
                <a:moveTo>
                  <a:pt x="2718" y="1239"/>
                </a:moveTo>
                <a:lnTo>
                  <a:pt x="2715" y="1214"/>
                </a:lnTo>
                <a:cubicBezTo>
                  <a:pt x="2734" y="1212"/>
                  <a:pt x="2753" y="1210"/>
                  <a:pt x="2772" y="1211"/>
                </a:cubicBezTo>
                <a:cubicBezTo>
                  <a:pt x="2780" y="1211"/>
                  <a:pt x="2790" y="1211"/>
                  <a:pt x="2798" y="1212"/>
                </a:cubicBezTo>
                <a:cubicBezTo>
                  <a:pt x="2805" y="1212"/>
                  <a:pt x="2812" y="1212"/>
                  <a:pt x="2819" y="1213"/>
                </a:cubicBezTo>
                <a:lnTo>
                  <a:pt x="2816" y="1238"/>
                </a:lnTo>
                <a:cubicBezTo>
                  <a:pt x="2810" y="1237"/>
                  <a:pt x="2804" y="1237"/>
                  <a:pt x="2797" y="1236"/>
                </a:cubicBezTo>
                <a:cubicBezTo>
                  <a:pt x="2788" y="1236"/>
                  <a:pt x="2780" y="1236"/>
                  <a:pt x="2771" y="1236"/>
                </a:cubicBezTo>
                <a:cubicBezTo>
                  <a:pt x="2754" y="1236"/>
                  <a:pt x="2736" y="1237"/>
                  <a:pt x="2718" y="1239"/>
                </a:cubicBezTo>
                <a:moveTo>
                  <a:pt x="2524" y="1285"/>
                </a:moveTo>
                <a:lnTo>
                  <a:pt x="2515" y="1261"/>
                </a:lnTo>
                <a:cubicBezTo>
                  <a:pt x="2552" y="1249"/>
                  <a:pt x="2584" y="1240"/>
                  <a:pt x="2614" y="1232"/>
                </a:cubicBezTo>
                <a:lnTo>
                  <a:pt x="2620" y="1257"/>
                </a:lnTo>
                <a:cubicBezTo>
                  <a:pt x="2591" y="1264"/>
                  <a:pt x="2559" y="1273"/>
                  <a:pt x="2524" y="1285"/>
                </a:cubicBezTo>
                <a:moveTo>
                  <a:pt x="2996" y="1310"/>
                </a:moveTo>
                <a:cubicBezTo>
                  <a:pt x="2971" y="1290"/>
                  <a:pt x="2943" y="1274"/>
                  <a:pt x="2911" y="1262"/>
                </a:cubicBezTo>
                <a:lnTo>
                  <a:pt x="2920" y="1238"/>
                </a:lnTo>
                <a:cubicBezTo>
                  <a:pt x="2953" y="1251"/>
                  <a:pt x="2985" y="1268"/>
                  <a:pt x="3012" y="1289"/>
                </a:cubicBezTo>
                <a:lnTo>
                  <a:pt x="2996" y="1310"/>
                </a:lnTo>
                <a:moveTo>
                  <a:pt x="1834" y="1339"/>
                </a:moveTo>
                <a:cubicBezTo>
                  <a:pt x="1806" y="1320"/>
                  <a:pt x="1779" y="1299"/>
                  <a:pt x="1754" y="1274"/>
                </a:cubicBezTo>
                <a:lnTo>
                  <a:pt x="1771" y="1256"/>
                </a:lnTo>
                <a:cubicBezTo>
                  <a:pt x="1796" y="1279"/>
                  <a:pt x="1822" y="1300"/>
                  <a:pt x="1848" y="1317"/>
                </a:cubicBezTo>
                <a:lnTo>
                  <a:pt x="1834" y="1339"/>
                </a:lnTo>
                <a:moveTo>
                  <a:pt x="2333" y="1354"/>
                </a:moveTo>
                <a:lnTo>
                  <a:pt x="2325" y="1330"/>
                </a:lnTo>
                <a:cubicBezTo>
                  <a:pt x="2339" y="1325"/>
                  <a:pt x="2354" y="1320"/>
                  <a:pt x="2368" y="1314"/>
                </a:cubicBezTo>
                <a:cubicBezTo>
                  <a:pt x="2385" y="1308"/>
                  <a:pt x="2402" y="1302"/>
                  <a:pt x="2419" y="1296"/>
                </a:cubicBezTo>
                <a:lnTo>
                  <a:pt x="2428" y="1319"/>
                </a:lnTo>
                <a:cubicBezTo>
                  <a:pt x="2411" y="1326"/>
                  <a:pt x="2394" y="1332"/>
                  <a:pt x="2377" y="1338"/>
                </a:cubicBezTo>
                <a:cubicBezTo>
                  <a:pt x="2362" y="1344"/>
                  <a:pt x="2348" y="1348"/>
                  <a:pt x="2333" y="1354"/>
                </a:cubicBezTo>
                <a:moveTo>
                  <a:pt x="2134" y="1402"/>
                </a:moveTo>
                <a:lnTo>
                  <a:pt x="2131" y="1377"/>
                </a:lnTo>
                <a:cubicBezTo>
                  <a:pt x="2162" y="1373"/>
                  <a:pt x="2194" y="1367"/>
                  <a:pt x="2229" y="1358"/>
                </a:cubicBezTo>
                <a:lnTo>
                  <a:pt x="2235" y="1383"/>
                </a:lnTo>
                <a:cubicBezTo>
                  <a:pt x="2199" y="1392"/>
                  <a:pt x="2166" y="1398"/>
                  <a:pt x="2134" y="1402"/>
                </a:cubicBezTo>
                <a:moveTo>
                  <a:pt x="2030" y="1405"/>
                </a:moveTo>
                <a:cubicBezTo>
                  <a:pt x="1999" y="1402"/>
                  <a:pt x="1968" y="1396"/>
                  <a:pt x="1939" y="1388"/>
                </a:cubicBezTo>
                <a:cubicBezTo>
                  <a:pt x="1935" y="1386"/>
                  <a:pt x="1932" y="1386"/>
                  <a:pt x="1928" y="1384"/>
                </a:cubicBezTo>
                <a:lnTo>
                  <a:pt x="1936" y="1360"/>
                </a:lnTo>
                <a:cubicBezTo>
                  <a:pt x="1940" y="1362"/>
                  <a:pt x="1943" y="1362"/>
                  <a:pt x="1947" y="1364"/>
                </a:cubicBezTo>
                <a:cubicBezTo>
                  <a:pt x="1973" y="1372"/>
                  <a:pt x="2003" y="1377"/>
                  <a:pt x="2032" y="1379"/>
                </a:cubicBezTo>
                <a:lnTo>
                  <a:pt x="2030" y="1405"/>
                </a:lnTo>
                <a:moveTo>
                  <a:pt x="3096" y="1468"/>
                </a:moveTo>
                <a:cubicBezTo>
                  <a:pt x="3092" y="1437"/>
                  <a:pt x="3080" y="1407"/>
                  <a:pt x="3062" y="1379"/>
                </a:cubicBezTo>
                <a:lnTo>
                  <a:pt x="3084" y="1365"/>
                </a:lnTo>
                <a:cubicBezTo>
                  <a:pt x="3104" y="1396"/>
                  <a:pt x="3117" y="1430"/>
                  <a:pt x="3120" y="1465"/>
                </a:cubicBezTo>
                <a:lnTo>
                  <a:pt x="3096" y="1468"/>
                </a:lnTo>
                <a:close/>
              </a:path>
            </a:pathLst>
          </a:custGeom>
          <a:solidFill>
            <a:schemeClr val="accent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48" name="Google Shape;148;p9"/>
          <p:cNvSpPr/>
          <p:nvPr/>
        </p:nvSpPr>
        <p:spPr>
          <a:xfrm>
            <a:off x="-41951" y="-118625"/>
            <a:ext cx="391697" cy="908549"/>
          </a:xfrm>
          <a:custGeom>
            <a:avLst/>
            <a:gdLst/>
            <a:ahLst/>
            <a:cxnLst/>
            <a:rect l="l" t="t" r="r" b="b"/>
            <a:pathLst>
              <a:path w="751" h="1742" extrusionOk="0">
                <a:moveTo>
                  <a:pt x="550" y="55"/>
                </a:moveTo>
                <a:cubicBezTo>
                  <a:pt x="542" y="42"/>
                  <a:pt x="532" y="28"/>
                  <a:pt x="524" y="15"/>
                </a:cubicBezTo>
                <a:lnTo>
                  <a:pt x="544" y="0"/>
                </a:lnTo>
                <a:cubicBezTo>
                  <a:pt x="553" y="14"/>
                  <a:pt x="563" y="28"/>
                  <a:pt x="571" y="42"/>
                </a:cubicBezTo>
                <a:lnTo>
                  <a:pt x="550" y="55"/>
                </a:lnTo>
                <a:moveTo>
                  <a:pt x="642" y="233"/>
                </a:moveTo>
                <a:cubicBezTo>
                  <a:pt x="630" y="202"/>
                  <a:pt x="616" y="171"/>
                  <a:pt x="600" y="142"/>
                </a:cubicBezTo>
                <a:lnTo>
                  <a:pt x="623" y="130"/>
                </a:lnTo>
                <a:cubicBezTo>
                  <a:pt x="638" y="160"/>
                  <a:pt x="653" y="192"/>
                  <a:pt x="665" y="223"/>
                </a:cubicBezTo>
                <a:lnTo>
                  <a:pt x="642" y="233"/>
                </a:lnTo>
                <a:moveTo>
                  <a:pt x="701" y="425"/>
                </a:moveTo>
                <a:cubicBezTo>
                  <a:pt x="694" y="392"/>
                  <a:pt x="685" y="359"/>
                  <a:pt x="676" y="327"/>
                </a:cubicBezTo>
                <a:lnTo>
                  <a:pt x="700" y="320"/>
                </a:lnTo>
                <a:cubicBezTo>
                  <a:pt x="710" y="352"/>
                  <a:pt x="719" y="386"/>
                  <a:pt x="726" y="419"/>
                </a:cubicBezTo>
                <a:lnTo>
                  <a:pt x="701" y="425"/>
                </a:lnTo>
                <a:moveTo>
                  <a:pt x="727" y="623"/>
                </a:moveTo>
                <a:cubicBezTo>
                  <a:pt x="725" y="590"/>
                  <a:pt x="722" y="556"/>
                  <a:pt x="718" y="523"/>
                </a:cubicBezTo>
                <a:lnTo>
                  <a:pt x="743" y="520"/>
                </a:lnTo>
                <a:cubicBezTo>
                  <a:pt x="748" y="553"/>
                  <a:pt x="750" y="588"/>
                  <a:pt x="751" y="622"/>
                </a:cubicBezTo>
                <a:lnTo>
                  <a:pt x="727" y="623"/>
                </a:lnTo>
                <a:moveTo>
                  <a:pt x="742" y="826"/>
                </a:moveTo>
                <a:lnTo>
                  <a:pt x="717" y="823"/>
                </a:lnTo>
                <a:cubicBezTo>
                  <a:pt x="721" y="790"/>
                  <a:pt x="724" y="756"/>
                  <a:pt x="726" y="723"/>
                </a:cubicBezTo>
                <a:lnTo>
                  <a:pt x="751" y="724"/>
                </a:lnTo>
                <a:cubicBezTo>
                  <a:pt x="750" y="759"/>
                  <a:pt x="747" y="793"/>
                  <a:pt x="742" y="826"/>
                </a:cubicBezTo>
                <a:moveTo>
                  <a:pt x="696" y="1026"/>
                </a:moveTo>
                <a:lnTo>
                  <a:pt x="671" y="1018"/>
                </a:lnTo>
                <a:cubicBezTo>
                  <a:pt x="674" y="1010"/>
                  <a:pt x="677" y="1002"/>
                  <a:pt x="679" y="995"/>
                </a:cubicBezTo>
                <a:cubicBezTo>
                  <a:pt x="686" y="971"/>
                  <a:pt x="693" y="946"/>
                  <a:pt x="699" y="922"/>
                </a:cubicBezTo>
                <a:lnTo>
                  <a:pt x="724" y="927"/>
                </a:lnTo>
                <a:cubicBezTo>
                  <a:pt x="717" y="952"/>
                  <a:pt x="711" y="978"/>
                  <a:pt x="703" y="1002"/>
                </a:cubicBezTo>
                <a:cubicBezTo>
                  <a:pt x="701" y="1010"/>
                  <a:pt x="699" y="1018"/>
                  <a:pt x="696" y="1026"/>
                </a:cubicBezTo>
                <a:moveTo>
                  <a:pt x="613" y="1213"/>
                </a:moveTo>
                <a:lnTo>
                  <a:pt x="591" y="1201"/>
                </a:lnTo>
                <a:cubicBezTo>
                  <a:pt x="608" y="1172"/>
                  <a:pt x="623" y="1141"/>
                  <a:pt x="636" y="1111"/>
                </a:cubicBezTo>
                <a:lnTo>
                  <a:pt x="659" y="1121"/>
                </a:lnTo>
                <a:cubicBezTo>
                  <a:pt x="645" y="1152"/>
                  <a:pt x="630" y="1183"/>
                  <a:pt x="613" y="1213"/>
                </a:cubicBezTo>
                <a:moveTo>
                  <a:pt x="499" y="1383"/>
                </a:moveTo>
                <a:lnTo>
                  <a:pt x="480" y="1367"/>
                </a:lnTo>
                <a:cubicBezTo>
                  <a:pt x="501" y="1341"/>
                  <a:pt x="521" y="1314"/>
                  <a:pt x="539" y="1287"/>
                </a:cubicBezTo>
                <a:lnTo>
                  <a:pt x="560" y="1301"/>
                </a:lnTo>
                <a:cubicBezTo>
                  <a:pt x="541" y="1329"/>
                  <a:pt x="521" y="1357"/>
                  <a:pt x="499" y="1383"/>
                </a:cubicBezTo>
                <a:moveTo>
                  <a:pt x="358" y="1531"/>
                </a:moveTo>
                <a:lnTo>
                  <a:pt x="341" y="1512"/>
                </a:lnTo>
                <a:cubicBezTo>
                  <a:pt x="366" y="1490"/>
                  <a:pt x="390" y="1467"/>
                  <a:pt x="414" y="1443"/>
                </a:cubicBezTo>
                <a:lnTo>
                  <a:pt x="431" y="1460"/>
                </a:lnTo>
                <a:cubicBezTo>
                  <a:pt x="408" y="1485"/>
                  <a:pt x="383" y="1509"/>
                  <a:pt x="358" y="1531"/>
                </a:cubicBezTo>
                <a:moveTo>
                  <a:pt x="193" y="1652"/>
                </a:moveTo>
                <a:lnTo>
                  <a:pt x="180" y="1630"/>
                </a:lnTo>
                <a:cubicBezTo>
                  <a:pt x="208" y="1613"/>
                  <a:pt x="236" y="1594"/>
                  <a:pt x="263" y="1575"/>
                </a:cubicBezTo>
                <a:lnTo>
                  <a:pt x="278" y="1595"/>
                </a:lnTo>
                <a:cubicBezTo>
                  <a:pt x="251" y="1615"/>
                  <a:pt x="222" y="1635"/>
                  <a:pt x="193" y="1652"/>
                </a:cubicBezTo>
                <a:moveTo>
                  <a:pt x="9" y="1742"/>
                </a:moveTo>
                <a:lnTo>
                  <a:pt x="0" y="1718"/>
                </a:lnTo>
                <a:cubicBezTo>
                  <a:pt x="31" y="1706"/>
                  <a:pt x="62" y="1693"/>
                  <a:pt x="92" y="1678"/>
                </a:cubicBezTo>
                <a:lnTo>
                  <a:pt x="103" y="1701"/>
                </a:lnTo>
                <a:cubicBezTo>
                  <a:pt x="72" y="1716"/>
                  <a:pt x="40" y="1729"/>
                  <a:pt x="9" y="1742"/>
                </a:cubicBezTo>
                <a:close/>
              </a:path>
            </a:pathLst>
          </a:custGeom>
          <a:solidFill>
            <a:schemeClr val="accent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49" name="Google Shape;149;p9"/>
          <p:cNvSpPr/>
          <p:nvPr/>
        </p:nvSpPr>
        <p:spPr>
          <a:xfrm rot="4557709">
            <a:off x="8588266" y="-458959"/>
            <a:ext cx="431618" cy="1001152"/>
          </a:xfrm>
          <a:custGeom>
            <a:avLst/>
            <a:gdLst/>
            <a:ahLst/>
            <a:cxnLst/>
            <a:rect l="l" t="t" r="r" b="b"/>
            <a:pathLst>
              <a:path w="751" h="1742" extrusionOk="0">
                <a:moveTo>
                  <a:pt x="550" y="55"/>
                </a:moveTo>
                <a:cubicBezTo>
                  <a:pt x="542" y="42"/>
                  <a:pt x="532" y="28"/>
                  <a:pt x="524" y="15"/>
                </a:cubicBezTo>
                <a:lnTo>
                  <a:pt x="544" y="0"/>
                </a:lnTo>
                <a:cubicBezTo>
                  <a:pt x="553" y="14"/>
                  <a:pt x="563" y="28"/>
                  <a:pt x="571" y="42"/>
                </a:cubicBezTo>
                <a:lnTo>
                  <a:pt x="550" y="55"/>
                </a:lnTo>
                <a:moveTo>
                  <a:pt x="642" y="233"/>
                </a:moveTo>
                <a:cubicBezTo>
                  <a:pt x="630" y="202"/>
                  <a:pt x="616" y="171"/>
                  <a:pt x="600" y="142"/>
                </a:cubicBezTo>
                <a:lnTo>
                  <a:pt x="623" y="130"/>
                </a:lnTo>
                <a:cubicBezTo>
                  <a:pt x="638" y="160"/>
                  <a:pt x="653" y="192"/>
                  <a:pt x="665" y="223"/>
                </a:cubicBezTo>
                <a:lnTo>
                  <a:pt x="642" y="233"/>
                </a:lnTo>
                <a:moveTo>
                  <a:pt x="701" y="425"/>
                </a:moveTo>
                <a:cubicBezTo>
                  <a:pt x="694" y="392"/>
                  <a:pt x="685" y="359"/>
                  <a:pt x="676" y="327"/>
                </a:cubicBezTo>
                <a:lnTo>
                  <a:pt x="700" y="320"/>
                </a:lnTo>
                <a:cubicBezTo>
                  <a:pt x="710" y="352"/>
                  <a:pt x="719" y="386"/>
                  <a:pt x="726" y="419"/>
                </a:cubicBezTo>
                <a:lnTo>
                  <a:pt x="701" y="425"/>
                </a:lnTo>
                <a:moveTo>
                  <a:pt x="727" y="623"/>
                </a:moveTo>
                <a:cubicBezTo>
                  <a:pt x="725" y="590"/>
                  <a:pt x="722" y="556"/>
                  <a:pt x="718" y="523"/>
                </a:cubicBezTo>
                <a:lnTo>
                  <a:pt x="743" y="520"/>
                </a:lnTo>
                <a:cubicBezTo>
                  <a:pt x="748" y="553"/>
                  <a:pt x="750" y="588"/>
                  <a:pt x="751" y="622"/>
                </a:cubicBezTo>
                <a:lnTo>
                  <a:pt x="727" y="623"/>
                </a:lnTo>
                <a:moveTo>
                  <a:pt x="742" y="826"/>
                </a:moveTo>
                <a:lnTo>
                  <a:pt x="717" y="823"/>
                </a:lnTo>
                <a:cubicBezTo>
                  <a:pt x="721" y="790"/>
                  <a:pt x="724" y="756"/>
                  <a:pt x="726" y="723"/>
                </a:cubicBezTo>
                <a:lnTo>
                  <a:pt x="751" y="724"/>
                </a:lnTo>
                <a:cubicBezTo>
                  <a:pt x="750" y="759"/>
                  <a:pt x="747" y="793"/>
                  <a:pt x="742" y="826"/>
                </a:cubicBezTo>
                <a:moveTo>
                  <a:pt x="696" y="1026"/>
                </a:moveTo>
                <a:lnTo>
                  <a:pt x="671" y="1018"/>
                </a:lnTo>
                <a:cubicBezTo>
                  <a:pt x="674" y="1010"/>
                  <a:pt x="677" y="1002"/>
                  <a:pt x="679" y="995"/>
                </a:cubicBezTo>
                <a:cubicBezTo>
                  <a:pt x="686" y="971"/>
                  <a:pt x="693" y="946"/>
                  <a:pt x="699" y="922"/>
                </a:cubicBezTo>
                <a:lnTo>
                  <a:pt x="724" y="927"/>
                </a:lnTo>
                <a:cubicBezTo>
                  <a:pt x="717" y="952"/>
                  <a:pt x="711" y="978"/>
                  <a:pt x="703" y="1002"/>
                </a:cubicBezTo>
                <a:cubicBezTo>
                  <a:pt x="701" y="1010"/>
                  <a:pt x="699" y="1018"/>
                  <a:pt x="696" y="1026"/>
                </a:cubicBezTo>
                <a:moveTo>
                  <a:pt x="613" y="1213"/>
                </a:moveTo>
                <a:lnTo>
                  <a:pt x="591" y="1201"/>
                </a:lnTo>
                <a:cubicBezTo>
                  <a:pt x="608" y="1172"/>
                  <a:pt x="623" y="1141"/>
                  <a:pt x="636" y="1111"/>
                </a:cubicBezTo>
                <a:lnTo>
                  <a:pt x="659" y="1121"/>
                </a:lnTo>
                <a:cubicBezTo>
                  <a:pt x="645" y="1152"/>
                  <a:pt x="630" y="1183"/>
                  <a:pt x="613" y="1213"/>
                </a:cubicBezTo>
                <a:moveTo>
                  <a:pt x="499" y="1383"/>
                </a:moveTo>
                <a:lnTo>
                  <a:pt x="480" y="1367"/>
                </a:lnTo>
                <a:cubicBezTo>
                  <a:pt x="501" y="1341"/>
                  <a:pt x="521" y="1314"/>
                  <a:pt x="539" y="1287"/>
                </a:cubicBezTo>
                <a:lnTo>
                  <a:pt x="560" y="1301"/>
                </a:lnTo>
                <a:cubicBezTo>
                  <a:pt x="541" y="1329"/>
                  <a:pt x="521" y="1357"/>
                  <a:pt x="499" y="1383"/>
                </a:cubicBezTo>
                <a:moveTo>
                  <a:pt x="358" y="1531"/>
                </a:moveTo>
                <a:lnTo>
                  <a:pt x="341" y="1512"/>
                </a:lnTo>
                <a:cubicBezTo>
                  <a:pt x="366" y="1490"/>
                  <a:pt x="390" y="1467"/>
                  <a:pt x="414" y="1443"/>
                </a:cubicBezTo>
                <a:lnTo>
                  <a:pt x="431" y="1460"/>
                </a:lnTo>
                <a:cubicBezTo>
                  <a:pt x="408" y="1485"/>
                  <a:pt x="383" y="1509"/>
                  <a:pt x="358" y="1531"/>
                </a:cubicBezTo>
                <a:moveTo>
                  <a:pt x="193" y="1652"/>
                </a:moveTo>
                <a:lnTo>
                  <a:pt x="180" y="1630"/>
                </a:lnTo>
                <a:cubicBezTo>
                  <a:pt x="208" y="1613"/>
                  <a:pt x="236" y="1594"/>
                  <a:pt x="263" y="1575"/>
                </a:cubicBezTo>
                <a:lnTo>
                  <a:pt x="278" y="1595"/>
                </a:lnTo>
                <a:cubicBezTo>
                  <a:pt x="251" y="1615"/>
                  <a:pt x="222" y="1635"/>
                  <a:pt x="193" y="1652"/>
                </a:cubicBezTo>
                <a:moveTo>
                  <a:pt x="9" y="1742"/>
                </a:moveTo>
                <a:lnTo>
                  <a:pt x="0" y="1718"/>
                </a:lnTo>
                <a:cubicBezTo>
                  <a:pt x="31" y="1706"/>
                  <a:pt x="62" y="1693"/>
                  <a:pt x="92" y="1678"/>
                </a:cubicBezTo>
                <a:lnTo>
                  <a:pt x="103" y="1701"/>
                </a:lnTo>
                <a:cubicBezTo>
                  <a:pt x="72" y="1716"/>
                  <a:pt x="40" y="1729"/>
                  <a:pt x="9" y="1742"/>
                </a:cubicBezTo>
                <a:close/>
              </a:path>
            </a:pathLst>
          </a:custGeom>
          <a:solidFill>
            <a:schemeClr val="accent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nvGrpSpPr>
          <p:cNvPr id="150" name="Google Shape;150;p9"/>
          <p:cNvGrpSpPr/>
          <p:nvPr/>
        </p:nvGrpSpPr>
        <p:grpSpPr>
          <a:xfrm>
            <a:off x="261039" y="4290007"/>
            <a:ext cx="506685" cy="732078"/>
            <a:chOff x="687960" y="2987640"/>
            <a:chExt cx="340560" cy="492120"/>
          </a:xfrm>
        </p:grpSpPr>
        <p:sp>
          <p:nvSpPr>
            <p:cNvPr id="151" name="Google Shape;151;p9"/>
            <p:cNvSpPr/>
            <p:nvPr/>
          </p:nvSpPr>
          <p:spPr>
            <a:xfrm>
              <a:off x="687960" y="2987640"/>
              <a:ext cx="340560" cy="492120"/>
            </a:xfrm>
            <a:custGeom>
              <a:avLst/>
              <a:gdLst/>
              <a:ahLst/>
              <a:cxnLst/>
              <a:rect l="l" t="t" r="r" b="b"/>
              <a:pathLst>
                <a:path w="946" h="1367" extrusionOk="0">
                  <a:moveTo>
                    <a:pt x="946" y="1187"/>
                  </a:moveTo>
                  <a:cubicBezTo>
                    <a:pt x="947" y="1187"/>
                    <a:pt x="943" y="1189"/>
                    <a:pt x="936" y="1191"/>
                  </a:cubicBezTo>
                  <a:cubicBezTo>
                    <a:pt x="853" y="1219"/>
                    <a:pt x="298" y="1367"/>
                    <a:pt x="298" y="1367"/>
                  </a:cubicBezTo>
                  <a:cubicBezTo>
                    <a:pt x="-110" y="885"/>
                    <a:pt x="20" y="0"/>
                    <a:pt x="20" y="0"/>
                  </a:cubicBezTo>
                  <a:cubicBezTo>
                    <a:pt x="20" y="0"/>
                    <a:pt x="29" y="1"/>
                    <a:pt x="46" y="4"/>
                  </a:cubicBezTo>
                  <a:cubicBezTo>
                    <a:pt x="166" y="24"/>
                    <a:pt x="644" y="108"/>
                    <a:pt x="789" y="171"/>
                  </a:cubicBezTo>
                  <a:cubicBezTo>
                    <a:pt x="721" y="571"/>
                    <a:pt x="933" y="1182"/>
                    <a:pt x="946" y="1187"/>
                  </a:cubicBez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2" name="Google Shape;152;p9"/>
            <p:cNvSpPr/>
            <p:nvPr/>
          </p:nvSpPr>
          <p:spPr>
            <a:xfrm>
              <a:off x="734760" y="3058920"/>
              <a:ext cx="190080" cy="36720"/>
            </a:xfrm>
            <a:custGeom>
              <a:avLst/>
              <a:gdLst/>
              <a:ahLst/>
              <a:cxnLst/>
              <a:rect l="l" t="t" r="r" b="b"/>
              <a:pathLst>
                <a:path w="528" h="102" extrusionOk="0">
                  <a:moveTo>
                    <a:pt x="525" y="102"/>
                  </a:moveTo>
                  <a:lnTo>
                    <a:pt x="0" y="18"/>
                  </a:lnTo>
                  <a:lnTo>
                    <a:pt x="3" y="0"/>
                  </a:lnTo>
                  <a:lnTo>
                    <a:pt x="528" y="84"/>
                  </a:lnTo>
                  <a:lnTo>
                    <a:pt x="525" y="102"/>
                  </a:lnTo>
                  <a:close/>
                </a:path>
              </a:pathLst>
            </a:custGeom>
            <a:solidFill>
              <a:schemeClr val="accent6"/>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53" name="Google Shape;153;p9"/>
            <p:cNvSpPr/>
            <p:nvPr/>
          </p:nvSpPr>
          <p:spPr>
            <a:xfrm>
              <a:off x="734760" y="3101760"/>
              <a:ext cx="190080" cy="37440"/>
            </a:xfrm>
            <a:custGeom>
              <a:avLst/>
              <a:gdLst/>
              <a:ahLst/>
              <a:cxnLst/>
              <a:rect l="l" t="t" r="r" b="b"/>
              <a:pathLst>
                <a:path w="528" h="104" extrusionOk="0">
                  <a:moveTo>
                    <a:pt x="525" y="104"/>
                  </a:moveTo>
                  <a:lnTo>
                    <a:pt x="0" y="19"/>
                  </a:lnTo>
                  <a:lnTo>
                    <a:pt x="3" y="0"/>
                  </a:lnTo>
                  <a:lnTo>
                    <a:pt x="528" y="85"/>
                  </a:lnTo>
                  <a:lnTo>
                    <a:pt x="525" y="104"/>
                  </a:lnTo>
                  <a:close/>
                </a:path>
              </a:pathLst>
            </a:custGeom>
            <a:solidFill>
              <a:schemeClr val="accent6"/>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54" name="Google Shape;154;p9"/>
            <p:cNvSpPr/>
            <p:nvPr/>
          </p:nvSpPr>
          <p:spPr>
            <a:xfrm>
              <a:off x="734400" y="3158640"/>
              <a:ext cx="191160" cy="16920"/>
            </a:xfrm>
            <a:custGeom>
              <a:avLst/>
              <a:gdLst/>
              <a:ahLst/>
              <a:cxnLst/>
              <a:rect l="l" t="t" r="r" b="b"/>
              <a:pathLst>
                <a:path w="531" h="47" extrusionOk="0">
                  <a:moveTo>
                    <a:pt x="529" y="47"/>
                  </a:moveTo>
                  <a:lnTo>
                    <a:pt x="0" y="20"/>
                  </a:lnTo>
                  <a:lnTo>
                    <a:pt x="1" y="0"/>
                  </a:lnTo>
                  <a:lnTo>
                    <a:pt x="531" y="29"/>
                  </a:lnTo>
                  <a:lnTo>
                    <a:pt x="529" y="47"/>
                  </a:lnTo>
                  <a:close/>
                </a:path>
              </a:pathLst>
            </a:custGeom>
            <a:solidFill>
              <a:schemeClr val="accent6"/>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55" name="Google Shape;155;p9"/>
            <p:cNvSpPr/>
            <p:nvPr/>
          </p:nvSpPr>
          <p:spPr>
            <a:xfrm>
              <a:off x="740880" y="3204000"/>
              <a:ext cx="190800" cy="21960"/>
            </a:xfrm>
            <a:custGeom>
              <a:avLst/>
              <a:gdLst/>
              <a:ahLst/>
              <a:cxnLst/>
              <a:rect l="l" t="t" r="r" b="b"/>
              <a:pathLst>
                <a:path w="530" h="61" extrusionOk="0">
                  <a:moveTo>
                    <a:pt x="1" y="61"/>
                  </a:moveTo>
                  <a:lnTo>
                    <a:pt x="0" y="43"/>
                  </a:lnTo>
                  <a:lnTo>
                    <a:pt x="528" y="0"/>
                  </a:lnTo>
                  <a:lnTo>
                    <a:pt x="530" y="19"/>
                  </a:lnTo>
                  <a:lnTo>
                    <a:pt x="1" y="61"/>
                  </a:lnTo>
                  <a:close/>
                </a:path>
              </a:pathLst>
            </a:custGeom>
            <a:solidFill>
              <a:schemeClr val="accent6"/>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56" name="Google Shape;156;p9"/>
            <p:cNvSpPr/>
            <p:nvPr/>
          </p:nvSpPr>
          <p:spPr>
            <a:xfrm>
              <a:off x="749160" y="3236760"/>
              <a:ext cx="189720" cy="36720"/>
            </a:xfrm>
            <a:custGeom>
              <a:avLst/>
              <a:gdLst/>
              <a:ahLst/>
              <a:cxnLst/>
              <a:rect l="l" t="t" r="r" b="b"/>
              <a:pathLst>
                <a:path w="527" h="102" extrusionOk="0">
                  <a:moveTo>
                    <a:pt x="2" y="102"/>
                  </a:moveTo>
                  <a:lnTo>
                    <a:pt x="0" y="83"/>
                  </a:lnTo>
                  <a:lnTo>
                    <a:pt x="524" y="0"/>
                  </a:lnTo>
                  <a:lnTo>
                    <a:pt x="527" y="18"/>
                  </a:lnTo>
                  <a:lnTo>
                    <a:pt x="2" y="102"/>
                  </a:lnTo>
                  <a:close/>
                </a:path>
              </a:pathLst>
            </a:custGeom>
            <a:solidFill>
              <a:schemeClr val="accent6"/>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grpSp>
      <p:grpSp>
        <p:nvGrpSpPr>
          <p:cNvPr id="157" name="Google Shape;157;p9"/>
          <p:cNvGrpSpPr/>
          <p:nvPr/>
        </p:nvGrpSpPr>
        <p:grpSpPr>
          <a:xfrm rot="3427402">
            <a:off x="8332981" y="71143"/>
            <a:ext cx="646373" cy="673725"/>
            <a:chOff x="1646911" y="4131364"/>
            <a:chExt cx="506674" cy="528115"/>
          </a:xfrm>
        </p:grpSpPr>
        <p:sp>
          <p:nvSpPr>
            <p:cNvPr id="158" name="Google Shape;158;p9"/>
            <p:cNvSpPr/>
            <p:nvPr/>
          </p:nvSpPr>
          <p:spPr>
            <a:xfrm>
              <a:off x="1646911" y="4131364"/>
              <a:ext cx="506674" cy="528115"/>
            </a:xfrm>
            <a:custGeom>
              <a:avLst/>
              <a:gdLst/>
              <a:ahLst/>
              <a:cxnLst/>
              <a:rect l="l" t="t" r="r" b="b"/>
              <a:pathLst>
                <a:path w="686" h="715" extrusionOk="0">
                  <a:moveTo>
                    <a:pt x="686" y="648"/>
                  </a:moveTo>
                  <a:lnTo>
                    <a:pt x="381" y="714"/>
                  </a:lnTo>
                  <a:lnTo>
                    <a:pt x="376" y="715"/>
                  </a:lnTo>
                  <a:cubicBezTo>
                    <a:pt x="376" y="715"/>
                    <a:pt x="286" y="391"/>
                    <a:pt x="0" y="227"/>
                  </a:cubicBezTo>
                  <a:lnTo>
                    <a:pt x="376" y="0"/>
                  </a:lnTo>
                  <a:cubicBezTo>
                    <a:pt x="376" y="0"/>
                    <a:pt x="377" y="1"/>
                    <a:pt x="380" y="4"/>
                  </a:cubicBezTo>
                  <a:cubicBezTo>
                    <a:pt x="414" y="47"/>
                    <a:pt x="663" y="366"/>
                    <a:pt x="686" y="648"/>
                  </a:cubicBez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9" name="Google Shape;159;p9"/>
            <p:cNvSpPr/>
            <p:nvPr/>
          </p:nvSpPr>
          <p:spPr>
            <a:xfrm>
              <a:off x="1765824" y="4222953"/>
              <a:ext cx="158797" cy="81248"/>
            </a:xfrm>
            <a:custGeom>
              <a:avLst/>
              <a:gdLst/>
              <a:ahLst/>
              <a:cxnLst/>
              <a:rect l="l" t="t" r="r" b="b"/>
              <a:pathLst>
                <a:path w="215" h="110" extrusionOk="0">
                  <a:moveTo>
                    <a:pt x="0" y="110"/>
                  </a:moveTo>
                  <a:lnTo>
                    <a:pt x="215" y="0"/>
                  </a:lnTo>
                  <a:lnTo>
                    <a:pt x="0" y="110"/>
                  </a:lnTo>
                  <a:close/>
                </a:path>
              </a:pathLst>
            </a:custGeom>
            <a:noFill/>
            <a:ln w="9525" cap="flat" cmpd="sng">
              <a:solidFill>
                <a:schemeClr val="accent6"/>
              </a:solidFill>
              <a:prstDash val="solid"/>
              <a:bevel/>
              <a:headEnd type="none" w="sm" len="sm"/>
              <a:tailEnd type="none" w="sm" len="sm"/>
            </a:ln>
          </p:spPr>
          <p:txBody>
            <a:bodyPr spcFirstLastPara="1" wrap="square" lIns="91425" tIns="0" rIns="9142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0" name="Google Shape;160;p9"/>
            <p:cNvSpPr/>
            <p:nvPr/>
          </p:nvSpPr>
          <p:spPr>
            <a:xfrm>
              <a:off x="1810140" y="4293123"/>
              <a:ext cx="154366" cy="66476"/>
            </a:xfrm>
            <a:custGeom>
              <a:avLst/>
              <a:gdLst/>
              <a:ahLst/>
              <a:cxnLst/>
              <a:rect l="l" t="t" r="r" b="b"/>
              <a:pathLst>
                <a:path w="209" h="90" extrusionOk="0">
                  <a:moveTo>
                    <a:pt x="0" y="90"/>
                  </a:moveTo>
                  <a:lnTo>
                    <a:pt x="209" y="0"/>
                  </a:lnTo>
                  <a:lnTo>
                    <a:pt x="0" y="90"/>
                  </a:lnTo>
                  <a:close/>
                </a:path>
              </a:pathLst>
            </a:custGeom>
            <a:noFill/>
            <a:ln w="9525" cap="flat" cmpd="sng">
              <a:solidFill>
                <a:schemeClr val="accent6"/>
              </a:solidFill>
              <a:prstDash val="solid"/>
              <a:bevel/>
              <a:headEnd type="none" w="sm" len="sm"/>
              <a:tailEnd type="none" w="sm" len="sm"/>
            </a:ln>
          </p:spPr>
          <p:txBody>
            <a:bodyPr spcFirstLastPara="1" wrap="square" lIns="91425" tIns="0" rIns="9142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1" name="Google Shape;161;p9"/>
            <p:cNvSpPr/>
            <p:nvPr/>
          </p:nvSpPr>
          <p:spPr>
            <a:xfrm>
              <a:off x="1845592" y="4348519"/>
              <a:ext cx="142548" cy="50965"/>
            </a:xfrm>
            <a:custGeom>
              <a:avLst/>
              <a:gdLst/>
              <a:ahLst/>
              <a:cxnLst/>
              <a:rect l="l" t="t" r="r" b="b"/>
              <a:pathLst>
                <a:path w="193" h="69" extrusionOk="0">
                  <a:moveTo>
                    <a:pt x="0" y="69"/>
                  </a:moveTo>
                  <a:lnTo>
                    <a:pt x="193" y="0"/>
                  </a:lnTo>
                  <a:lnTo>
                    <a:pt x="0" y="69"/>
                  </a:lnTo>
                  <a:close/>
                </a:path>
              </a:pathLst>
            </a:custGeom>
            <a:noFill/>
            <a:ln w="9525" cap="flat" cmpd="sng">
              <a:solidFill>
                <a:schemeClr val="accent6"/>
              </a:solidFill>
              <a:prstDash val="solid"/>
              <a:bevel/>
              <a:headEnd type="none" w="sm" len="sm"/>
              <a:tailEnd type="none" w="sm" len="sm"/>
            </a:ln>
          </p:spPr>
          <p:txBody>
            <a:bodyPr spcFirstLastPara="1" wrap="square" lIns="91425" tIns="0" rIns="9142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2" name="Google Shape;162;p9"/>
            <p:cNvSpPr/>
            <p:nvPr/>
          </p:nvSpPr>
          <p:spPr>
            <a:xfrm>
              <a:off x="1880306" y="4399484"/>
              <a:ext cx="148457" cy="52442"/>
            </a:xfrm>
            <a:custGeom>
              <a:avLst/>
              <a:gdLst/>
              <a:ahLst/>
              <a:cxnLst/>
              <a:rect l="l" t="t" r="r" b="b"/>
              <a:pathLst>
                <a:path w="201" h="71" extrusionOk="0">
                  <a:moveTo>
                    <a:pt x="0" y="71"/>
                  </a:moveTo>
                  <a:lnTo>
                    <a:pt x="201" y="0"/>
                  </a:lnTo>
                  <a:lnTo>
                    <a:pt x="0" y="71"/>
                  </a:lnTo>
                  <a:close/>
                </a:path>
              </a:pathLst>
            </a:custGeom>
            <a:noFill/>
            <a:ln w="9525" cap="flat" cmpd="sng">
              <a:solidFill>
                <a:schemeClr val="accent6"/>
              </a:solidFill>
              <a:prstDash val="solid"/>
              <a:bevel/>
              <a:headEnd type="none" w="sm" len="sm"/>
              <a:tailEnd type="none" w="sm" len="sm"/>
            </a:ln>
          </p:spPr>
          <p:txBody>
            <a:bodyPr spcFirstLastPara="1" wrap="square" lIns="91425" tIns="0" rIns="9142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sp>
        <p:nvSpPr>
          <p:cNvPr id="163" name="Google Shape;163;p9"/>
          <p:cNvSpPr/>
          <p:nvPr/>
        </p:nvSpPr>
        <p:spPr>
          <a:xfrm>
            <a:off x="663250" y="145449"/>
            <a:ext cx="287088" cy="287550"/>
          </a:xfrm>
          <a:custGeom>
            <a:avLst/>
            <a:gdLst/>
            <a:ahLst/>
            <a:cxnLst/>
            <a:rect l="l" t="t" r="r" b="b"/>
            <a:pathLst>
              <a:path w="647" h="648" extrusionOk="0">
                <a:moveTo>
                  <a:pt x="647" y="324"/>
                </a:moveTo>
                <a:cubicBezTo>
                  <a:pt x="647" y="503"/>
                  <a:pt x="502" y="648"/>
                  <a:pt x="323" y="648"/>
                </a:cubicBezTo>
                <a:cubicBezTo>
                  <a:pt x="145" y="648"/>
                  <a:pt x="0" y="503"/>
                  <a:pt x="0" y="324"/>
                </a:cubicBezTo>
                <a:cubicBezTo>
                  <a:pt x="0" y="145"/>
                  <a:pt x="145" y="0"/>
                  <a:pt x="323" y="0"/>
                </a:cubicBezTo>
                <a:cubicBezTo>
                  <a:pt x="502" y="0"/>
                  <a:pt x="647" y="145"/>
                  <a:pt x="647" y="324"/>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4" name="Google Shape;164;p9"/>
          <p:cNvSpPr/>
          <p:nvPr/>
        </p:nvSpPr>
        <p:spPr>
          <a:xfrm>
            <a:off x="261058" y="912250"/>
            <a:ext cx="167887" cy="168150"/>
          </a:xfrm>
          <a:custGeom>
            <a:avLst/>
            <a:gdLst/>
            <a:ahLst/>
            <a:cxnLst/>
            <a:rect l="l" t="t" r="r" b="b"/>
            <a:pathLst>
              <a:path w="647" h="648" extrusionOk="0">
                <a:moveTo>
                  <a:pt x="647" y="324"/>
                </a:moveTo>
                <a:cubicBezTo>
                  <a:pt x="647" y="503"/>
                  <a:pt x="502" y="648"/>
                  <a:pt x="323" y="648"/>
                </a:cubicBezTo>
                <a:cubicBezTo>
                  <a:pt x="145" y="648"/>
                  <a:pt x="0" y="503"/>
                  <a:pt x="0" y="324"/>
                </a:cubicBezTo>
                <a:cubicBezTo>
                  <a:pt x="0" y="145"/>
                  <a:pt x="145" y="0"/>
                  <a:pt x="323" y="0"/>
                </a:cubicBezTo>
                <a:cubicBezTo>
                  <a:pt x="502" y="0"/>
                  <a:pt x="647" y="145"/>
                  <a:pt x="647" y="324"/>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5" name="Google Shape;165;p9"/>
          <p:cNvSpPr/>
          <p:nvPr/>
        </p:nvSpPr>
        <p:spPr>
          <a:xfrm>
            <a:off x="8601569" y="4603998"/>
            <a:ext cx="287100" cy="287527"/>
          </a:xfrm>
          <a:custGeom>
            <a:avLst/>
            <a:gdLst/>
            <a:ahLst/>
            <a:cxnLst/>
            <a:rect l="l" t="t" r="r" b="b"/>
            <a:pathLst>
              <a:path w="647" h="648" extrusionOk="0">
                <a:moveTo>
                  <a:pt x="647" y="324"/>
                </a:moveTo>
                <a:cubicBezTo>
                  <a:pt x="647" y="503"/>
                  <a:pt x="502" y="648"/>
                  <a:pt x="323" y="648"/>
                </a:cubicBezTo>
                <a:cubicBezTo>
                  <a:pt x="145" y="648"/>
                  <a:pt x="0" y="503"/>
                  <a:pt x="0" y="324"/>
                </a:cubicBezTo>
                <a:cubicBezTo>
                  <a:pt x="0" y="145"/>
                  <a:pt x="145" y="0"/>
                  <a:pt x="323" y="0"/>
                </a:cubicBezTo>
                <a:cubicBezTo>
                  <a:pt x="502" y="0"/>
                  <a:pt x="647" y="145"/>
                  <a:pt x="647" y="324"/>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6" name="Google Shape;166;p9"/>
          <p:cNvSpPr/>
          <p:nvPr/>
        </p:nvSpPr>
        <p:spPr>
          <a:xfrm>
            <a:off x="7820626" y="145450"/>
            <a:ext cx="120400" cy="120599"/>
          </a:xfrm>
          <a:custGeom>
            <a:avLst/>
            <a:gdLst/>
            <a:ahLst/>
            <a:cxnLst/>
            <a:rect l="l" t="t" r="r" b="b"/>
            <a:pathLst>
              <a:path w="647" h="648" extrusionOk="0">
                <a:moveTo>
                  <a:pt x="647" y="324"/>
                </a:moveTo>
                <a:cubicBezTo>
                  <a:pt x="647" y="503"/>
                  <a:pt x="502" y="648"/>
                  <a:pt x="323" y="648"/>
                </a:cubicBezTo>
                <a:cubicBezTo>
                  <a:pt x="145" y="648"/>
                  <a:pt x="0" y="503"/>
                  <a:pt x="0" y="324"/>
                </a:cubicBezTo>
                <a:cubicBezTo>
                  <a:pt x="0" y="145"/>
                  <a:pt x="145" y="0"/>
                  <a:pt x="323" y="0"/>
                </a:cubicBezTo>
                <a:cubicBezTo>
                  <a:pt x="502" y="0"/>
                  <a:pt x="647" y="145"/>
                  <a:pt x="647" y="324"/>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7" name="Google Shape;167;p9"/>
          <p:cNvSpPr/>
          <p:nvPr/>
        </p:nvSpPr>
        <p:spPr>
          <a:xfrm>
            <a:off x="1097196" y="4693375"/>
            <a:ext cx="167887" cy="168150"/>
          </a:xfrm>
          <a:custGeom>
            <a:avLst/>
            <a:gdLst/>
            <a:ahLst/>
            <a:cxnLst/>
            <a:rect l="l" t="t" r="r" b="b"/>
            <a:pathLst>
              <a:path w="647" h="648" extrusionOk="0">
                <a:moveTo>
                  <a:pt x="647" y="324"/>
                </a:moveTo>
                <a:cubicBezTo>
                  <a:pt x="647" y="503"/>
                  <a:pt x="502" y="648"/>
                  <a:pt x="323" y="648"/>
                </a:cubicBezTo>
                <a:cubicBezTo>
                  <a:pt x="145" y="648"/>
                  <a:pt x="0" y="503"/>
                  <a:pt x="0" y="324"/>
                </a:cubicBezTo>
                <a:cubicBezTo>
                  <a:pt x="0" y="145"/>
                  <a:pt x="145" y="0"/>
                  <a:pt x="323" y="0"/>
                </a:cubicBezTo>
                <a:cubicBezTo>
                  <a:pt x="502" y="0"/>
                  <a:pt x="647" y="145"/>
                  <a:pt x="647" y="324"/>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97"/>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p:cSld name="BLANK_1">
    <p:bg>
      <p:bgPr>
        <a:solidFill>
          <a:schemeClr val="dk2"/>
        </a:solidFill>
        <a:effectLst/>
      </p:bgPr>
    </p:bg>
    <p:spTree>
      <p:nvGrpSpPr>
        <p:cNvPr id="1" name="Shape 198"/>
        <p:cNvGrpSpPr/>
        <p:nvPr/>
      </p:nvGrpSpPr>
      <p:grpSpPr>
        <a:xfrm>
          <a:off x="0" y="0"/>
          <a:ext cx="0" cy="0"/>
          <a:chOff x="0" y="0"/>
          <a:chExt cx="0" cy="0"/>
        </a:xfrm>
      </p:grpSpPr>
      <p:sp>
        <p:nvSpPr>
          <p:cNvPr id="199" name="Google Shape;199;p13"/>
          <p:cNvSpPr txBox="1">
            <a:spLocks noGrp="1"/>
          </p:cNvSpPr>
          <p:nvPr>
            <p:ph type="title"/>
          </p:nvPr>
        </p:nvSpPr>
        <p:spPr>
          <a:xfrm>
            <a:off x="713100" y="530443"/>
            <a:ext cx="77178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solidFill>
                  <a:schemeClr val="accent5"/>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00" name="Google Shape;200;p13"/>
          <p:cNvSpPr txBox="1">
            <a:spLocks noGrp="1"/>
          </p:cNvSpPr>
          <p:nvPr>
            <p:ph type="subTitle" idx="1"/>
          </p:nvPr>
        </p:nvSpPr>
        <p:spPr>
          <a:xfrm>
            <a:off x="720000" y="2204768"/>
            <a:ext cx="2305500" cy="5727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Clr>
                <a:schemeClr val="dk1"/>
              </a:buClr>
              <a:buSzPts val="1400"/>
              <a:buNone/>
              <a:defRPr sz="1400">
                <a:solidFill>
                  <a:schemeClr val="dk1"/>
                </a:solidFill>
              </a:defRPr>
            </a:lvl1pPr>
            <a:lvl2pPr lvl="1" algn="ctr" rtl="0">
              <a:lnSpc>
                <a:spcPct val="115000"/>
              </a:lnSpc>
              <a:spcBef>
                <a:spcPts val="0"/>
              </a:spcBef>
              <a:spcAft>
                <a:spcPts val="0"/>
              </a:spcAft>
              <a:buClr>
                <a:schemeClr val="dk1"/>
              </a:buClr>
              <a:buSzPts val="1400"/>
              <a:buNone/>
              <a:defRPr>
                <a:solidFill>
                  <a:schemeClr val="dk1"/>
                </a:solidFill>
              </a:defRPr>
            </a:lvl2pPr>
            <a:lvl3pPr lvl="2" algn="ctr" rtl="0">
              <a:lnSpc>
                <a:spcPct val="115000"/>
              </a:lnSpc>
              <a:spcBef>
                <a:spcPts val="0"/>
              </a:spcBef>
              <a:spcAft>
                <a:spcPts val="0"/>
              </a:spcAft>
              <a:buClr>
                <a:schemeClr val="dk1"/>
              </a:buClr>
              <a:buSzPts val="1400"/>
              <a:buNone/>
              <a:defRPr>
                <a:solidFill>
                  <a:schemeClr val="dk1"/>
                </a:solidFill>
              </a:defRPr>
            </a:lvl3pPr>
            <a:lvl4pPr lvl="3" algn="ctr" rtl="0">
              <a:lnSpc>
                <a:spcPct val="115000"/>
              </a:lnSpc>
              <a:spcBef>
                <a:spcPts val="0"/>
              </a:spcBef>
              <a:spcAft>
                <a:spcPts val="0"/>
              </a:spcAft>
              <a:buClr>
                <a:schemeClr val="dk1"/>
              </a:buClr>
              <a:buSzPts val="1400"/>
              <a:buNone/>
              <a:defRPr>
                <a:solidFill>
                  <a:schemeClr val="dk1"/>
                </a:solidFill>
              </a:defRPr>
            </a:lvl4pPr>
            <a:lvl5pPr lvl="4" algn="ctr" rtl="0">
              <a:lnSpc>
                <a:spcPct val="115000"/>
              </a:lnSpc>
              <a:spcBef>
                <a:spcPts val="0"/>
              </a:spcBef>
              <a:spcAft>
                <a:spcPts val="0"/>
              </a:spcAft>
              <a:buClr>
                <a:schemeClr val="dk1"/>
              </a:buClr>
              <a:buSzPts val="1400"/>
              <a:buNone/>
              <a:defRPr>
                <a:solidFill>
                  <a:schemeClr val="dk1"/>
                </a:solidFill>
              </a:defRPr>
            </a:lvl5pPr>
            <a:lvl6pPr lvl="5" algn="ctr" rtl="0">
              <a:lnSpc>
                <a:spcPct val="115000"/>
              </a:lnSpc>
              <a:spcBef>
                <a:spcPts val="0"/>
              </a:spcBef>
              <a:spcAft>
                <a:spcPts val="0"/>
              </a:spcAft>
              <a:buClr>
                <a:schemeClr val="dk1"/>
              </a:buClr>
              <a:buSzPts val="1400"/>
              <a:buNone/>
              <a:defRPr>
                <a:solidFill>
                  <a:schemeClr val="dk1"/>
                </a:solidFill>
              </a:defRPr>
            </a:lvl6pPr>
            <a:lvl7pPr lvl="6" algn="ctr" rtl="0">
              <a:lnSpc>
                <a:spcPct val="115000"/>
              </a:lnSpc>
              <a:spcBef>
                <a:spcPts val="0"/>
              </a:spcBef>
              <a:spcAft>
                <a:spcPts val="0"/>
              </a:spcAft>
              <a:buClr>
                <a:schemeClr val="dk1"/>
              </a:buClr>
              <a:buSzPts val="1400"/>
              <a:buNone/>
              <a:defRPr>
                <a:solidFill>
                  <a:schemeClr val="dk1"/>
                </a:solidFill>
              </a:defRPr>
            </a:lvl7pPr>
            <a:lvl8pPr lvl="7" algn="ctr" rtl="0">
              <a:lnSpc>
                <a:spcPct val="115000"/>
              </a:lnSpc>
              <a:spcBef>
                <a:spcPts val="0"/>
              </a:spcBef>
              <a:spcAft>
                <a:spcPts val="0"/>
              </a:spcAft>
              <a:buClr>
                <a:schemeClr val="dk1"/>
              </a:buClr>
              <a:buSzPts val="1400"/>
              <a:buNone/>
              <a:defRPr>
                <a:solidFill>
                  <a:schemeClr val="dk1"/>
                </a:solidFill>
              </a:defRPr>
            </a:lvl8pPr>
            <a:lvl9pPr lvl="8" algn="ctr" rtl="0">
              <a:lnSpc>
                <a:spcPct val="115000"/>
              </a:lnSpc>
              <a:spcBef>
                <a:spcPts val="0"/>
              </a:spcBef>
              <a:spcAft>
                <a:spcPts val="0"/>
              </a:spcAft>
              <a:buClr>
                <a:schemeClr val="dk1"/>
              </a:buClr>
              <a:buSzPts val="1400"/>
              <a:buNone/>
              <a:defRPr>
                <a:solidFill>
                  <a:schemeClr val="dk1"/>
                </a:solidFill>
              </a:defRPr>
            </a:lvl9pPr>
          </a:lstStyle>
          <a:p>
            <a:endParaRPr/>
          </a:p>
        </p:txBody>
      </p:sp>
      <p:sp>
        <p:nvSpPr>
          <p:cNvPr id="201" name="Google Shape;201;p13"/>
          <p:cNvSpPr txBox="1">
            <a:spLocks noGrp="1"/>
          </p:cNvSpPr>
          <p:nvPr>
            <p:ph type="subTitle" idx="2"/>
          </p:nvPr>
        </p:nvSpPr>
        <p:spPr>
          <a:xfrm>
            <a:off x="3419271" y="2204768"/>
            <a:ext cx="2305500" cy="5727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Clr>
                <a:schemeClr val="dk1"/>
              </a:buClr>
              <a:buSzPts val="1400"/>
              <a:buNone/>
              <a:defRPr sz="1400">
                <a:solidFill>
                  <a:schemeClr val="dk1"/>
                </a:solidFill>
              </a:defRPr>
            </a:lvl1pPr>
            <a:lvl2pPr lvl="1" algn="ctr" rtl="0">
              <a:lnSpc>
                <a:spcPct val="115000"/>
              </a:lnSpc>
              <a:spcBef>
                <a:spcPts val="0"/>
              </a:spcBef>
              <a:spcAft>
                <a:spcPts val="0"/>
              </a:spcAft>
              <a:buClr>
                <a:schemeClr val="dk1"/>
              </a:buClr>
              <a:buSzPts val="1400"/>
              <a:buNone/>
              <a:defRPr>
                <a:solidFill>
                  <a:schemeClr val="dk1"/>
                </a:solidFill>
              </a:defRPr>
            </a:lvl2pPr>
            <a:lvl3pPr lvl="2" algn="ctr" rtl="0">
              <a:lnSpc>
                <a:spcPct val="115000"/>
              </a:lnSpc>
              <a:spcBef>
                <a:spcPts val="0"/>
              </a:spcBef>
              <a:spcAft>
                <a:spcPts val="0"/>
              </a:spcAft>
              <a:buClr>
                <a:schemeClr val="dk1"/>
              </a:buClr>
              <a:buSzPts val="1400"/>
              <a:buNone/>
              <a:defRPr>
                <a:solidFill>
                  <a:schemeClr val="dk1"/>
                </a:solidFill>
              </a:defRPr>
            </a:lvl3pPr>
            <a:lvl4pPr lvl="3" algn="ctr" rtl="0">
              <a:lnSpc>
                <a:spcPct val="115000"/>
              </a:lnSpc>
              <a:spcBef>
                <a:spcPts val="0"/>
              </a:spcBef>
              <a:spcAft>
                <a:spcPts val="0"/>
              </a:spcAft>
              <a:buClr>
                <a:schemeClr val="dk1"/>
              </a:buClr>
              <a:buSzPts val="1400"/>
              <a:buNone/>
              <a:defRPr>
                <a:solidFill>
                  <a:schemeClr val="dk1"/>
                </a:solidFill>
              </a:defRPr>
            </a:lvl4pPr>
            <a:lvl5pPr lvl="4" algn="ctr" rtl="0">
              <a:lnSpc>
                <a:spcPct val="115000"/>
              </a:lnSpc>
              <a:spcBef>
                <a:spcPts val="0"/>
              </a:spcBef>
              <a:spcAft>
                <a:spcPts val="0"/>
              </a:spcAft>
              <a:buClr>
                <a:schemeClr val="dk1"/>
              </a:buClr>
              <a:buSzPts val="1400"/>
              <a:buNone/>
              <a:defRPr>
                <a:solidFill>
                  <a:schemeClr val="dk1"/>
                </a:solidFill>
              </a:defRPr>
            </a:lvl5pPr>
            <a:lvl6pPr lvl="5" algn="ctr" rtl="0">
              <a:lnSpc>
                <a:spcPct val="115000"/>
              </a:lnSpc>
              <a:spcBef>
                <a:spcPts val="0"/>
              </a:spcBef>
              <a:spcAft>
                <a:spcPts val="0"/>
              </a:spcAft>
              <a:buClr>
                <a:schemeClr val="dk1"/>
              </a:buClr>
              <a:buSzPts val="1400"/>
              <a:buNone/>
              <a:defRPr>
                <a:solidFill>
                  <a:schemeClr val="dk1"/>
                </a:solidFill>
              </a:defRPr>
            </a:lvl6pPr>
            <a:lvl7pPr lvl="6" algn="ctr" rtl="0">
              <a:lnSpc>
                <a:spcPct val="115000"/>
              </a:lnSpc>
              <a:spcBef>
                <a:spcPts val="0"/>
              </a:spcBef>
              <a:spcAft>
                <a:spcPts val="0"/>
              </a:spcAft>
              <a:buClr>
                <a:schemeClr val="dk1"/>
              </a:buClr>
              <a:buSzPts val="1400"/>
              <a:buNone/>
              <a:defRPr>
                <a:solidFill>
                  <a:schemeClr val="dk1"/>
                </a:solidFill>
              </a:defRPr>
            </a:lvl7pPr>
            <a:lvl8pPr lvl="7" algn="ctr" rtl="0">
              <a:lnSpc>
                <a:spcPct val="115000"/>
              </a:lnSpc>
              <a:spcBef>
                <a:spcPts val="0"/>
              </a:spcBef>
              <a:spcAft>
                <a:spcPts val="0"/>
              </a:spcAft>
              <a:buClr>
                <a:schemeClr val="dk1"/>
              </a:buClr>
              <a:buSzPts val="1400"/>
              <a:buNone/>
              <a:defRPr>
                <a:solidFill>
                  <a:schemeClr val="dk1"/>
                </a:solidFill>
              </a:defRPr>
            </a:lvl8pPr>
            <a:lvl9pPr lvl="8" algn="ctr" rtl="0">
              <a:lnSpc>
                <a:spcPct val="115000"/>
              </a:lnSpc>
              <a:spcBef>
                <a:spcPts val="0"/>
              </a:spcBef>
              <a:spcAft>
                <a:spcPts val="0"/>
              </a:spcAft>
              <a:buClr>
                <a:schemeClr val="dk1"/>
              </a:buClr>
              <a:buSzPts val="1400"/>
              <a:buNone/>
              <a:defRPr>
                <a:solidFill>
                  <a:schemeClr val="dk1"/>
                </a:solidFill>
              </a:defRPr>
            </a:lvl9pPr>
          </a:lstStyle>
          <a:p>
            <a:endParaRPr/>
          </a:p>
        </p:txBody>
      </p:sp>
      <p:sp>
        <p:nvSpPr>
          <p:cNvPr id="202" name="Google Shape;202;p13"/>
          <p:cNvSpPr txBox="1">
            <a:spLocks noGrp="1"/>
          </p:cNvSpPr>
          <p:nvPr>
            <p:ph type="subTitle" idx="3"/>
          </p:nvPr>
        </p:nvSpPr>
        <p:spPr>
          <a:xfrm>
            <a:off x="720000" y="3937950"/>
            <a:ext cx="2305500" cy="5727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Clr>
                <a:schemeClr val="dk1"/>
              </a:buClr>
              <a:buSzPts val="1400"/>
              <a:buNone/>
              <a:defRPr sz="1400">
                <a:solidFill>
                  <a:schemeClr val="dk1"/>
                </a:solidFill>
              </a:defRPr>
            </a:lvl1pPr>
            <a:lvl2pPr lvl="1" algn="ctr" rtl="0">
              <a:lnSpc>
                <a:spcPct val="115000"/>
              </a:lnSpc>
              <a:spcBef>
                <a:spcPts val="0"/>
              </a:spcBef>
              <a:spcAft>
                <a:spcPts val="0"/>
              </a:spcAft>
              <a:buClr>
                <a:schemeClr val="dk1"/>
              </a:buClr>
              <a:buSzPts val="1400"/>
              <a:buNone/>
              <a:defRPr>
                <a:solidFill>
                  <a:schemeClr val="dk1"/>
                </a:solidFill>
              </a:defRPr>
            </a:lvl2pPr>
            <a:lvl3pPr lvl="2" algn="ctr" rtl="0">
              <a:lnSpc>
                <a:spcPct val="115000"/>
              </a:lnSpc>
              <a:spcBef>
                <a:spcPts val="0"/>
              </a:spcBef>
              <a:spcAft>
                <a:spcPts val="0"/>
              </a:spcAft>
              <a:buClr>
                <a:schemeClr val="dk1"/>
              </a:buClr>
              <a:buSzPts val="1400"/>
              <a:buNone/>
              <a:defRPr>
                <a:solidFill>
                  <a:schemeClr val="dk1"/>
                </a:solidFill>
              </a:defRPr>
            </a:lvl3pPr>
            <a:lvl4pPr lvl="3" algn="ctr" rtl="0">
              <a:lnSpc>
                <a:spcPct val="115000"/>
              </a:lnSpc>
              <a:spcBef>
                <a:spcPts val="0"/>
              </a:spcBef>
              <a:spcAft>
                <a:spcPts val="0"/>
              </a:spcAft>
              <a:buClr>
                <a:schemeClr val="dk1"/>
              </a:buClr>
              <a:buSzPts val="1400"/>
              <a:buNone/>
              <a:defRPr>
                <a:solidFill>
                  <a:schemeClr val="dk1"/>
                </a:solidFill>
              </a:defRPr>
            </a:lvl4pPr>
            <a:lvl5pPr lvl="4" algn="ctr" rtl="0">
              <a:lnSpc>
                <a:spcPct val="115000"/>
              </a:lnSpc>
              <a:spcBef>
                <a:spcPts val="0"/>
              </a:spcBef>
              <a:spcAft>
                <a:spcPts val="0"/>
              </a:spcAft>
              <a:buClr>
                <a:schemeClr val="dk1"/>
              </a:buClr>
              <a:buSzPts val="1400"/>
              <a:buNone/>
              <a:defRPr>
                <a:solidFill>
                  <a:schemeClr val="dk1"/>
                </a:solidFill>
              </a:defRPr>
            </a:lvl5pPr>
            <a:lvl6pPr lvl="5" algn="ctr" rtl="0">
              <a:lnSpc>
                <a:spcPct val="115000"/>
              </a:lnSpc>
              <a:spcBef>
                <a:spcPts val="0"/>
              </a:spcBef>
              <a:spcAft>
                <a:spcPts val="0"/>
              </a:spcAft>
              <a:buClr>
                <a:schemeClr val="dk1"/>
              </a:buClr>
              <a:buSzPts val="1400"/>
              <a:buNone/>
              <a:defRPr>
                <a:solidFill>
                  <a:schemeClr val="dk1"/>
                </a:solidFill>
              </a:defRPr>
            </a:lvl6pPr>
            <a:lvl7pPr lvl="6" algn="ctr" rtl="0">
              <a:lnSpc>
                <a:spcPct val="115000"/>
              </a:lnSpc>
              <a:spcBef>
                <a:spcPts val="0"/>
              </a:spcBef>
              <a:spcAft>
                <a:spcPts val="0"/>
              </a:spcAft>
              <a:buClr>
                <a:schemeClr val="dk1"/>
              </a:buClr>
              <a:buSzPts val="1400"/>
              <a:buNone/>
              <a:defRPr>
                <a:solidFill>
                  <a:schemeClr val="dk1"/>
                </a:solidFill>
              </a:defRPr>
            </a:lvl7pPr>
            <a:lvl8pPr lvl="7" algn="ctr" rtl="0">
              <a:lnSpc>
                <a:spcPct val="115000"/>
              </a:lnSpc>
              <a:spcBef>
                <a:spcPts val="0"/>
              </a:spcBef>
              <a:spcAft>
                <a:spcPts val="0"/>
              </a:spcAft>
              <a:buClr>
                <a:schemeClr val="dk1"/>
              </a:buClr>
              <a:buSzPts val="1400"/>
              <a:buNone/>
              <a:defRPr>
                <a:solidFill>
                  <a:schemeClr val="dk1"/>
                </a:solidFill>
              </a:defRPr>
            </a:lvl8pPr>
            <a:lvl9pPr lvl="8" algn="ctr" rtl="0">
              <a:lnSpc>
                <a:spcPct val="115000"/>
              </a:lnSpc>
              <a:spcBef>
                <a:spcPts val="0"/>
              </a:spcBef>
              <a:spcAft>
                <a:spcPts val="0"/>
              </a:spcAft>
              <a:buClr>
                <a:schemeClr val="dk1"/>
              </a:buClr>
              <a:buSzPts val="1400"/>
              <a:buNone/>
              <a:defRPr>
                <a:solidFill>
                  <a:schemeClr val="dk1"/>
                </a:solidFill>
              </a:defRPr>
            </a:lvl9pPr>
          </a:lstStyle>
          <a:p>
            <a:endParaRPr/>
          </a:p>
        </p:txBody>
      </p:sp>
      <p:sp>
        <p:nvSpPr>
          <p:cNvPr id="203" name="Google Shape;203;p13"/>
          <p:cNvSpPr txBox="1">
            <a:spLocks noGrp="1"/>
          </p:cNvSpPr>
          <p:nvPr>
            <p:ph type="subTitle" idx="4"/>
          </p:nvPr>
        </p:nvSpPr>
        <p:spPr>
          <a:xfrm>
            <a:off x="3419271" y="3937950"/>
            <a:ext cx="2305500" cy="5727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Clr>
                <a:schemeClr val="dk1"/>
              </a:buClr>
              <a:buSzPts val="1400"/>
              <a:buNone/>
              <a:defRPr sz="1400">
                <a:solidFill>
                  <a:schemeClr val="dk1"/>
                </a:solidFill>
              </a:defRPr>
            </a:lvl1pPr>
            <a:lvl2pPr lvl="1" algn="ctr" rtl="0">
              <a:lnSpc>
                <a:spcPct val="115000"/>
              </a:lnSpc>
              <a:spcBef>
                <a:spcPts val="0"/>
              </a:spcBef>
              <a:spcAft>
                <a:spcPts val="0"/>
              </a:spcAft>
              <a:buClr>
                <a:schemeClr val="dk1"/>
              </a:buClr>
              <a:buSzPts val="1400"/>
              <a:buNone/>
              <a:defRPr>
                <a:solidFill>
                  <a:schemeClr val="dk1"/>
                </a:solidFill>
              </a:defRPr>
            </a:lvl2pPr>
            <a:lvl3pPr lvl="2" algn="ctr" rtl="0">
              <a:lnSpc>
                <a:spcPct val="115000"/>
              </a:lnSpc>
              <a:spcBef>
                <a:spcPts val="0"/>
              </a:spcBef>
              <a:spcAft>
                <a:spcPts val="0"/>
              </a:spcAft>
              <a:buClr>
                <a:schemeClr val="dk1"/>
              </a:buClr>
              <a:buSzPts val="1400"/>
              <a:buNone/>
              <a:defRPr>
                <a:solidFill>
                  <a:schemeClr val="dk1"/>
                </a:solidFill>
              </a:defRPr>
            </a:lvl3pPr>
            <a:lvl4pPr lvl="3" algn="ctr" rtl="0">
              <a:lnSpc>
                <a:spcPct val="115000"/>
              </a:lnSpc>
              <a:spcBef>
                <a:spcPts val="0"/>
              </a:spcBef>
              <a:spcAft>
                <a:spcPts val="0"/>
              </a:spcAft>
              <a:buClr>
                <a:schemeClr val="dk1"/>
              </a:buClr>
              <a:buSzPts val="1400"/>
              <a:buNone/>
              <a:defRPr>
                <a:solidFill>
                  <a:schemeClr val="dk1"/>
                </a:solidFill>
              </a:defRPr>
            </a:lvl4pPr>
            <a:lvl5pPr lvl="4" algn="ctr" rtl="0">
              <a:lnSpc>
                <a:spcPct val="115000"/>
              </a:lnSpc>
              <a:spcBef>
                <a:spcPts val="0"/>
              </a:spcBef>
              <a:spcAft>
                <a:spcPts val="0"/>
              </a:spcAft>
              <a:buClr>
                <a:schemeClr val="dk1"/>
              </a:buClr>
              <a:buSzPts val="1400"/>
              <a:buNone/>
              <a:defRPr>
                <a:solidFill>
                  <a:schemeClr val="dk1"/>
                </a:solidFill>
              </a:defRPr>
            </a:lvl5pPr>
            <a:lvl6pPr lvl="5" algn="ctr" rtl="0">
              <a:lnSpc>
                <a:spcPct val="115000"/>
              </a:lnSpc>
              <a:spcBef>
                <a:spcPts val="0"/>
              </a:spcBef>
              <a:spcAft>
                <a:spcPts val="0"/>
              </a:spcAft>
              <a:buClr>
                <a:schemeClr val="dk1"/>
              </a:buClr>
              <a:buSzPts val="1400"/>
              <a:buNone/>
              <a:defRPr>
                <a:solidFill>
                  <a:schemeClr val="dk1"/>
                </a:solidFill>
              </a:defRPr>
            </a:lvl6pPr>
            <a:lvl7pPr lvl="6" algn="ctr" rtl="0">
              <a:lnSpc>
                <a:spcPct val="115000"/>
              </a:lnSpc>
              <a:spcBef>
                <a:spcPts val="0"/>
              </a:spcBef>
              <a:spcAft>
                <a:spcPts val="0"/>
              </a:spcAft>
              <a:buClr>
                <a:schemeClr val="dk1"/>
              </a:buClr>
              <a:buSzPts val="1400"/>
              <a:buNone/>
              <a:defRPr>
                <a:solidFill>
                  <a:schemeClr val="dk1"/>
                </a:solidFill>
              </a:defRPr>
            </a:lvl7pPr>
            <a:lvl8pPr lvl="7" algn="ctr" rtl="0">
              <a:lnSpc>
                <a:spcPct val="115000"/>
              </a:lnSpc>
              <a:spcBef>
                <a:spcPts val="0"/>
              </a:spcBef>
              <a:spcAft>
                <a:spcPts val="0"/>
              </a:spcAft>
              <a:buClr>
                <a:schemeClr val="dk1"/>
              </a:buClr>
              <a:buSzPts val="1400"/>
              <a:buNone/>
              <a:defRPr>
                <a:solidFill>
                  <a:schemeClr val="dk1"/>
                </a:solidFill>
              </a:defRPr>
            </a:lvl8pPr>
            <a:lvl9pPr lvl="8" algn="ctr" rtl="0">
              <a:lnSpc>
                <a:spcPct val="115000"/>
              </a:lnSpc>
              <a:spcBef>
                <a:spcPts val="0"/>
              </a:spcBef>
              <a:spcAft>
                <a:spcPts val="0"/>
              </a:spcAft>
              <a:buClr>
                <a:schemeClr val="dk1"/>
              </a:buClr>
              <a:buSzPts val="1400"/>
              <a:buNone/>
              <a:defRPr>
                <a:solidFill>
                  <a:schemeClr val="dk1"/>
                </a:solidFill>
              </a:defRPr>
            </a:lvl9pPr>
          </a:lstStyle>
          <a:p>
            <a:endParaRPr/>
          </a:p>
        </p:txBody>
      </p:sp>
      <p:sp>
        <p:nvSpPr>
          <p:cNvPr id="204" name="Google Shape;204;p13"/>
          <p:cNvSpPr txBox="1">
            <a:spLocks noGrp="1"/>
          </p:cNvSpPr>
          <p:nvPr>
            <p:ph type="subTitle" idx="5"/>
          </p:nvPr>
        </p:nvSpPr>
        <p:spPr>
          <a:xfrm>
            <a:off x="6118549" y="2204768"/>
            <a:ext cx="2305500" cy="5727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Clr>
                <a:schemeClr val="dk1"/>
              </a:buClr>
              <a:buSzPts val="1400"/>
              <a:buNone/>
              <a:defRPr sz="1400">
                <a:solidFill>
                  <a:schemeClr val="dk1"/>
                </a:solidFill>
              </a:defRPr>
            </a:lvl1pPr>
            <a:lvl2pPr lvl="1" algn="ctr" rtl="0">
              <a:lnSpc>
                <a:spcPct val="115000"/>
              </a:lnSpc>
              <a:spcBef>
                <a:spcPts val="0"/>
              </a:spcBef>
              <a:spcAft>
                <a:spcPts val="0"/>
              </a:spcAft>
              <a:buClr>
                <a:schemeClr val="dk1"/>
              </a:buClr>
              <a:buSzPts val="1400"/>
              <a:buNone/>
              <a:defRPr>
                <a:solidFill>
                  <a:schemeClr val="dk1"/>
                </a:solidFill>
              </a:defRPr>
            </a:lvl2pPr>
            <a:lvl3pPr lvl="2" algn="ctr" rtl="0">
              <a:lnSpc>
                <a:spcPct val="115000"/>
              </a:lnSpc>
              <a:spcBef>
                <a:spcPts val="0"/>
              </a:spcBef>
              <a:spcAft>
                <a:spcPts val="0"/>
              </a:spcAft>
              <a:buClr>
                <a:schemeClr val="dk1"/>
              </a:buClr>
              <a:buSzPts val="1400"/>
              <a:buNone/>
              <a:defRPr>
                <a:solidFill>
                  <a:schemeClr val="dk1"/>
                </a:solidFill>
              </a:defRPr>
            </a:lvl3pPr>
            <a:lvl4pPr lvl="3" algn="ctr" rtl="0">
              <a:lnSpc>
                <a:spcPct val="115000"/>
              </a:lnSpc>
              <a:spcBef>
                <a:spcPts val="0"/>
              </a:spcBef>
              <a:spcAft>
                <a:spcPts val="0"/>
              </a:spcAft>
              <a:buClr>
                <a:schemeClr val="dk1"/>
              </a:buClr>
              <a:buSzPts val="1400"/>
              <a:buNone/>
              <a:defRPr>
                <a:solidFill>
                  <a:schemeClr val="dk1"/>
                </a:solidFill>
              </a:defRPr>
            </a:lvl4pPr>
            <a:lvl5pPr lvl="4" algn="ctr" rtl="0">
              <a:lnSpc>
                <a:spcPct val="115000"/>
              </a:lnSpc>
              <a:spcBef>
                <a:spcPts val="0"/>
              </a:spcBef>
              <a:spcAft>
                <a:spcPts val="0"/>
              </a:spcAft>
              <a:buClr>
                <a:schemeClr val="dk1"/>
              </a:buClr>
              <a:buSzPts val="1400"/>
              <a:buNone/>
              <a:defRPr>
                <a:solidFill>
                  <a:schemeClr val="dk1"/>
                </a:solidFill>
              </a:defRPr>
            </a:lvl5pPr>
            <a:lvl6pPr lvl="5" algn="ctr" rtl="0">
              <a:lnSpc>
                <a:spcPct val="115000"/>
              </a:lnSpc>
              <a:spcBef>
                <a:spcPts val="0"/>
              </a:spcBef>
              <a:spcAft>
                <a:spcPts val="0"/>
              </a:spcAft>
              <a:buClr>
                <a:schemeClr val="dk1"/>
              </a:buClr>
              <a:buSzPts val="1400"/>
              <a:buNone/>
              <a:defRPr>
                <a:solidFill>
                  <a:schemeClr val="dk1"/>
                </a:solidFill>
              </a:defRPr>
            </a:lvl6pPr>
            <a:lvl7pPr lvl="6" algn="ctr" rtl="0">
              <a:lnSpc>
                <a:spcPct val="115000"/>
              </a:lnSpc>
              <a:spcBef>
                <a:spcPts val="0"/>
              </a:spcBef>
              <a:spcAft>
                <a:spcPts val="0"/>
              </a:spcAft>
              <a:buClr>
                <a:schemeClr val="dk1"/>
              </a:buClr>
              <a:buSzPts val="1400"/>
              <a:buNone/>
              <a:defRPr>
                <a:solidFill>
                  <a:schemeClr val="dk1"/>
                </a:solidFill>
              </a:defRPr>
            </a:lvl7pPr>
            <a:lvl8pPr lvl="7" algn="ctr" rtl="0">
              <a:lnSpc>
                <a:spcPct val="115000"/>
              </a:lnSpc>
              <a:spcBef>
                <a:spcPts val="0"/>
              </a:spcBef>
              <a:spcAft>
                <a:spcPts val="0"/>
              </a:spcAft>
              <a:buClr>
                <a:schemeClr val="dk1"/>
              </a:buClr>
              <a:buSzPts val="1400"/>
              <a:buNone/>
              <a:defRPr>
                <a:solidFill>
                  <a:schemeClr val="dk1"/>
                </a:solidFill>
              </a:defRPr>
            </a:lvl8pPr>
            <a:lvl9pPr lvl="8" algn="ctr" rtl="0">
              <a:lnSpc>
                <a:spcPct val="115000"/>
              </a:lnSpc>
              <a:spcBef>
                <a:spcPts val="0"/>
              </a:spcBef>
              <a:spcAft>
                <a:spcPts val="0"/>
              </a:spcAft>
              <a:buClr>
                <a:schemeClr val="dk1"/>
              </a:buClr>
              <a:buSzPts val="1400"/>
              <a:buNone/>
              <a:defRPr>
                <a:solidFill>
                  <a:schemeClr val="dk1"/>
                </a:solidFill>
              </a:defRPr>
            </a:lvl9pPr>
          </a:lstStyle>
          <a:p>
            <a:endParaRPr/>
          </a:p>
        </p:txBody>
      </p:sp>
      <p:sp>
        <p:nvSpPr>
          <p:cNvPr id="205" name="Google Shape;205;p13"/>
          <p:cNvSpPr txBox="1">
            <a:spLocks noGrp="1"/>
          </p:cNvSpPr>
          <p:nvPr>
            <p:ph type="subTitle" idx="6"/>
          </p:nvPr>
        </p:nvSpPr>
        <p:spPr>
          <a:xfrm>
            <a:off x="6118549" y="3937950"/>
            <a:ext cx="2305500" cy="5727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Clr>
                <a:schemeClr val="dk1"/>
              </a:buClr>
              <a:buSzPts val="1400"/>
              <a:buNone/>
              <a:defRPr sz="1400">
                <a:solidFill>
                  <a:schemeClr val="dk1"/>
                </a:solidFill>
              </a:defRPr>
            </a:lvl1pPr>
            <a:lvl2pPr lvl="1" algn="ctr" rtl="0">
              <a:lnSpc>
                <a:spcPct val="115000"/>
              </a:lnSpc>
              <a:spcBef>
                <a:spcPts val="0"/>
              </a:spcBef>
              <a:spcAft>
                <a:spcPts val="0"/>
              </a:spcAft>
              <a:buClr>
                <a:schemeClr val="dk1"/>
              </a:buClr>
              <a:buSzPts val="1400"/>
              <a:buNone/>
              <a:defRPr>
                <a:solidFill>
                  <a:schemeClr val="dk1"/>
                </a:solidFill>
              </a:defRPr>
            </a:lvl2pPr>
            <a:lvl3pPr lvl="2" algn="ctr" rtl="0">
              <a:lnSpc>
                <a:spcPct val="115000"/>
              </a:lnSpc>
              <a:spcBef>
                <a:spcPts val="0"/>
              </a:spcBef>
              <a:spcAft>
                <a:spcPts val="0"/>
              </a:spcAft>
              <a:buClr>
                <a:schemeClr val="dk1"/>
              </a:buClr>
              <a:buSzPts val="1400"/>
              <a:buNone/>
              <a:defRPr>
                <a:solidFill>
                  <a:schemeClr val="dk1"/>
                </a:solidFill>
              </a:defRPr>
            </a:lvl3pPr>
            <a:lvl4pPr lvl="3" algn="ctr" rtl="0">
              <a:lnSpc>
                <a:spcPct val="115000"/>
              </a:lnSpc>
              <a:spcBef>
                <a:spcPts val="0"/>
              </a:spcBef>
              <a:spcAft>
                <a:spcPts val="0"/>
              </a:spcAft>
              <a:buClr>
                <a:schemeClr val="dk1"/>
              </a:buClr>
              <a:buSzPts val="1400"/>
              <a:buNone/>
              <a:defRPr>
                <a:solidFill>
                  <a:schemeClr val="dk1"/>
                </a:solidFill>
              </a:defRPr>
            </a:lvl4pPr>
            <a:lvl5pPr lvl="4" algn="ctr" rtl="0">
              <a:lnSpc>
                <a:spcPct val="115000"/>
              </a:lnSpc>
              <a:spcBef>
                <a:spcPts val="0"/>
              </a:spcBef>
              <a:spcAft>
                <a:spcPts val="0"/>
              </a:spcAft>
              <a:buClr>
                <a:schemeClr val="dk1"/>
              </a:buClr>
              <a:buSzPts val="1400"/>
              <a:buNone/>
              <a:defRPr>
                <a:solidFill>
                  <a:schemeClr val="dk1"/>
                </a:solidFill>
              </a:defRPr>
            </a:lvl5pPr>
            <a:lvl6pPr lvl="5" algn="ctr" rtl="0">
              <a:lnSpc>
                <a:spcPct val="115000"/>
              </a:lnSpc>
              <a:spcBef>
                <a:spcPts val="0"/>
              </a:spcBef>
              <a:spcAft>
                <a:spcPts val="0"/>
              </a:spcAft>
              <a:buClr>
                <a:schemeClr val="dk1"/>
              </a:buClr>
              <a:buSzPts val="1400"/>
              <a:buNone/>
              <a:defRPr>
                <a:solidFill>
                  <a:schemeClr val="dk1"/>
                </a:solidFill>
              </a:defRPr>
            </a:lvl6pPr>
            <a:lvl7pPr lvl="6" algn="ctr" rtl="0">
              <a:lnSpc>
                <a:spcPct val="115000"/>
              </a:lnSpc>
              <a:spcBef>
                <a:spcPts val="0"/>
              </a:spcBef>
              <a:spcAft>
                <a:spcPts val="0"/>
              </a:spcAft>
              <a:buClr>
                <a:schemeClr val="dk1"/>
              </a:buClr>
              <a:buSzPts val="1400"/>
              <a:buNone/>
              <a:defRPr>
                <a:solidFill>
                  <a:schemeClr val="dk1"/>
                </a:solidFill>
              </a:defRPr>
            </a:lvl7pPr>
            <a:lvl8pPr lvl="7" algn="ctr" rtl="0">
              <a:lnSpc>
                <a:spcPct val="115000"/>
              </a:lnSpc>
              <a:spcBef>
                <a:spcPts val="0"/>
              </a:spcBef>
              <a:spcAft>
                <a:spcPts val="0"/>
              </a:spcAft>
              <a:buClr>
                <a:schemeClr val="dk1"/>
              </a:buClr>
              <a:buSzPts val="1400"/>
              <a:buNone/>
              <a:defRPr>
                <a:solidFill>
                  <a:schemeClr val="dk1"/>
                </a:solidFill>
              </a:defRPr>
            </a:lvl8pPr>
            <a:lvl9pPr lvl="8" algn="ctr" rtl="0">
              <a:lnSpc>
                <a:spcPct val="115000"/>
              </a:lnSpc>
              <a:spcBef>
                <a:spcPts val="0"/>
              </a:spcBef>
              <a:spcAft>
                <a:spcPts val="0"/>
              </a:spcAft>
              <a:buClr>
                <a:schemeClr val="dk1"/>
              </a:buClr>
              <a:buSzPts val="1400"/>
              <a:buNone/>
              <a:defRPr>
                <a:solidFill>
                  <a:schemeClr val="dk1"/>
                </a:solidFill>
              </a:defRPr>
            </a:lvl9pPr>
          </a:lstStyle>
          <a:p>
            <a:endParaRPr/>
          </a:p>
        </p:txBody>
      </p:sp>
      <p:sp>
        <p:nvSpPr>
          <p:cNvPr id="206" name="Google Shape;206;p13"/>
          <p:cNvSpPr txBox="1">
            <a:spLocks noGrp="1"/>
          </p:cNvSpPr>
          <p:nvPr>
            <p:ph type="title" idx="7" hasCustomPrompt="1"/>
          </p:nvPr>
        </p:nvSpPr>
        <p:spPr>
          <a:xfrm>
            <a:off x="720000" y="1285178"/>
            <a:ext cx="734700" cy="4476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accent5"/>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07" name="Google Shape;207;p13"/>
          <p:cNvSpPr txBox="1">
            <a:spLocks noGrp="1"/>
          </p:cNvSpPr>
          <p:nvPr>
            <p:ph type="title" idx="8" hasCustomPrompt="1"/>
          </p:nvPr>
        </p:nvSpPr>
        <p:spPr>
          <a:xfrm>
            <a:off x="720000" y="3017774"/>
            <a:ext cx="734700" cy="4476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accent5"/>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08" name="Google Shape;208;p13"/>
          <p:cNvSpPr txBox="1">
            <a:spLocks noGrp="1"/>
          </p:cNvSpPr>
          <p:nvPr>
            <p:ph type="title" idx="9" hasCustomPrompt="1"/>
          </p:nvPr>
        </p:nvSpPr>
        <p:spPr>
          <a:xfrm>
            <a:off x="3419271" y="1285178"/>
            <a:ext cx="734700" cy="4476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accent5"/>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09" name="Google Shape;209;p13"/>
          <p:cNvSpPr txBox="1">
            <a:spLocks noGrp="1"/>
          </p:cNvSpPr>
          <p:nvPr>
            <p:ph type="title" idx="13" hasCustomPrompt="1"/>
          </p:nvPr>
        </p:nvSpPr>
        <p:spPr>
          <a:xfrm>
            <a:off x="3419271" y="3017774"/>
            <a:ext cx="734700" cy="4476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accent5"/>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10" name="Google Shape;210;p13"/>
          <p:cNvSpPr txBox="1">
            <a:spLocks noGrp="1"/>
          </p:cNvSpPr>
          <p:nvPr>
            <p:ph type="title" idx="14" hasCustomPrompt="1"/>
          </p:nvPr>
        </p:nvSpPr>
        <p:spPr>
          <a:xfrm>
            <a:off x="6118549" y="1285178"/>
            <a:ext cx="734700" cy="4476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accent5"/>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11" name="Google Shape;211;p13"/>
          <p:cNvSpPr txBox="1">
            <a:spLocks noGrp="1"/>
          </p:cNvSpPr>
          <p:nvPr>
            <p:ph type="title" idx="15" hasCustomPrompt="1"/>
          </p:nvPr>
        </p:nvSpPr>
        <p:spPr>
          <a:xfrm>
            <a:off x="6118549" y="3017774"/>
            <a:ext cx="734700" cy="4476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accent5"/>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12" name="Google Shape;212;p13"/>
          <p:cNvSpPr txBox="1">
            <a:spLocks noGrp="1"/>
          </p:cNvSpPr>
          <p:nvPr>
            <p:ph type="subTitle" idx="16"/>
          </p:nvPr>
        </p:nvSpPr>
        <p:spPr>
          <a:xfrm>
            <a:off x="720000" y="1834559"/>
            <a:ext cx="2305500" cy="420600"/>
          </a:xfrm>
          <a:prstGeom prst="rect">
            <a:avLst/>
          </a:prstGeom>
        </p:spPr>
        <p:txBody>
          <a:bodyPr spcFirstLastPara="1" wrap="square" lIns="91425" tIns="91425" rIns="91425" bIns="91425" anchor="b" anchorCtr="0">
            <a:noAutofit/>
          </a:bodyPr>
          <a:lstStyle>
            <a:lvl1pPr lvl="0" rtl="0">
              <a:lnSpc>
                <a:spcPct val="115000"/>
              </a:lnSpc>
              <a:spcBef>
                <a:spcPts val="0"/>
              </a:spcBef>
              <a:spcAft>
                <a:spcPts val="0"/>
              </a:spcAft>
              <a:buSzPts val="2000"/>
              <a:buFont typeface="Instrument Sans SemiBold"/>
              <a:buNone/>
              <a:defRPr sz="2000">
                <a:latin typeface="Instrument Sans SemiBold"/>
                <a:ea typeface="Instrument Sans SemiBold"/>
                <a:cs typeface="Instrument Sans SemiBold"/>
                <a:sym typeface="Instrument Sans SemiBold"/>
              </a:defRPr>
            </a:lvl1pPr>
            <a:lvl2pPr lvl="1" rtl="0">
              <a:lnSpc>
                <a:spcPct val="115000"/>
              </a:lnSpc>
              <a:spcBef>
                <a:spcPts val="0"/>
              </a:spcBef>
              <a:spcAft>
                <a:spcPts val="0"/>
              </a:spcAft>
              <a:buSzPts val="2000"/>
              <a:buFont typeface="Instrument Sans SemiBold"/>
              <a:buNone/>
              <a:defRPr sz="2000">
                <a:latin typeface="Instrument Sans SemiBold"/>
                <a:ea typeface="Instrument Sans SemiBold"/>
                <a:cs typeface="Instrument Sans SemiBold"/>
                <a:sym typeface="Instrument Sans SemiBold"/>
              </a:defRPr>
            </a:lvl2pPr>
            <a:lvl3pPr lvl="2" rtl="0">
              <a:lnSpc>
                <a:spcPct val="115000"/>
              </a:lnSpc>
              <a:spcBef>
                <a:spcPts val="0"/>
              </a:spcBef>
              <a:spcAft>
                <a:spcPts val="0"/>
              </a:spcAft>
              <a:buSzPts val="2000"/>
              <a:buFont typeface="Instrument Sans SemiBold"/>
              <a:buNone/>
              <a:defRPr sz="2000">
                <a:latin typeface="Instrument Sans SemiBold"/>
                <a:ea typeface="Instrument Sans SemiBold"/>
                <a:cs typeface="Instrument Sans SemiBold"/>
                <a:sym typeface="Instrument Sans SemiBold"/>
              </a:defRPr>
            </a:lvl3pPr>
            <a:lvl4pPr lvl="3" rtl="0">
              <a:lnSpc>
                <a:spcPct val="115000"/>
              </a:lnSpc>
              <a:spcBef>
                <a:spcPts val="0"/>
              </a:spcBef>
              <a:spcAft>
                <a:spcPts val="0"/>
              </a:spcAft>
              <a:buSzPts val="2000"/>
              <a:buFont typeface="Instrument Sans SemiBold"/>
              <a:buNone/>
              <a:defRPr sz="2000">
                <a:latin typeface="Instrument Sans SemiBold"/>
                <a:ea typeface="Instrument Sans SemiBold"/>
                <a:cs typeface="Instrument Sans SemiBold"/>
                <a:sym typeface="Instrument Sans SemiBold"/>
              </a:defRPr>
            </a:lvl4pPr>
            <a:lvl5pPr lvl="4" rtl="0">
              <a:lnSpc>
                <a:spcPct val="115000"/>
              </a:lnSpc>
              <a:spcBef>
                <a:spcPts val="0"/>
              </a:spcBef>
              <a:spcAft>
                <a:spcPts val="0"/>
              </a:spcAft>
              <a:buSzPts val="2000"/>
              <a:buFont typeface="Instrument Sans SemiBold"/>
              <a:buNone/>
              <a:defRPr sz="2000">
                <a:latin typeface="Instrument Sans SemiBold"/>
                <a:ea typeface="Instrument Sans SemiBold"/>
                <a:cs typeface="Instrument Sans SemiBold"/>
                <a:sym typeface="Instrument Sans SemiBold"/>
              </a:defRPr>
            </a:lvl5pPr>
            <a:lvl6pPr lvl="5" rtl="0">
              <a:lnSpc>
                <a:spcPct val="115000"/>
              </a:lnSpc>
              <a:spcBef>
                <a:spcPts val="0"/>
              </a:spcBef>
              <a:spcAft>
                <a:spcPts val="0"/>
              </a:spcAft>
              <a:buSzPts val="2000"/>
              <a:buFont typeface="Instrument Sans SemiBold"/>
              <a:buNone/>
              <a:defRPr sz="2000">
                <a:latin typeface="Instrument Sans SemiBold"/>
                <a:ea typeface="Instrument Sans SemiBold"/>
                <a:cs typeface="Instrument Sans SemiBold"/>
                <a:sym typeface="Instrument Sans SemiBold"/>
              </a:defRPr>
            </a:lvl6pPr>
            <a:lvl7pPr lvl="6" rtl="0">
              <a:lnSpc>
                <a:spcPct val="115000"/>
              </a:lnSpc>
              <a:spcBef>
                <a:spcPts val="0"/>
              </a:spcBef>
              <a:spcAft>
                <a:spcPts val="0"/>
              </a:spcAft>
              <a:buSzPts val="2000"/>
              <a:buFont typeface="Instrument Sans SemiBold"/>
              <a:buNone/>
              <a:defRPr sz="2000">
                <a:latin typeface="Instrument Sans SemiBold"/>
                <a:ea typeface="Instrument Sans SemiBold"/>
                <a:cs typeface="Instrument Sans SemiBold"/>
                <a:sym typeface="Instrument Sans SemiBold"/>
              </a:defRPr>
            </a:lvl7pPr>
            <a:lvl8pPr lvl="7" rtl="0">
              <a:lnSpc>
                <a:spcPct val="115000"/>
              </a:lnSpc>
              <a:spcBef>
                <a:spcPts val="0"/>
              </a:spcBef>
              <a:spcAft>
                <a:spcPts val="0"/>
              </a:spcAft>
              <a:buSzPts val="2000"/>
              <a:buFont typeface="Instrument Sans SemiBold"/>
              <a:buNone/>
              <a:defRPr sz="2000">
                <a:latin typeface="Instrument Sans SemiBold"/>
                <a:ea typeface="Instrument Sans SemiBold"/>
                <a:cs typeface="Instrument Sans SemiBold"/>
                <a:sym typeface="Instrument Sans SemiBold"/>
              </a:defRPr>
            </a:lvl8pPr>
            <a:lvl9pPr lvl="8" rtl="0">
              <a:lnSpc>
                <a:spcPct val="115000"/>
              </a:lnSpc>
              <a:spcBef>
                <a:spcPts val="0"/>
              </a:spcBef>
              <a:spcAft>
                <a:spcPts val="0"/>
              </a:spcAft>
              <a:buSzPts val="2000"/>
              <a:buFont typeface="Instrument Sans SemiBold"/>
              <a:buNone/>
              <a:defRPr sz="2000">
                <a:latin typeface="Instrument Sans SemiBold"/>
                <a:ea typeface="Instrument Sans SemiBold"/>
                <a:cs typeface="Instrument Sans SemiBold"/>
                <a:sym typeface="Instrument Sans SemiBold"/>
              </a:defRPr>
            </a:lvl9pPr>
          </a:lstStyle>
          <a:p>
            <a:endParaRPr/>
          </a:p>
        </p:txBody>
      </p:sp>
      <p:sp>
        <p:nvSpPr>
          <p:cNvPr id="213" name="Google Shape;213;p13"/>
          <p:cNvSpPr txBox="1">
            <a:spLocks noGrp="1"/>
          </p:cNvSpPr>
          <p:nvPr>
            <p:ph type="subTitle" idx="17"/>
          </p:nvPr>
        </p:nvSpPr>
        <p:spPr>
          <a:xfrm>
            <a:off x="3419271" y="1834559"/>
            <a:ext cx="2305500" cy="420600"/>
          </a:xfrm>
          <a:prstGeom prst="rect">
            <a:avLst/>
          </a:prstGeom>
        </p:spPr>
        <p:txBody>
          <a:bodyPr spcFirstLastPara="1" wrap="square" lIns="91425" tIns="91425" rIns="91425" bIns="91425" anchor="b" anchorCtr="0">
            <a:noAutofit/>
          </a:bodyPr>
          <a:lstStyle>
            <a:lvl1pPr lvl="0" rtl="0">
              <a:lnSpc>
                <a:spcPct val="115000"/>
              </a:lnSpc>
              <a:spcBef>
                <a:spcPts val="0"/>
              </a:spcBef>
              <a:spcAft>
                <a:spcPts val="0"/>
              </a:spcAft>
              <a:buSzPts val="2000"/>
              <a:buFont typeface="Instrument Sans SemiBold"/>
              <a:buNone/>
              <a:defRPr sz="2000">
                <a:latin typeface="Instrument Sans SemiBold"/>
                <a:ea typeface="Instrument Sans SemiBold"/>
                <a:cs typeface="Instrument Sans SemiBold"/>
                <a:sym typeface="Instrument Sans SemiBold"/>
              </a:defRPr>
            </a:lvl1pPr>
            <a:lvl2pPr lvl="1" rtl="0">
              <a:lnSpc>
                <a:spcPct val="115000"/>
              </a:lnSpc>
              <a:spcBef>
                <a:spcPts val="0"/>
              </a:spcBef>
              <a:spcAft>
                <a:spcPts val="0"/>
              </a:spcAft>
              <a:buSzPts val="2000"/>
              <a:buFont typeface="Instrument Sans SemiBold"/>
              <a:buNone/>
              <a:defRPr sz="2000">
                <a:latin typeface="Instrument Sans SemiBold"/>
                <a:ea typeface="Instrument Sans SemiBold"/>
                <a:cs typeface="Instrument Sans SemiBold"/>
                <a:sym typeface="Instrument Sans SemiBold"/>
              </a:defRPr>
            </a:lvl2pPr>
            <a:lvl3pPr lvl="2" rtl="0">
              <a:lnSpc>
                <a:spcPct val="115000"/>
              </a:lnSpc>
              <a:spcBef>
                <a:spcPts val="0"/>
              </a:spcBef>
              <a:spcAft>
                <a:spcPts val="0"/>
              </a:spcAft>
              <a:buSzPts val="2000"/>
              <a:buFont typeface="Instrument Sans SemiBold"/>
              <a:buNone/>
              <a:defRPr sz="2000">
                <a:latin typeface="Instrument Sans SemiBold"/>
                <a:ea typeface="Instrument Sans SemiBold"/>
                <a:cs typeface="Instrument Sans SemiBold"/>
                <a:sym typeface="Instrument Sans SemiBold"/>
              </a:defRPr>
            </a:lvl3pPr>
            <a:lvl4pPr lvl="3" rtl="0">
              <a:lnSpc>
                <a:spcPct val="115000"/>
              </a:lnSpc>
              <a:spcBef>
                <a:spcPts val="0"/>
              </a:spcBef>
              <a:spcAft>
                <a:spcPts val="0"/>
              </a:spcAft>
              <a:buSzPts val="2000"/>
              <a:buFont typeface="Instrument Sans SemiBold"/>
              <a:buNone/>
              <a:defRPr sz="2000">
                <a:latin typeface="Instrument Sans SemiBold"/>
                <a:ea typeface="Instrument Sans SemiBold"/>
                <a:cs typeface="Instrument Sans SemiBold"/>
                <a:sym typeface="Instrument Sans SemiBold"/>
              </a:defRPr>
            </a:lvl4pPr>
            <a:lvl5pPr lvl="4" rtl="0">
              <a:lnSpc>
                <a:spcPct val="115000"/>
              </a:lnSpc>
              <a:spcBef>
                <a:spcPts val="0"/>
              </a:spcBef>
              <a:spcAft>
                <a:spcPts val="0"/>
              </a:spcAft>
              <a:buSzPts val="2000"/>
              <a:buFont typeface="Instrument Sans SemiBold"/>
              <a:buNone/>
              <a:defRPr sz="2000">
                <a:latin typeface="Instrument Sans SemiBold"/>
                <a:ea typeface="Instrument Sans SemiBold"/>
                <a:cs typeface="Instrument Sans SemiBold"/>
                <a:sym typeface="Instrument Sans SemiBold"/>
              </a:defRPr>
            </a:lvl5pPr>
            <a:lvl6pPr lvl="5" rtl="0">
              <a:lnSpc>
                <a:spcPct val="115000"/>
              </a:lnSpc>
              <a:spcBef>
                <a:spcPts val="0"/>
              </a:spcBef>
              <a:spcAft>
                <a:spcPts val="0"/>
              </a:spcAft>
              <a:buSzPts val="2000"/>
              <a:buFont typeface="Instrument Sans SemiBold"/>
              <a:buNone/>
              <a:defRPr sz="2000">
                <a:latin typeface="Instrument Sans SemiBold"/>
                <a:ea typeface="Instrument Sans SemiBold"/>
                <a:cs typeface="Instrument Sans SemiBold"/>
                <a:sym typeface="Instrument Sans SemiBold"/>
              </a:defRPr>
            </a:lvl6pPr>
            <a:lvl7pPr lvl="6" rtl="0">
              <a:lnSpc>
                <a:spcPct val="115000"/>
              </a:lnSpc>
              <a:spcBef>
                <a:spcPts val="0"/>
              </a:spcBef>
              <a:spcAft>
                <a:spcPts val="0"/>
              </a:spcAft>
              <a:buSzPts val="2000"/>
              <a:buFont typeface="Instrument Sans SemiBold"/>
              <a:buNone/>
              <a:defRPr sz="2000">
                <a:latin typeface="Instrument Sans SemiBold"/>
                <a:ea typeface="Instrument Sans SemiBold"/>
                <a:cs typeface="Instrument Sans SemiBold"/>
                <a:sym typeface="Instrument Sans SemiBold"/>
              </a:defRPr>
            </a:lvl7pPr>
            <a:lvl8pPr lvl="7" rtl="0">
              <a:lnSpc>
                <a:spcPct val="115000"/>
              </a:lnSpc>
              <a:spcBef>
                <a:spcPts val="0"/>
              </a:spcBef>
              <a:spcAft>
                <a:spcPts val="0"/>
              </a:spcAft>
              <a:buSzPts val="2000"/>
              <a:buFont typeface="Instrument Sans SemiBold"/>
              <a:buNone/>
              <a:defRPr sz="2000">
                <a:latin typeface="Instrument Sans SemiBold"/>
                <a:ea typeface="Instrument Sans SemiBold"/>
                <a:cs typeface="Instrument Sans SemiBold"/>
                <a:sym typeface="Instrument Sans SemiBold"/>
              </a:defRPr>
            </a:lvl8pPr>
            <a:lvl9pPr lvl="8" rtl="0">
              <a:lnSpc>
                <a:spcPct val="115000"/>
              </a:lnSpc>
              <a:spcBef>
                <a:spcPts val="0"/>
              </a:spcBef>
              <a:spcAft>
                <a:spcPts val="0"/>
              </a:spcAft>
              <a:buSzPts val="2000"/>
              <a:buFont typeface="Instrument Sans SemiBold"/>
              <a:buNone/>
              <a:defRPr sz="2000">
                <a:latin typeface="Instrument Sans SemiBold"/>
                <a:ea typeface="Instrument Sans SemiBold"/>
                <a:cs typeface="Instrument Sans SemiBold"/>
                <a:sym typeface="Instrument Sans SemiBold"/>
              </a:defRPr>
            </a:lvl9pPr>
          </a:lstStyle>
          <a:p>
            <a:endParaRPr/>
          </a:p>
        </p:txBody>
      </p:sp>
      <p:sp>
        <p:nvSpPr>
          <p:cNvPr id="214" name="Google Shape;214;p13"/>
          <p:cNvSpPr txBox="1">
            <a:spLocks noGrp="1"/>
          </p:cNvSpPr>
          <p:nvPr>
            <p:ph type="subTitle" idx="18"/>
          </p:nvPr>
        </p:nvSpPr>
        <p:spPr>
          <a:xfrm>
            <a:off x="6118549" y="1834559"/>
            <a:ext cx="2305500" cy="420600"/>
          </a:xfrm>
          <a:prstGeom prst="rect">
            <a:avLst/>
          </a:prstGeom>
        </p:spPr>
        <p:txBody>
          <a:bodyPr spcFirstLastPara="1" wrap="square" lIns="91425" tIns="91425" rIns="91425" bIns="91425" anchor="b" anchorCtr="0">
            <a:noAutofit/>
          </a:bodyPr>
          <a:lstStyle>
            <a:lvl1pPr lvl="0" rtl="0">
              <a:lnSpc>
                <a:spcPct val="115000"/>
              </a:lnSpc>
              <a:spcBef>
                <a:spcPts val="0"/>
              </a:spcBef>
              <a:spcAft>
                <a:spcPts val="0"/>
              </a:spcAft>
              <a:buSzPts val="2000"/>
              <a:buFont typeface="Instrument Sans SemiBold"/>
              <a:buNone/>
              <a:defRPr sz="2000">
                <a:latin typeface="Instrument Sans SemiBold"/>
                <a:ea typeface="Instrument Sans SemiBold"/>
                <a:cs typeface="Instrument Sans SemiBold"/>
                <a:sym typeface="Instrument Sans SemiBold"/>
              </a:defRPr>
            </a:lvl1pPr>
            <a:lvl2pPr lvl="1" rtl="0">
              <a:lnSpc>
                <a:spcPct val="115000"/>
              </a:lnSpc>
              <a:spcBef>
                <a:spcPts val="0"/>
              </a:spcBef>
              <a:spcAft>
                <a:spcPts val="0"/>
              </a:spcAft>
              <a:buSzPts val="2000"/>
              <a:buFont typeface="Instrument Sans SemiBold"/>
              <a:buNone/>
              <a:defRPr sz="2000">
                <a:latin typeface="Instrument Sans SemiBold"/>
                <a:ea typeface="Instrument Sans SemiBold"/>
                <a:cs typeface="Instrument Sans SemiBold"/>
                <a:sym typeface="Instrument Sans SemiBold"/>
              </a:defRPr>
            </a:lvl2pPr>
            <a:lvl3pPr lvl="2" rtl="0">
              <a:lnSpc>
                <a:spcPct val="115000"/>
              </a:lnSpc>
              <a:spcBef>
                <a:spcPts val="0"/>
              </a:spcBef>
              <a:spcAft>
                <a:spcPts val="0"/>
              </a:spcAft>
              <a:buSzPts val="2000"/>
              <a:buFont typeface="Instrument Sans SemiBold"/>
              <a:buNone/>
              <a:defRPr sz="2000">
                <a:latin typeface="Instrument Sans SemiBold"/>
                <a:ea typeface="Instrument Sans SemiBold"/>
                <a:cs typeface="Instrument Sans SemiBold"/>
                <a:sym typeface="Instrument Sans SemiBold"/>
              </a:defRPr>
            </a:lvl3pPr>
            <a:lvl4pPr lvl="3" rtl="0">
              <a:lnSpc>
                <a:spcPct val="115000"/>
              </a:lnSpc>
              <a:spcBef>
                <a:spcPts val="0"/>
              </a:spcBef>
              <a:spcAft>
                <a:spcPts val="0"/>
              </a:spcAft>
              <a:buSzPts val="2000"/>
              <a:buFont typeface="Instrument Sans SemiBold"/>
              <a:buNone/>
              <a:defRPr sz="2000">
                <a:latin typeface="Instrument Sans SemiBold"/>
                <a:ea typeface="Instrument Sans SemiBold"/>
                <a:cs typeface="Instrument Sans SemiBold"/>
                <a:sym typeface="Instrument Sans SemiBold"/>
              </a:defRPr>
            </a:lvl4pPr>
            <a:lvl5pPr lvl="4" rtl="0">
              <a:lnSpc>
                <a:spcPct val="115000"/>
              </a:lnSpc>
              <a:spcBef>
                <a:spcPts val="0"/>
              </a:spcBef>
              <a:spcAft>
                <a:spcPts val="0"/>
              </a:spcAft>
              <a:buSzPts val="2000"/>
              <a:buFont typeface="Instrument Sans SemiBold"/>
              <a:buNone/>
              <a:defRPr sz="2000">
                <a:latin typeface="Instrument Sans SemiBold"/>
                <a:ea typeface="Instrument Sans SemiBold"/>
                <a:cs typeface="Instrument Sans SemiBold"/>
                <a:sym typeface="Instrument Sans SemiBold"/>
              </a:defRPr>
            </a:lvl5pPr>
            <a:lvl6pPr lvl="5" rtl="0">
              <a:lnSpc>
                <a:spcPct val="115000"/>
              </a:lnSpc>
              <a:spcBef>
                <a:spcPts val="0"/>
              </a:spcBef>
              <a:spcAft>
                <a:spcPts val="0"/>
              </a:spcAft>
              <a:buSzPts val="2000"/>
              <a:buFont typeface="Instrument Sans SemiBold"/>
              <a:buNone/>
              <a:defRPr sz="2000">
                <a:latin typeface="Instrument Sans SemiBold"/>
                <a:ea typeface="Instrument Sans SemiBold"/>
                <a:cs typeface="Instrument Sans SemiBold"/>
                <a:sym typeface="Instrument Sans SemiBold"/>
              </a:defRPr>
            </a:lvl6pPr>
            <a:lvl7pPr lvl="6" rtl="0">
              <a:lnSpc>
                <a:spcPct val="115000"/>
              </a:lnSpc>
              <a:spcBef>
                <a:spcPts val="0"/>
              </a:spcBef>
              <a:spcAft>
                <a:spcPts val="0"/>
              </a:spcAft>
              <a:buSzPts val="2000"/>
              <a:buFont typeface="Instrument Sans SemiBold"/>
              <a:buNone/>
              <a:defRPr sz="2000">
                <a:latin typeface="Instrument Sans SemiBold"/>
                <a:ea typeface="Instrument Sans SemiBold"/>
                <a:cs typeface="Instrument Sans SemiBold"/>
                <a:sym typeface="Instrument Sans SemiBold"/>
              </a:defRPr>
            </a:lvl7pPr>
            <a:lvl8pPr lvl="7" rtl="0">
              <a:lnSpc>
                <a:spcPct val="115000"/>
              </a:lnSpc>
              <a:spcBef>
                <a:spcPts val="0"/>
              </a:spcBef>
              <a:spcAft>
                <a:spcPts val="0"/>
              </a:spcAft>
              <a:buSzPts val="2000"/>
              <a:buFont typeface="Instrument Sans SemiBold"/>
              <a:buNone/>
              <a:defRPr sz="2000">
                <a:latin typeface="Instrument Sans SemiBold"/>
                <a:ea typeface="Instrument Sans SemiBold"/>
                <a:cs typeface="Instrument Sans SemiBold"/>
                <a:sym typeface="Instrument Sans SemiBold"/>
              </a:defRPr>
            </a:lvl8pPr>
            <a:lvl9pPr lvl="8" rtl="0">
              <a:lnSpc>
                <a:spcPct val="115000"/>
              </a:lnSpc>
              <a:spcBef>
                <a:spcPts val="0"/>
              </a:spcBef>
              <a:spcAft>
                <a:spcPts val="0"/>
              </a:spcAft>
              <a:buSzPts val="2000"/>
              <a:buFont typeface="Instrument Sans SemiBold"/>
              <a:buNone/>
              <a:defRPr sz="2000">
                <a:latin typeface="Instrument Sans SemiBold"/>
                <a:ea typeface="Instrument Sans SemiBold"/>
                <a:cs typeface="Instrument Sans SemiBold"/>
                <a:sym typeface="Instrument Sans SemiBold"/>
              </a:defRPr>
            </a:lvl9pPr>
          </a:lstStyle>
          <a:p>
            <a:endParaRPr/>
          </a:p>
        </p:txBody>
      </p:sp>
      <p:sp>
        <p:nvSpPr>
          <p:cNvPr id="215" name="Google Shape;215;p13"/>
          <p:cNvSpPr txBox="1">
            <a:spLocks noGrp="1"/>
          </p:cNvSpPr>
          <p:nvPr>
            <p:ph type="subTitle" idx="19"/>
          </p:nvPr>
        </p:nvSpPr>
        <p:spPr>
          <a:xfrm>
            <a:off x="720000" y="3567222"/>
            <a:ext cx="2305500" cy="420600"/>
          </a:xfrm>
          <a:prstGeom prst="rect">
            <a:avLst/>
          </a:prstGeom>
        </p:spPr>
        <p:txBody>
          <a:bodyPr spcFirstLastPara="1" wrap="square" lIns="91425" tIns="91425" rIns="91425" bIns="91425" anchor="b" anchorCtr="0">
            <a:noAutofit/>
          </a:bodyPr>
          <a:lstStyle>
            <a:lvl1pPr lvl="0" rtl="0">
              <a:lnSpc>
                <a:spcPct val="115000"/>
              </a:lnSpc>
              <a:spcBef>
                <a:spcPts val="0"/>
              </a:spcBef>
              <a:spcAft>
                <a:spcPts val="0"/>
              </a:spcAft>
              <a:buSzPts val="2000"/>
              <a:buFont typeface="Instrument Sans SemiBold"/>
              <a:buNone/>
              <a:defRPr sz="2000">
                <a:latin typeface="Instrument Sans SemiBold"/>
                <a:ea typeface="Instrument Sans SemiBold"/>
                <a:cs typeface="Instrument Sans SemiBold"/>
                <a:sym typeface="Instrument Sans SemiBold"/>
              </a:defRPr>
            </a:lvl1pPr>
            <a:lvl2pPr lvl="1" rtl="0">
              <a:lnSpc>
                <a:spcPct val="115000"/>
              </a:lnSpc>
              <a:spcBef>
                <a:spcPts val="0"/>
              </a:spcBef>
              <a:spcAft>
                <a:spcPts val="0"/>
              </a:spcAft>
              <a:buSzPts val="2000"/>
              <a:buFont typeface="Instrument Sans SemiBold"/>
              <a:buNone/>
              <a:defRPr sz="2000">
                <a:latin typeface="Instrument Sans SemiBold"/>
                <a:ea typeface="Instrument Sans SemiBold"/>
                <a:cs typeface="Instrument Sans SemiBold"/>
                <a:sym typeface="Instrument Sans SemiBold"/>
              </a:defRPr>
            </a:lvl2pPr>
            <a:lvl3pPr lvl="2" rtl="0">
              <a:lnSpc>
                <a:spcPct val="115000"/>
              </a:lnSpc>
              <a:spcBef>
                <a:spcPts val="0"/>
              </a:spcBef>
              <a:spcAft>
                <a:spcPts val="0"/>
              </a:spcAft>
              <a:buSzPts val="2000"/>
              <a:buFont typeface="Instrument Sans SemiBold"/>
              <a:buNone/>
              <a:defRPr sz="2000">
                <a:latin typeface="Instrument Sans SemiBold"/>
                <a:ea typeface="Instrument Sans SemiBold"/>
                <a:cs typeface="Instrument Sans SemiBold"/>
                <a:sym typeface="Instrument Sans SemiBold"/>
              </a:defRPr>
            </a:lvl3pPr>
            <a:lvl4pPr lvl="3" rtl="0">
              <a:lnSpc>
                <a:spcPct val="115000"/>
              </a:lnSpc>
              <a:spcBef>
                <a:spcPts val="0"/>
              </a:spcBef>
              <a:spcAft>
                <a:spcPts val="0"/>
              </a:spcAft>
              <a:buSzPts val="2000"/>
              <a:buFont typeface="Instrument Sans SemiBold"/>
              <a:buNone/>
              <a:defRPr sz="2000">
                <a:latin typeface="Instrument Sans SemiBold"/>
                <a:ea typeface="Instrument Sans SemiBold"/>
                <a:cs typeface="Instrument Sans SemiBold"/>
                <a:sym typeface="Instrument Sans SemiBold"/>
              </a:defRPr>
            </a:lvl4pPr>
            <a:lvl5pPr lvl="4" rtl="0">
              <a:lnSpc>
                <a:spcPct val="115000"/>
              </a:lnSpc>
              <a:spcBef>
                <a:spcPts val="0"/>
              </a:spcBef>
              <a:spcAft>
                <a:spcPts val="0"/>
              </a:spcAft>
              <a:buSzPts val="2000"/>
              <a:buFont typeface="Instrument Sans SemiBold"/>
              <a:buNone/>
              <a:defRPr sz="2000">
                <a:latin typeface="Instrument Sans SemiBold"/>
                <a:ea typeface="Instrument Sans SemiBold"/>
                <a:cs typeface="Instrument Sans SemiBold"/>
                <a:sym typeface="Instrument Sans SemiBold"/>
              </a:defRPr>
            </a:lvl5pPr>
            <a:lvl6pPr lvl="5" rtl="0">
              <a:lnSpc>
                <a:spcPct val="115000"/>
              </a:lnSpc>
              <a:spcBef>
                <a:spcPts val="0"/>
              </a:spcBef>
              <a:spcAft>
                <a:spcPts val="0"/>
              </a:spcAft>
              <a:buSzPts val="2000"/>
              <a:buFont typeface="Instrument Sans SemiBold"/>
              <a:buNone/>
              <a:defRPr sz="2000">
                <a:latin typeface="Instrument Sans SemiBold"/>
                <a:ea typeface="Instrument Sans SemiBold"/>
                <a:cs typeface="Instrument Sans SemiBold"/>
                <a:sym typeface="Instrument Sans SemiBold"/>
              </a:defRPr>
            </a:lvl6pPr>
            <a:lvl7pPr lvl="6" rtl="0">
              <a:lnSpc>
                <a:spcPct val="115000"/>
              </a:lnSpc>
              <a:spcBef>
                <a:spcPts val="0"/>
              </a:spcBef>
              <a:spcAft>
                <a:spcPts val="0"/>
              </a:spcAft>
              <a:buSzPts val="2000"/>
              <a:buFont typeface="Instrument Sans SemiBold"/>
              <a:buNone/>
              <a:defRPr sz="2000">
                <a:latin typeface="Instrument Sans SemiBold"/>
                <a:ea typeface="Instrument Sans SemiBold"/>
                <a:cs typeface="Instrument Sans SemiBold"/>
                <a:sym typeface="Instrument Sans SemiBold"/>
              </a:defRPr>
            </a:lvl7pPr>
            <a:lvl8pPr lvl="7" rtl="0">
              <a:lnSpc>
                <a:spcPct val="115000"/>
              </a:lnSpc>
              <a:spcBef>
                <a:spcPts val="0"/>
              </a:spcBef>
              <a:spcAft>
                <a:spcPts val="0"/>
              </a:spcAft>
              <a:buSzPts val="2000"/>
              <a:buFont typeface="Instrument Sans SemiBold"/>
              <a:buNone/>
              <a:defRPr sz="2000">
                <a:latin typeface="Instrument Sans SemiBold"/>
                <a:ea typeface="Instrument Sans SemiBold"/>
                <a:cs typeface="Instrument Sans SemiBold"/>
                <a:sym typeface="Instrument Sans SemiBold"/>
              </a:defRPr>
            </a:lvl8pPr>
            <a:lvl9pPr lvl="8" rtl="0">
              <a:lnSpc>
                <a:spcPct val="115000"/>
              </a:lnSpc>
              <a:spcBef>
                <a:spcPts val="0"/>
              </a:spcBef>
              <a:spcAft>
                <a:spcPts val="0"/>
              </a:spcAft>
              <a:buSzPts val="2000"/>
              <a:buFont typeface="Instrument Sans SemiBold"/>
              <a:buNone/>
              <a:defRPr sz="2000">
                <a:latin typeface="Instrument Sans SemiBold"/>
                <a:ea typeface="Instrument Sans SemiBold"/>
                <a:cs typeface="Instrument Sans SemiBold"/>
                <a:sym typeface="Instrument Sans SemiBold"/>
              </a:defRPr>
            </a:lvl9pPr>
          </a:lstStyle>
          <a:p>
            <a:endParaRPr/>
          </a:p>
        </p:txBody>
      </p:sp>
      <p:sp>
        <p:nvSpPr>
          <p:cNvPr id="216" name="Google Shape;216;p13"/>
          <p:cNvSpPr txBox="1">
            <a:spLocks noGrp="1"/>
          </p:cNvSpPr>
          <p:nvPr>
            <p:ph type="subTitle" idx="20"/>
          </p:nvPr>
        </p:nvSpPr>
        <p:spPr>
          <a:xfrm>
            <a:off x="3419271" y="3567222"/>
            <a:ext cx="2305500" cy="420600"/>
          </a:xfrm>
          <a:prstGeom prst="rect">
            <a:avLst/>
          </a:prstGeom>
        </p:spPr>
        <p:txBody>
          <a:bodyPr spcFirstLastPara="1" wrap="square" lIns="91425" tIns="91425" rIns="91425" bIns="91425" anchor="b" anchorCtr="0">
            <a:noAutofit/>
          </a:bodyPr>
          <a:lstStyle>
            <a:lvl1pPr lvl="0" rtl="0">
              <a:lnSpc>
                <a:spcPct val="115000"/>
              </a:lnSpc>
              <a:spcBef>
                <a:spcPts val="0"/>
              </a:spcBef>
              <a:spcAft>
                <a:spcPts val="0"/>
              </a:spcAft>
              <a:buSzPts val="2000"/>
              <a:buFont typeface="Instrument Sans SemiBold"/>
              <a:buNone/>
              <a:defRPr sz="2000">
                <a:latin typeface="Instrument Sans SemiBold"/>
                <a:ea typeface="Instrument Sans SemiBold"/>
                <a:cs typeface="Instrument Sans SemiBold"/>
                <a:sym typeface="Instrument Sans SemiBold"/>
              </a:defRPr>
            </a:lvl1pPr>
            <a:lvl2pPr lvl="1" rtl="0">
              <a:lnSpc>
                <a:spcPct val="115000"/>
              </a:lnSpc>
              <a:spcBef>
                <a:spcPts val="0"/>
              </a:spcBef>
              <a:spcAft>
                <a:spcPts val="0"/>
              </a:spcAft>
              <a:buSzPts val="2000"/>
              <a:buFont typeface="Instrument Sans SemiBold"/>
              <a:buNone/>
              <a:defRPr sz="2000">
                <a:latin typeface="Instrument Sans SemiBold"/>
                <a:ea typeface="Instrument Sans SemiBold"/>
                <a:cs typeface="Instrument Sans SemiBold"/>
                <a:sym typeface="Instrument Sans SemiBold"/>
              </a:defRPr>
            </a:lvl2pPr>
            <a:lvl3pPr lvl="2" rtl="0">
              <a:lnSpc>
                <a:spcPct val="115000"/>
              </a:lnSpc>
              <a:spcBef>
                <a:spcPts val="0"/>
              </a:spcBef>
              <a:spcAft>
                <a:spcPts val="0"/>
              </a:spcAft>
              <a:buSzPts val="2000"/>
              <a:buFont typeface="Instrument Sans SemiBold"/>
              <a:buNone/>
              <a:defRPr sz="2000">
                <a:latin typeface="Instrument Sans SemiBold"/>
                <a:ea typeface="Instrument Sans SemiBold"/>
                <a:cs typeface="Instrument Sans SemiBold"/>
                <a:sym typeface="Instrument Sans SemiBold"/>
              </a:defRPr>
            </a:lvl3pPr>
            <a:lvl4pPr lvl="3" rtl="0">
              <a:lnSpc>
                <a:spcPct val="115000"/>
              </a:lnSpc>
              <a:spcBef>
                <a:spcPts val="0"/>
              </a:spcBef>
              <a:spcAft>
                <a:spcPts val="0"/>
              </a:spcAft>
              <a:buSzPts val="2000"/>
              <a:buFont typeface="Instrument Sans SemiBold"/>
              <a:buNone/>
              <a:defRPr sz="2000">
                <a:latin typeface="Instrument Sans SemiBold"/>
                <a:ea typeface="Instrument Sans SemiBold"/>
                <a:cs typeface="Instrument Sans SemiBold"/>
                <a:sym typeface="Instrument Sans SemiBold"/>
              </a:defRPr>
            </a:lvl4pPr>
            <a:lvl5pPr lvl="4" rtl="0">
              <a:lnSpc>
                <a:spcPct val="115000"/>
              </a:lnSpc>
              <a:spcBef>
                <a:spcPts val="0"/>
              </a:spcBef>
              <a:spcAft>
                <a:spcPts val="0"/>
              </a:spcAft>
              <a:buSzPts val="2000"/>
              <a:buFont typeface="Instrument Sans SemiBold"/>
              <a:buNone/>
              <a:defRPr sz="2000">
                <a:latin typeface="Instrument Sans SemiBold"/>
                <a:ea typeface="Instrument Sans SemiBold"/>
                <a:cs typeface="Instrument Sans SemiBold"/>
                <a:sym typeface="Instrument Sans SemiBold"/>
              </a:defRPr>
            </a:lvl5pPr>
            <a:lvl6pPr lvl="5" rtl="0">
              <a:lnSpc>
                <a:spcPct val="115000"/>
              </a:lnSpc>
              <a:spcBef>
                <a:spcPts val="0"/>
              </a:spcBef>
              <a:spcAft>
                <a:spcPts val="0"/>
              </a:spcAft>
              <a:buSzPts val="2000"/>
              <a:buFont typeface="Instrument Sans SemiBold"/>
              <a:buNone/>
              <a:defRPr sz="2000">
                <a:latin typeface="Instrument Sans SemiBold"/>
                <a:ea typeface="Instrument Sans SemiBold"/>
                <a:cs typeface="Instrument Sans SemiBold"/>
                <a:sym typeface="Instrument Sans SemiBold"/>
              </a:defRPr>
            </a:lvl6pPr>
            <a:lvl7pPr lvl="6" rtl="0">
              <a:lnSpc>
                <a:spcPct val="115000"/>
              </a:lnSpc>
              <a:spcBef>
                <a:spcPts val="0"/>
              </a:spcBef>
              <a:spcAft>
                <a:spcPts val="0"/>
              </a:spcAft>
              <a:buSzPts val="2000"/>
              <a:buFont typeface="Instrument Sans SemiBold"/>
              <a:buNone/>
              <a:defRPr sz="2000">
                <a:latin typeface="Instrument Sans SemiBold"/>
                <a:ea typeface="Instrument Sans SemiBold"/>
                <a:cs typeface="Instrument Sans SemiBold"/>
                <a:sym typeface="Instrument Sans SemiBold"/>
              </a:defRPr>
            </a:lvl7pPr>
            <a:lvl8pPr lvl="7" rtl="0">
              <a:lnSpc>
                <a:spcPct val="115000"/>
              </a:lnSpc>
              <a:spcBef>
                <a:spcPts val="0"/>
              </a:spcBef>
              <a:spcAft>
                <a:spcPts val="0"/>
              </a:spcAft>
              <a:buSzPts val="2000"/>
              <a:buFont typeface="Instrument Sans SemiBold"/>
              <a:buNone/>
              <a:defRPr sz="2000">
                <a:latin typeface="Instrument Sans SemiBold"/>
                <a:ea typeface="Instrument Sans SemiBold"/>
                <a:cs typeface="Instrument Sans SemiBold"/>
                <a:sym typeface="Instrument Sans SemiBold"/>
              </a:defRPr>
            </a:lvl8pPr>
            <a:lvl9pPr lvl="8" rtl="0">
              <a:lnSpc>
                <a:spcPct val="115000"/>
              </a:lnSpc>
              <a:spcBef>
                <a:spcPts val="0"/>
              </a:spcBef>
              <a:spcAft>
                <a:spcPts val="0"/>
              </a:spcAft>
              <a:buSzPts val="2000"/>
              <a:buFont typeface="Instrument Sans SemiBold"/>
              <a:buNone/>
              <a:defRPr sz="2000">
                <a:latin typeface="Instrument Sans SemiBold"/>
                <a:ea typeface="Instrument Sans SemiBold"/>
                <a:cs typeface="Instrument Sans SemiBold"/>
                <a:sym typeface="Instrument Sans SemiBold"/>
              </a:defRPr>
            </a:lvl9pPr>
          </a:lstStyle>
          <a:p>
            <a:endParaRPr/>
          </a:p>
        </p:txBody>
      </p:sp>
      <p:sp>
        <p:nvSpPr>
          <p:cNvPr id="217" name="Google Shape;217;p13"/>
          <p:cNvSpPr txBox="1">
            <a:spLocks noGrp="1"/>
          </p:cNvSpPr>
          <p:nvPr>
            <p:ph type="subTitle" idx="21"/>
          </p:nvPr>
        </p:nvSpPr>
        <p:spPr>
          <a:xfrm>
            <a:off x="6118549" y="3567222"/>
            <a:ext cx="2305500" cy="420600"/>
          </a:xfrm>
          <a:prstGeom prst="rect">
            <a:avLst/>
          </a:prstGeom>
        </p:spPr>
        <p:txBody>
          <a:bodyPr spcFirstLastPara="1" wrap="square" lIns="91425" tIns="91425" rIns="91425" bIns="91425" anchor="b" anchorCtr="0">
            <a:noAutofit/>
          </a:bodyPr>
          <a:lstStyle>
            <a:lvl1pPr lvl="0" rtl="0">
              <a:lnSpc>
                <a:spcPct val="115000"/>
              </a:lnSpc>
              <a:spcBef>
                <a:spcPts val="0"/>
              </a:spcBef>
              <a:spcAft>
                <a:spcPts val="0"/>
              </a:spcAft>
              <a:buSzPts val="2000"/>
              <a:buFont typeface="Instrument Sans SemiBold"/>
              <a:buNone/>
              <a:defRPr sz="2000">
                <a:latin typeface="Instrument Sans SemiBold"/>
                <a:ea typeface="Instrument Sans SemiBold"/>
                <a:cs typeface="Instrument Sans SemiBold"/>
                <a:sym typeface="Instrument Sans SemiBold"/>
              </a:defRPr>
            </a:lvl1pPr>
            <a:lvl2pPr lvl="1" rtl="0">
              <a:lnSpc>
                <a:spcPct val="115000"/>
              </a:lnSpc>
              <a:spcBef>
                <a:spcPts val="0"/>
              </a:spcBef>
              <a:spcAft>
                <a:spcPts val="0"/>
              </a:spcAft>
              <a:buSzPts val="2000"/>
              <a:buFont typeface="Instrument Sans SemiBold"/>
              <a:buNone/>
              <a:defRPr sz="2000">
                <a:latin typeface="Instrument Sans SemiBold"/>
                <a:ea typeface="Instrument Sans SemiBold"/>
                <a:cs typeface="Instrument Sans SemiBold"/>
                <a:sym typeface="Instrument Sans SemiBold"/>
              </a:defRPr>
            </a:lvl2pPr>
            <a:lvl3pPr lvl="2" rtl="0">
              <a:lnSpc>
                <a:spcPct val="115000"/>
              </a:lnSpc>
              <a:spcBef>
                <a:spcPts val="0"/>
              </a:spcBef>
              <a:spcAft>
                <a:spcPts val="0"/>
              </a:spcAft>
              <a:buSzPts val="2000"/>
              <a:buFont typeface="Instrument Sans SemiBold"/>
              <a:buNone/>
              <a:defRPr sz="2000">
                <a:latin typeface="Instrument Sans SemiBold"/>
                <a:ea typeface="Instrument Sans SemiBold"/>
                <a:cs typeface="Instrument Sans SemiBold"/>
                <a:sym typeface="Instrument Sans SemiBold"/>
              </a:defRPr>
            </a:lvl3pPr>
            <a:lvl4pPr lvl="3" rtl="0">
              <a:lnSpc>
                <a:spcPct val="115000"/>
              </a:lnSpc>
              <a:spcBef>
                <a:spcPts val="0"/>
              </a:spcBef>
              <a:spcAft>
                <a:spcPts val="0"/>
              </a:spcAft>
              <a:buSzPts val="2000"/>
              <a:buFont typeface="Instrument Sans SemiBold"/>
              <a:buNone/>
              <a:defRPr sz="2000">
                <a:latin typeface="Instrument Sans SemiBold"/>
                <a:ea typeface="Instrument Sans SemiBold"/>
                <a:cs typeface="Instrument Sans SemiBold"/>
                <a:sym typeface="Instrument Sans SemiBold"/>
              </a:defRPr>
            </a:lvl4pPr>
            <a:lvl5pPr lvl="4" rtl="0">
              <a:lnSpc>
                <a:spcPct val="115000"/>
              </a:lnSpc>
              <a:spcBef>
                <a:spcPts val="0"/>
              </a:spcBef>
              <a:spcAft>
                <a:spcPts val="0"/>
              </a:spcAft>
              <a:buSzPts val="2000"/>
              <a:buFont typeface="Instrument Sans SemiBold"/>
              <a:buNone/>
              <a:defRPr sz="2000">
                <a:latin typeface="Instrument Sans SemiBold"/>
                <a:ea typeface="Instrument Sans SemiBold"/>
                <a:cs typeface="Instrument Sans SemiBold"/>
                <a:sym typeface="Instrument Sans SemiBold"/>
              </a:defRPr>
            </a:lvl5pPr>
            <a:lvl6pPr lvl="5" rtl="0">
              <a:lnSpc>
                <a:spcPct val="115000"/>
              </a:lnSpc>
              <a:spcBef>
                <a:spcPts val="0"/>
              </a:spcBef>
              <a:spcAft>
                <a:spcPts val="0"/>
              </a:spcAft>
              <a:buSzPts val="2000"/>
              <a:buFont typeface="Instrument Sans SemiBold"/>
              <a:buNone/>
              <a:defRPr sz="2000">
                <a:latin typeface="Instrument Sans SemiBold"/>
                <a:ea typeface="Instrument Sans SemiBold"/>
                <a:cs typeface="Instrument Sans SemiBold"/>
                <a:sym typeface="Instrument Sans SemiBold"/>
              </a:defRPr>
            </a:lvl6pPr>
            <a:lvl7pPr lvl="6" rtl="0">
              <a:lnSpc>
                <a:spcPct val="115000"/>
              </a:lnSpc>
              <a:spcBef>
                <a:spcPts val="0"/>
              </a:spcBef>
              <a:spcAft>
                <a:spcPts val="0"/>
              </a:spcAft>
              <a:buSzPts val="2000"/>
              <a:buFont typeface="Instrument Sans SemiBold"/>
              <a:buNone/>
              <a:defRPr sz="2000">
                <a:latin typeface="Instrument Sans SemiBold"/>
                <a:ea typeface="Instrument Sans SemiBold"/>
                <a:cs typeface="Instrument Sans SemiBold"/>
                <a:sym typeface="Instrument Sans SemiBold"/>
              </a:defRPr>
            </a:lvl7pPr>
            <a:lvl8pPr lvl="7" rtl="0">
              <a:lnSpc>
                <a:spcPct val="115000"/>
              </a:lnSpc>
              <a:spcBef>
                <a:spcPts val="0"/>
              </a:spcBef>
              <a:spcAft>
                <a:spcPts val="0"/>
              </a:spcAft>
              <a:buSzPts val="2000"/>
              <a:buFont typeface="Instrument Sans SemiBold"/>
              <a:buNone/>
              <a:defRPr sz="2000">
                <a:latin typeface="Instrument Sans SemiBold"/>
                <a:ea typeface="Instrument Sans SemiBold"/>
                <a:cs typeface="Instrument Sans SemiBold"/>
                <a:sym typeface="Instrument Sans SemiBold"/>
              </a:defRPr>
            </a:lvl8pPr>
            <a:lvl9pPr lvl="8" rtl="0">
              <a:lnSpc>
                <a:spcPct val="115000"/>
              </a:lnSpc>
              <a:spcBef>
                <a:spcPts val="0"/>
              </a:spcBef>
              <a:spcAft>
                <a:spcPts val="0"/>
              </a:spcAft>
              <a:buSzPts val="2000"/>
              <a:buFont typeface="Instrument Sans SemiBold"/>
              <a:buNone/>
              <a:defRPr sz="2000">
                <a:latin typeface="Instrument Sans SemiBold"/>
                <a:ea typeface="Instrument Sans SemiBold"/>
                <a:cs typeface="Instrument Sans SemiBold"/>
                <a:sym typeface="Instrument Sans SemiBold"/>
              </a:defRPr>
            </a:lvl9pPr>
          </a:lstStyle>
          <a:p>
            <a:endParaRPr/>
          </a:p>
        </p:txBody>
      </p:sp>
      <p:sp>
        <p:nvSpPr>
          <p:cNvPr id="218" name="Google Shape;218;p13"/>
          <p:cNvSpPr/>
          <p:nvPr/>
        </p:nvSpPr>
        <p:spPr>
          <a:xfrm flipH="1">
            <a:off x="7643883" y="4411400"/>
            <a:ext cx="1555975" cy="732099"/>
          </a:xfrm>
          <a:custGeom>
            <a:avLst/>
            <a:gdLst/>
            <a:ahLst/>
            <a:cxnLst/>
            <a:rect l="l" t="t" r="r" b="b"/>
            <a:pathLst>
              <a:path w="3120" h="1468" extrusionOk="0">
                <a:moveTo>
                  <a:pt x="353" y="30"/>
                </a:moveTo>
                <a:lnTo>
                  <a:pt x="350" y="5"/>
                </a:lnTo>
                <a:cubicBezTo>
                  <a:pt x="380" y="2"/>
                  <a:pt x="412" y="0"/>
                  <a:pt x="444" y="0"/>
                </a:cubicBezTo>
                <a:lnTo>
                  <a:pt x="453" y="0"/>
                </a:lnTo>
                <a:lnTo>
                  <a:pt x="452" y="26"/>
                </a:lnTo>
                <a:lnTo>
                  <a:pt x="444" y="26"/>
                </a:lnTo>
                <a:cubicBezTo>
                  <a:pt x="414" y="26"/>
                  <a:pt x="383" y="27"/>
                  <a:pt x="353" y="30"/>
                </a:cubicBezTo>
                <a:moveTo>
                  <a:pt x="651" y="48"/>
                </a:moveTo>
                <a:cubicBezTo>
                  <a:pt x="618" y="40"/>
                  <a:pt x="585" y="35"/>
                  <a:pt x="552" y="31"/>
                </a:cubicBezTo>
                <a:lnTo>
                  <a:pt x="554" y="6"/>
                </a:lnTo>
                <a:cubicBezTo>
                  <a:pt x="589" y="10"/>
                  <a:pt x="623" y="16"/>
                  <a:pt x="656" y="23"/>
                </a:cubicBezTo>
                <a:lnTo>
                  <a:pt x="651" y="48"/>
                </a:lnTo>
                <a:moveTo>
                  <a:pt x="158" y="73"/>
                </a:moveTo>
                <a:lnTo>
                  <a:pt x="150" y="49"/>
                </a:lnTo>
                <a:cubicBezTo>
                  <a:pt x="182" y="38"/>
                  <a:pt x="215" y="29"/>
                  <a:pt x="248" y="21"/>
                </a:cubicBezTo>
                <a:lnTo>
                  <a:pt x="254" y="46"/>
                </a:lnTo>
                <a:cubicBezTo>
                  <a:pt x="221" y="53"/>
                  <a:pt x="189" y="62"/>
                  <a:pt x="158" y="73"/>
                </a:cubicBezTo>
                <a:moveTo>
                  <a:pt x="841" y="109"/>
                </a:moveTo>
                <a:cubicBezTo>
                  <a:pt x="810" y="96"/>
                  <a:pt x="779" y="84"/>
                  <a:pt x="747" y="74"/>
                </a:cubicBezTo>
                <a:lnTo>
                  <a:pt x="755" y="50"/>
                </a:lnTo>
                <a:cubicBezTo>
                  <a:pt x="787" y="61"/>
                  <a:pt x="820" y="72"/>
                  <a:pt x="851" y="86"/>
                </a:cubicBezTo>
                <a:lnTo>
                  <a:pt x="841" y="109"/>
                </a:lnTo>
                <a:moveTo>
                  <a:pt x="1" y="188"/>
                </a:moveTo>
                <a:cubicBezTo>
                  <a:pt x="0" y="183"/>
                  <a:pt x="0" y="179"/>
                  <a:pt x="0" y="176"/>
                </a:cubicBezTo>
                <a:cubicBezTo>
                  <a:pt x="0" y="145"/>
                  <a:pt x="19" y="116"/>
                  <a:pt x="55" y="92"/>
                </a:cubicBezTo>
                <a:lnTo>
                  <a:pt x="69" y="113"/>
                </a:lnTo>
                <a:cubicBezTo>
                  <a:pt x="49" y="127"/>
                  <a:pt x="25" y="148"/>
                  <a:pt x="25" y="176"/>
                </a:cubicBezTo>
                <a:cubicBezTo>
                  <a:pt x="25" y="178"/>
                  <a:pt x="26" y="181"/>
                  <a:pt x="26" y="183"/>
                </a:cubicBezTo>
                <a:lnTo>
                  <a:pt x="1" y="188"/>
                </a:lnTo>
                <a:moveTo>
                  <a:pt x="1015" y="207"/>
                </a:moveTo>
                <a:cubicBezTo>
                  <a:pt x="988" y="188"/>
                  <a:pt x="959" y="170"/>
                  <a:pt x="930" y="154"/>
                </a:cubicBezTo>
                <a:lnTo>
                  <a:pt x="943" y="132"/>
                </a:lnTo>
                <a:cubicBezTo>
                  <a:pt x="972" y="148"/>
                  <a:pt x="1002" y="167"/>
                  <a:pt x="1030" y="186"/>
                </a:cubicBezTo>
                <a:lnTo>
                  <a:pt x="1015" y="207"/>
                </a:lnTo>
                <a:moveTo>
                  <a:pt x="1170" y="334"/>
                </a:moveTo>
                <a:cubicBezTo>
                  <a:pt x="1146" y="311"/>
                  <a:pt x="1121" y="288"/>
                  <a:pt x="1096" y="267"/>
                </a:cubicBezTo>
                <a:lnTo>
                  <a:pt x="1111" y="248"/>
                </a:lnTo>
                <a:cubicBezTo>
                  <a:pt x="1138" y="269"/>
                  <a:pt x="1163" y="292"/>
                  <a:pt x="1188" y="315"/>
                </a:cubicBezTo>
                <a:lnTo>
                  <a:pt x="1170" y="334"/>
                </a:lnTo>
                <a:moveTo>
                  <a:pt x="1303" y="484"/>
                </a:moveTo>
                <a:cubicBezTo>
                  <a:pt x="1283" y="457"/>
                  <a:pt x="1261" y="431"/>
                  <a:pt x="1239" y="406"/>
                </a:cubicBezTo>
                <a:lnTo>
                  <a:pt x="1259" y="390"/>
                </a:lnTo>
                <a:cubicBezTo>
                  <a:pt x="1281" y="415"/>
                  <a:pt x="1302" y="441"/>
                  <a:pt x="1323" y="468"/>
                </a:cubicBezTo>
                <a:lnTo>
                  <a:pt x="1303" y="484"/>
                </a:lnTo>
                <a:moveTo>
                  <a:pt x="1414" y="652"/>
                </a:moveTo>
                <a:cubicBezTo>
                  <a:pt x="1397" y="622"/>
                  <a:pt x="1380" y="593"/>
                  <a:pt x="1361" y="566"/>
                </a:cubicBezTo>
                <a:lnTo>
                  <a:pt x="1382" y="552"/>
                </a:lnTo>
                <a:cubicBezTo>
                  <a:pt x="1401" y="580"/>
                  <a:pt x="1419" y="610"/>
                  <a:pt x="1436" y="639"/>
                </a:cubicBezTo>
                <a:lnTo>
                  <a:pt x="1414" y="652"/>
                </a:lnTo>
                <a:moveTo>
                  <a:pt x="1502" y="833"/>
                </a:moveTo>
                <a:cubicBezTo>
                  <a:pt x="1490" y="805"/>
                  <a:pt x="1479" y="778"/>
                  <a:pt x="1466" y="752"/>
                </a:cubicBezTo>
                <a:lnTo>
                  <a:pt x="1461" y="741"/>
                </a:lnTo>
                <a:lnTo>
                  <a:pt x="1483" y="729"/>
                </a:lnTo>
                <a:lnTo>
                  <a:pt x="1489" y="741"/>
                </a:lnTo>
                <a:cubicBezTo>
                  <a:pt x="1502" y="768"/>
                  <a:pt x="1514" y="795"/>
                  <a:pt x="1525" y="823"/>
                </a:cubicBezTo>
                <a:lnTo>
                  <a:pt x="1502" y="833"/>
                </a:lnTo>
                <a:moveTo>
                  <a:pt x="1583" y="1019"/>
                </a:moveTo>
                <a:cubicBezTo>
                  <a:pt x="1567" y="985"/>
                  <a:pt x="1552" y="951"/>
                  <a:pt x="1542" y="926"/>
                </a:cubicBezTo>
                <a:lnTo>
                  <a:pt x="1565" y="916"/>
                </a:lnTo>
                <a:cubicBezTo>
                  <a:pt x="1576" y="941"/>
                  <a:pt x="1590" y="975"/>
                  <a:pt x="1606" y="1008"/>
                </a:cubicBezTo>
                <a:lnTo>
                  <a:pt x="1583" y="1019"/>
                </a:lnTo>
                <a:moveTo>
                  <a:pt x="1686" y="1196"/>
                </a:moveTo>
                <a:cubicBezTo>
                  <a:pt x="1668" y="1173"/>
                  <a:pt x="1651" y="1147"/>
                  <a:pt x="1636" y="1120"/>
                </a:cubicBezTo>
                <a:cubicBezTo>
                  <a:pt x="1634" y="1117"/>
                  <a:pt x="1632" y="1113"/>
                  <a:pt x="1629" y="1110"/>
                </a:cubicBezTo>
                <a:lnTo>
                  <a:pt x="1652" y="1097"/>
                </a:lnTo>
                <a:cubicBezTo>
                  <a:pt x="1653" y="1101"/>
                  <a:pt x="1656" y="1104"/>
                  <a:pt x="1657" y="1108"/>
                </a:cubicBezTo>
                <a:cubicBezTo>
                  <a:pt x="1673" y="1133"/>
                  <a:pt x="1689" y="1158"/>
                  <a:pt x="1706" y="1181"/>
                </a:cubicBezTo>
                <a:lnTo>
                  <a:pt x="1686" y="1196"/>
                </a:lnTo>
                <a:moveTo>
                  <a:pt x="2718" y="1239"/>
                </a:moveTo>
                <a:lnTo>
                  <a:pt x="2715" y="1214"/>
                </a:lnTo>
                <a:cubicBezTo>
                  <a:pt x="2734" y="1212"/>
                  <a:pt x="2753" y="1210"/>
                  <a:pt x="2772" y="1211"/>
                </a:cubicBezTo>
                <a:cubicBezTo>
                  <a:pt x="2780" y="1211"/>
                  <a:pt x="2790" y="1211"/>
                  <a:pt x="2798" y="1212"/>
                </a:cubicBezTo>
                <a:cubicBezTo>
                  <a:pt x="2805" y="1212"/>
                  <a:pt x="2812" y="1212"/>
                  <a:pt x="2819" y="1213"/>
                </a:cubicBezTo>
                <a:lnTo>
                  <a:pt x="2816" y="1238"/>
                </a:lnTo>
                <a:cubicBezTo>
                  <a:pt x="2810" y="1237"/>
                  <a:pt x="2804" y="1237"/>
                  <a:pt x="2797" y="1236"/>
                </a:cubicBezTo>
                <a:cubicBezTo>
                  <a:pt x="2788" y="1236"/>
                  <a:pt x="2780" y="1236"/>
                  <a:pt x="2771" y="1236"/>
                </a:cubicBezTo>
                <a:cubicBezTo>
                  <a:pt x="2754" y="1236"/>
                  <a:pt x="2736" y="1237"/>
                  <a:pt x="2718" y="1239"/>
                </a:cubicBezTo>
                <a:moveTo>
                  <a:pt x="2524" y="1285"/>
                </a:moveTo>
                <a:lnTo>
                  <a:pt x="2515" y="1261"/>
                </a:lnTo>
                <a:cubicBezTo>
                  <a:pt x="2552" y="1249"/>
                  <a:pt x="2584" y="1240"/>
                  <a:pt x="2614" y="1232"/>
                </a:cubicBezTo>
                <a:lnTo>
                  <a:pt x="2620" y="1257"/>
                </a:lnTo>
                <a:cubicBezTo>
                  <a:pt x="2591" y="1264"/>
                  <a:pt x="2559" y="1273"/>
                  <a:pt x="2524" y="1285"/>
                </a:cubicBezTo>
                <a:moveTo>
                  <a:pt x="2996" y="1310"/>
                </a:moveTo>
                <a:cubicBezTo>
                  <a:pt x="2971" y="1290"/>
                  <a:pt x="2943" y="1274"/>
                  <a:pt x="2911" y="1262"/>
                </a:cubicBezTo>
                <a:lnTo>
                  <a:pt x="2920" y="1238"/>
                </a:lnTo>
                <a:cubicBezTo>
                  <a:pt x="2953" y="1251"/>
                  <a:pt x="2985" y="1268"/>
                  <a:pt x="3012" y="1289"/>
                </a:cubicBezTo>
                <a:lnTo>
                  <a:pt x="2996" y="1310"/>
                </a:lnTo>
                <a:moveTo>
                  <a:pt x="1834" y="1339"/>
                </a:moveTo>
                <a:cubicBezTo>
                  <a:pt x="1806" y="1320"/>
                  <a:pt x="1779" y="1299"/>
                  <a:pt x="1754" y="1274"/>
                </a:cubicBezTo>
                <a:lnTo>
                  <a:pt x="1771" y="1256"/>
                </a:lnTo>
                <a:cubicBezTo>
                  <a:pt x="1796" y="1279"/>
                  <a:pt x="1822" y="1300"/>
                  <a:pt x="1848" y="1317"/>
                </a:cubicBezTo>
                <a:lnTo>
                  <a:pt x="1834" y="1339"/>
                </a:lnTo>
                <a:moveTo>
                  <a:pt x="2333" y="1354"/>
                </a:moveTo>
                <a:lnTo>
                  <a:pt x="2325" y="1330"/>
                </a:lnTo>
                <a:cubicBezTo>
                  <a:pt x="2339" y="1325"/>
                  <a:pt x="2354" y="1320"/>
                  <a:pt x="2368" y="1314"/>
                </a:cubicBezTo>
                <a:cubicBezTo>
                  <a:pt x="2385" y="1308"/>
                  <a:pt x="2402" y="1302"/>
                  <a:pt x="2419" y="1296"/>
                </a:cubicBezTo>
                <a:lnTo>
                  <a:pt x="2428" y="1319"/>
                </a:lnTo>
                <a:cubicBezTo>
                  <a:pt x="2411" y="1326"/>
                  <a:pt x="2394" y="1332"/>
                  <a:pt x="2377" y="1338"/>
                </a:cubicBezTo>
                <a:cubicBezTo>
                  <a:pt x="2362" y="1344"/>
                  <a:pt x="2348" y="1348"/>
                  <a:pt x="2333" y="1354"/>
                </a:cubicBezTo>
                <a:moveTo>
                  <a:pt x="2134" y="1402"/>
                </a:moveTo>
                <a:lnTo>
                  <a:pt x="2131" y="1377"/>
                </a:lnTo>
                <a:cubicBezTo>
                  <a:pt x="2162" y="1373"/>
                  <a:pt x="2194" y="1367"/>
                  <a:pt x="2229" y="1358"/>
                </a:cubicBezTo>
                <a:lnTo>
                  <a:pt x="2235" y="1383"/>
                </a:lnTo>
                <a:cubicBezTo>
                  <a:pt x="2199" y="1392"/>
                  <a:pt x="2166" y="1398"/>
                  <a:pt x="2134" y="1402"/>
                </a:cubicBezTo>
                <a:moveTo>
                  <a:pt x="2030" y="1405"/>
                </a:moveTo>
                <a:cubicBezTo>
                  <a:pt x="1999" y="1402"/>
                  <a:pt x="1968" y="1396"/>
                  <a:pt x="1939" y="1388"/>
                </a:cubicBezTo>
                <a:cubicBezTo>
                  <a:pt x="1935" y="1386"/>
                  <a:pt x="1932" y="1386"/>
                  <a:pt x="1928" y="1384"/>
                </a:cubicBezTo>
                <a:lnTo>
                  <a:pt x="1936" y="1360"/>
                </a:lnTo>
                <a:cubicBezTo>
                  <a:pt x="1940" y="1362"/>
                  <a:pt x="1943" y="1362"/>
                  <a:pt x="1947" y="1364"/>
                </a:cubicBezTo>
                <a:cubicBezTo>
                  <a:pt x="1973" y="1372"/>
                  <a:pt x="2003" y="1377"/>
                  <a:pt x="2032" y="1379"/>
                </a:cubicBezTo>
                <a:lnTo>
                  <a:pt x="2030" y="1405"/>
                </a:lnTo>
                <a:moveTo>
                  <a:pt x="3096" y="1468"/>
                </a:moveTo>
                <a:cubicBezTo>
                  <a:pt x="3092" y="1437"/>
                  <a:pt x="3080" y="1407"/>
                  <a:pt x="3062" y="1379"/>
                </a:cubicBezTo>
                <a:lnTo>
                  <a:pt x="3084" y="1365"/>
                </a:lnTo>
                <a:cubicBezTo>
                  <a:pt x="3104" y="1396"/>
                  <a:pt x="3117" y="1430"/>
                  <a:pt x="3120" y="1465"/>
                </a:cubicBezTo>
                <a:lnTo>
                  <a:pt x="3096" y="1468"/>
                </a:lnTo>
                <a:close/>
              </a:path>
            </a:pathLst>
          </a:custGeom>
          <a:solidFill>
            <a:schemeClr val="accent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nvGrpSpPr>
          <p:cNvPr id="219" name="Google Shape;219;p13"/>
          <p:cNvGrpSpPr/>
          <p:nvPr/>
        </p:nvGrpSpPr>
        <p:grpSpPr>
          <a:xfrm rot="3427402">
            <a:off x="8241475" y="4345418"/>
            <a:ext cx="646373" cy="673725"/>
            <a:chOff x="1646911" y="4131364"/>
            <a:chExt cx="506674" cy="528115"/>
          </a:xfrm>
        </p:grpSpPr>
        <p:sp>
          <p:nvSpPr>
            <p:cNvPr id="220" name="Google Shape;220;p13"/>
            <p:cNvSpPr/>
            <p:nvPr/>
          </p:nvSpPr>
          <p:spPr>
            <a:xfrm>
              <a:off x="1646911" y="4131364"/>
              <a:ext cx="506674" cy="528115"/>
            </a:xfrm>
            <a:custGeom>
              <a:avLst/>
              <a:gdLst/>
              <a:ahLst/>
              <a:cxnLst/>
              <a:rect l="l" t="t" r="r" b="b"/>
              <a:pathLst>
                <a:path w="686" h="715" extrusionOk="0">
                  <a:moveTo>
                    <a:pt x="686" y="648"/>
                  </a:moveTo>
                  <a:lnTo>
                    <a:pt x="381" y="714"/>
                  </a:lnTo>
                  <a:lnTo>
                    <a:pt x="376" y="715"/>
                  </a:lnTo>
                  <a:cubicBezTo>
                    <a:pt x="376" y="715"/>
                    <a:pt x="286" y="391"/>
                    <a:pt x="0" y="227"/>
                  </a:cubicBezTo>
                  <a:lnTo>
                    <a:pt x="376" y="0"/>
                  </a:lnTo>
                  <a:cubicBezTo>
                    <a:pt x="376" y="0"/>
                    <a:pt x="377" y="1"/>
                    <a:pt x="380" y="4"/>
                  </a:cubicBezTo>
                  <a:cubicBezTo>
                    <a:pt x="414" y="47"/>
                    <a:pt x="663" y="366"/>
                    <a:pt x="686" y="648"/>
                  </a:cubicBez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21" name="Google Shape;221;p13"/>
            <p:cNvSpPr/>
            <p:nvPr/>
          </p:nvSpPr>
          <p:spPr>
            <a:xfrm>
              <a:off x="1765824" y="4222953"/>
              <a:ext cx="158797" cy="81248"/>
            </a:xfrm>
            <a:custGeom>
              <a:avLst/>
              <a:gdLst/>
              <a:ahLst/>
              <a:cxnLst/>
              <a:rect l="l" t="t" r="r" b="b"/>
              <a:pathLst>
                <a:path w="215" h="110" extrusionOk="0">
                  <a:moveTo>
                    <a:pt x="0" y="110"/>
                  </a:moveTo>
                  <a:lnTo>
                    <a:pt x="215" y="0"/>
                  </a:lnTo>
                  <a:lnTo>
                    <a:pt x="0" y="110"/>
                  </a:lnTo>
                  <a:close/>
                </a:path>
              </a:pathLst>
            </a:custGeom>
            <a:noFill/>
            <a:ln w="9525" cap="flat" cmpd="sng">
              <a:solidFill>
                <a:schemeClr val="accent6"/>
              </a:solidFill>
              <a:prstDash val="solid"/>
              <a:bevel/>
              <a:headEnd type="none" w="sm" len="sm"/>
              <a:tailEnd type="none" w="sm" len="sm"/>
            </a:ln>
          </p:spPr>
          <p:txBody>
            <a:bodyPr spcFirstLastPara="1" wrap="square" lIns="91425" tIns="0" rIns="9142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22" name="Google Shape;222;p13"/>
            <p:cNvSpPr/>
            <p:nvPr/>
          </p:nvSpPr>
          <p:spPr>
            <a:xfrm>
              <a:off x="1810140" y="4293123"/>
              <a:ext cx="154366" cy="66476"/>
            </a:xfrm>
            <a:custGeom>
              <a:avLst/>
              <a:gdLst/>
              <a:ahLst/>
              <a:cxnLst/>
              <a:rect l="l" t="t" r="r" b="b"/>
              <a:pathLst>
                <a:path w="209" h="90" extrusionOk="0">
                  <a:moveTo>
                    <a:pt x="0" y="90"/>
                  </a:moveTo>
                  <a:lnTo>
                    <a:pt x="209" y="0"/>
                  </a:lnTo>
                  <a:lnTo>
                    <a:pt x="0" y="90"/>
                  </a:lnTo>
                  <a:close/>
                </a:path>
              </a:pathLst>
            </a:custGeom>
            <a:noFill/>
            <a:ln w="9525" cap="flat" cmpd="sng">
              <a:solidFill>
                <a:schemeClr val="accent6"/>
              </a:solidFill>
              <a:prstDash val="solid"/>
              <a:bevel/>
              <a:headEnd type="none" w="sm" len="sm"/>
              <a:tailEnd type="none" w="sm" len="sm"/>
            </a:ln>
          </p:spPr>
          <p:txBody>
            <a:bodyPr spcFirstLastPara="1" wrap="square" lIns="91425" tIns="0" rIns="9142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23" name="Google Shape;223;p13"/>
            <p:cNvSpPr/>
            <p:nvPr/>
          </p:nvSpPr>
          <p:spPr>
            <a:xfrm>
              <a:off x="1845592" y="4348519"/>
              <a:ext cx="142548" cy="50965"/>
            </a:xfrm>
            <a:custGeom>
              <a:avLst/>
              <a:gdLst/>
              <a:ahLst/>
              <a:cxnLst/>
              <a:rect l="l" t="t" r="r" b="b"/>
              <a:pathLst>
                <a:path w="193" h="69" extrusionOk="0">
                  <a:moveTo>
                    <a:pt x="0" y="69"/>
                  </a:moveTo>
                  <a:lnTo>
                    <a:pt x="193" y="0"/>
                  </a:lnTo>
                  <a:lnTo>
                    <a:pt x="0" y="69"/>
                  </a:lnTo>
                  <a:close/>
                </a:path>
              </a:pathLst>
            </a:custGeom>
            <a:noFill/>
            <a:ln w="9525" cap="flat" cmpd="sng">
              <a:solidFill>
                <a:schemeClr val="accent6"/>
              </a:solidFill>
              <a:prstDash val="solid"/>
              <a:bevel/>
              <a:headEnd type="none" w="sm" len="sm"/>
              <a:tailEnd type="none" w="sm" len="sm"/>
            </a:ln>
          </p:spPr>
          <p:txBody>
            <a:bodyPr spcFirstLastPara="1" wrap="square" lIns="91425" tIns="0" rIns="9142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24" name="Google Shape;224;p13"/>
            <p:cNvSpPr/>
            <p:nvPr/>
          </p:nvSpPr>
          <p:spPr>
            <a:xfrm>
              <a:off x="1880306" y="4399484"/>
              <a:ext cx="148457" cy="52442"/>
            </a:xfrm>
            <a:custGeom>
              <a:avLst/>
              <a:gdLst/>
              <a:ahLst/>
              <a:cxnLst/>
              <a:rect l="l" t="t" r="r" b="b"/>
              <a:pathLst>
                <a:path w="201" h="71" extrusionOk="0">
                  <a:moveTo>
                    <a:pt x="0" y="71"/>
                  </a:moveTo>
                  <a:lnTo>
                    <a:pt x="201" y="0"/>
                  </a:lnTo>
                  <a:lnTo>
                    <a:pt x="0" y="71"/>
                  </a:lnTo>
                  <a:close/>
                </a:path>
              </a:pathLst>
            </a:custGeom>
            <a:noFill/>
            <a:ln w="9525" cap="flat" cmpd="sng">
              <a:solidFill>
                <a:schemeClr val="accent6"/>
              </a:solidFill>
              <a:prstDash val="solid"/>
              <a:bevel/>
              <a:headEnd type="none" w="sm" len="sm"/>
              <a:tailEnd type="none" w="sm" len="sm"/>
            </a:ln>
          </p:spPr>
          <p:txBody>
            <a:bodyPr spcFirstLastPara="1" wrap="square" lIns="91425" tIns="0" rIns="9142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sp>
        <p:nvSpPr>
          <p:cNvPr id="225" name="Google Shape;225;p13"/>
          <p:cNvSpPr/>
          <p:nvPr/>
        </p:nvSpPr>
        <p:spPr>
          <a:xfrm rot="4557709">
            <a:off x="7677116" y="-530884"/>
            <a:ext cx="431618" cy="1001152"/>
          </a:xfrm>
          <a:custGeom>
            <a:avLst/>
            <a:gdLst/>
            <a:ahLst/>
            <a:cxnLst/>
            <a:rect l="l" t="t" r="r" b="b"/>
            <a:pathLst>
              <a:path w="751" h="1742" extrusionOk="0">
                <a:moveTo>
                  <a:pt x="550" y="55"/>
                </a:moveTo>
                <a:cubicBezTo>
                  <a:pt x="542" y="42"/>
                  <a:pt x="532" y="28"/>
                  <a:pt x="524" y="15"/>
                </a:cubicBezTo>
                <a:lnTo>
                  <a:pt x="544" y="0"/>
                </a:lnTo>
                <a:cubicBezTo>
                  <a:pt x="553" y="14"/>
                  <a:pt x="563" y="28"/>
                  <a:pt x="571" y="42"/>
                </a:cubicBezTo>
                <a:lnTo>
                  <a:pt x="550" y="55"/>
                </a:lnTo>
                <a:moveTo>
                  <a:pt x="642" y="233"/>
                </a:moveTo>
                <a:cubicBezTo>
                  <a:pt x="630" y="202"/>
                  <a:pt x="616" y="171"/>
                  <a:pt x="600" y="142"/>
                </a:cubicBezTo>
                <a:lnTo>
                  <a:pt x="623" y="130"/>
                </a:lnTo>
                <a:cubicBezTo>
                  <a:pt x="638" y="160"/>
                  <a:pt x="653" y="192"/>
                  <a:pt x="665" y="223"/>
                </a:cubicBezTo>
                <a:lnTo>
                  <a:pt x="642" y="233"/>
                </a:lnTo>
                <a:moveTo>
                  <a:pt x="701" y="425"/>
                </a:moveTo>
                <a:cubicBezTo>
                  <a:pt x="694" y="392"/>
                  <a:pt x="685" y="359"/>
                  <a:pt x="676" y="327"/>
                </a:cubicBezTo>
                <a:lnTo>
                  <a:pt x="700" y="320"/>
                </a:lnTo>
                <a:cubicBezTo>
                  <a:pt x="710" y="352"/>
                  <a:pt x="719" y="386"/>
                  <a:pt x="726" y="419"/>
                </a:cubicBezTo>
                <a:lnTo>
                  <a:pt x="701" y="425"/>
                </a:lnTo>
                <a:moveTo>
                  <a:pt x="727" y="623"/>
                </a:moveTo>
                <a:cubicBezTo>
                  <a:pt x="725" y="590"/>
                  <a:pt x="722" y="556"/>
                  <a:pt x="718" y="523"/>
                </a:cubicBezTo>
                <a:lnTo>
                  <a:pt x="743" y="520"/>
                </a:lnTo>
                <a:cubicBezTo>
                  <a:pt x="748" y="553"/>
                  <a:pt x="750" y="588"/>
                  <a:pt x="751" y="622"/>
                </a:cubicBezTo>
                <a:lnTo>
                  <a:pt x="727" y="623"/>
                </a:lnTo>
                <a:moveTo>
                  <a:pt x="742" y="826"/>
                </a:moveTo>
                <a:lnTo>
                  <a:pt x="717" y="823"/>
                </a:lnTo>
                <a:cubicBezTo>
                  <a:pt x="721" y="790"/>
                  <a:pt x="724" y="756"/>
                  <a:pt x="726" y="723"/>
                </a:cubicBezTo>
                <a:lnTo>
                  <a:pt x="751" y="724"/>
                </a:lnTo>
                <a:cubicBezTo>
                  <a:pt x="750" y="759"/>
                  <a:pt x="747" y="793"/>
                  <a:pt x="742" y="826"/>
                </a:cubicBezTo>
                <a:moveTo>
                  <a:pt x="696" y="1026"/>
                </a:moveTo>
                <a:lnTo>
                  <a:pt x="671" y="1018"/>
                </a:lnTo>
                <a:cubicBezTo>
                  <a:pt x="674" y="1010"/>
                  <a:pt x="677" y="1002"/>
                  <a:pt x="679" y="995"/>
                </a:cubicBezTo>
                <a:cubicBezTo>
                  <a:pt x="686" y="971"/>
                  <a:pt x="693" y="946"/>
                  <a:pt x="699" y="922"/>
                </a:cubicBezTo>
                <a:lnTo>
                  <a:pt x="724" y="927"/>
                </a:lnTo>
                <a:cubicBezTo>
                  <a:pt x="717" y="952"/>
                  <a:pt x="711" y="978"/>
                  <a:pt x="703" y="1002"/>
                </a:cubicBezTo>
                <a:cubicBezTo>
                  <a:pt x="701" y="1010"/>
                  <a:pt x="699" y="1018"/>
                  <a:pt x="696" y="1026"/>
                </a:cubicBezTo>
                <a:moveTo>
                  <a:pt x="613" y="1213"/>
                </a:moveTo>
                <a:lnTo>
                  <a:pt x="591" y="1201"/>
                </a:lnTo>
                <a:cubicBezTo>
                  <a:pt x="608" y="1172"/>
                  <a:pt x="623" y="1141"/>
                  <a:pt x="636" y="1111"/>
                </a:cubicBezTo>
                <a:lnTo>
                  <a:pt x="659" y="1121"/>
                </a:lnTo>
                <a:cubicBezTo>
                  <a:pt x="645" y="1152"/>
                  <a:pt x="630" y="1183"/>
                  <a:pt x="613" y="1213"/>
                </a:cubicBezTo>
                <a:moveTo>
                  <a:pt x="499" y="1383"/>
                </a:moveTo>
                <a:lnTo>
                  <a:pt x="480" y="1367"/>
                </a:lnTo>
                <a:cubicBezTo>
                  <a:pt x="501" y="1341"/>
                  <a:pt x="521" y="1314"/>
                  <a:pt x="539" y="1287"/>
                </a:cubicBezTo>
                <a:lnTo>
                  <a:pt x="560" y="1301"/>
                </a:lnTo>
                <a:cubicBezTo>
                  <a:pt x="541" y="1329"/>
                  <a:pt x="521" y="1357"/>
                  <a:pt x="499" y="1383"/>
                </a:cubicBezTo>
                <a:moveTo>
                  <a:pt x="358" y="1531"/>
                </a:moveTo>
                <a:lnTo>
                  <a:pt x="341" y="1512"/>
                </a:lnTo>
                <a:cubicBezTo>
                  <a:pt x="366" y="1490"/>
                  <a:pt x="390" y="1467"/>
                  <a:pt x="414" y="1443"/>
                </a:cubicBezTo>
                <a:lnTo>
                  <a:pt x="431" y="1460"/>
                </a:lnTo>
                <a:cubicBezTo>
                  <a:pt x="408" y="1485"/>
                  <a:pt x="383" y="1509"/>
                  <a:pt x="358" y="1531"/>
                </a:cubicBezTo>
                <a:moveTo>
                  <a:pt x="193" y="1652"/>
                </a:moveTo>
                <a:lnTo>
                  <a:pt x="180" y="1630"/>
                </a:lnTo>
                <a:cubicBezTo>
                  <a:pt x="208" y="1613"/>
                  <a:pt x="236" y="1594"/>
                  <a:pt x="263" y="1575"/>
                </a:cubicBezTo>
                <a:lnTo>
                  <a:pt x="278" y="1595"/>
                </a:lnTo>
                <a:cubicBezTo>
                  <a:pt x="251" y="1615"/>
                  <a:pt x="222" y="1635"/>
                  <a:pt x="193" y="1652"/>
                </a:cubicBezTo>
                <a:moveTo>
                  <a:pt x="9" y="1742"/>
                </a:moveTo>
                <a:lnTo>
                  <a:pt x="0" y="1718"/>
                </a:lnTo>
                <a:cubicBezTo>
                  <a:pt x="31" y="1706"/>
                  <a:pt x="62" y="1693"/>
                  <a:pt x="92" y="1678"/>
                </a:cubicBezTo>
                <a:lnTo>
                  <a:pt x="103" y="1701"/>
                </a:lnTo>
                <a:cubicBezTo>
                  <a:pt x="72" y="1716"/>
                  <a:pt x="40" y="1729"/>
                  <a:pt x="9" y="1742"/>
                </a:cubicBezTo>
                <a:close/>
              </a:path>
            </a:pathLst>
          </a:custGeom>
          <a:solidFill>
            <a:schemeClr val="accent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26" name="Google Shape;226;p13"/>
          <p:cNvSpPr/>
          <p:nvPr/>
        </p:nvSpPr>
        <p:spPr>
          <a:xfrm rot="4372979">
            <a:off x="458589" y="-416825"/>
            <a:ext cx="391697" cy="908547"/>
          </a:xfrm>
          <a:custGeom>
            <a:avLst/>
            <a:gdLst/>
            <a:ahLst/>
            <a:cxnLst/>
            <a:rect l="l" t="t" r="r" b="b"/>
            <a:pathLst>
              <a:path w="751" h="1742" extrusionOk="0">
                <a:moveTo>
                  <a:pt x="550" y="55"/>
                </a:moveTo>
                <a:cubicBezTo>
                  <a:pt x="542" y="42"/>
                  <a:pt x="532" y="28"/>
                  <a:pt x="524" y="15"/>
                </a:cubicBezTo>
                <a:lnTo>
                  <a:pt x="544" y="0"/>
                </a:lnTo>
                <a:cubicBezTo>
                  <a:pt x="553" y="14"/>
                  <a:pt x="563" y="28"/>
                  <a:pt x="571" y="42"/>
                </a:cubicBezTo>
                <a:lnTo>
                  <a:pt x="550" y="55"/>
                </a:lnTo>
                <a:moveTo>
                  <a:pt x="642" y="233"/>
                </a:moveTo>
                <a:cubicBezTo>
                  <a:pt x="630" y="202"/>
                  <a:pt x="616" y="171"/>
                  <a:pt x="600" y="142"/>
                </a:cubicBezTo>
                <a:lnTo>
                  <a:pt x="623" y="130"/>
                </a:lnTo>
                <a:cubicBezTo>
                  <a:pt x="638" y="160"/>
                  <a:pt x="653" y="192"/>
                  <a:pt x="665" y="223"/>
                </a:cubicBezTo>
                <a:lnTo>
                  <a:pt x="642" y="233"/>
                </a:lnTo>
                <a:moveTo>
                  <a:pt x="701" y="425"/>
                </a:moveTo>
                <a:cubicBezTo>
                  <a:pt x="694" y="392"/>
                  <a:pt x="685" y="359"/>
                  <a:pt x="676" y="327"/>
                </a:cubicBezTo>
                <a:lnTo>
                  <a:pt x="700" y="320"/>
                </a:lnTo>
                <a:cubicBezTo>
                  <a:pt x="710" y="352"/>
                  <a:pt x="719" y="386"/>
                  <a:pt x="726" y="419"/>
                </a:cubicBezTo>
                <a:lnTo>
                  <a:pt x="701" y="425"/>
                </a:lnTo>
                <a:moveTo>
                  <a:pt x="727" y="623"/>
                </a:moveTo>
                <a:cubicBezTo>
                  <a:pt x="725" y="590"/>
                  <a:pt x="722" y="556"/>
                  <a:pt x="718" y="523"/>
                </a:cubicBezTo>
                <a:lnTo>
                  <a:pt x="743" y="520"/>
                </a:lnTo>
                <a:cubicBezTo>
                  <a:pt x="748" y="553"/>
                  <a:pt x="750" y="588"/>
                  <a:pt x="751" y="622"/>
                </a:cubicBezTo>
                <a:lnTo>
                  <a:pt x="727" y="623"/>
                </a:lnTo>
                <a:moveTo>
                  <a:pt x="742" y="826"/>
                </a:moveTo>
                <a:lnTo>
                  <a:pt x="717" y="823"/>
                </a:lnTo>
                <a:cubicBezTo>
                  <a:pt x="721" y="790"/>
                  <a:pt x="724" y="756"/>
                  <a:pt x="726" y="723"/>
                </a:cubicBezTo>
                <a:lnTo>
                  <a:pt x="751" y="724"/>
                </a:lnTo>
                <a:cubicBezTo>
                  <a:pt x="750" y="759"/>
                  <a:pt x="747" y="793"/>
                  <a:pt x="742" y="826"/>
                </a:cubicBezTo>
                <a:moveTo>
                  <a:pt x="696" y="1026"/>
                </a:moveTo>
                <a:lnTo>
                  <a:pt x="671" y="1018"/>
                </a:lnTo>
                <a:cubicBezTo>
                  <a:pt x="674" y="1010"/>
                  <a:pt x="677" y="1002"/>
                  <a:pt x="679" y="995"/>
                </a:cubicBezTo>
                <a:cubicBezTo>
                  <a:pt x="686" y="971"/>
                  <a:pt x="693" y="946"/>
                  <a:pt x="699" y="922"/>
                </a:cubicBezTo>
                <a:lnTo>
                  <a:pt x="724" y="927"/>
                </a:lnTo>
                <a:cubicBezTo>
                  <a:pt x="717" y="952"/>
                  <a:pt x="711" y="978"/>
                  <a:pt x="703" y="1002"/>
                </a:cubicBezTo>
                <a:cubicBezTo>
                  <a:pt x="701" y="1010"/>
                  <a:pt x="699" y="1018"/>
                  <a:pt x="696" y="1026"/>
                </a:cubicBezTo>
                <a:moveTo>
                  <a:pt x="613" y="1213"/>
                </a:moveTo>
                <a:lnTo>
                  <a:pt x="591" y="1201"/>
                </a:lnTo>
                <a:cubicBezTo>
                  <a:pt x="608" y="1172"/>
                  <a:pt x="623" y="1141"/>
                  <a:pt x="636" y="1111"/>
                </a:cubicBezTo>
                <a:lnTo>
                  <a:pt x="659" y="1121"/>
                </a:lnTo>
                <a:cubicBezTo>
                  <a:pt x="645" y="1152"/>
                  <a:pt x="630" y="1183"/>
                  <a:pt x="613" y="1213"/>
                </a:cubicBezTo>
                <a:moveTo>
                  <a:pt x="499" y="1383"/>
                </a:moveTo>
                <a:lnTo>
                  <a:pt x="480" y="1367"/>
                </a:lnTo>
                <a:cubicBezTo>
                  <a:pt x="501" y="1341"/>
                  <a:pt x="521" y="1314"/>
                  <a:pt x="539" y="1287"/>
                </a:cubicBezTo>
                <a:lnTo>
                  <a:pt x="560" y="1301"/>
                </a:lnTo>
                <a:cubicBezTo>
                  <a:pt x="541" y="1329"/>
                  <a:pt x="521" y="1357"/>
                  <a:pt x="499" y="1383"/>
                </a:cubicBezTo>
                <a:moveTo>
                  <a:pt x="358" y="1531"/>
                </a:moveTo>
                <a:lnTo>
                  <a:pt x="341" y="1512"/>
                </a:lnTo>
                <a:cubicBezTo>
                  <a:pt x="366" y="1490"/>
                  <a:pt x="390" y="1467"/>
                  <a:pt x="414" y="1443"/>
                </a:cubicBezTo>
                <a:lnTo>
                  <a:pt x="431" y="1460"/>
                </a:lnTo>
                <a:cubicBezTo>
                  <a:pt x="408" y="1485"/>
                  <a:pt x="383" y="1509"/>
                  <a:pt x="358" y="1531"/>
                </a:cubicBezTo>
                <a:moveTo>
                  <a:pt x="193" y="1652"/>
                </a:moveTo>
                <a:lnTo>
                  <a:pt x="180" y="1630"/>
                </a:lnTo>
                <a:cubicBezTo>
                  <a:pt x="208" y="1613"/>
                  <a:pt x="236" y="1594"/>
                  <a:pt x="263" y="1575"/>
                </a:cubicBezTo>
                <a:lnTo>
                  <a:pt x="278" y="1595"/>
                </a:lnTo>
                <a:cubicBezTo>
                  <a:pt x="251" y="1615"/>
                  <a:pt x="222" y="1635"/>
                  <a:pt x="193" y="1652"/>
                </a:cubicBezTo>
                <a:moveTo>
                  <a:pt x="9" y="1742"/>
                </a:moveTo>
                <a:lnTo>
                  <a:pt x="0" y="1718"/>
                </a:lnTo>
                <a:cubicBezTo>
                  <a:pt x="31" y="1706"/>
                  <a:pt x="62" y="1693"/>
                  <a:pt x="92" y="1678"/>
                </a:cubicBezTo>
                <a:lnTo>
                  <a:pt x="103" y="1701"/>
                </a:lnTo>
                <a:cubicBezTo>
                  <a:pt x="72" y="1716"/>
                  <a:pt x="40" y="1729"/>
                  <a:pt x="9" y="1742"/>
                </a:cubicBezTo>
                <a:close/>
              </a:path>
            </a:pathLst>
          </a:custGeom>
          <a:solidFill>
            <a:schemeClr val="accent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27" name="Google Shape;227;p13"/>
          <p:cNvSpPr/>
          <p:nvPr/>
        </p:nvSpPr>
        <p:spPr>
          <a:xfrm>
            <a:off x="189853" y="300487"/>
            <a:ext cx="106575" cy="106726"/>
          </a:xfrm>
          <a:custGeom>
            <a:avLst/>
            <a:gdLst/>
            <a:ahLst/>
            <a:cxnLst/>
            <a:rect l="l" t="t" r="r" b="b"/>
            <a:pathLst>
              <a:path w="647" h="648" extrusionOk="0">
                <a:moveTo>
                  <a:pt x="647" y="324"/>
                </a:moveTo>
                <a:cubicBezTo>
                  <a:pt x="647" y="503"/>
                  <a:pt x="502" y="648"/>
                  <a:pt x="323" y="648"/>
                </a:cubicBezTo>
                <a:cubicBezTo>
                  <a:pt x="145" y="648"/>
                  <a:pt x="0" y="503"/>
                  <a:pt x="0" y="324"/>
                </a:cubicBezTo>
                <a:cubicBezTo>
                  <a:pt x="0" y="145"/>
                  <a:pt x="145" y="0"/>
                  <a:pt x="323" y="0"/>
                </a:cubicBezTo>
                <a:cubicBezTo>
                  <a:pt x="502" y="0"/>
                  <a:pt x="647" y="145"/>
                  <a:pt x="647" y="324"/>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28" name="Google Shape;228;p13"/>
          <p:cNvSpPr/>
          <p:nvPr/>
        </p:nvSpPr>
        <p:spPr>
          <a:xfrm flipH="1">
            <a:off x="8621129" y="269775"/>
            <a:ext cx="167887" cy="168150"/>
          </a:xfrm>
          <a:custGeom>
            <a:avLst/>
            <a:gdLst/>
            <a:ahLst/>
            <a:cxnLst/>
            <a:rect l="l" t="t" r="r" b="b"/>
            <a:pathLst>
              <a:path w="647" h="648" extrusionOk="0">
                <a:moveTo>
                  <a:pt x="647" y="324"/>
                </a:moveTo>
                <a:cubicBezTo>
                  <a:pt x="647" y="503"/>
                  <a:pt x="502" y="648"/>
                  <a:pt x="323" y="648"/>
                </a:cubicBezTo>
                <a:cubicBezTo>
                  <a:pt x="145" y="648"/>
                  <a:pt x="0" y="503"/>
                  <a:pt x="0" y="324"/>
                </a:cubicBezTo>
                <a:cubicBezTo>
                  <a:pt x="0" y="145"/>
                  <a:pt x="145" y="0"/>
                  <a:pt x="323" y="0"/>
                </a:cubicBezTo>
                <a:cubicBezTo>
                  <a:pt x="502" y="0"/>
                  <a:pt x="647" y="145"/>
                  <a:pt x="647" y="324"/>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29" name="Google Shape;229;p13"/>
          <p:cNvSpPr/>
          <p:nvPr/>
        </p:nvSpPr>
        <p:spPr>
          <a:xfrm flipH="1">
            <a:off x="7214830" y="4881562"/>
            <a:ext cx="106575" cy="106726"/>
          </a:xfrm>
          <a:custGeom>
            <a:avLst/>
            <a:gdLst/>
            <a:ahLst/>
            <a:cxnLst/>
            <a:rect l="l" t="t" r="r" b="b"/>
            <a:pathLst>
              <a:path w="647" h="648" extrusionOk="0">
                <a:moveTo>
                  <a:pt x="647" y="324"/>
                </a:moveTo>
                <a:cubicBezTo>
                  <a:pt x="647" y="503"/>
                  <a:pt x="502" y="648"/>
                  <a:pt x="323" y="648"/>
                </a:cubicBezTo>
                <a:cubicBezTo>
                  <a:pt x="145" y="648"/>
                  <a:pt x="0" y="503"/>
                  <a:pt x="0" y="324"/>
                </a:cubicBezTo>
                <a:cubicBezTo>
                  <a:pt x="0" y="145"/>
                  <a:pt x="145" y="0"/>
                  <a:pt x="323" y="0"/>
                </a:cubicBezTo>
                <a:cubicBezTo>
                  <a:pt x="502" y="0"/>
                  <a:pt x="647" y="145"/>
                  <a:pt x="647" y="324"/>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30" name="Google Shape;230;p13"/>
          <p:cNvSpPr/>
          <p:nvPr/>
        </p:nvSpPr>
        <p:spPr>
          <a:xfrm>
            <a:off x="227684" y="4633674"/>
            <a:ext cx="287088" cy="287550"/>
          </a:xfrm>
          <a:custGeom>
            <a:avLst/>
            <a:gdLst/>
            <a:ahLst/>
            <a:cxnLst/>
            <a:rect l="l" t="t" r="r" b="b"/>
            <a:pathLst>
              <a:path w="647" h="648" extrusionOk="0">
                <a:moveTo>
                  <a:pt x="647" y="324"/>
                </a:moveTo>
                <a:cubicBezTo>
                  <a:pt x="647" y="503"/>
                  <a:pt x="502" y="648"/>
                  <a:pt x="323" y="648"/>
                </a:cubicBezTo>
                <a:cubicBezTo>
                  <a:pt x="145" y="648"/>
                  <a:pt x="0" y="503"/>
                  <a:pt x="0" y="324"/>
                </a:cubicBezTo>
                <a:cubicBezTo>
                  <a:pt x="0" y="145"/>
                  <a:pt x="145" y="0"/>
                  <a:pt x="323" y="0"/>
                </a:cubicBezTo>
                <a:cubicBezTo>
                  <a:pt x="502" y="0"/>
                  <a:pt x="647" y="145"/>
                  <a:pt x="647" y="324"/>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p:cSld name="BLANK_3">
    <p:bg>
      <p:bgPr>
        <a:solidFill>
          <a:schemeClr val="dk2"/>
        </a:solidFill>
        <a:effectLst/>
      </p:bgPr>
    </p:bg>
    <p:spTree>
      <p:nvGrpSpPr>
        <p:cNvPr id="1" name="Shape 572"/>
        <p:cNvGrpSpPr/>
        <p:nvPr/>
      </p:nvGrpSpPr>
      <p:grpSpPr>
        <a:xfrm>
          <a:off x="0" y="0"/>
          <a:ext cx="0" cy="0"/>
          <a:chOff x="0" y="0"/>
          <a:chExt cx="0" cy="0"/>
        </a:xfrm>
      </p:grpSpPr>
      <p:sp>
        <p:nvSpPr>
          <p:cNvPr id="573" name="Google Shape;573;p30"/>
          <p:cNvSpPr/>
          <p:nvPr/>
        </p:nvSpPr>
        <p:spPr>
          <a:xfrm>
            <a:off x="-70761" y="4411400"/>
            <a:ext cx="1555975" cy="732099"/>
          </a:xfrm>
          <a:custGeom>
            <a:avLst/>
            <a:gdLst/>
            <a:ahLst/>
            <a:cxnLst/>
            <a:rect l="l" t="t" r="r" b="b"/>
            <a:pathLst>
              <a:path w="3120" h="1468" extrusionOk="0">
                <a:moveTo>
                  <a:pt x="353" y="30"/>
                </a:moveTo>
                <a:lnTo>
                  <a:pt x="350" y="5"/>
                </a:lnTo>
                <a:cubicBezTo>
                  <a:pt x="380" y="2"/>
                  <a:pt x="412" y="0"/>
                  <a:pt x="444" y="0"/>
                </a:cubicBezTo>
                <a:lnTo>
                  <a:pt x="453" y="0"/>
                </a:lnTo>
                <a:lnTo>
                  <a:pt x="452" y="26"/>
                </a:lnTo>
                <a:lnTo>
                  <a:pt x="444" y="26"/>
                </a:lnTo>
                <a:cubicBezTo>
                  <a:pt x="414" y="26"/>
                  <a:pt x="383" y="27"/>
                  <a:pt x="353" y="30"/>
                </a:cubicBezTo>
                <a:moveTo>
                  <a:pt x="651" y="48"/>
                </a:moveTo>
                <a:cubicBezTo>
                  <a:pt x="618" y="40"/>
                  <a:pt x="585" y="35"/>
                  <a:pt x="552" y="31"/>
                </a:cubicBezTo>
                <a:lnTo>
                  <a:pt x="554" y="6"/>
                </a:lnTo>
                <a:cubicBezTo>
                  <a:pt x="589" y="10"/>
                  <a:pt x="623" y="16"/>
                  <a:pt x="656" y="23"/>
                </a:cubicBezTo>
                <a:lnTo>
                  <a:pt x="651" y="48"/>
                </a:lnTo>
                <a:moveTo>
                  <a:pt x="158" y="73"/>
                </a:moveTo>
                <a:lnTo>
                  <a:pt x="150" y="49"/>
                </a:lnTo>
                <a:cubicBezTo>
                  <a:pt x="182" y="38"/>
                  <a:pt x="215" y="29"/>
                  <a:pt x="248" y="21"/>
                </a:cubicBezTo>
                <a:lnTo>
                  <a:pt x="254" y="46"/>
                </a:lnTo>
                <a:cubicBezTo>
                  <a:pt x="221" y="53"/>
                  <a:pt x="189" y="62"/>
                  <a:pt x="158" y="73"/>
                </a:cubicBezTo>
                <a:moveTo>
                  <a:pt x="841" y="109"/>
                </a:moveTo>
                <a:cubicBezTo>
                  <a:pt x="810" y="96"/>
                  <a:pt x="779" y="84"/>
                  <a:pt x="747" y="74"/>
                </a:cubicBezTo>
                <a:lnTo>
                  <a:pt x="755" y="50"/>
                </a:lnTo>
                <a:cubicBezTo>
                  <a:pt x="787" y="61"/>
                  <a:pt x="820" y="72"/>
                  <a:pt x="851" y="86"/>
                </a:cubicBezTo>
                <a:lnTo>
                  <a:pt x="841" y="109"/>
                </a:lnTo>
                <a:moveTo>
                  <a:pt x="1" y="188"/>
                </a:moveTo>
                <a:cubicBezTo>
                  <a:pt x="0" y="183"/>
                  <a:pt x="0" y="179"/>
                  <a:pt x="0" y="176"/>
                </a:cubicBezTo>
                <a:cubicBezTo>
                  <a:pt x="0" y="145"/>
                  <a:pt x="19" y="116"/>
                  <a:pt x="55" y="92"/>
                </a:cubicBezTo>
                <a:lnTo>
                  <a:pt x="69" y="113"/>
                </a:lnTo>
                <a:cubicBezTo>
                  <a:pt x="49" y="127"/>
                  <a:pt x="25" y="148"/>
                  <a:pt x="25" y="176"/>
                </a:cubicBezTo>
                <a:cubicBezTo>
                  <a:pt x="25" y="178"/>
                  <a:pt x="26" y="181"/>
                  <a:pt x="26" y="183"/>
                </a:cubicBezTo>
                <a:lnTo>
                  <a:pt x="1" y="188"/>
                </a:lnTo>
                <a:moveTo>
                  <a:pt x="1015" y="207"/>
                </a:moveTo>
                <a:cubicBezTo>
                  <a:pt x="988" y="188"/>
                  <a:pt x="959" y="170"/>
                  <a:pt x="930" y="154"/>
                </a:cubicBezTo>
                <a:lnTo>
                  <a:pt x="943" y="132"/>
                </a:lnTo>
                <a:cubicBezTo>
                  <a:pt x="972" y="148"/>
                  <a:pt x="1002" y="167"/>
                  <a:pt x="1030" y="186"/>
                </a:cubicBezTo>
                <a:lnTo>
                  <a:pt x="1015" y="207"/>
                </a:lnTo>
                <a:moveTo>
                  <a:pt x="1170" y="334"/>
                </a:moveTo>
                <a:cubicBezTo>
                  <a:pt x="1146" y="311"/>
                  <a:pt x="1121" y="288"/>
                  <a:pt x="1096" y="267"/>
                </a:cubicBezTo>
                <a:lnTo>
                  <a:pt x="1111" y="248"/>
                </a:lnTo>
                <a:cubicBezTo>
                  <a:pt x="1138" y="269"/>
                  <a:pt x="1163" y="292"/>
                  <a:pt x="1188" y="315"/>
                </a:cubicBezTo>
                <a:lnTo>
                  <a:pt x="1170" y="334"/>
                </a:lnTo>
                <a:moveTo>
                  <a:pt x="1303" y="484"/>
                </a:moveTo>
                <a:cubicBezTo>
                  <a:pt x="1283" y="457"/>
                  <a:pt x="1261" y="431"/>
                  <a:pt x="1239" y="406"/>
                </a:cubicBezTo>
                <a:lnTo>
                  <a:pt x="1259" y="390"/>
                </a:lnTo>
                <a:cubicBezTo>
                  <a:pt x="1281" y="415"/>
                  <a:pt x="1302" y="441"/>
                  <a:pt x="1323" y="468"/>
                </a:cubicBezTo>
                <a:lnTo>
                  <a:pt x="1303" y="484"/>
                </a:lnTo>
                <a:moveTo>
                  <a:pt x="1414" y="652"/>
                </a:moveTo>
                <a:cubicBezTo>
                  <a:pt x="1397" y="622"/>
                  <a:pt x="1380" y="593"/>
                  <a:pt x="1361" y="566"/>
                </a:cubicBezTo>
                <a:lnTo>
                  <a:pt x="1382" y="552"/>
                </a:lnTo>
                <a:cubicBezTo>
                  <a:pt x="1401" y="580"/>
                  <a:pt x="1419" y="610"/>
                  <a:pt x="1436" y="639"/>
                </a:cubicBezTo>
                <a:lnTo>
                  <a:pt x="1414" y="652"/>
                </a:lnTo>
                <a:moveTo>
                  <a:pt x="1502" y="833"/>
                </a:moveTo>
                <a:cubicBezTo>
                  <a:pt x="1490" y="805"/>
                  <a:pt x="1479" y="778"/>
                  <a:pt x="1466" y="752"/>
                </a:cubicBezTo>
                <a:lnTo>
                  <a:pt x="1461" y="741"/>
                </a:lnTo>
                <a:lnTo>
                  <a:pt x="1483" y="729"/>
                </a:lnTo>
                <a:lnTo>
                  <a:pt x="1489" y="741"/>
                </a:lnTo>
                <a:cubicBezTo>
                  <a:pt x="1502" y="768"/>
                  <a:pt x="1514" y="795"/>
                  <a:pt x="1525" y="823"/>
                </a:cubicBezTo>
                <a:lnTo>
                  <a:pt x="1502" y="833"/>
                </a:lnTo>
                <a:moveTo>
                  <a:pt x="1583" y="1019"/>
                </a:moveTo>
                <a:cubicBezTo>
                  <a:pt x="1567" y="985"/>
                  <a:pt x="1552" y="951"/>
                  <a:pt x="1542" y="926"/>
                </a:cubicBezTo>
                <a:lnTo>
                  <a:pt x="1565" y="916"/>
                </a:lnTo>
                <a:cubicBezTo>
                  <a:pt x="1576" y="941"/>
                  <a:pt x="1590" y="975"/>
                  <a:pt x="1606" y="1008"/>
                </a:cubicBezTo>
                <a:lnTo>
                  <a:pt x="1583" y="1019"/>
                </a:lnTo>
                <a:moveTo>
                  <a:pt x="1686" y="1196"/>
                </a:moveTo>
                <a:cubicBezTo>
                  <a:pt x="1668" y="1173"/>
                  <a:pt x="1651" y="1147"/>
                  <a:pt x="1636" y="1120"/>
                </a:cubicBezTo>
                <a:cubicBezTo>
                  <a:pt x="1634" y="1117"/>
                  <a:pt x="1632" y="1113"/>
                  <a:pt x="1629" y="1110"/>
                </a:cubicBezTo>
                <a:lnTo>
                  <a:pt x="1652" y="1097"/>
                </a:lnTo>
                <a:cubicBezTo>
                  <a:pt x="1653" y="1101"/>
                  <a:pt x="1656" y="1104"/>
                  <a:pt x="1657" y="1108"/>
                </a:cubicBezTo>
                <a:cubicBezTo>
                  <a:pt x="1673" y="1133"/>
                  <a:pt x="1689" y="1158"/>
                  <a:pt x="1706" y="1181"/>
                </a:cubicBezTo>
                <a:lnTo>
                  <a:pt x="1686" y="1196"/>
                </a:lnTo>
                <a:moveTo>
                  <a:pt x="2718" y="1239"/>
                </a:moveTo>
                <a:lnTo>
                  <a:pt x="2715" y="1214"/>
                </a:lnTo>
                <a:cubicBezTo>
                  <a:pt x="2734" y="1212"/>
                  <a:pt x="2753" y="1210"/>
                  <a:pt x="2772" y="1211"/>
                </a:cubicBezTo>
                <a:cubicBezTo>
                  <a:pt x="2780" y="1211"/>
                  <a:pt x="2790" y="1211"/>
                  <a:pt x="2798" y="1212"/>
                </a:cubicBezTo>
                <a:cubicBezTo>
                  <a:pt x="2805" y="1212"/>
                  <a:pt x="2812" y="1212"/>
                  <a:pt x="2819" y="1213"/>
                </a:cubicBezTo>
                <a:lnTo>
                  <a:pt x="2816" y="1238"/>
                </a:lnTo>
                <a:cubicBezTo>
                  <a:pt x="2810" y="1237"/>
                  <a:pt x="2804" y="1237"/>
                  <a:pt x="2797" y="1236"/>
                </a:cubicBezTo>
                <a:cubicBezTo>
                  <a:pt x="2788" y="1236"/>
                  <a:pt x="2780" y="1236"/>
                  <a:pt x="2771" y="1236"/>
                </a:cubicBezTo>
                <a:cubicBezTo>
                  <a:pt x="2754" y="1236"/>
                  <a:pt x="2736" y="1237"/>
                  <a:pt x="2718" y="1239"/>
                </a:cubicBezTo>
                <a:moveTo>
                  <a:pt x="2524" y="1285"/>
                </a:moveTo>
                <a:lnTo>
                  <a:pt x="2515" y="1261"/>
                </a:lnTo>
                <a:cubicBezTo>
                  <a:pt x="2552" y="1249"/>
                  <a:pt x="2584" y="1240"/>
                  <a:pt x="2614" y="1232"/>
                </a:cubicBezTo>
                <a:lnTo>
                  <a:pt x="2620" y="1257"/>
                </a:lnTo>
                <a:cubicBezTo>
                  <a:pt x="2591" y="1264"/>
                  <a:pt x="2559" y="1273"/>
                  <a:pt x="2524" y="1285"/>
                </a:cubicBezTo>
                <a:moveTo>
                  <a:pt x="2996" y="1310"/>
                </a:moveTo>
                <a:cubicBezTo>
                  <a:pt x="2971" y="1290"/>
                  <a:pt x="2943" y="1274"/>
                  <a:pt x="2911" y="1262"/>
                </a:cubicBezTo>
                <a:lnTo>
                  <a:pt x="2920" y="1238"/>
                </a:lnTo>
                <a:cubicBezTo>
                  <a:pt x="2953" y="1251"/>
                  <a:pt x="2985" y="1268"/>
                  <a:pt x="3012" y="1289"/>
                </a:cubicBezTo>
                <a:lnTo>
                  <a:pt x="2996" y="1310"/>
                </a:lnTo>
                <a:moveTo>
                  <a:pt x="1834" y="1339"/>
                </a:moveTo>
                <a:cubicBezTo>
                  <a:pt x="1806" y="1320"/>
                  <a:pt x="1779" y="1299"/>
                  <a:pt x="1754" y="1274"/>
                </a:cubicBezTo>
                <a:lnTo>
                  <a:pt x="1771" y="1256"/>
                </a:lnTo>
                <a:cubicBezTo>
                  <a:pt x="1796" y="1279"/>
                  <a:pt x="1822" y="1300"/>
                  <a:pt x="1848" y="1317"/>
                </a:cubicBezTo>
                <a:lnTo>
                  <a:pt x="1834" y="1339"/>
                </a:lnTo>
                <a:moveTo>
                  <a:pt x="2333" y="1354"/>
                </a:moveTo>
                <a:lnTo>
                  <a:pt x="2325" y="1330"/>
                </a:lnTo>
                <a:cubicBezTo>
                  <a:pt x="2339" y="1325"/>
                  <a:pt x="2354" y="1320"/>
                  <a:pt x="2368" y="1314"/>
                </a:cubicBezTo>
                <a:cubicBezTo>
                  <a:pt x="2385" y="1308"/>
                  <a:pt x="2402" y="1302"/>
                  <a:pt x="2419" y="1296"/>
                </a:cubicBezTo>
                <a:lnTo>
                  <a:pt x="2428" y="1319"/>
                </a:lnTo>
                <a:cubicBezTo>
                  <a:pt x="2411" y="1326"/>
                  <a:pt x="2394" y="1332"/>
                  <a:pt x="2377" y="1338"/>
                </a:cubicBezTo>
                <a:cubicBezTo>
                  <a:pt x="2362" y="1344"/>
                  <a:pt x="2348" y="1348"/>
                  <a:pt x="2333" y="1354"/>
                </a:cubicBezTo>
                <a:moveTo>
                  <a:pt x="2134" y="1402"/>
                </a:moveTo>
                <a:lnTo>
                  <a:pt x="2131" y="1377"/>
                </a:lnTo>
                <a:cubicBezTo>
                  <a:pt x="2162" y="1373"/>
                  <a:pt x="2194" y="1367"/>
                  <a:pt x="2229" y="1358"/>
                </a:cubicBezTo>
                <a:lnTo>
                  <a:pt x="2235" y="1383"/>
                </a:lnTo>
                <a:cubicBezTo>
                  <a:pt x="2199" y="1392"/>
                  <a:pt x="2166" y="1398"/>
                  <a:pt x="2134" y="1402"/>
                </a:cubicBezTo>
                <a:moveTo>
                  <a:pt x="2030" y="1405"/>
                </a:moveTo>
                <a:cubicBezTo>
                  <a:pt x="1999" y="1402"/>
                  <a:pt x="1968" y="1396"/>
                  <a:pt x="1939" y="1388"/>
                </a:cubicBezTo>
                <a:cubicBezTo>
                  <a:pt x="1935" y="1386"/>
                  <a:pt x="1932" y="1386"/>
                  <a:pt x="1928" y="1384"/>
                </a:cubicBezTo>
                <a:lnTo>
                  <a:pt x="1936" y="1360"/>
                </a:lnTo>
                <a:cubicBezTo>
                  <a:pt x="1940" y="1362"/>
                  <a:pt x="1943" y="1362"/>
                  <a:pt x="1947" y="1364"/>
                </a:cubicBezTo>
                <a:cubicBezTo>
                  <a:pt x="1973" y="1372"/>
                  <a:pt x="2003" y="1377"/>
                  <a:pt x="2032" y="1379"/>
                </a:cubicBezTo>
                <a:lnTo>
                  <a:pt x="2030" y="1405"/>
                </a:lnTo>
                <a:moveTo>
                  <a:pt x="3096" y="1468"/>
                </a:moveTo>
                <a:cubicBezTo>
                  <a:pt x="3092" y="1437"/>
                  <a:pt x="3080" y="1407"/>
                  <a:pt x="3062" y="1379"/>
                </a:cubicBezTo>
                <a:lnTo>
                  <a:pt x="3084" y="1365"/>
                </a:lnTo>
                <a:cubicBezTo>
                  <a:pt x="3104" y="1396"/>
                  <a:pt x="3117" y="1430"/>
                  <a:pt x="3120" y="1465"/>
                </a:cubicBezTo>
                <a:lnTo>
                  <a:pt x="3096" y="1468"/>
                </a:lnTo>
                <a:close/>
              </a:path>
            </a:pathLst>
          </a:custGeom>
          <a:solidFill>
            <a:schemeClr val="accent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74" name="Google Shape;574;p30"/>
          <p:cNvSpPr/>
          <p:nvPr/>
        </p:nvSpPr>
        <p:spPr>
          <a:xfrm rot="10800000">
            <a:off x="8874152" y="4363977"/>
            <a:ext cx="391697" cy="908549"/>
          </a:xfrm>
          <a:custGeom>
            <a:avLst/>
            <a:gdLst/>
            <a:ahLst/>
            <a:cxnLst/>
            <a:rect l="l" t="t" r="r" b="b"/>
            <a:pathLst>
              <a:path w="751" h="1742" extrusionOk="0">
                <a:moveTo>
                  <a:pt x="550" y="55"/>
                </a:moveTo>
                <a:cubicBezTo>
                  <a:pt x="542" y="42"/>
                  <a:pt x="532" y="28"/>
                  <a:pt x="524" y="15"/>
                </a:cubicBezTo>
                <a:lnTo>
                  <a:pt x="544" y="0"/>
                </a:lnTo>
                <a:cubicBezTo>
                  <a:pt x="553" y="14"/>
                  <a:pt x="563" y="28"/>
                  <a:pt x="571" y="42"/>
                </a:cubicBezTo>
                <a:lnTo>
                  <a:pt x="550" y="55"/>
                </a:lnTo>
                <a:moveTo>
                  <a:pt x="642" y="233"/>
                </a:moveTo>
                <a:cubicBezTo>
                  <a:pt x="630" y="202"/>
                  <a:pt x="616" y="171"/>
                  <a:pt x="600" y="142"/>
                </a:cubicBezTo>
                <a:lnTo>
                  <a:pt x="623" y="130"/>
                </a:lnTo>
                <a:cubicBezTo>
                  <a:pt x="638" y="160"/>
                  <a:pt x="653" y="192"/>
                  <a:pt x="665" y="223"/>
                </a:cubicBezTo>
                <a:lnTo>
                  <a:pt x="642" y="233"/>
                </a:lnTo>
                <a:moveTo>
                  <a:pt x="701" y="425"/>
                </a:moveTo>
                <a:cubicBezTo>
                  <a:pt x="694" y="392"/>
                  <a:pt x="685" y="359"/>
                  <a:pt x="676" y="327"/>
                </a:cubicBezTo>
                <a:lnTo>
                  <a:pt x="700" y="320"/>
                </a:lnTo>
                <a:cubicBezTo>
                  <a:pt x="710" y="352"/>
                  <a:pt x="719" y="386"/>
                  <a:pt x="726" y="419"/>
                </a:cubicBezTo>
                <a:lnTo>
                  <a:pt x="701" y="425"/>
                </a:lnTo>
                <a:moveTo>
                  <a:pt x="727" y="623"/>
                </a:moveTo>
                <a:cubicBezTo>
                  <a:pt x="725" y="590"/>
                  <a:pt x="722" y="556"/>
                  <a:pt x="718" y="523"/>
                </a:cubicBezTo>
                <a:lnTo>
                  <a:pt x="743" y="520"/>
                </a:lnTo>
                <a:cubicBezTo>
                  <a:pt x="748" y="553"/>
                  <a:pt x="750" y="588"/>
                  <a:pt x="751" y="622"/>
                </a:cubicBezTo>
                <a:lnTo>
                  <a:pt x="727" y="623"/>
                </a:lnTo>
                <a:moveTo>
                  <a:pt x="742" y="826"/>
                </a:moveTo>
                <a:lnTo>
                  <a:pt x="717" y="823"/>
                </a:lnTo>
                <a:cubicBezTo>
                  <a:pt x="721" y="790"/>
                  <a:pt x="724" y="756"/>
                  <a:pt x="726" y="723"/>
                </a:cubicBezTo>
                <a:lnTo>
                  <a:pt x="751" y="724"/>
                </a:lnTo>
                <a:cubicBezTo>
                  <a:pt x="750" y="759"/>
                  <a:pt x="747" y="793"/>
                  <a:pt x="742" y="826"/>
                </a:cubicBezTo>
                <a:moveTo>
                  <a:pt x="696" y="1026"/>
                </a:moveTo>
                <a:lnTo>
                  <a:pt x="671" y="1018"/>
                </a:lnTo>
                <a:cubicBezTo>
                  <a:pt x="674" y="1010"/>
                  <a:pt x="677" y="1002"/>
                  <a:pt x="679" y="995"/>
                </a:cubicBezTo>
                <a:cubicBezTo>
                  <a:pt x="686" y="971"/>
                  <a:pt x="693" y="946"/>
                  <a:pt x="699" y="922"/>
                </a:cubicBezTo>
                <a:lnTo>
                  <a:pt x="724" y="927"/>
                </a:lnTo>
                <a:cubicBezTo>
                  <a:pt x="717" y="952"/>
                  <a:pt x="711" y="978"/>
                  <a:pt x="703" y="1002"/>
                </a:cubicBezTo>
                <a:cubicBezTo>
                  <a:pt x="701" y="1010"/>
                  <a:pt x="699" y="1018"/>
                  <a:pt x="696" y="1026"/>
                </a:cubicBezTo>
                <a:moveTo>
                  <a:pt x="613" y="1213"/>
                </a:moveTo>
                <a:lnTo>
                  <a:pt x="591" y="1201"/>
                </a:lnTo>
                <a:cubicBezTo>
                  <a:pt x="608" y="1172"/>
                  <a:pt x="623" y="1141"/>
                  <a:pt x="636" y="1111"/>
                </a:cubicBezTo>
                <a:lnTo>
                  <a:pt x="659" y="1121"/>
                </a:lnTo>
                <a:cubicBezTo>
                  <a:pt x="645" y="1152"/>
                  <a:pt x="630" y="1183"/>
                  <a:pt x="613" y="1213"/>
                </a:cubicBezTo>
                <a:moveTo>
                  <a:pt x="499" y="1383"/>
                </a:moveTo>
                <a:lnTo>
                  <a:pt x="480" y="1367"/>
                </a:lnTo>
                <a:cubicBezTo>
                  <a:pt x="501" y="1341"/>
                  <a:pt x="521" y="1314"/>
                  <a:pt x="539" y="1287"/>
                </a:cubicBezTo>
                <a:lnTo>
                  <a:pt x="560" y="1301"/>
                </a:lnTo>
                <a:cubicBezTo>
                  <a:pt x="541" y="1329"/>
                  <a:pt x="521" y="1357"/>
                  <a:pt x="499" y="1383"/>
                </a:cubicBezTo>
                <a:moveTo>
                  <a:pt x="358" y="1531"/>
                </a:moveTo>
                <a:lnTo>
                  <a:pt x="341" y="1512"/>
                </a:lnTo>
                <a:cubicBezTo>
                  <a:pt x="366" y="1490"/>
                  <a:pt x="390" y="1467"/>
                  <a:pt x="414" y="1443"/>
                </a:cubicBezTo>
                <a:lnTo>
                  <a:pt x="431" y="1460"/>
                </a:lnTo>
                <a:cubicBezTo>
                  <a:pt x="408" y="1485"/>
                  <a:pt x="383" y="1509"/>
                  <a:pt x="358" y="1531"/>
                </a:cubicBezTo>
                <a:moveTo>
                  <a:pt x="193" y="1652"/>
                </a:moveTo>
                <a:lnTo>
                  <a:pt x="180" y="1630"/>
                </a:lnTo>
                <a:cubicBezTo>
                  <a:pt x="208" y="1613"/>
                  <a:pt x="236" y="1594"/>
                  <a:pt x="263" y="1575"/>
                </a:cubicBezTo>
                <a:lnTo>
                  <a:pt x="278" y="1595"/>
                </a:lnTo>
                <a:cubicBezTo>
                  <a:pt x="251" y="1615"/>
                  <a:pt x="222" y="1635"/>
                  <a:pt x="193" y="1652"/>
                </a:cubicBezTo>
                <a:moveTo>
                  <a:pt x="9" y="1742"/>
                </a:moveTo>
                <a:lnTo>
                  <a:pt x="0" y="1718"/>
                </a:lnTo>
                <a:cubicBezTo>
                  <a:pt x="31" y="1706"/>
                  <a:pt x="62" y="1693"/>
                  <a:pt x="92" y="1678"/>
                </a:cubicBezTo>
                <a:lnTo>
                  <a:pt x="103" y="1701"/>
                </a:lnTo>
                <a:cubicBezTo>
                  <a:pt x="72" y="1716"/>
                  <a:pt x="40" y="1729"/>
                  <a:pt x="9" y="1742"/>
                </a:cubicBezTo>
                <a:close/>
              </a:path>
            </a:pathLst>
          </a:custGeom>
          <a:solidFill>
            <a:schemeClr val="accent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nvGrpSpPr>
          <p:cNvPr id="575" name="Google Shape;575;p30"/>
          <p:cNvGrpSpPr/>
          <p:nvPr/>
        </p:nvGrpSpPr>
        <p:grpSpPr>
          <a:xfrm>
            <a:off x="151507" y="4137607"/>
            <a:ext cx="506685" cy="732078"/>
            <a:chOff x="687960" y="2987640"/>
            <a:chExt cx="340560" cy="492120"/>
          </a:xfrm>
        </p:grpSpPr>
        <p:sp>
          <p:nvSpPr>
            <p:cNvPr id="576" name="Google Shape;576;p30"/>
            <p:cNvSpPr/>
            <p:nvPr/>
          </p:nvSpPr>
          <p:spPr>
            <a:xfrm>
              <a:off x="687960" y="2987640"/>
              <a:ext cx="340560" cy="492120"/>
            </a:xfrm>
            <a:custGeom>
              <a:avLst/>
              <a:gdLst/>
              <a:ahLst/>
              <a:cxnLst/>
              <a:rect l="l" t="t" r="r" b="b"/>
              <a:pathLst>
                <a:path w="946" h="1367" extrusionOk="0">
                  <a:moveTo>
                    <a:pt x="946" y="1187"/>
                  </a:moveTo>
                  <a:cubicBezTo>
                    <a:pt x="947" y="1187"/>
                    <a:pt x="943" y="1189"/>
                    <a:pt x="936" y="1191"/>
                  </a:cubicBezTo>
                  <a:cubicBezTo>
                    <a:pt x="853" y="1219"/>
                    <a:pt x="298" y="1367"/>
                    <a:pt x="298" y="1367"/>
                  </a:cubicBezTo>
                  <a:cubicBezTo>
                    <a:pt x="-110" y="885"/>
                    <a:pt x="20" y="0"/>
                    <a:pt x="20" y="0"/>
                  </a:cubicBezTo>
                  <a:cubicBezTo>
                    <a:pt x="20" y="0"/>
                    <a:pt x="29" y="1"/>
                    <a:pt x="46" y="4"/>
                  </a:cubicBezTo>
                  <a:cubicBezTo>
                    <a:pt x="166" y="24"/>
                    <a:pt x="644" y="108"/>
                    <a:pt x="789" y="171"/>
                  </a:cubicBezTo>
                  <a:cubicBezTo>
                    <a:pt x="721" y="571"/>
                    <a:pt x="933" y="1182"/>
                    <a:pt x="946" y="1187"/>
                  </a:cubicBez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77" name="Google Shape;577;p30"/>
            <p:cNvSpPr/>
            <p:nvPr/>
          </p:nvSpPr>
          <p:spPr>
            <a:xfrm>
              <a:off x="734760" y="3058920"/>
              <a:ext cx="190080" cy="36720"/>
            </a:xfrm>
            <a:custGeom>
              <a:avLst/>
              <a:gdLst/>
              <a:ahLst/>
              <a:cxnLst/>
              <a:rect l="l" t="t" r="r" b="b"/>
              <a:pathLst>
                <a:path w="528" h="102" extrusionOk="0">
                  <a:moveTo>
                    <a:pt x="525" y="102"/>
                  </a:moveTo>
                  <a:lnTo>
                    <a:pt x="0" y="18"/>
                  </a:lnTo>
                  <a:lnTo>
                    <a:pt x="3" y="0"/>
                  </a:lnTo>
                  <a:lnTo>
                    <a:pt x="528" y="84"/>
                  </a:lnTo>
                  <a:lnTo>
                    <a:pt x="525" y="102"/>
                  </a:lnTo>
                  <a:close/>
                </a:path>
              </a:pathLst>
            </a:custGeom>
            <a:solidFill>
              <a:schemeClr val="accent6"/>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578" name="Google Shape;578;p30"/>
            <p:cNvSpPr/>
            <p:nvPr/>
          </p:nvSpPr>
          <p:spPr>
            <a:xfrm>
              <a:off x="734760" y="3101760"/>
              <a:ext cx="190080" cy="37440"/>
            </a:xfrm>
            <a:custGeom>
              <a:avLst/>
              <a:gdLst/>
              <a:ahLst/>
              <a:cxnLst/>
              <a:rect l="l" t="t" r="r" b="b"/>
              <a:pathLst>
                <a:path w="528" h="104" extrusionOk="0">
                  <a:moveTo>
                    <a:pt x="525" y="104"/>
                  </a:moveTo>
                  <a:lnTo>
                    <a:pt x="0" y="19"/>
                  </a:lnTo>
                  <a:lnTo>
                    <a:pt x="3" y="0"/>
                  </a:lnTo>
                  <a:lnTo>
                    <a:pt x="528" y="85"/>
                  </a:lnTo>
                  <a:lnTo>
                    <a:pt x="525" y="104"/>
                  </a:lnTo>
                  <a:close/>
                </a:path>
              </a:pathLst>
            </a:custGeom>
            <a:solidFill>
              <a:schemeClr val="accent6"/>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579" name="Google Shape;579;p30"/>
            <p:cNvSpPr/>
            <p:nvPr/>
          </p:nvSpPr>
          <p:spPr>
            <a:xfrm>
              <a:off x="734400" y="3158640"/>
              <a:ext cx="191160" cy="16920"/>
            </a:xfrm>
            <a:custGeom>
              <a:avLst/>
              <a:gdLst/>
              <a:ahLst/>
              <a:cxnLst/>
              <a:rect l="l" t="t" r="r" b="b"/>
              <a:pathLst>
                <a:path w="531" h="47" extrusionOk="0">
                  <a:moveTo>
                    <a:pt x="529" y="47"/>
                  </a:moveTo>
                  <a:lnTo>
                    <a:pt x="0" y="20"/>
                  </a:lnTo>
                  <a:lnTo>
                    <a:pt x="1" y="0"/>
                  </a:lnTo>
                  <a:lnTo>
                    <a:pt x="531" y="29"/>
                  </a:lnTo>
                  <a:lnTo>
                    <a:pt x="529" y="47"/>
                  </a:lnTo>
                  <a:close/>
                </a:path>
              </a:pathLst>
            </a:custGeom>
            <a:solidFill>
              <a:schemeClr val="accent6"/>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580" name="Google Shape;580;p30"/>
            <p:cNvSpPr/>
            <p:nvPr/>
          </p:nvSpPr>
          <p:spPr>
            <a:xfrm>
              <a:off x="740880" y="3204000"/>
              <a:ext cx="190800" cy="21960"/>
            </a:xfrm>
            <a:custGeom>
              <a:avLst/>
              <a:gdLst/>
              <a:ahLst/>
              <a:cxnLst/>
              <a:rect l="l" t="t" r="r" b="b"/>
              <a:pathLst>
                <a:path w="530" h="61" extrusionOk="0">
                  <a:moveTo>
                    <a:pt x="1" y="61"/>
                  </a:moveTo>
                  <a:lnTo>
                    <a:pt x="0" y="43"/>
                  </a:lnTo>
                  <a:lnTo>
                    <a:pt x="528" y="0"/>
                  </a:lnTo>
                  <a:lnTo>
                    <a:pt x="530" y="19"/>
                  </a:lnTo>
                  <a:lnTo>
                    <a:pt x="1" y="61"/>
                  </a:lnTo>
                  <a:close/>
                </a:path>
              </a:pathLst>
            </a:custGeom>
            <a:solidFill>
              <a:schemeClr val="accent6"/>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581" name="Google Shape;581;p30"/>
            <p:cNvSpPr/>
            <p:nvPr/>
          </p:nvSpPr>
          <p:spPr>
            <a:xfrm>
              <a:off x="749160" y="3236760"/>
              <a:ext cx="189720" cy="36720"/>
            </a:xfrm>
            <a:custGeom>
              <a:avLst/>
              <a:gdLst/>
              <a:ahLst/>
              <a:cxnLst/>
              <a:rect l="l" t="t" r="r" b="b"/>
              <a:pathLst>
                <a:path w="527" h="102" extrusionOk="0">
                  <a:moveTo>
                    <a:pt x="2" y="102"/>
                  </a:moveTo>
                  <a:lnTo>
                    <a:pt x="0" y="83"/>
                  </a:lnTo>
                  <a:lnTo>
                    <a:pt x="524" y="0"/>
                  </a:lnTo>
                  <a:lnTo>
                    <a:pt x="527" y="18"/>
                  </a:lnTo>
                  <a:lnTo>
                    <a:pt x="2" y="102"/>
                  </a:lnTo>
                  <a:close/>
                </a:path>
              </a:pathLst>
            </a:custGeom>
            <a:solidFill>
              <a:schemeClr val="accent6"/>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grpSp>
      <p:sp>
        <p:nvSpPr>
          <p:cNvPr id="582" name="Google Shape;582;p30"/>
          <p:cNvSpPr/>
          <p:nvPr/>
        </p:nvSpPr>
        <p:spPr>
          <a:xfrm rot="10800000">
            <a:off x="8130186" y="4674476"/>
            <a:ext cx="287088" cy="287550"/>
          </a:xfrm>
          <a:custGeom>
            <a:avLst/>
            <a:gdLst/>
            <a:ahLst/>
            <a:cxnLst/>
            <a:rect l="l" t="t" r="r" b="b"/>
            <a:pathLst>
              <a:path w="647" h="648" extrusionOk="0">
                <a:moveTo>
                  <a:pt x="647" y="324"/>
                </a:moveTo>
                <a:cubicBezTo>
                  <a:pt x="647" y="503"/>
                  <a:pt x="502" y="648"/>
                  <a:pt x="323" y="648"/>
                </a:cubicBezTo>
                <a:cubicBezTo>
                  <a:pt x="145" y="648"/>
                  <a:pt x="0" y="503"/>
                  <a:pt x="0" y="324"/>
                </a:cubicBezTo>
                <a:cubicBezTo>
                  <a:pt x="0" y="145"/>
                  <a:pt x="145" y="0"/>
                  <a:pt x="323" y="0"/>
                </a:cubicBezTo>
                <a:cubicBezTo>
                  <a:pt x="502" y="0"/>
                  <a:pt x="647" y="145"/>
                  <a:pt x="647" y="324"/>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83" name="Google Shape;583;p30"/>
          <p:cNvSpPr/>
          <p:nvPr/>
        </p:nvSpPr>
        <p:spPr>
          <a:xfrm rot="10800000">
            <a:off x="8713954" y="4195826"/>
            <a:ext cx="167887" cy="168150"/>
          </a:xfrm>
          <a:custGeom>
            <a:avLst/>
            <a:gdLst/>
            <a:ahLst/>
            <a:cxnLst/>
            <a:rect l="l" t="t" r="r" b="b"/>
            <a:pathLst>
              <a:path w="647" h="648" extrusionOk="0">
                <a:moveTo>
                  <a:pt x="647" y="324"/>
                </a:moveTo>
                <a:cubicBezTo>
                  <a:pt x="647" y="503"/>
                  <a:pt x="502" y="648"/>
                  <a:pt x="323" y="648"/>
                </a:cubicBezTo>
                <a:cubicBezTo>
                  <a:pt x="145" y="648"/>
                  <a:pt x="0" y="503"/>
                  <a:pt x="0" y="324"/>
                </a:cubicBezTo>
                <a:cubicBezTo>
                  <a:pt x="0" y="145"/>
                  <a:pt x="145" y="0"/>
                  <a:pt x="323" y="0"/>
                </a:cubicBezTo>
                <a:cubicBezTo>
                  <a:pt x="502" y="0"/>
                  <a:pt x="647" y="145"/>
                  <a:pt x="647" y="324"/>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84" name="Google Shape;584;p30"/>
          <p:cNvSpPr/>
          <p:nvPr/>
        </p:nvSpPr>
        <p:spPr>
          <a:xfrm rot="10800000" flipH="1">
            <a:off x="8587059" y="275350"/>
            <a:ext cx="287100" cy="287527"/>
          </a:xfrm>
          <a:custGeom>
            <a:avLst/>
            <a:gdLst/>
            <a:ahLst/>
            <a:cxnLst/>
            <a:rect l="l" t="t" r="r" b="b"/>
            <a:pathLst>
              <a:path w="647" h="648" extrusionOk="0">
                <a:moveTo>
                  <a:pt x="647" y="324"/>
                </a:moveTo>
                <a:cubicBezTo>
                  <a:pt x="647" y="503"/>
                  <a:pt x="502" y="648"/>
                  <a:pt x="323" y="648"/>
                </a:cubicBezTo>
                <a:cubicBezTo>
                  <a:pt x="145" y="648"/>
                  <a:pt x="0" y="503"/>
                  <a:pt x="0" y="324"/>
                </a:cubicBezTo>
                <a:cubicBezTo>
                  <a:pt x="0" y="145"/>
                  <a:pt x="145" y="0"/>
                  <a:pt x="323" y="0"/>
                </a:cubicBezTo>
                <a:cubicBezTo>
                  <a:pt x="502" y="0"/>
                  <a:pt x="647" y="145"/>
                  <a:pt x="647" y="324"/>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85" name="Google Shape;585;p30"/>
          <p:cNvSpPr/>
          <p:nvPr/>
        </p:nvSpPr>
        <p:spPr>
          <a:xfrm flipH="1">
            <a:off x="779035" y="154750"/>
            <a:ext cx="120400" cy="120599"/>
          </a:xfrm>
          <a:custGeom>
            <a:avLst/>
            <a:gdLst/>
            <a:ahLst/>
            <a:cxnLst/>
            <a:rect l="l" t="t" r="r" b="b"/>
            <a:pathLst>
              <a:path w="647" h="648" extrusionOk="0">
                <a:moveTo>
                  <a:pt x="647" y="324"/>
                </a:moveTo>
                <a:cubicBezTo>
                  <a:pt x="647" y="503"/>
                  <a:pt x="502" y="648"/>
                  <a:pt x="323" y="648"/>
                </a:cubicBezTo>
                <a:cubicBezTo>
                  <a:pt x="145" y="648"/>
                  <a:pt x="0" y="503"/>
                  <a:pt x="0" y="324"/>
                </a:cubicBezTo>
                <a:cubicBezTo>
                  <a:pt x="0" y="145"/>
                  <a:pt x="145" y="0"/>
                  <a:pt x="323" y="0"/>
                </a:cubicBezTo>
                <a:cubicBezTo>
                  <a:pt x="502" y="0"/>
                  <a:pt x="647" y="145"/>
                  <a:pt x="647" y="324"/>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86" name="Google Shape;586;p30"/>
          <p:cNvSpPr/>
          <p:nvPr/>
        </p:nvSpPr>
        <p:spPr>
          <a:xfrm>
            <a:off x="1149985" y="4693375"/>
            <a:ext cx="167887" cy="168150"/>
          </a:xfrm>
          <a:custGeom>
            <a:avLst/>
            <a:gdLst/>
            <a:ahLst/>
            <a:cxnLst/>
            <a:rect l="l" t="t" r="r" b="b"/>
            <a:pathLst>
              <a:path w="647" h="648" extrusionOk="0">
                <a:moveTo>
                  <a:pt x="647" y="324"/>
                </a:moveTo>
                <a:cubicBezTo>
                  <a:pt x="647" y="503"/>
                  <a:pt x="502" y="648"/>
                  <a:pt x="323" y="648"/>
                </a:cubicBezTo>
                <a:cubicBezTo>
                  <a:pt x="145" y="648"/>
                  <a:pt x="0" y="503"/>
                  <a:pt x="0" y="324"/>
                </a:cubicBezTo>
                <a:cubicBezTo>
                  <a:pt x="0" y="145"/>
                  <a:pt x="145" y="0"/>
                  <a:pt x="323" y="0"/>
                </a:cubicBezTo>
                <a:cubicBezTo>
                  <a:pt x="502" y="0"/>
                  <a:pt x="647" y="145"/>
                  <a:pt x="647" y="324"/>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87" name="Google Shape;587;p30"/>
          <p:cNvSpPr/>
          <p:nvPr/>
        </p:nvSpPr>
        <p:spPr>
          <a:xfrm rot="4322829">
            <a:off x="4310053" y="-412672"/>
            <a:ext cx="391697" cy="908548"/>
          </a:xfrm>
          <a:custGeom>
            <a:avLst/>
            <a:gdLst/>
            <a:ahLst/>
            <a:cxnLst/>
            <a:rect l="l" t="t" r="r" b="b"/>
            <a:pathLst>
              <a:path w="751" h="1742" extrusionOk="0">
                <a:moveTo>
                  <a:pt x="550" y="55"/>
                </a:moveTo>
                <a:cubicBezTo>
                  <a:pt x="542" y="42"/>
                  <a:pt x="532" y="28"/>
                  <a:pt x="524" y="15"/>
                </a:cubicBezTo>
                <a:lnTo>
                  <a:pt x="544" y="0"/>
                </a:lnTo>
                <a:cubicBezTo>
                  <a:pt x="553" y="14"/>
                  <a:pt x="563" y="28"/>
                  <a:pt x="571" y="42"/>
                </a:cubicBezTo>
                <a:lnTo>
                  <a:pt x="550" y="55"/>
                </a:lnTo>
                <a:moveTo>
                  <a:pt x="642" y="233"/>
                </a:moveTo>
                <a:cubicBezTo>
                  <a:pt x="630" y="202"/>
                  <a:pt x="616" y="171"/>
                  <a:pt x="600" y="142"/>
                </a:cubicBezTo>
                <a:lnTo>
                  <a:pt x="623" y="130"/>
                </a:lnTo>
                <a:cubicBezTo>
                  <a:pt x="638" y="160"/>
                  <a:pt x="653" y="192"/>
                  <a:pt x="665" y="223"/>
                </a:cubicBezTo>
                <a:lnTo>
                  <a:pt x="642" y="233"/>
                </a:lnTo>
                <a:moveTo>
                  <a:pt x="701" y="425"/>
                </a:moveTo>
                <a:cubicBezTo>
                  <a:pt x="694" y="392"/>
                  <a:pt x="685" y="359"/>
                  <a:pt x="676" y="327"/>
                </a:cubicBezTo>
                <a:lnTo>
                  <a:pt x="700" y="320"/>
                </a:lnTo>
                <a:cubicBezTo>
                  <a:pt x="710" y="352"/>
                  <a:pt x="719" y="386"/>
                  <a:pt x="726" y="419"/>
                </a:cubicBezTo>
                <a:lnTo>
                  <a:pt x="701" y="425"/>
                </a:lnTo>
                <a:moveTo>
                  <a:pt x="727" y="623"/>
                </a:moveTo>
                <a:cubicBezTo>
                  <a:pt x="725" y="590"/>
                  <a:pt x="722" y="556"/>
                  <a:pt x="718" y="523"/>
                </a:cubicBezTo>
                <a:lnTo>
                  <a:pt x="743" y="520"/>
                </a:lnTo>
                <a:cubicBezTo>
                  <a:pt x="748" y="553"/>
                  <a:pt x="750" y="588"/>
                  <a:pt x="751" y="622"/>
                </a:cubicBezTo>
                <a:lnTo>
                  <a:pt x="727" y="623"/>
                </a:lnTo>
                <a:moveTo>
                  <a:pt x="742" y="826"/>
                </a:moveTo>
                <a:lnTo>
                  <a:pt x="717" y="823"/>
                </a:lnTo>
                <a:cubicBezTo>
                  <a:pt x="721" y="790"/>
                  <a:pt x="724" y="756"/>
                  <a:pt x="726" y="723"/>
                </a:cubicBezTo>
                <a:lnTo>
                  <a:pt x="751" y="724"/>
                </a:lnTo>
                <a:cubicBezTo>
                  <a:pt x="750" y="759"/>
                  <a:pt x="747" y="793"/>
                  <a:pt x="742" y="826"/>
                </a:cubicBezTo>
                <a:moveTo>
                  <a:pt x="696" y="1026"/>
                </a:moveTo>
                <a:lnTo>
                  <a:pt x="671" y="1018"/>
                </a:lnTo>
                <a:cubicBezTo>
                  <a:pt x="674" y="1010"/>
                  <a:pt x="677" y="1002"/>
                  <a:pt x="679" y="995"/>
                </a:cubicBezTo>
                <a:cubicBezTo>
                  <a:pt x="686" y="971"/>
                  <a:pt x="693" y="946"/>
                  <a:pt x="699" y="922"/>
                </a:cubicBezTo>
                <a:lnTo>
                  <a:pt x="724" y="927"/>
                </a:lnTo>
                <a:cubicBezTo>
                  <a:pt x="717" y="952"/>
                  <a:pt x="711" y="978"/>
                  <a:pt x="703" y="1002"/>
                </a:cubicBezTo>
                <a:cubicBezTo>
                  <a:pt x="701" y="1010"/>
                  <a:pt x="699" y="1018"/>
                  <a:pt x="696" y="1026"/>
                </a:cubicBezTo>
                <a:moveTo>
                  <a:pt x="613" y="1213"/>
                </a:moveTo>
                <a:lnTo>
                  <a:pt x="591" y="1201"/>
                </a:lnTo>
                <a:cubicBezTo>
                  <a:pt x="608" y="1172"/>
                  <a:pt x="623" y="1141"/>
                  <a:pt x="636" y="1111"/>
                </a:cubicBezTo>
                <a:lnTo>
                  <a:pt x="659" y="1121"/>
                </a:lnTo>
                <a:cubicBezTo>
                  <a:pt x="645" y="1152"/>
                  <a:pt x="630" y="1183"/>
                  <a:pt x="613" y="1213"/>
                </a:cubicBezTo>
                <a:moveTo>
                  <a:pt x="499" y="1383"/>
                </a:moveTo>
                <a:lnTo>
                  <a:pt x="480" y="1367"/>
                </a:lnTo>
                <a:cubicBezTo>
                  <a:pt x="501" y="1341"/>
                  <a:pt x="521" y="1314"/>
                  <a:pt x="539" y="1287"/>
                </a:cubicBezTo>
                <a:lnTo>
                  <a:pt x="560" y="1301"/>
                </a:lnTo>
                <a:cubicBezTo>
                  <a:pt x="541" y="1329"/>
                  <a:pt x="521" y="1357"/>
                  <a:pt x="499" y="1383"/>
                </a:cubicBezTo>
                <a:moveTo>
                  <a:pt x="358" y="1531"/>
                </a:moveTo>
                <a:lnTo>
                  <a:pt x="341" y="1512"/>
                </a:lnTo>
                <a:cubicBezTo>
                  <a:pt x="366" y="1490"/>
                  <a:pt x="390" y="1467"/>
                  <a:pt x="414" y="1443"/>
                </a:cubicBezTo>
                <a:lnTo>
                  <a:pt x="431" y="1460"/>
                </a:lnTo>
                <a:cubicBezTo>
                  <a:pt x="408" y="1485"/>
                  <a:pt x="383" y="1509"/>
                  <a:pt x="358" y="1531"/>
                </a:cubicBezTo>
                <a:moveTo>
                  <a:pt x="193" y="1652"/>
                </a:moveTo>
                <a:lnTo>
                  <a:pt x="180" y="1630"/>
                </a:lnTo>
                <a:cubicBezTo>
                  <a:pt x="208" y="1613"/>
                  <a:pt x="236" y="1594"/>
                  <a:pt x="263" y="1575"/>
                </a:cubicBezTo>
                <a:lnTo>
                  <a:pt x="278" y="1595"/>
                </a:lnTo>
                <a:cubicBezTo>
                  <a:pt x="251" y="1615"/>
                  <a:pt x="222" y="1635"/>
                  <a:pt x="193" y="1652"/>
                </a:cubicBezTo>
                <a:moveTo>
                  <a:pt x="9" y="1742"/>
                </a:moveTo>
                <a:lnTo>
                  <a:pt x="0" y="1718"/>
                </a:lnTo>
                <a:cubicBezTo>
                  <a:pt x="31" y="1706"/>
                  <a:pt x="62" y="1693"/>
                  <a:pt x="92" y="1678"/>
                </a:cubicBezTo>
                <a:lnTo>
                  <a:pt x="103" y="1701"/>
                </a:lnTo>
                <a:cubicBezTo>
                  <a:pt x="72" y="1716"/>
                  <a:pt x="40" y="1729"/>
                  <a:pt x="9" y="1742"/>
                </a:cubicBezTo>
                <a:close/>
              </a:path>
            </a:pathLst>
          </a:custGeom>
          <a:solidFill>
            <a:schemeClr val="accent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88" name="Google Shape;588;p30"/>
          <p:cNvSpPr/>
          <p:nvPr/>
        </p:nvSpPr>
        <p:spPr>
          <a:xfrm rot="10800000">
            <a:off x="210929" y="653751"/>
            <a:ext cx="167887" cy="168150"/>
          </a:xfrm>
          <a:custGeom>
            <a:avLst/>
            <a:gdLst/>
            <a:ahLst/>
            <a:cxnLst/>
            <a:rect l="l" t="t" r="r" b="b"/>
            <a:pathLst>
              <a:path w="647" h="648" extrusionOk="0">
                <a:moveTo>
                  <a:pt x="647" y="324"/>
                </a:moveTo>
                <a:cubicBezTo>
                  <a:pt x="647" y="503"/>
                  <a:pt x="502" y="648"/>
                  <a:pt x="323" y="648"/>
                </a:cubicBezTo>
                <a:cubicBezTo>
                  <a:pt x="145" y="648"/>
                  <a:pt x="0" y="503"/>
                  <a:pt x="0" y="324"/>
                </a:cubicBezTo>
                <a:cubicBezTo>
                  <a:pt x="0" y="145"/>
                  <a:pt x="145" y="0"/>
                  <a:pt x="323" y="0"/>
                </a:cubicBezTo>
                <a:cubicBezTo>
                  <a:pt x="502" y="0"/>
                  <a:pt x="647" y="145"/>
                  <a:pt x="647" y="324"/>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1">
  <p:cSld name="BLANK_2">
    <p:bg>
      <p:bgPr>
        <a:solidFill>
          <a:schemeClr val="dk2"/>
        </a:solidFill>
        <a:effectLst/>
      </p:bgPr>
    </p:bg>
    <p:spTree>
      <p:nvGrpSpPr>
        <p:cNvPr id="1" name="Shape 589"/>
        <p:cNvGrpSpPr/>
        <p:nvPr/>
      </p:nvGrpSpPr>
      <p:grpSpPr>
        <a:xfrm>
          <a:off x="0" y="0"/>
          <a:ext cx="0" cy="0"/>
          <a:chOff x="0" y="0"/>
          <a:chExt cx="0" cy="0"/>
        </a:xfrm>
      </p:grpSpPr>
      <p:sp>
        <p:nvSpPr>
          <p:cNvPr id="590" name="Google Shape;590;p31"/>
          <p:cNvSpPr/>
          <p:nvPr/>
        </p:nvSpPr>
        <p:spPr>
          <a:xfrm rot="10800000">
            <a:off x="7652913" y="0"/>
            <a:ext cx="1555975" cy="732099"/>
          </a:xfrm>
          <a:custGeom>
            <a:avLst/>
            <a:gdLst/>
            <a:ahLst/>
            <a:cxnLst/>
            <a:rect l="l" t="t" r="r" b="b"/>
            <a:pathLst>
              <a:path w="3120" h="1468" extrusionOk="0">
                <a:moveTo>
                  <a:pt x="353" y="30"/>
                </a:moveTo>
                <a:lnTo>
                  <a:pt x="350" y="5"/>
                </a:lnTo>
                <a:cubicBezTo>
                  <a:pt x="380" y="2"/>
                  <a:pt x="412" y="0"/>
                  <a:pt x="444" y="0"/>
                </a:cubicBezTo>
                <a:lnTo>
                  <a:pt x="453" y="0"/>
                </a:lnTo>
                <a:lnTo>
                  <a:pt x="452" y="26"/>
                </a:lnTo>
                <a:lnTo>
                  <a:pt x="444" y="26"/>
                </a:lnTo>
                <a:cubicBezTo>
                  <a:pt x="414" y="26"/>
                  <a:pt x="383" y="27"/>
                  <a:pt x="353" y="30"/>
                </a:cubicBezTo>
                <a:moveTo>
                  <a:pt x="651" y="48"/>
                </a:moveTo>
                <a:cubicBezTo>
                  <a:pt x="618" y="40"/>
                  <a:pt x="585" y="35"/>
                  <a:pt x="552" y="31"/>
                </a:cubicBezTo>
                <a:lnTo>
                  <a:pt x="554" y="6"/>
                </a:lnTo>
                <a:cubicBezTo>
                  <a:pt x="589" y="10"/>
                  <a:pt x="623" y="16"/>
                  <a:pt x="656" y="23"/>
                </a:cubicBezTo>
                <a:lnTo>
                  <a:pt x="651" y="48"/>
                </a:lnTo>
                <a:moveTo>
                  <a:pt x="158" y="73"/>
                </a:moveTo>
                <a:lnTo>
                  <a:pt x="150" y="49"/>
                </a:lnTo>
                <a:cubicBezTo>
                  <a:pt x="182" y="38"/>
                  <a:pt x="215" y="29"/>
                  <a:pt x="248" y="21"/>
                </a:cubicBezTo>
                <a:lnTo>
                  <a:pt x="254" y="46"/>
                </a:lnTo>
                <a:cubicBezTo>
                  <a:pt x="221" y="53"/>
                  <a:pt x="189" y="62"/>
                  <a:pt x="158" y="73"/>
                </a:cubicBezTo>
                <a:moveTo>
                  <a:pt x="841" y="109"/>
                </a:moveTo>
                <a:cubicBezTo>
                  <a:pt x="810" y="96"/>
                  <a:pt x="779" y="84"/>
                  <a:pt x="747" y="74"/>
                </a:cubicBezTo>
                <a:lnTo>
                  <a:pt x="755" y="50"/>
                </a:lnTo>
                <a:cubicBezTo>
                  <a:pt x="787" y="61"/>
                  <a:pt x="820" y="72"/>
                  <a:pt x="851" y="86"/>
                </a:cubicBezTo>
                <a:lnTo>
                  <a:pt x="841" y="109"/>
                </a:lnTo>
                <a:moveTo>
                  <a:pt x="1" y="188"/>
                </a:moveTo>
                <a:cubicBezTo>
                  <a:pt x="0" y="183"/>
                  <a:pt x="0" y="179"/>
                  <a:pt x="0" y="176"/>
                </a:cubicBezTo>
                <a:cubicBezTo>
                  <a:pt x="0" y="145"/>
                  <a:pt x="19" y="116"/>
                  <a:pt x="55" y="92"/>
                </a:cubicBezTo>
                <a:lnTo>
                  <a:pt x="69" y="113"/>
                </a:lnTo>
                <a:cubicBezTo>
                  <a:pt x="49" y="127"/>
                  <a:pt x="25" y="148"/>
                  <a:pt x="25" y="176"/>
                </a:cubicBezTo>
                <a:cubicBezTo>
                  <a:pt x="25" y="178"/>
                  <a:pt x="26" y="181"/>
                  <a:pt x="26" y="183"/>
                </a:cubicBezTo>
                <a:lnTo>
                  <a:pt x="1" y="188"/>
                </a:lnTo>
                <a:moveTo>
                  <a:pt x="1015" y="207"/>
                </a:moveTo>
                <a:cubicBezTo>
                  <a:pt x="988" y="188"/>
                  <a:pt x="959" y="170"/>
                  <a:pt x="930" y="154"/>
                </a:cubicBezTo>
                <a:lnTo>
                  <a:pt x="943" y="132"/>
                </a:lnTo>
                <a:cubicBezTo>
                  <a:pt x="972" y="148"/>
                  <a:pt x="1002" y="167"/>
                  <a:pt x="1030" y="186"/>
                </a:cubicBezTo>
                <a:lnTo>
                  <a:pt x="1015" y="207"/>
                </a:lnTo>
                <a:moveTo>
                  <a:pt x="1170" y="334"/>
                </a:moveTo>
                <a:cubicBezTo>
                  <a:pt x="1146" y="311"/>
                  <a:pt x="1121" y="288"/>
                  <a:pt x="1096" y="267"/>
                </a:cubicBezTo>
                <a:lnTo>
                  <a:pt x="1111" y="248"/>
                </a:lnTo>
                <a:cubicBezTo>
                  <a:pt x="1138" y="269"/>
                  <a:pt x="1163" y="292"/>
                  <a:pt x="1188" y="315"/>
                </a:cubicBezTo>
                <a:lnTo>
                  <a:pt x="1170" y="334"/>
                </a:lnTo>
                <a:moveTo>
                  <a:pt x="1303" y="484"/>
                </a:moveTo>
                <a:cubicBezTo>
                  <a:pt x="1283" y="457"/>
                  <a:pt x="1261" y="431"/>
                  <a:pt x="1239" y="406"/>
                </a:cubicBezTo>
                <a:lnTo>
                  <a:pt x="1259" y="390"/>
                </a:lnTo>
                <a:cubicBezTo>
                  <a:pt x="1281" y="415"/>
                  <a:pt x="1302" y="441"/>
                  <a:pt x="1323" y="468"/>
                </a:cubicBezTo>
                <a:lnTo>
                  <a:pt x="1303" y="484"/>
                </a:lnTo>
                <a:moveTo>
                  <a:pt x="1414" y="652"/>
                </a:moveTo>
                <a:cubicBezTo>
                  <a:pt x="1397" y="622"/>
                  <a:pt x="1380" y="593"/>
                  <a:pt x="1361" y="566"/>
                </a:cubicBezTo>
                <a:lnTo>
                  <a:pt x="1382" y="552"/>
                </a:lnTo>
                <a:cubicBezTo>
                  <a:pt x="1401" y="580"/>
                  <a:pt x="1419" y="610"/>
                  <a:pt x="1436" y="639"/>
                </a:cubicBezTo>
                <a:lnTo>
                  <a:pt x="1414" y="652"/>
                </a:lnTo>
                <a:moveTo>
                  <a:pt x="1502" y="833"/>
                </a:moveTo>
                <a:cubicBezTo>
                  <a:pt x="1490" y="805"/>
                  <a:pt x="1479" y="778"/>
                  <a:pt x="1466" y="752"/>
                </a:cubicBezTo>
                <a:lnTo>
                  <a:pt x="1461" y="741"/>
                </a:lnTo>
                <a:lnTo>
                  <a:pt x="1483" y="729"/>
                </a:lnTo>
                <a:lnTo>
                  <a:pt x="1489" y="741"/>
                </a:lnTo>
                <a:cubicBezTo>
                  <a:pt x="1502" y="768"/>
                  <a:pt x="1514" y="795"/>
                  <a:pt x="1525" y="823"/>
                </a:cubicBezTo>
                <a:lnTo>
                  <a:pt x="1502" y="833"/>
                </a:lnTo>
                <a:moveTo>
                  <a:pt x="1583" y="1019"/>
                </a:moveTo>
                <a:cubicBezTo>
                  <a:pt x="1567" y="985"/>
                  <a:pt x="1552" y="951"/>
                  <a:pt x="1542" y="926"/>
                </a:cubicBezTo>
                <a:lnTo>
                  <a:pt x="1565" y="916"/>
                </a:lnTo>
                <a:cubicBezTo>
                  <a:pt x="1576" y="941"/>
                  <a:pt x="1590" y="975"/>
                  <a:pt x="1606" y="1008"/>
                </a:cubicBezTo>
                <a:lnTo>
                  <a:pt x="1583" y="1019"/>
                </a:lnTo>
                <a:moveTo>
                  <a:pt x="1686" y="1196"/>
                </a:moveTo>
                <a:cubicBezTo>
                  <a:pt x="1668" y="1173"/>
                  <a:pt x="1651" y="1147"/>
                  <a:pt x="1636" y="1120"/>
                </a:cubicBezTo>
                <a:cubicBezTo>
                  <a:pt x="1634" y="1117"/>
                  <a:pt x="1632" y="1113"/>
                  <a:pt x="1629" y="1110"/>
                </a:cubicBezTo>
                <a:lnTo>
                  <a:pt x="1652" y="1097"/>
                </a:lnTo>
                <a:cubicBezTo>
                  <a:pt x="1653" y="1101"/>
                  <a:pt x="1656" y="1104"/>
                  <a:pt x="1657" y="1108"/>
                </a:cubicBezTo>
                <a:cubicBezTo>
                  <a:pt x="1673" y="1133"/>
                  <a:pt x="1689" y="1158"/>
                  <a:pt x="1706" y="1181"/>
                </a:cubicBezTo>
                <a:lnTo>
                  <a:pt x="1686" y="1196"/>
                </a:lnTo>
                <a:moveTo>
                  <a:pt x="2718" y="1239"/>
                </a:moveTo>
                <a:lnTo>
                  <a:pt x="2715" y="1214"/>
                </a:lnTo>
                <a:cubicBezTo>
                  <a:pt x="2734" y="1212"/>
                  <a:pt x="2753" y="1210"/>
                  <a:pt x="2772" y="1211"/>
                </a:cubicBezTo>
                <a:cubicBezTo>
                  <a:pt x="2780" y="1211"/>
                  <a:pt x="2790" y="1211"/>
                  <a:pt x="2798" y="1212"/>
                </a:cubicBezTo>
                <a:cubicBezTo>
                  <a:pt x="2805" y="1212"/>
                  <a:pt x="2812" y="1212"/>
                  <a:pt x="2819" y="1213"/>
                </a:cubicBezTo>
                <a:lnTo>
                  <a:pt x="2816" y="1238"/>
                </a:lnTo>
                <a:cubicBezTo>
                  <a:pt x="2810" y="1237"/>
                  <a:pt x="2804" y="1237"/>
                  <a:pt x="2797" y="1236"/>
                </a:cubicBezTo>
                <a:cubicBezTo>
                  <a:pt x="2788" y="1236"/>
                  <a:pt x="2780" y="1236"/>
                  <a:pt x="2771" y="1236"/>
                </a:cubicBezTo>
                <a:cubicBezTo>
                  <a:pt x="2754" y="1236"/>
                  <a:pt x="2736" y="1237"/>
                  <a:pt x="2718" y="1239"/>
                </a:cubicBezTo>
                <a:moveTo>
                  <a:pt x="2524" y="1285"/>
                </a:moveTo>
                <a:lnTo>
                  <a:pt x="2515" y="1261"/>
                </a:lnTo>
                <a:cubicBezTo>
                  <a:pt x="2552" y="1249"/>
                  <a:pt x="2584" y="1240"/>
                  <a:pt x="2614" y="1232"/>
                </a:cubicBezTo>
                <a:lnTo>
                  <a:pt x="2620" y="1257"/>
                </a:lnTo>
                <a:cubicBezTo>
                  <a:pt x="2591" y="1264"/>
                  <a:pt x="2559" y="1273"/>
                  <a:pt x="2524" y="1285"/>
                </a:cubicBezTo>
                <a:moveTo>
                  <a:pt x="2996" y="1310"/>
                </a:moveTo>
                <a:cubicBezTo>
                  <a:pt x="2971" y="1290"/>
                  <a:pt x="2943" y="1274"/>
                  <a:pt x="2911" y="1262"/>
                </a:cubicBezTo>
                <a:lnTo>
                  <a:pt x="2920" y="1238"/>
                </a:lnTo>
                <a:cubicBezTo>
                  <a:pt x="2953" y="1251"/>
                  <a:pt x="2985" y="1268"/>
                  <a:pt x="3012" y="1289"/>
                </a:cubicBezTo>
                <a:lnTo>
                  <a:pt x="2996" y="1310"/>
                </a:lnTo>
                <a:moveTo>
                  <a:pt x="1834" y="1339"/>
                </a:moveTo>
                <a:cubicBezTo>
                  <a:pt x="1806" y="1320"/>
                  <a:pt x="1779" y="1299"/>
                  <a:pt x="1754" y="1274"/>
                </a:cubicBezTo>
                <a:lnTo>
                  <a:pt x="1771" y="1256"/>
                </a:lnTo>
                <a:cubicBezTo>
                  <a:pt x="1796" y="1279"/>
                  <a:pt x="1822" y="1300"/>
                  <a:pt x="1848" y="1317"/>
                </a:cubicBezTo>
                <a:lnTo>
                  <a:pt x="1834" y="1339"/>
                </a:lnTo>
                <a:moveTo>
                  <a:pt x="2333" y="1354"/>
                </a:moveTo>
                <a:lnTo>
                  <a:pt x="2325" y="1330"/>
                </a:lnTo>
                <a:cubicBezTo>
                  <a:pt x="2339" y="1325"/>
                  <a:pt x="2354" y="1320"/>
                  <a:pt x="2368" y="1314"/>
                </a:cubicBezTo>
                <a:cubicBezTo>
                  <a:pt x="2385" y="1308"/>
                  <a:pt x="2402" y="1302"/>
                  <a:pt x="2419" y="1296"/>
                </a:cubicBezTo>
                <a:lnTo>
                  <a:pt x="2428" y="1319"/>
                </a:lnTo>
                <a:cubicBezTo>
                  <a:pt x="2411" y="1326"/>
                  <a:pt x="2394" y="1332"/>
                  <a:pt x="2377" y="1338"/>
                </a:cubicBezTo>
                <a:cubicBezTo>
                  <a:pt x="2362" y="1344"/>
                  <a:pt x="2348" y="1348"/>
                  <a:pt x="2333" y="1354"/>
                </a:cubicBezTo>
                <a:moveTo>
                  <a:pt x="2134" y="1402"/>
                </a:moveTo>
                <a:lnTo>
                  <a:pt x="2131" y="1377"/>
                </a:lnTo>
                <a:cubicBezTo>
                  <a:pt x="2162" y="1373"/>
                  <a:pt x="2194" y="1367"/>
                  <a:pt x="2229" y="1358"/>
                </a:cubicBezTo>
                <a:lnTo>
                  <a:pt x="2235" y="1383"/>
                </a:lnTo>
                <a:cubicBezTo>
                  <a:pt x="2199" y="1392"/>
                  <a:pt x="2166" y="1398"/>
                  <a:pt x="2134" y="1402"/>
                </a:cubicBezTo>
                <a:moveTo>
                  <a:pt x="2030" y="1405"/>
                </a:moveTo>
                <a:cubicBezTo>
                  <a:pt x="1999" y="1402"/>
                  <a:pt x="1968" y="1396"/>
                  <a:pt x="1939" y="1388"/>
                </a:cubicBezTo>
                <a:cubicBezTo>
                  <a:pt x="1935" y="1386"/>
                  <a:pt x="1932" y="1386"/>
                  <a:pt x="1928" y="1384"/>
                </a:cubicBezTo>
                <a:lnTo>
                  <a:pt x="1936" y="1360"/>
                </a:lnTo>
                <a:cubicBezTo>
                  <a:pt x="1940" y="1362"/>
                  <a:pt x="1943" y="1362"/>
                  <a:pt x="1947" y="1364"/>
                </a:cubicBezTo>
                <a:cubicBezTo>
                  <a:pt x="1973" y="1372"/>
                  <a:pt x="2003" y="1377"/>
                  <a:pt x="2032" y="1379"/>
                </a:cubicBezTo>
                <a:lnTo>
                  <a:pt x="2030" y="1405"/>
                </a:lnTo>
                <a:moveTo>
                  <a:pt x="3096" y="1468"/>
                </a:moveTo>
                <a:cubicBezTo>
                  <a:pt x="3092" y="1437"/>
                  <a:pt x="3080" y="1407"/>
                  <a:pt x="3062" y="1379"/>
                </a:cubicBezTo>
                <a:lnTo>
                  <a:pt x="3084" y="1365"/>
                </a:lnTo>
                <a:cubicBezTo>
                  <a:pt x="3104" y="1396"/>
                  <a:pt x="3117" y="1430"/>
                  <a:pt x="3120" y="1465"/>
                </a:cubicBezTo>
                <a:lnTo>
                  <a:pt x="3096" y="1468"/>
                </a:lnTo>
                <a:close/>
              </a:path>
            </a:pathLst>
          </a:custGeom>
          <a:solidFill>
            <a:schemeClr val="accent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nvGrpSpPr>
          <p:cNvPr id="591" name="Google Shape;591;p31"/>
          <p:cNvGrpSpPr/>
          <p:nvPr/>
        </p:nvGrpSpPr>
        <p:grpSpPr>
          <a:xfrm flipH="1">
            <a:off x="8480514" y="231757"/>
            <a:ext cx="506685" cy="732078"/>
            <a:chOff x="687960" y="2987640"/>
            <a:chExt cx="340560" cy="492120"/>
          </a:xfrm>
        </p:grpSpPr>
        <p:sp>
          <p:nvSpPr>
            <p:cNvPr id="592" name="Google Shape;592;p31"/>
            <p:cNvSpPr/>
            <p:nvPr/>
          </p:nvSpPr>
          <p:spPr>
            <a:xfrm>
              <a:off x="687960" y="2987640"/>
              <a:ext cx="340560" cy="492120"/>
            </a:xfrm>
            <a:custGeom>
              <a:avLst/>
              <a:gdLst/>
              <a:ahLst/>
              <a:cxnLst/>
              <a:rect l="l" t="t" r="r" b="b"/>
              <a:pathLst>
                <a:path w="946" h="1367" extrusionOk="0">
                  <a:moveTo>
                    <a:pt x="946" y="1187"/>
                  </a:moveTo>
                  <a:cubicBezTo>
                    <a:pt x="947" y="1187"/>
                    <a:pt x="943" y="1189"/>
                    <a:pt x="936" y="1191"/>
                  </a:cubicBezTo>
                  <a:cubicBezTo>
                    <a:pt x="853" y="1219"/>
                    <a:pt x="298" y="1367"/>
                    <a:pt x="298" y="1367"/>
                  </a:cubicBezTo>
                  <a:cubicBezTo>
                    <a:pt x="-110" y="885"/>
                    <a:pt x="20" y="0"/>
                    <a:pt x="20" y="0"/>
                  </a:cubicBezTo>
                  <a:cubicBezTo>
                    <a:pt x="20" y="0"/>
                    <a:pt x="29" y="1"/>
                    <a:pt x="46" y="4"/>
                  </a:cubicBezTo>
                  <a:cubicBezTo>
                    <a:pt x="166" y="24"/>
                    <a:pt x="644" y="108"/>
                    <a:pt x="789" y="171"/>
                  </a:cubicBezTo>
                  <a:cubicBezTo>
                    <a:pt x="721" y="571"/>
                    <a:pt x="933" y="1182"/>
                    <a:pt x="946" y="1187"/>
                  </a:cubicBez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93" name="Google Shape;593;p31"/>
            <p:cNvSpPr/>
            <p:nvPr/>
          </p:nvSpPr>
          <p:spPr>
            <a:xfrm>
              <a:off x="734760" y="3058920"/>
              <a:ext cx="190080" cy="36720"/>
            </a:xfrm>
            <a:custGeom>
              <a:avLst/>
              <a:gdLst/>
              <a:ahLst/>
              <a:cxnLst/>
              <a:rect l="l" t="t" r="r" b="b"/>
              <a:pathLst>
                <a:path w="528" h="102" extrusionOk="0">
                  <a:moveTo>
                    <a:pt x="525" y="102"/>
                  </a:moveTo>
                  <a:lnTo>
                    <a:pt x="0" y="18"/>
                  </a:lnTo>
                  <a:lnTo>
                    <a:pt x="3" y="0"/>
                  </a:lnTo>
                  <a:lnTo>
                    <a:pt x="528" y="84"/>
                  </a:lnTo>
                  <a:lnTo>
                    <a:pt x="525" y="102"/>
                  </a:lnTo>
                  <a:close/>
                </a:path>
              </a:pathLst>
            </a:custGeom>
            <a:solidFill>
              <a:schemeClr val="accent6"/>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594" name="Google Shape;594;p31"/>
            <p:cNvSpPr/>
            <p:nvPr/>
          </p:nvSpPr>
          <p:spPr>
            <a:xfrm>
              <a:off x="734760" y="3101760"/>
              <a:ext cx="190080" cy="37440"/>
            </a:xfrm>
            <a:custGeom>
              <a:avLst/>
              <a:gdLst/>
              <a:ahLst/>
              <a:cxnLst/>
              <a:rect l="l" t="t" r="r" b="b"/>
              <a:pathLst>
                <a:path w="528" h="104" extrusionOk="0">
                  <a:moveTo>
                    <a:pt x="525" y="104"/>
                  </a:moveTo>
                  <a:lnTo>
                    <a:pt x="0" y="19"/>
                  </a:lnTo>
                  <a:lnTo>
                    <a:pt x="3" y="0"/>
                  </a:lnTo>
                  <a:lnTo>
                    <a:pt x="528" y="85"/>
                  </a:lnTo>
                  <a:lnTo>
                    <a:pt x="525" y="104"/>
                  </a:lnTo>
                  <a:close/>
                </a:path>
              </a:pathLst>
            </a:custGeom>
            <a:solidFill>
              <a:schemeClr val="accent6"/>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595" name="Google Shape;595;p31"/>
            <p:cNvSpPr/>
            <p:nvPr/>
          </p:nvSpPr>
          <p:spPr>
            <a:xfrm>
              <a:off x="734400" y="3158640"/>
              <a:ext cx="191160" cy="16920"/>
            </a:xfrm>
            <a:custGeom>
              <a:avLst/>
              <a:gdLst/>
              <a:ahLst/>
              <a:cxnLst/>
              <a:rect l="l" t="t" r="r" b="b"/>
              <a:pathLst>
                <a:path w="531" h="47" extrusionOk="0">
                  <a:moveTo>
                    <a:pt x="529" y="47"/>
                  </a:moveTo>
                  <a:lnTo>
                    <a:pt x="0" y="20"/>
                  </a:lnTo>
                  <a:lnTo>
                    <a:pt x="1" y="0"/>
                  </a:lnTo>
                  <a:lnTo>
                    <a:pt x="531" y="29"/>
                  </a:lnTo>
                  <a:lnTo>
                    <a:pt x="529" y="47"/>
                  </a:lnTo>
                  <a:close/>
                </a:path>
              </a:pathLst>
            </a:custGeom>
            <a:solidFill>
              <a:schemeClr val="accent6"/>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596" name="Google Shape;596;p31"/>
            <p:cNvSpPr/>
            <p:nvPr/>
          </p:nvSpPr>
          <p:spPr>
            <a:xfrm>
              <a:off x="740880" y="3204000"/>
              <a:ext cx="190800" cy="21960"/>
            </a:xfrm>
            <a:custGeom>
              <a:avLst/>
              <a:gdLst/>
              <a:ahLst/>
              <a:cxnLst/>
              <a:rect l="l" t="t" r="r" b="b"/>
              <a:pathLst>
                <a:path w="530" h="61" extrusionOk="0">
                  <a:moveTo>
                    <a:pt x="1" y="61"/>
                  </a:moveTo>
                  <a:lnTo>
                    <a:pt x="0" y="43"/>
                  </a:lnTo>
                  <a:lnTo>
                    <a:pt x="528" y="0"/>
                  </a:lnTo>
                  <a:lnTo>
                    <a:pt x="530" y="19"/>
                  </a:lnTo>
                  <a:lnTo>
                    <a:pt x="1" y="61"/>
                  </a:lnTo>
                  <a:close/>
                </a:path>
              </a:pathLst>
            </a:custGeom>
            <a:solidFill>
              <a:schemeClr val="accent6"/>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597" name="Google Shape;597;p31"/>
            <p:cNvSpPr/>
            <p:nvPr/>
          </p:nvSpPr>
          <p:spPr>
            <a:xfrm>
              <a:off x="749160" y="3236760"/>
              <a:ext cx="189720" cy="36720"/>
            </a:xfrm>
            <a:custGeom>
              <a:avLst/>
              <a:gdLst/>
              <a:ahLst/>
              <a:cxnLst/>
              <a:rect l="l" t="t" r="r" b="b"/>
              <a:pathLst>
                <a:path w="527" h="102" extrusionOk="0">
                  <a:moveTo>
                    <a:pt x="2" y="102"/>
                  </a:moveTo>
                  <a:lnTo>
                    <a:pt x="0" y="83"/>
                  </a:lnTo>
                  <a:lnTo>
                    <a:pt x="524" y="0"/>
                  </a:lnTo>
                  <a:lnTo>
                    <a:pt x="527" y="18"/>
                  </a:lnTo>
                  <a:lnTo>
                    <a:pt x="2" y="102"/>
                  </a:lnTo>
                  <a:close/>
                </a:path>
              </a:pathLst>
            </a:custGeom>
            <a:solidFill>
              <a:schemeClr val="accent6"/>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grpSp>
      <p:sp>
        <p:nvSpPr>
          <p:cNvPr id="598" name="Google Shape;598;p31"/>
          <p:cNvSpPr/>
          <p:nvPr/>
        </p:nvSpPr>
        <p:spPr>
          <a:xfrm rot="-8472287" flipH="1">
            <a:off x="-2307" y="-22417"/>
            <a:ext cx="391698" cy="908550"/>
          </a:xfrm>
          <a:custGeom>
            <a:avLst/>
            <a:gdLst/>
            <a:ahLst/>
            <a:cxnLst/>
            <a:rect l="l" t="t" r="r" b="b"/>
            <a:pathLst>
              <a:path w="751" h="1742" extrusionOk="0">
                <a:moveTo>
                  <a:pt x="550" y="55"/>
                </a:moveTo>
                <a:cubicBezTo>
                  <a:pt x="542" y="42"/>
                  <a:pt x="532" y="28"/>
                  <a:pt x="524" y="15"/>
                </a:cubicBezTo>
                <a:lnTo>
                  <a:pt x="544" y="0"/>
                </a:lnTo>
                <a:cubicBezTo>
                  <a:pt x="553" y="14"/>
                  <a:pt x="563" y="28"/>
                  <a:pt x="571" y="42"/>
                </a:cubicBezTo>
                <a:lnTo>
                  <a:pt x="550" y="55"/>
                </a:lnTo>
                <a:moveTo>
                  <a:pt x="642" y="233"/>
                </a:moveTo>
                <a:cubicBezTo>
                  <a:pt x="630" y="202"/>
                  <a:pt x="616" y="171"/>
                  <a:pt x="600" y="142"/>
                </a:cubicBezTo>
                <a:lnTo>
                  <a:pt x="623" y="130"/>
                </a:lnTo>
                <a:cubicBezTo>
                  <a:pt x="638" y="160"/>
                  <a:pt x="653" y="192"/>
                  <a:pt x="665" y="223"/>
                </a:cubicBezTo>
                <a:lnTo>
                  <a:pt x="642" y="233"/>
                </a:lnTo>
                <a:moveTo>
                  <a:pt x="701" y="425"/>
                </a:moveTo>
                <a:cubicBezTo>
                  <a:pt x="694" y="392"/>
                  <a:pt x="685" y="359"/>
                  <a:pt x="676" y="327"/>
                </a:cubicBezTo>
                <a:lnTo>
                  <a:pt x="700" y="320"/>
                </a:lnTo>
                <a:cubicBezTo>
                  <a:pt x="710" y="352"/>
                  <a:pt x="719" y="386"/>
                  <a:pt x="726" y="419"/>
                </a:cubicBezTo>
                <a:lnTo>
                  <a:pt x="701" y="425"/>
                </a:lnTo>
                <a:moveTo>
                  <a:pt x="727" y="623"/>
                </a:moveTo>
                <a:cubicBezTo>
                  <a:pt x="725" y="590"/>
                  <a:pt x="722" y="556"/>
                  <a:pt x="718" y="523"/>
                </a:cubicBezTo>
                <a:lnTo>
                  <a:pt x="743" y="520"/>
                </a:lnTo>
                <a:cubicBezTo>
                  <a:pt x="748" y="553"/>
                  <a:pt x="750" y="588"/>
                  <a:pt x="751" y="622"/>
                </a:cubicBezTo>
                <a:lnTo>
                  <a:pt x="727" y="623"/>
                </a:lnTo>
                <a:moveTo>
                  <a:pt x="742" y="826"/>
                </a:moveTo>
                <a:lnTo>
                  <a:pt x="717" y="823"/>
                </a:lnTo>
                <a:cubicBezTo>
                  <a:pt x="721" y="790"/>
                  <a:pt x="724" y="756"/>
                  <a:pt x="726" y="723"/>
                </a:cubicBezTo>
                <a:lnTo>
                  <a:pt x="751" y="724"/>
                </a:lnTo>
                <a:cubicBezTo>
                  <a:pt x="750" y="759"/>
                  <a:pt x="747" y="793"/>
                  <a:pt x="742" y="826"/>
                </a:cubicBezTo>
                <a:moveTo>
                  <a:pt x="696" y="1026"/>
                </a:moveTo>
                <a:lnTo>
                  <a:pt x="671" y="1018"/>
                </a:lnTo>
                <a:cubicBezTo>
                  <a:pt x="674" y="1010"/>
                  <a:pt x="677" y="1002"/>
                  <a:pt x="679" y="995"/>
                </a:cubicBezTo>
                <a:cubicBezTo>
                  <a:pt x="686" y="971"/>
                  <a:pt x="693" y="946"/>
                  <a:pt x="699" y="922"/>
                </a:cubicBezTo>
                <a:lnTo>
                  <a:pt x="724" y="927"/>
                </a:lnTo>
                <a:cubicBezTo>
                  <a:pt x="717" y="952"/>
                  <a:pt x="711" y="978"/>
                  <a:pt x="703" y="1002"/>
                </a:cubicBezTo>
                <a:cubicBezTo>
                  <a:pt x="701" y="1010"/>
                  <a:pt x="699" y="1018"/>
                  <a:pt x="696" y="1026"/>
                </a:cubicBezTo>
                <a:moveTo>
                  <a:pt x="613" y="1213"/>
                </a:moveTo>
                <a:lnTo>
                  <a:pt x="591" y="1201"/>
                </a:lnTo>
                <a:cubicBezTo>
                  <a:pt x="608" y="1172"/>
                  <a:pt x="623" y="1141"/>
                  <a:pt x="636" y="1111"/>
                </a:cubicBezTo>
                <a:lnTo>
                  <a:pt x="659" y="1121"/>
                </a:lnTo>
                <a:cubicBezTo>
                  <a:pt x="645" y="1152"/>
                  <a:pt x="630" y="1183"/>
                  <a:pt x="613" y="1213"/>
                </a:cubicBezTo>
                <a:moveTo>
                  <a:pt x="499" y="1383"/>
                </a:moveTo>
                <a:lnTo>
                  <a:pt x="480" y="1367"/>
                </a:lnTo>
                <a:cubicBezTo>
                  <a:pt x="501" y="1341"/>
                  <a:pt x="521" y="1314"/>
                  <a:pt x="539" y="1287"/>
                </a:cubicBezTo>
                <a:lnTo>
                  <a:pt x="560" y="1301"/>
                </a:lnTo>
                <a:cubicBezTo>
                  <a:pt x="541" y="1329"/>
                  <a:pt x="521" y="1357"/>
                  <a:pt x="499" y="1383"/>
                </a:cubicBezTo>
                <a:moveTo>
                  <a:pt x="358" y="1531"/>
                </a:moveTo>
                <a:lnTo>
                  <a:pt x="341" y="1512"/>
                </a:lnTo>
                <a:cubicBezTo>
                  <a:pt x="366" y="1490"/>
                  <a:pt x="390" y="1467"/>
                  <a:pt x="414" y="1443"/>
                </a:cubicBezTo>
                <a:lnTo>
                  <a:pt x="431" y="1460"/>
                </a:lnTo>
                <a:cubicBezTo>
                  <a:pt x="408" y="1485"/>
                  <a:pt x="383" y="1509"/>
                  <a:pt x="358" y="1531"/>
                </a:cubicBezTo>
                <a:moveTo>
                  <a:pt x="193" y="1652"/>
                </a:moveTo>
                <a:lnTo>
                  <a:pt x="180" y="1630"/>
                </a:lnTo>
                <a:cubicBezTo>
                  <a:pt x="208" y="1613"/>
                  <a:pt x="236" y="1594"/>
                  <a:pt x="263" y="1575"/>
                </a:cubicBezTo>
                <a:lnTo>
                  <a:pt x="278" y="1595"/>
                </a:lnTo>
                <a:cubicBezTo>
                  <a:pt x="251" y="1615"/>
                  <a:pt x="222" y="1635"/>
                  <a:pt x="193" y="1652"/>
                </a:cubicBezTo>
                <a:moveTo>
                  <a:pt x="9" y="1742"/>
                </a:moveTo>
                <a:lnTo>
                  <a:pt x="0" y="1718"/>
                </a:lnTo>
                <a:cubicBezTo>
                  <a:pt x="31" y="1706"/>
                  <a:pt x="62" y="1693"/>
                  <a:pt x="92" y="1678"/>
                </a:cubicBezTo>
                <a:lnTo>
                  <a:pt x="103" y="1701"/>
                </a:lnTo>
                <a:cubicBezTo>
                  <a:pt x="72" y="1716"/>
                  <a:pt x="40" y="1729"/>
                  <a:pt x="9" y="1742"/>
                </a:cubicBezTo>
                <a:close/>
              </a:path>
            </a:pathLst>
          </a:custGeom>
          <a:solidFill>
            <a:schemeClr val="accent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99" name="Google Shape;599;p31"/>
          <p:cNvSpPr/>
          <p:nvPr/>
        </p:nvSpPr>
        <p:spPr>
          <a:xfrm rot="10800000" flipH="1">
            <a:off x="320227" y="856233"/>
            <a:ext cx="167887" cy="168150"/>
          </a:xfrm>
          <a:custGeom>
            <a:avLst/>
            <a:gdLst/>
            <a:ahLst/>
            <a:cxnLst/>
            <a:rect l="l" t="t" r="r" b="b"/>
            <a:pathLst>
              <a:path w="647" h="648" extrusionOk="0">
                <a:moveTo>
                  <a:pt x="647" y="324"/>
                </a:moveTo>
                <a:cubicBezTo>
                  <a:pt x="647" y="503"/>
                  <a:pt x="502" y="648"/>
                  <a:pt x="323" y="648"/>
                </a:cubicBezTo>
                <a:cubicBezTo>
                  <a:pt x="145" y="648"/>
                  <a:pt x="0" y="503"/>
                  <a:pt x="0" y="324"/>
                </a:cubicBezTo>
                <a:cubicBezTo>
                  <a:pt x="0" y="145"/>
                  <a:pt x="145" y="0"/>
                  <a:pt x="323" y="0"/>
                </a:cubicBezTo>
                <a:cubicBezTo>
                  <a:pt x="502" y="0"/>
                  <a:pt x="647" y="145"/>
                  <a:pt x="647" y="324"/>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00" name="Google Shape;600;p31"/>
          <p:cNvSpPr/>
          <p:nvPr/>
        </p:nvSpPr>
        <p:spPr>
          <a:xfrm rot="6427021" flipH="1">
            <a:off x="785476" y="4677510"/>
            <a:ext cx="391697" cy="908547"/>
          </a:xfrm>
          <a:custGeom>
            <a:avLst/>
            <a:gdLst/>
            <a:ahLst/>
            <a:cxnLst/>
            <a:rect l="l" t="t" r="r" b="b"/>
            <a:pathLst>
              <a:path w="751" h="1742" extrusionOk="0">
                <a:moveTo>
                  <a:pt x="550" y="55"/>
                </a:moveTo>
                <a:cubicBezTo>
                  <a:pt x="542" y="42"/>
                  <a:pt x="532" y="28"/>
                  <a:pt x="524" y="15"/>
                </a:cubicBezTo>
                <a:lnTo>
                  <a:pt x="544" y="0"/>
                </a:lnTo>
                <a:cubicBezTo>
                  <a:pt x="553" y="14"/>
                  <a:pt x="563" y="28"/>
                  <a:pt x="571" y="42"/>
                </a:cubicBezTo>
                <a:lnTo>
                  <a:pt x="550" y="55"/>
                </a:lnTo>
                <a:moveTo>
                  <a:pt x="642" y="233"/>
                </a:moveTo>
                <a:cubicBezTo>
                  <a:pt x="630" y="202"/>
                  <a:pt x="616" y="171"/>
                  <a:pt x="600" y="142"/>
                </a:cubicBezTo>
                <a:lnTo>
                  <a:pt x="623" y="130"/>
                </a:lnTo>
                <a:cubicBezTo>
                  <a:pt x="638" y="160"/>
                  <a:pt x="653" y="192"/>
                  <a:pt x="665" y="223"/>
                </a:cubicBezTo>
                <a:lnTo>
                  <a:pt x="642" y="233"/>
                </a:lnTo>
                <a:moveTo>
                  <a:pt x="701" y="425"/>
                </a:moveTo>
                <a:cubicBezTo>
                  <a:pt x="694" y="392"/>
                  <a:pt x="685" y="359"/>
                  <a:pt x="676" y="327"/>
                </a:cubicBezTo>
                <a:lnTo>
                  <a:pt x="700" y="320"/>
                </a:lnTo>
                <a:cubicBezTo>
                  <a:pt x="710" y="352"/>
                  <a:pt x="719" y="386"/>
                  <a:pt x="726" y="419"/>
                </a:cubicBezTo>
                <a:lnTo>
                  <a:pt x="701" y="425"/>
                </a:lnTo>
                <a:moveTo>
                  <a:pt x="727" y="623"/>
                </a:moveTo>
                <a:cubicBezTo>
                  <a:pt x="725" y="590"/>
                  <a:pt x="722" y="556"/>
                  <a:pt x="718" y="523"/>
                </a:cubicBezTo>
                <a:lnTo>
                  <a:pt x="743" y="520"/>
                </a:lnTo>
                <a:cubicBezTo>
                  <a:pt x="748" y="553"/>
                  <a:pt x="750" y="588"/>
                  <a:pt x="751" y="622"/>
                </a:cubicBezTo>
                <a:lnTo>
                  <a:pt x="727" y="623"/>
                </a:lnTo>
                <a:moveTo>
                  <a:pt x="742" y="826"/>
                </a:moveTo>
                <a:lnTo>
                  <a:pt x="717" y="823"/>
                </a:lnTo>
                <a:cubicBezTo>
                  <a:pt x="721" y="790"/>
                  <a:pt x="724" y="756"/>
                  <a:pt x="726" y="723"/>
                </a:cubicBezTo>
                <a:lnTo>
                  <a:pt x="751" y="724"/>
                </a:lnTo>
                <a:cubicBezTo>
                  <a:pt x="750" y="759"/>
                  <a:pt x="747" y="793"/>
                  <a:pt x="742" y="826"/>
                </a:cubicBezTo>
                <a:moveTo>
                  <a:pt x="696" y="1026"/>
                </a:moveTo>
                <a:lnTo>
                  <a:pt x="671" y="1018"/>
                </a:lnTo>
                <a:cubicBezTo>
                  <a:pt x="674" y="1010"/>
                  <a:pt x="677" y="1002"/>
                  <a:pt x="679" y="995"/>
                </a:cubicBezTo>
                <a:cubicBezTo>
                  <a:pt x="686" y="971"/>
                  <a:pt x="693" y="946"/>
                  <a:pt x="699" y="922"/>
                </a:cubicBezTo>
                <a:lnTo>
                  <a:pt x="724" y="927"/>
                </a:lnTo>
                <a:cubicBezTo>
                  <a:pt x="717" y="952"/>
                  <a:pt x="711" y="978"/>
                  <a:pt x="703" y="1002"/>
                </a:cubicBezTo>
                <a:cubicBezTo>
                  <a:pt x="701" y="1010"/>
                  <a:pt x="699" y="1018"/>
                  <a:pt x="696" y="1026"/>
                </a:cubicBezTo>
                <a:moveTo>
                  <a:pt x="613" y="1213"/>
                </a:moveTo>
                <a:lnTo>
                  <a:pt x="591" y="1201"/>
                </a:lnTo>
                <a:cubicBezTo>
                  <a:pt x="608" y="1172"/>
                  <a:pt x="623" y="1141"/>
                  <a:pt x="636" y="1111"/>
                </a:cubicBezTo>
                <a:lnTo>
                  <a:pt x="659" y="1121"/>
                </a:lnTo>
                <a:cubicBezTo>
                  <a:pt x="645" y="1152"/>
                  <a:pt x="630" y="1183"/>
                  <a:pt x="613" y="1213"/>
                </a:cubicBezTo>
                <a:moveTo>
                  <a:pt x="499" y="1383"/>
                </a:moveTo>
                <a:lnTo>
                  <a:pt x="480" y="1367"/>
                </a:lnTo>
                <a:cubicBezTo>
                  <a:pt x="501" y="1341"/>
                  <a:pt x="521" y="1314"/>
                  <a:pt x="539" y="1287"/>
                </a:cubicBezTo>
                <a:lnTo>
                  <a:pt x="560" y="1301"/>
                </a:lnTo>
                <a:cubicBezTo>
                  <a:pt x="541" y="1329"/>
                  <a:pt x="521" y="1357"/>
                  <a:pt x="499" y="1383"/>
                </a:cubicBezTo>
                <a:moveTo>
                  <a:pt x="358" y="1531"/>
                </a:moveTo>
                <a:lnTo>
                  <a:pt x="341" y="1512"/>
                </a:lnTo>
                <a:cubicBezTo>
                  <a:pt x="366" y="1490"/>
                  <a:pt x="390" y="1467"/>
                  <a:pt x="414" y="1443"/>
                </a:cubicBezTo>
                <a:lnTo>
                  <a:pt x="431" y="1460"/>
                </a:lnTo>
                <a:cubicBezTo>
                  <a:pt x="408" y="1485"/>
                  <a:pt x="383" y="1509"/>
                  <a:pt x="358" y="1531"/>
                </a:cubicBezTo>
                <a:moveTo>
                  <a:pt x="193" y="1652"/>
                </a:moveTo>
                <a:lnTo>
                  <a:pt x="180" y="1630"/>
                </a:lnTo>
                <a:cubicBezTo>
                  <a:pt x="208" y="1613"/>
                  <a:pt x="236" y="1594"/>
                  <a:pt x="263" y="1575"/>
                </a:cubicBezTo>
                <a:lnTo>
                  <a:pt x="278" y="1595"/>
                </a:lnTo>
                <a:cubicBezTo>
                  <a:pt x="251" y="1615"/>
                  <a:pt x="222" y="1635"/>
                  <a:pt x="193" y="1652"/>
                </a:cubicBezTo>
                <a:moveTo>
                  <a:pt x="9" y="1742"/>
                </a:moveTo>
                <a:lnTo>
                  <a:pt x="0" y="1718"/>
                </a:lnTo>
                <a:cubicBezTo>
                  <a:pt x="31" y="1706"/>
                  <a:pt x="62" y="1693"/>
                  <a:pt x="92" y="1678"/>
                </a:cubicBezTo>
                <a:lnTo>
                  <a:pt x="103" y="1701"/>
                </a:lnTo>
                <a:cubicBezTo>
                  <a:pt x="72" y="1716"/>
                  <a:pt x="40" y="1729"/>
                  <a:pt x="9" y="1742"/>
                </a:cubicBezTo>
                <a:close/>
              </a:path>
            </a:pathLst>
          </a:custGeom>
          <a:solidFill>
            <a:schemeClr val="accent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01" name="Google Shape;601;p31"/>
          <p:cNvSpPr/>
          <p:nvPr/>
        </p:nvSpPr>
        <p:spPr>
          <a:xfrm>
            <a:off x="8563636" y="4676075"/>
            <a:ext cx="241200" cy="241574"/>
          </a:xfrm>
          <a:custGeom>
            <a:avLst/>
            <a:gdLst/>
            <a:ahLst/>
            <a:cxnLst/>
            <a:rect l="l" t="t" r="r" b="b"/>
            <a:pathLst>
              <a:path w="647" h="648" extrusionOk="0">
                <a:moveTo>
                  <a:pt x="647" y="324"/>
                </a:moveTo>
                <a:cubicBezTo>
                  <a:pt x="647" y="503"/>
                  <a:pt x="502" y="648"/>
                  <a:pt x="323" y="648"/>
                </a:cubicBezTo>
                <a:cubicBezTo>
                  <a:pt x="145" y="648"/>
                  <a:pt x="0" y="503"/>
                  <a:pt x="0" y="324"/>
                </a:cubicBezTo>
                <a:cubicBezTo>
                  <a:pt x="0" y="145"/>
                  <a:pt x="145" y="0"/>
                  <a:pt x="323" y="0"/>
                </a:cubicBezTo>
                <a:cubicBezTo>
                  <a:pt x="502" y="0"/>
                  <a:pt x="647" y="145"/>
                  <a:pt x="647" y="324"/>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02" name="Google Shape;602;p31"/>
          <p:cNvSpPr/>
          <p:nvPr/>
        </p:nvSpPr>
        <p:spPr>
          <a:xfrm>
            <a:off x="5540228" y="4917662"/>
            <a:ext cx="106575" cy="106726"/>
          </a:xfrm>
          <a:custGeom>
            <a:avLst/>
            <a:gdLst/>
            <a:ahLst/>
            <a:cxnLst/>
            <a:rect l="l" t="t" r="r" b="b"/>
            <a:pathLst>
              <a:path w="647" h="648" extrusionOk="0">
                <a:moveTo>
                  <a:pt x="647" y="324"/>
                </a:moveTo>
                <a:cubicBezTo>
                  <a:pt x="647" y="503"/>
                  <a:pt x="502" y="648"/>
                  <a:pt x="323" y="648"/>
                </a:cubicBezTo>
                <a:cubicBezTo>
                  <a:pt x="145" y="648"/>
                  <a:pt x="0" y="503"/>
                  <a:pt x="0" y="324"/>
                </a:cubicBezTo>
                <a:cubicBezTo>
                  <a:pt x="0" y="145"/>
                  <a:pt x="145" y="0"/>
                  <a:pt x="323" y="0"/>
                </a:cubicBezTo>
                <a:cubicBezTo>
                  <a:pt x="502" y="0"/>
                  <a:pt x="647" y="145"/>
                  <a:pt x="647" y="324"/>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03" name="Google Shape;603;p31"/>
          <p:cNvSpPr/>
          <p:nvPr/>
        </p:nvSpPr>
        <p:spPr>
          <a:xfrm rot="-6783758">
            <a:off x="7141669" y="4638523"/>
            <a:ext cx="391697" cy="908547"/>
          </a:xfrm>
          <a:custGeom>
            <a:avLst/>
            <a:gdLst/>
            <a:ahLst/>
            <a:cxnLst/>
            <a:rect l="l" t="t" r="r" b="b"/>
            <a:pathLst>
              <a:path w="751" h="1742" extrusionOk="0">
                <a:moveTo>
                  <a:pt x="550" y="55"/>
                </a:moveTo>
                <a:cubicBezTo>
                  <a:pt x="542" y="42"/>
                  <a:pt x="532" y="28"/>
                  <a:pt x="524" y="15"/>
                </a:cubicBezTo>
                <a:lnTo>
                  <a:pt x="544" y="0"/>
                </a:lnTo>
                <a:cubicBezTo>
                  <a:pt x="553" y="14"/>
                  <a:pt x="563" y="28"/>
                  <a:pt x="571" y="42"/>
                </a:cubicBezTo>
                <a:lnTo>
                  <a:pt x="550" y="55"/>
                </a:lnTo>
                <a:moveTo>
                  <a:pt x="642" y="233"/>
                </a:moveTo>
                <a:cubicBezTo>
                  <a:pt x="630" y="202"/>
                  <a:pt x="616" y="171"/>
                  <a:pt x="600" y="142"/>
                </a:cubicBezTo>
                <a:lnTo>
                  <a:pt x="623" y="130"/>
                </a:lnTo>
                <a:cubicBezTo>
                  <a:pt x="638" y="160"/>
                  <a:pt x="653" y="192"/>
                  <a:pt x="665" y="223"/>
                </a:cubicBezTo>
                <a:lnTo>
                  <a:pt x="642" y="233"/>
                </a:lnTo>
                <a:moveTo>
                  <a:pt x="701" y="425"/>
                </a:moveTo>
                <a:cubicBezTo>
                  <a:pt x="694" y="392"/>
                  <a:pt x="685" y="359"/>
                  <a:pt x="676" y="327"/>
                </a:cubicBezTo>
                <a:lnTo>
                  <a:pt x="700" y="320"/>
                </a:lnTo>
                <a:cubicBezTo>
                  <a:pt x="710" y="352"/>
                  <a:pt x="719" y="386"/>
                  <a:pt x="726" y="419"/>
                </a:cubicBezTo>
                <a:lnTo>
                  <a:pt x="701" y="425"/>
                </a:lnTo>
                <a:moveTo>
                  <a:pt x="727" y="623"/>
                </a:moveTo>
                <a:cubicBezTo>
                  <a:pt x="725" y="590"/>
                  <a:pt x="722" y="556"/>
                  <a:pt x="718" y="523"/>
                </a:cubicBezTo>
                <a:lnTo>
                  <a:pt x="743" y="520"/>
                </a:lnTo>
                <a:cubicBezTo>
                  <a:pt x="748" y="553"/>
                  <a:pt x="750" y="588"/>
                  <a:pt x="751" y="622"/>
                </a:cubicBezTo>
                <a:lnTo>
                  <a:pt x="727" y="623"/>
                </a:lnTo>
                <a:moveTo>
                  <a:pt x="742" y="826"/>
                </a:moveTo>
                <a:lnTo>
                  <a:pt x="717" y="823"/>
                </a:lnTo>
                <a:cubicBezTo>
                  <a:pt x="721" y="790"/>
                  <a:pt x="724" y="756"/>
                  <a:pt x="726" y="723"/>
                </a:cubicBezTo>
                <a:lnTo>
                  <a:pt x="751" y="724"/>
                </a:lnTo>
                <a:cubicBezTo>
                  <a:pt x="750" y="759"/>
                  <a:pt x="747" y="793"/>
                  <a:pt x="742" y="826"/>
                </a:cubicBezTo>
                <a:moveTo>
                  <a:pt x="696" y="1026"/>
                </a:moveTo>
                <a:lnTo>
                  <a:pt x="671" y="1018"/>
                </a:lnTo>
                <a:cubicBezTo>
                  <a:pt x="674" y="1010"/>
                  <a:pt x="677" y="1002"/>
                  <a:pt x="679" y="995"/>
                </a:cubicBezTo>
                <a:cubicBezTo>
                  <a:pt x="686" y="971"/>
                  <a:pt x="693" y="946"/>
                  <a:pt x="699" y="922"/>
                </a:cubicBezTo>
                <a:lnTo>
                  <a:pt x="724" y="927"/>
                </a:lnTo>
                <a:cubicBezTo>
                  <a:pt x="717" y="952"/>
                  <a:pt x="711" y="978"/>
                  <a:pt x="703" y="1002"/>
                </a:cubicBezTo>
                <a:cubicBezTo>
                  <a:pt x="701" y="1010"/>
                  <a:pt x="699" y="1018"/>
                  <a:pt x="696" y="1026"/>
                </a:cubicBezTo>
                <a:moveTo>
                  <a:pt x="613" y="1213"/>
                </a:moveTo>
                <a:lnTo>
                  <a:pt x="591" y="1201"/>
                </a:lnTo>
                <a:cubicBezTo>
                  <a:pt x="608" y="1172"/>
                  <a:pt x="623" y="1141"/>
                  <a:pt x="636" y="1111"/>
                </a:cubicBezTo>
                <a:lnTo>
                  <a:pt x="659" y="1121"/>
                </a:lnTo>
                <a:cubicBezTo>
                  <a:pt x="645" y="1152"/>
                  <a:pt x="630" y="1183"/>
                  <a:pt x="613" y="1213"/>
                </a:cubicBezTo>
                <a:moveTo>
                  <a:pt x="499" y="1383"/>
                </a:moveTo>
                <a:lnTo>
                  <a:pt x="480" y="1367"/>
                </a:lnTo>
                <a:cubicBezTo>
                  <a:pt x="501" y="1341"/>
                  <a:pt x="521" y="1314"/>
                  <a:pt x="539" y="1287"/>
                </a:cubicBezTo>
                <a:lnTo>
                  <a:pt x="560" y="1301"/>
                </a:lnTo>
                <a:cubicBezTo>
                  <a:pt x="541" y="1329"/>
                  <a:pt x="521" y="1357"/>
                  <a:pt x="499" y="1383"/>
                </a:cubicBezTo>
                <a:moveTo>
                  <a:pt x="358" y="1531"/>
                </a:moveTo>
                <a:lnTo>
                  <a:pt x="341" y="1512"/>
                </a:lnTo>
                <a:cubicBezTo>
                  <a:pt x="366" y="1490"/>
                  <a:pt x="390" y="1467"/>
                  <a:pt x="414" y="1443"/>
                </a:cubicBezTo>
                <a:lnTo>
                  <a:pt x="431" y="1460"/>
                </a:lnTo>
                <a:cubicBezTo>
                  <a:pt x="408" y="1485"/>
                  <a:pt x="383" y="1509"/>
                  <a:pt x="358" y="1531"/>
                </a:cubicBezTo>
                <a:moveTo>
                  <a:pt x="193" y="1652"/>
                </a:moveTo>
                <a:lnTo>
                  <a:pt x="180" y="1630"/>
                </a:lnTo>
                <a:cubicBezTo>
                  <a:pt x="208" y="1613"/>
                  <a:pt x="236" y="1594"/>
                  <a:pt x="263" y="1575"/>
                </a:cubicBezTo>
                <a:lnTo>
                  <a:pt x="278" y="1595"/>
                </a:lnTo>
                <a:cubicBezTo>
                  <a:pt x="251" y="1615"/>
                  <a:pt x="222" y="1635"/>
                  <a:pt x="193" y="1652"/>
                </a:cubicBezTo>
                <a:moveTo>
                  <a:pt x="9" y="1742"/>
                </a:moveTo>
                <a:lnTo>
                  <a:pt x="0" y="1718"/>
                </a:lnTo>
                <a:cubicBezTo>
                  <a:pt x="31" y="1706"/>
                  <a:pt x="62" y="1693"/>
                  <a:pt x="92" y="1678"/>
                </a:cubicBezTo>
                <a:lnTo>
                  <a:pt x="103" y="1701"/>
                </a:lnTo>
                <a:cubicBezTo>
                  <a:pt x="72" y="1716"/>
                  <a:pt x="40" y="1729"/>
                  <a:pt x="9" y="1742"/>
                </a:cubicBezTo>
                <a:close/>
              </a:path>
            </a:pathLst>
          </a:custGeom>
          <a:solidFill>
            <a:schemeClr val="accent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04" name="Google Shape;604;p31"/>
          <p:cNvSpPr/>
          <p:nvPr/>
        </p:nvSpPr>
        <p:spPr>
          <a:xfrm rot="10800000" flipH="1">
            <a:off x="189853" y="4810919"/>
            <a:ext cx="106575" cy="106726"/>
          </a:xfrm>
          <a:custGeom>
            <a:avLst/>
            <a:gdLst/>
            <a:ahLst/>
            <a:cxnLst/>
            <a:rect l="l" t="t" r="r" b="b"/>
            <a:pathLst>
              <a:path w="647" h="648" extrusionOk="0">
                <a:moveTo>
                  <a:pt x="647" y="324"/>
                </a:moveTo>
                <a:cubicBezTo>
                  <a:pt x="647" y="503"/>
                  <a:pt x="502" y="648"/>
                  <a:pt x="323" y="648"/>
                </a:cubicBezTo>
                <a:cubicBezTo>
                  <a:pt x="145" y="648"/>
                  <a:pt x="0" y="503"/>
                  <a:pt x="0" y="324"/>
                </a:cubicBezTo>
                <a:cubicBezTo>
                  <a:pt x="0" y="145"/>
                  <a:pt x="145" y="0"/>
                  <a:pt x="323" y="0"/>
                </a:cubicBezTo>
                <a:cubicBezTo>
                  <a:pt x="502" y="0"/>
                  <a:pt x="647" y="145"/>
                  <a:pt x="647" y="324"/>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05" name="Google Shape;605;p31"/>
          <p:cNvSpPr/>
          <p:nvPr/>
        </p:nvSpPr>
        <p:spPr>
          <a:xfrm rot="10800000" flipH="1">
            <a:off x="659816" y="378494"/>
            <a:ext cx="106575" cy="106726"/>
          </a:xfrm>
          <a:custGeom>
            <a:avLst/>
            <a:gdLst/>
            <a:ahLst/>
            <a:cxnLst/>
            <a:rect l="l" t="t" r="r" b="b"/>
            <a:pathLst>
              <a:path w="647" h="648" extrusionOk="0">
                <a:moveTo>
                  <a:pt x="647" y="324"/>
                </a:moveTo>
                <a:cubicBezTo>
                  <a:pt x="647" y="503"/>
                  <a:pt x="502" y="648"/>
                  <a:pt x="323" y="648"/>
                </a:cubicBezTo>
                <a:cubicBezTo>
                  <a:pt x="145" y="648"/>
                  <a:pt x="0" y="503"/>
                  <a:pt x="0" y="324"/>
                </a:cubicBezTo>
                <a:cubicBezTo>
                  <a:pt x="0" y="145"/>
                  <a:pt x="145" y="0"/>
                  <a:pt x="323" y="0"/>
                </a:cubicBezTo>
                <a:cubicBezTo>
                  <a:pt x="502" y="0"/>
                  <a:pt x="647" y="145"/>
                  <a:pt x="647" y="324"/>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100" y="530443"/>
            <a:ext cx="77178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5"/>
              </a:buClr>
              <a:buSzPts val="2800"/>
              <a:buFont typeface="Instrument Sans SemiBold"/>
              <a:buNone/>
              <a:defRPr sz="2800">
                <a:solidFill>
                  <a:schemeClr val="accent5"/>
                </a:solidFill>
                <a:latin typeface="Instrument Sans SemiBold"/>
                <a:ea typeface="Instrument Sans SemiBold"/>
                <a:cs typeface="Instrument Sans SemiBold"/>
                <a:sym typeface="Instrument Sans SemiBold"/>
              </a:defRPr>
            </a:lvl1pPr>
            <a:lvl2pPr lvl="1">
              <a:spcBef>
                <a:spcPts val="0"/>
              </a:spcBef>
              <a:spcAft>
                <a:spcPts val="0"/>
              </a:spcAft>
              <a:buClr>
                <a:schemeClr val="accent5"/>
              </a:buClr>
              <a:buSzPts val="2800"/>
              <a:buFont typeface="Instrument Sans SemiBold"/>
              <a:buNone/>
              <a:defRPr sz="2800">
                <a:solidFill>
                  <a:schemeClr val="accent5"/>
                </a:solidFill>
                <a:latin typeface="Instrument Sans SemiBold"/>
                <a:ea typeface="Instrument Sans SemiBold"/>
                <a:cs typeface="Instrument Sans SemiBold"/>
                <a:sym typeface="Instrument Sans SemiBold"/>
              </a:defRPr>
            </a:lvl2pPr>
            <a:lvl3pPr lvl="2">
              <a:spcBef>
                <a:spcPts val="0"/>
              </a:spcBef>
              <a:spcAft>
                <a:spcPts val="0"/>
              </a:spcAft>
              <a:buClr>
                <a:schemeClr val="accent5"/>
              </a:buClr>
              <a:buSzPts val="2800"/>
              <a:buFont typeface="Instrument Sans SemiBold"/>
              <a:buNone/>
              <a:defRPr sz="2800">
                <a:solidFill>
                  <a:schemeClr val="accent5"/>
                </a:solidFill>
                <a:latin typeface="Instrument Sans SemiBold"/>
                <a:ea typeface="Instrument Sans SemiBold"/>
                <a:cs typeface="Instrument Sans SemiBold"/>
                <a:sym typeface="Instrument Sans SemiBold"/>
              </a:defRPr>
            </a:lvl3pPr>
            <a:lvl4pPr lvl="3">
              <a:spcBef>
                <a:spcPts val="0"/>
              </a:spcBef>
              <a:spcAft>
                <a:spcPts val="0"/>
              </a:spcAft>
              <a:buClr>
                <a:schemeClr val="accent5"/>
              </a:buClr>
              <a:buSzPts val="2800"/>
              <a:buFont typeface="Instrument Sans SemiBold"/>
              <a:buNone/>
              <a:defRPr sz="2800">
                <a:solidFill>
                  <a:schemeClr val="accent5"/>
                </a:solidFill>
                <a:latin typeface="Instrument Sans SemiBold"/>
                <a:ea typeface="Instrument Sans SemiBold"/>
                <a:cs typeface="Instrument Sans SemiBold"/>
                <a:sym typeface="Instrument Sans SemiBold"/>
              </a:defRPr>
            </a:lvl4pPr>
            <a:lvl5pPr lvl="4">
              <a:spcBef>
                <a:spcPts val="0"/>
              </a:spcBef>
              <a:spcAft>
                <a:spcPts val="0"/>
              </a:spcAft>
              <a:buClr>
                <a:schemeClr val="accent5"/>
              </a:buClr>
              <a:buSzPts val="2800"/>
              <a:buFont typeface="Instrument Sans SemiBold"/>
              <a:buNone/>
              <a:defRPr sz="2800">
                <a:solidFill>
                  <a:schemeClr val="accent5"/>
                </a:solidFill>
                <a:latin typeface="Instrument Sans SemiBold"/>
                <a:ea typeface="Instrument Sans SemiBold"/>
                <a:cs typeface="Instrument Sans SemiBold"/>
                <a:sym typeface="Instrument Sans SemiBold"/>
              </a:defRPr>
            </a:lvl5pPr>
            <a:lvl6pPr lvl="5">
              <a:spcBef>
                <a:spcPts val="0"/>
              </a:spcBef>
              <a:spcAft>
                <a:spcPts val="0"/>
              </a:spcAft>
              <a:buClr>
                <a:schemeClr val="accent5"/>
              </a:buClr>
              <a:buSzPts val="2800"/>
              <a:buFont typeface="Instrument Sans SemiBold"/>
              <a:buNone/>
              <a:defRPr sz="2800">
                <a:solidFill>
                  <a:schemeClr val="accent5"/>
                </a:solidFill>
                <a:latin typeface="Instrument Sans SemiBold"/>
                <a:ea typeface="Instrument Sans SemiBold"/>
                <a:cs typeface="Instrument Sans SemiBold"/>
                <a:sym typeface="Instrument Sans SemiBold"/>
              </a:defRPr>
            </a:lvl6pPr>
            <a:lvl7pPr lvl="6">
              <a:spcBef>
                <a:spcPts val="0"/>
              </a:spcBef>
              <a:spcAft>
                <a:spcPts val="0"/>
              </a:spcAft>
              <a:buClr>
                <a:schemeClr val="accent5"/>
              </a:buClr>
              <a:buSzPts val="2800"/>
              <a:buFont typeface="Instrument Sans SemiBold"/>
              <a:buNone/>
              <a:defRPr sz="2800">
                <a:solidFill>
                  <a:schemeClr val="accent5"/>
                </a:solidFill>
                <a:latin typeface="Instrument Sans SemiBold"/>
                <a:ea typeface="Instrument Sans SemiBold"/>
                <a:cs typeface="Instrument Sans SemiBold"/>
                <a:sym typeface="Instrument Sans SemiBold"/>
              </a:defRPr>
            </a:lvl7pPr>
            <a:lvl8pPr lvl="7">
              <a:spcBef>
                <a:spcPts val="0"/>
              </a:spcBef>
              <a:spcAft>
                <a:spcPts val="0"/>
              </a:spcAft>
              <a:buClr>
                <a:schemeClr val="accent5"/>
              </a:buClr>
              <a:buSzPts val="2800"/>
              <a:buFont typeface="Instrument Sans SemiBold"/>
              <a:buNone/>
              <a:defRPr sz="2800">
                <a:solidFill>
                  <a:schemeClr val="accent5"/>
                </a:solidFill>
                <a:latin typeface="Instrument Sans SemiBold"/>
                <a:ea typeface="Instrument Sans SemiBold"/>
                <a:cs typeface="Instrument Sans SemiBold"/>
                <a:sym typeface="Instrument Sans SemiBold"/>
              </a:defRPr>
            </a:lvl8pPr>
            <a:lvl9pPr lvl="8">
              <a:spcBef>
                <a:spcPts val="0"/>
              </a:spcBef>
              <a:spcAft>
                <a:spcPts val="0"/>
              </a:spcAft>
              <a:buClr>
                <a:schemeClr val="accent5"/>
              </a:buClr>
              <a:buSzPts val="2800"/>
              <a:buFont typeface="Instrument Sans SemiBold"/>
              <a:buNone/>
              <a:defRPr sz="2800">
                <a:solidFill>
                  <a:schemeClr val="accent5"/>
                </a:solidFill>
                <a:latin typeface="Instrument Sans SemiBold"/>
                <a:ea typeface="Instrument Sans SemiBold"/>
                <a:cs typeface="Instrument Sans SemiBold"/>
                <a:sym typeface="Instrument Sans SemiBold"/>
              </a:defRPr>
            </a:lvl9pPr>
          </a:lstStyle>
          <a:p>
            <a:endParaRPr/>
          </a:p>
        </p:txBody>
      </p:sp>
      <p:sp>
        <p:nvSpPr>
          <p:cNvPr id="7" name="Google Shape;7;p1"/>
          <p:cNvSpPr txBox="1">
            <a:spLocks noGrp="1"/>
          </p:cNvSpPr>
          <p:nvPr>
            <p:ph type="body" idx="1"/>
          </p:nvPr>
        </p:nvSpPr>
        <p:spPr>
          <a:xfrm>
            <a:off x="713100" y="1189346"/>
            <a:ext cx="77178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Arimo"/>
              <a:buChar char="●"/>
              <a:defRPr>
                <a:solidFill>
                  <a:schemeClr val="dk1"/>
                </a:solidFill>
                <a:latin typeface="Arimo"/>
                <a:ea typeface="Arimo"/>
                <a:cs typeface="Arimo"/>
                <a:sym typeface="Arimo"/>
              </a:defRPr>
            </a:lvl1pPr>
            <a:lvl2pPr marL="914400" lvl="1" indent="-317500">
              <a:lnSpc>
                <a:spcPct val="115000"/>
              </a:lnSpc>
              <a:spcBef>
                <a:spcPts val="0"/>
              </a:spcBef>
              <a:spcAft>
                <a:spcPts val="0"/>
              </a:spcAft>
              <a:buClr>
                <a:schemeClr val="dk1"/>
              </a:buClr>
              <a:buSzPts val="1400"/>
              <a:buFont typeface="Arimo"/>
              <a:buChar char="○"/>
              <a:defRPr>
                <a:solidFill>
                  <a:schemeClr val="dk1"/>
                </a:solidFill>
                <a:latin typeface="Arimo"/>
                <a:ea typeface="Arimo"/>
                <a:cs typeface="Arimo"/>
                <a:sym typeface="Arimo"/>
              </a:defRPr>
            </a:lvl2pPr>
            <a:lvl3pPr marL="1371600" lvl="2" indent="-317500">
              <a:lnSpc>
                <a:spcPct val="115000"/>
              </a:lnSpc>
              <a:spcBef>
                <a:spcPts val="0"/>
              </a:spcBef>
              <a:spcAft>
                <a:spcPts val="0"/>
              </a:spcAft>
              <a:buClr>
                <a:schemeClr val="dk1"/>
              </a:buClr>
              <a:buSzPts val="1400"/>
              <a:buFont typeface="Arimo"/>
              <a:buChar char="■"/>
              <a:defRPr>
                <a:solidFill>
                  <a:schemeClr val="dk1"/>
                </a:solidFill>
                <a:latin typeface="Arimo"/>
                <a:ea typeface="Arimo"/>
                <a:cs typeface="Arimo"/>
                <a:sym typeface="Arimo"/>
              </a:defRPr>
            </a:lvl3pPr>
            <a:lvl4pPr marL="1828800" lvl="3" indent="-317500">
              <a:lnSpc>
                <a:spcPct val="115000"/>
              </a:lnSpc>
              <a:spcBef>
                <a:spcPts val="0"/>
              </a:spcBef>
              <a:spcAft>
                <a:spcPts val="0"/>
              </a:spcAft>
              <a:buClr>
                <a:schemeClr val="dk1"/>
              </a:buClr>
              <a:buSzPts val="1400"/>
              <a:buFont typeface="Arimo"/>
              <a:buChar char="●"/>
              <a:defRPr>
                <a:solidFill>
                  <a:schemeClr val="dk1"/>
                </a:solidFill>
                <a:latin typeface="Arimo"/>
                <a:ea typeface="Arimo"/>
                <a:cs typeface="Arimo"/>
                <a:sym typeface="Arimo"/>
              </a:defRPr>
            </a:lvl4pPr>
            <a:lvl5pPr marL="2286000" lvl="4" indent="-317500">
              <a:lnSpc>
                <a:spcPct val="115000"/>
              </a:lnSpc>
              <a:spcBef>
                <a:spcPts val="0"/>
              </a:spcBef>
              <a:spcAft>
                <a:spcPts val="0"/>
              </a:spcAft>
              <a:buClr>
                <a:schemeClr val="dk1"/>
              </a:buClr>
              <a:buSzPts val="1400"/>
              <a:buFont typeface="Arimo"/>
              <a:buChar char="○"/>
              <a:defRPr>
                <a:solidFill>
                  <a:schemeClr val="dk1"/>
                </a:solidFill>
                <a:latin typeface="Arimo"/>
                <a:ea typeface="Arimo"/>
                <a:cs typeface="Arimo"/>
                <a:sym typeface="Arimo"/>
              </a:defRPr>
            </a:lvl5pPr>
            <a:lvl6pPr marL="2743200" lvl="5" indent="-317500">
              <a:lnSpc>
                <a:spcPct val="115000"/>
              </a:lnSpc>
              <a:spcBef>
                <a:spcPts val="0"/>
              </a:spcBef>
              <a:spcAft>
                <a:spcPts val="0"/>
              </a:spcAft>
              <a:buClr>
                <a:schemeClr val="dk1"/>
              </a:buClr>
              <a:buSzPts val="1400"/>
              <a:buFont typeface="Arimo"/>
              <a:buChar char="■"/>
              <a:defRPr>
                <a:solidFill>
                  <a:schemeClr val="dk1"/>
                </a:solidFill>
                <a:latin typeface="Arimo"/>
                <a:ea typeface="Arimo"/>
                <a:cs typeface="Arimo"/>
                <a:sym typeface="Arimo"/>
              </a:defRPr>
            </a:lvl6pPr>
            <a:lvl7pPr marL="3200400" lvl="6" indent="-317500">
              <a:lnSpc>
                <a:spcPct val="115000"/>
              </a:lnSpc>
              <a:spcBef>
                <a:spcPts val="0"/>
              </a:spcBef>
              <a:spcAft>
                <a:spcPts val="0"/>
              </a:spcAft>
              <a:buClr>
                <a:schemeClr val="dk1"/>
              </a:buClr>
              <a:buSzPts val="1400"/>
              <a:buFont typeface="Arimo"/>
              <a:buChar char="●"/>
              <a:defRPr>
                <a:solidFill>
                  <a:schemeClr val="dk1"/>
                </a:solidFill>
                <a:latin typeface="Arimo"/>
                <a:ea typeface="Arimo"/>
                <a:cs typeface="Arimo"/>
                <a:sym typeface="Arimo"/>
              </a:defRPr>
            </a:lvl7pPr>
            <a:lvl8pPr marL="3657600" lvl="7" indent="-317500">
              <a:lnSpc>
                <a:spcPct val="115000"/>
              </a:lnSpc>
              <a:spcBef>
                <a:spcPts val="0"/>
              </a:spcBef>
              <a:spcAft>
                <a:spcPts val="0"/>
              </a:spcAft>
              <a:buClr>
                <a:schemeClr val="dk1"/>
              </a:buClr>
              <a:buSzPts val="1400"/>
              <a:buFont typeface="Arimo"/>
              <a:buChar char="○"/>
              <a:defRPr>
                <a:solidFill>
                  <a:schemeClr val="dk1"/>
                </a:solidFill>
                <a:latin typeface="Arimo"/>
                <a:ea typeface="Arimo"/>
                <a:cs typeface="Arimo"/>
                <a:sym typeface="Arimo"/>
              </a:defRPr>
            </a:lvl8pPr>
            <a:lvl9pPr marL="4114800" lvl="8" indent="-317500">
              <a:lnSpc>
                <a:spcPct val="115000"/>
              </a:lnSpc>
              <a:spcBef>
                <a:spcPts val="0"/>
              </a:spcBef>
              <a:spcAft>
                <a:spcPts val="0"/>
              </a:spcAft>
              <a:buClr>
                <a:schemeClr val="dk1"/>
              </a:buClr>
              <a:buSzPts val="1400"/>
              <a:buFont typeface="Arimo"/>
              <a:buChar char="■"/>
              <a:defRPr>
                <a:solidFill>
                  <a:schemeClr val="dk1"/>
                </a:solidFill>
                <a:latin typeface="Arimo"/>
                <a:ea typeface="Arimo"/>
                <a:cs typeface="Arimo"/>
                <a:sym typeface="Arim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2" r:id="rId3"/>
    <p:sldLayoutId id="2147483655" r:id="rId4"/>
    <p:sldLayoutId id="2147483658" r:id="rId5"/>
    <p:sldLayoutId id="2147483659" r:id="rId6"/>
    <p:sldLayoutId id="2147483676" r:id="rId7"/>
    <p:sldLayoutId id="2147483677"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svg"/><Relationship Id="rId7"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hyperlink" Target="https://nhandan.vn/" TargetMode="External"/><Relationship Id="rId5" Type="http://schemas.openxmlformats.org/officeDocument/2006/relationships/image" Target="../media/image8.png"/><Relationship Id="rId4" Type="http://schemas.openxmlformats.org/officeDocument/2006/relationships/hyperlink" Target="https://baochinhphu.vn/"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9.svg"/><Relationship Id="rId7"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hyperlink" Target="http://thptnguyenduccanh.thaibinh.edu.vn/" TargetMode="External"/><Relationship Id="rId5" Type="http://schemas.openxmlformats.org/officeDocument/2006/relationships/image" Target="../media/image10.png"/><Relationship Id="rId4" Type="http://schemas.openxmlformats.org/officeDocument/2006/relationships/hyperlink" Target="http://thptkimlien-hanoi.edu.vn/"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Layout" Target="../slideLayouts/slideLayout3.xml"/><Relationship Id="rId5" Type="http://schemas.openxmlformats.org/officeDocument/2006/relationships/image" Target="../media/image18.sv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Layout" Target="../slideLayouts/slideLayout3.xml"/><Relationship Id="rId4" Type="http://schemas.openxmlformats.org/officeDocument/2006/relationships/image" Target="../media/image14.jpeg"/></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image" Target="../media/image4.svg"/><Relationship Id="rId5" Type="http://schemas.openxmlformats.org/officeDocument/2006/relationships/image" Target="../media/image2.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svg"/><Relationship Id="rId7"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hyperlink" Target="https://moet.gov.vn/" TargetMode="External"/><Relationship Id="rId5" Type="http://schemas.openxmlformats.org/officeDocument/2006/relationships/image" Target="../media/image6.png"/><Relationship Id="rId4" Type="http://schemas.openxmlformats.org/officeDocument/2006/relationships/hyperlink" Target="https://dichvucong.gov.v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15"/>
        <p:cNvGrpSpPr/>
        <p:nvPr/>
      </p:nvGrpSpPr>
      <p:grpSpPr>
        <a:xfrm>
          <a:off x="0" y="0"/>
          <a:ext cx="0" cy="0"/>
          <a:chOff x="0" y="0"/>
          <a:chExt cx="0" cy="0"/>
        </a:xfrm>
      </p:grpSpPr>
      <p:sp>
        <p:nvSpPr>
          <p:cNvPr id="11" name="Rectangle 10">
            <a:extLst>
              <a:ext uri="{FF2B5EF4-FFF2-40B4-BE49-F238E27FC236}">
                <a16:creationId xmlns:a16="http://schemas.microsoft.com/office/drawing/2014/main" xmlns="" id="{8F986752-F79F-F6DF-C4EA-DA63BAE53BEC}"/>
              </a:ext>
            </a:extLst>
          </p:cNvPr>
          <p:cNvSpPr/>
          <p:nvPr/>
        </p:nvSpPr>
        <p:spPr>
          <a:xfrm>
            <a:off x="-261257" y="1291771"/>
            <a:ext cx="4833257" cy="127997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615CCFFD-1FBC-32BD-5ADA-0F05FA0EA75B}"/>
              </a:ext>
            </a:extLst>
          </p:cNvPr>
          <p:cNvSpPr/>
          <p:nvPr/>
        </p:nvSpPr>
        <p:spPr>
          <a:xfrm>
            <a:off x="4571999" y="2571749"/>
            <a:ext cx="4833257" cy="127997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xmlns="" id="{11C67FE7-C77D-3E09-896E-9582DD311816}"/>
              </a:ext>
            </a:extLst>
          </p:cNvPr>
          <p:cNvSpPr txBox="1"/>
          <p:nvPr/>
        </p:nvSpPr>
        <p:spPr>
          <a:xfrm>
            <a:off x="580571" y="1659288"/>
            <a:ext cx="7982857" cy="1824923"/>
          </a:xfrm>
          <a:prstGeom prst="rect">
            <a:avLst/>
          </a:prstGeom>
          <a:noFill/>
        </p:spPr>
        <p:txBody>
          <a:bodyPr wrap="square" rtlCol="0">
            <a:spAutoFit/>
          </a:bodyPr>
          <a:lstStyle/>
          <a:p>
            <a:pPr algn="ctr">
              <a:lnSpc>
                <a:spcPct val="150000"/>
              </a:lnSpc>
            </a:pPr>
            <a:r>
              <a:rPr lang="en-US" sz="4000" b="1"/>
              <a:t>CHÀO MỪNG CÁC EM ĐẾN VỚI</a:t>
            </a:r>
          </a:p>
          <a:p>
            <a:pPr algn="ctr">
              <a:lnSpc>
                <a:spcPct val="150000"/>
              </a:lnSpc>
            </a:pPr>
            <a:r>
              <a:rPr lang="en-US" sz="4000" b="1"/>
              <a:t>BÀI HỌC NGÀY HÔM NAY!</a:t>
            </a:r>
          </a:p>
        </p:txBody>
      </p:sp>
    </p:spTree>
    <p:extLst>
      <p:ext uri="{BB962C8B-B14F-4D97-AF65-F5344CB8AC3E}">
        <p14:creationId xmlns:p14="http://schemas.microsoft.com/office/powerpoint/2010/main" val="1511123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xmlns="" id="{8C435215-C641-3F6B-FD8A-70D5A252D6FA}"/>
              </a:ext>
            </a:extLst>
          </p:cNvPr>
          <p:cNvSpPr txBox="1"/>
          <p:nvPr/>
        </p:nvSpPr>
        <p:spPr>
          <a:xfrm>
            <a:off x="197756" y="934099"/>
            <a:ext cx="6663871" cy="369332"/>
          </a:xfrm>
          <a:prstGeom prst="rect">
            <a:avLst/>
          </a:prstGeom>
          <a:noFill/>
        </p:spPr>
        <p:txBody>
          <a:bodyPr wrap="square">
            <a:spAutoFit/>
          </a:bodyPr>
          <a:lstStyle/>
          <a:p>
            <a:pPr marL="285750" indent="-285750">
              <a:buFont typeface="Wingdings" panose="05000000000000000000" pitchFamily="2" charset="2"/>
              <a:buChar char="ü"/>
            </a:pPr>
            <a:r>
              <a:rPr lang="vi-VN" sz="1800" i="1">
                <a:solidFill>
                  <a:srgbClr val="C00000"/>
                </a:solidFill>
              </a:rPr>
              <a:t>Trang báo điện tử của các cơ quan chính phủ đáng tin cậy:</a:t>
            </a:r>
            <a:endParaRPr lang="en-US" sz="1800" i="1">
              <a:solidFill>
                <a:srgbClr val="C00000"/>
              </a:solidFill>
            </a:endParaRPr>
          </a:p>
        </p:txBody>
      </p:sp>
      <p:grpSp>
        <p:nvGrpSpPr>
          <p:cNvPr id="7" name="Group 6">
            <a:extLst>
              <a:ext uri="{FF2B5EF4-FFF2-40B4-BE49-F238E27FC236}">
                <a16:creationId xmlns:a16="http://schemas.microsoft.com/office/drawing/2014/main" xmlns="" id="{3711960F-5389-9F63-1587-E8C8DD0F75AF}"/>
              </a:ext>
            </a:extLst>
          </p:cNvPr>
          <p:cNvGrpSpPr/>
          <p:nvPr/>
        </p:nvGrpSpPr>
        <p:grpSpPr>
          <a:xfrm>
            <a:off x="608693" y="1856125"/>
            <a:ext cx="3303811" cy="2447362"/>
            <a:chOff x="449036" y="1050584"/>
            <a:chExt cx="3303811" cy="2447362"/>
          </a:xfrm>
        </p:grpSpPr>
        <p:grpSp>
          <p:nvGrpSpPr>
            <p:cNvPr id="41" name="Group 40">
              <a:extLst>
                <a:ext uri="{FF2B5EF4-FFF2-40B4-BE49-F238E27FC236}">
                  <a16:creationId xmlns:a16="http://schemas.microsoft.com/office/drawing/2014/main" xmlns="" id="{6FBD89D9-83E6-8C06-7BD3-37A1CC2CCB71}"/>
                </a:ext>
              </a:extLst>
            </p:cNvPr>
            <p:cNvGrpSpPr/>
            <p:nvPr/>
          </p:nvGrpSpPr>
          <p:grpSpPr>
            <a:xfrm>
              <a:off x="518885" y="3033486"/>
              <a:ext cx="3164114" cy="464460"/>
              <a:chOff x="500743" y="4390571"/>
              <a:chExt cx="3164114" cy="464460"/>
            </a:xfrm>
          </p:grpSpPr>
          <p:sp>
            <p:nvSpPr>
              <p:cNvPr id="35" name="Rectangle: Rounded Corners 34">
                <a:extLst>
                  <a:ext uri="{FF2B5EF4-FFF2-40B4-BE49-F238E27FC236}">
                    <a16:creationId xmlns:a16="http://schemas.microsoft.com/office/drawing/2014/main" xmlns="" id="{1DA78274-0DAA-732F-9182-78BAC79EA393}"/>
                  </a:ext>
                </a:extLst>
              </p:cNvPr>
              <p:cNvSpPr/>
              <p:nvPr/>
            </p:nvSpPr>
            <p:spPr>
              <a:xfrm>
                <a:off x="500743" y="4390571"/>
                <a:ext cx="3164114" cy="464458"/>
              </a:xfrm>
              <a:prstGeom prst="roundRect">
                <a:avLst>
                  <a:gd name="adj" fmla="val 50000"/>
                </a:avLst>
              </a:prstGeom>
              <a:solidFill>
                <a:schemeClr val="accent2">
                  <a:lumMod val="20000"/>
                  <a:lumOff val="80000"/>
                </a:schemeClr>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Top Corners Rounded 37">
                <a:extLst>
                  <a:ext uri="{FF2B5EF4-FFF2-40B4-BE49-F238E27FC236}">
                    <a16:creationId xmlns:a16="http://schemas.microsoft.com/office/drawing/2014/main" xmlns="" id="{210786EA-BA35-9393-BD1A-0FB9D300E68F}"/>
                  </a:ext>
                </a:extLst>
              </p:cNvPr>
              <p:cNvSpPr/>
              <p:nvPr/>
            </p:nvSpPr>
            <p:spPr>
              <a:xfrm rot="5400000">
                <a:off x="3160485" y="4350660"/>
                <a:ext cx="464457" cy="544286"/>
              </a:xfrm>
              <a:prstGeom prst="round2SameRect">
                <a:avLst>
                  <a:gd name="adj1" fmla="val 50000"/>
                  <a:gd name="adj2" fmla="val 0"/>
                </a:avLst>
              </a:prstGeom>
              <a:solidFill>
                <a:schemeClr val="bg1"/>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
                <a:extLst>
                  <a:ext uri="{FF2B5EF4-FFF2-40B4-BE49-F238E27FC236}">
                    <a16:creationId xmlns:a16="http://schemas.microsoft.com/office/drawing/2014/main" xmlns="" id="{858F914E-0A1A-B042-66AB-6A09040C4BCC}"/>
                  </a:ext>
                </a:extLst>
              </p:cNvPr>
              <p:cNvSpPr/>
              <p:nvPr/>
            </p:nvSpPr>
            <p:spPr>
              <a:xfrm>
                <a:off x="3242203" y="4468781"/>
                <a:ext cx="301019" cy="308037"/>
              </a:xfrm>
              <a:custGeom>
                <a:avLst/>
                <a:gdLst/>
                <a:ahLst/>
                <a:cxnLst/>
                <a:rect l="l" t="t" r="r" b="b"/>
                <a:pathLst>
                  <a:path w="4021058" h="4114800">
                    <a:moveTo>
                      <a:pt x="0" y="0"/>
                    </a:moveTo>
                    <a:lnTo>
                      <a:pt x="4021058" y="0"/>
                    </a:lnTo>
                    <a:lnTo>
                      <a:pt x="4021058"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0" name="TextBox 39">
                <a:extLst>
                  <a:ext uri="{FF2B5EF4-FFF2-40B4-BE49-F238E27FC236}">
                    <a16:creationId xmlns:a16="http://schemas.microsoft.com/office/drawing/2014/main" xmlns="" id="{ED8AB3FD-5710-334A-8C3D-CF20721DF534}"/>
                  </a:ext>
                </a:extLst>
              </p:cNvPr>
              <p:cNvSpPr txBox="1"/>
              <p:nvPr/>
            </p:nvSpPr>
            <p:spPr>
              <a:xfrm>
                <a:off x="702126" y="4456432"/>
                <a:ext cx="2418442" cy="307777"/>
              </a:xfrm>
              <a:prstGeom prst="rect">
                <a:avLst/>
              </a:prstGeom>
              <a:noFill/>
            </p:spPr>
            <p:txBody>
              <a:bodyPr wrap="square">
                <a:spAutoFit/>
              </a:bodyPr>
              <a:lstStyle/>
              <a:p>
                <a:pPr algn="ctr"/>
                <a:r>
                  <a:rPr lang="en-US">
                    <a:hlinkClick r:id="rId4"/>
                  </a:rPr>
                  <a:t>https://baochinhphu.vn/</a:t>
                </a:r>
                <a:r>
                  <a:rPr lang="en-US"/>
                  <a:t>  </a:t>
                </a:r>
              </a:p>
            </p:txBody>
          </p:sp>
        </p:grpSp>
        <p:pic>
          <p:nvPicPr>
            <p:cNvPr id="3" name="Picture 2">
              <a:extLst>
                <a:ext uri="{FF2B5EF4-FFF2-40B4-BE49-F238E27FC236}">
                  <a16:creationId xmlns:a16="http://schemas.microsoft.com/office/drawing/2014/main" xmlns="" id="{651F6939-8E24-AE70-8FE9-6FF940FFA336}"/>
                </a:ext>
              </a:extLst>
            </p:cNvPr>
            <p:cNvPicPr>
              <a:picLocks noChangeAspect="1"/>
            </p:cNvPicPr>
            <p:nvPr/>
          </p:nvPicPr>
          <p:blipFill>
            <a:blip r:embed="rId5"/>
            <a:stretch>
              <a:fillRect/>
            </a:stretch>
          </p:blipFill>
          <p:spPr>
            <a:xfrm>
              <a:off x="449036" y="1050584"/>
              <a:ext cx="3303811" cy="1831873"/>
            </a:xfrm>
            <a:prstGeom prst="rect">
              <a:avLst/>
            </a:prstGeom>
          </p:spPr>
        </p:pic>
      </p:grpSp>
      <p:grpSp>
        <p:nvGrpSpPr>
          <p:cNvPr id="6" name="Group 5">
            <a:extLst>
              <a:ext uri="{FF2B5EF4-FFF2-40B4-BE49-F238E27FC236}">
                <a16:creationId xmlns:a16="http://schemas.microsoft.com/office/drawing/2014/main" xmlns="" id="{4AC43A22-26ED-755E-867E-69FDFB82E9B6}"/>
              </a:ext>
            </a:extLst>
          </p:cNvPr>
          <p:cNvGrpSpPr/>
          <p:nvPr/>
        </p:nvGrpSpPr>
        <p:grpSpPr>
          <a:xfrm>
            <a:off x="5028742" y="1709664"/>
            <a:ext cx="3613151" cy="2593823"/>
            <a:chOff x="4869085" y="904123"/>
            <a:chExt cx="3613151" cy="2593823"/>
          </a:xfrm>
        </p:grpSpPr>
        <p:grpSp>
          <p:nvGrpSpPr>
            <p:cNvPr id="42" name="Group 41">
              <a:extLst>
                <a:ext uri="{FF2B5EF4-FFF2-40B4-BE49-F238E27FC236}">
                  <a16:creationId xmlns:a16="http://schemas.microsoft.com/office/drawing/2014/main" xmlns="" id="{A7EAB496-BA1F-73D1-7068-E21853EEAB30}"/>
                </a:ext>
              </a:extLst>
            </p:cNvPr>
            <p:cNvGrpSpPr/>
            <p:nvPr/>
          </p:nvGrpSpPr>
          <p:grpSpPr>
            <a:xfrm>
              <a:off x="5265057" y="3033486"/>
              <a:ext cx="3164114" cy="464460"/>
              <a:chOff x="500743" y="4390571"/>
              <a:chExt cx="3164114" cy="464460"/>
            </a:xfrm>
          </p:grpSpPr>
          <p:sp>
            <p:nvSpPr>
              <p:cNvPr id="43" name="Rectangle: Rounded Corners 42">
                <a:extLst>
                  <a:ext uri="{FF2B5EF4-FFF2-40B4-BE49-F238E27FC236}">
                    <a16:creationId xmlns:a16="http://schemas.microsoft.com/office/drawing/2014/main" xmlns="" id="{BA858485-9C01-FE32-AAAF-4131344B0009}"/>
                  </a:ext>
                </a:extLst>
              </p:cNvPr>
              <p:cNvSpPr/>
              <p:nvPr/>
            </p:nvSpPr>
            <p:spPr>
              <a:xfrm>
                <a:off x="500743" y="4390571"/>
                <a:ext cx="3164114" cy="464458"/>
              </a:xfrm>
              <a:prstGeom prst="roundRect">
                <a:avLst>
                  <a:gd name="adj" fmla="val 50000"/>
                </a:avLst>
              </a:prstGeom>
              <a:solidFill>
                <a:schemeClr val="accent2">
                  <a:lumMod val="20000"/>
                  <a:lumOff val="80000"/>
                </a:schemeClr>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Top Corners Rounded 43">
                <a:extLst>
                  <a:ext uri="{FF2B5EF4-FFF2-40B4-BE49-F238E27FC236}">
                    <a16:creationId xmlns:a16="http://schemas.microsoft.com/office/drawing/2014/main" xmlns="" id="{43DF4F5F-A706-62C8-0FDF-21BB34D151B5}"/>
                  </a:ext>
                </a:extLst>
              </p:cNvPr>
              <p:cNvSpPr/>
              <p:nvPr/>
            </p:nvSpPr>
            <p:spPr>
              <a:xfrm rot="5400000">
                <a:off x="3160485" y="4350660"/>
                <a:ext cx="464457" cy="544286"/>
              </a:xfrm>
              <a:prstGeom prst="round2SameRect">
                <a:avLst>
                  <a:gd name="adj1" fmla="val 50000"/>
                  <a:gd name="adj2" fmla="val 0"/>
                </a:avLst>
              </a:prstGeom>
              <a:solidFill>
                <a:schemeClr val="bg1"/>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3">
                <a:extLst>
                  <a:ext uri="{FF2B5EF4-FFF2-40B4-BE49-F238E27FC236}">
                    <a16:creationId xmlns:a16="http://schemas.microsoft.com/office/drawing/2014/main" xmlns="" id="{7A8EE470-AF69-0A4A-65B6-18B47FD2BC91}"/>
                  </a:ext>
                </a:extLst>
              </p:cNvPr>
              <p:cNvSpPr/>
              <p:nvPr/>
            </p:nvSpPr>
            <p:spPr>
              <a:xfrm>
                <a:off x="3242203" y="4468781"/>
                <a:ext cx="301019" cy="308037"/>
              </a:xfrm>
              <a:custGeom>
                <a:avLst/>
                <a:gdLst/>
                <a:ahLst/>
                <a:cxnLst/>
                <a:rect l="l" t="t" r="r" b="b"/>
                <a:pathLst>
                  <a:path w="4021058" h="4114800">
                    <a:moveTo>
                      <a:pt x="0" y="0"/>
                    </a:moveTo>
                    <a:lnTo>
                      <a:pt x="4021058" y="0"/>
                    </a:lnTo>
                    <a:lnTo>
                      <a:pt x="4021058"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101" name="TextBox 100">
                <a:extLst>
                  <a:ext uri="{FF2B5EF4-FFF2-40B4-BE49-F238E27FC236}">
                    <a16:creationId xmlns:a16="http://schemas.microsoft.com/office/drawing/2014/main" xmlns="" id="{4FC02220-CA68-59B7-0FA4-9F47FF437AE7}"/>
                  </a:ext>
                </a:extLst>
              </p:cNvPr>
              <p:cNvSpPr txBox="1"/>
              <p:nvPr/>
            </p:nvSpPr>
            <p:spPr>
              <a:xfrm>
                <a:off x="702126" y="4456432"/>
                <a:ext cx="2418442" cy="307777"/>
              </a:xfrm>
              <a:prstGeom prst="rect">
                <a:avLst/>
              </a:prstGeom>
              <a:noFill/>
            </p:spPr>
            <p:txBody>
              <a:bodyPr wrap="square">
                <a:spAutoFit/>
              </a:bodyPr>
              <a:lstStyle/>
              <a:p>
                <a:pPr algn="ctr"/>
                <a:r>
                  <a:rPr lang="en-US">
                    <a:hlinkClick r:id="rId6"/>
                  </a:rPr>
                  <a:t>https://nhandan.vn/</a:t>
                </a:r>
                <a:r>
                  <a:rPr lang="en-US"/>
                  <a:t> </a:t>
                </a:r>
              </a:p>
            </p:txBody>
          </p:sp>
        </p:grpSp>
        <p:pic>
          <p:nvPicPr>
            <p:cNvPr id="5" name="Picture 4">
              <a:extLst>
                <a:ext uri="{FF2B5EF4-FFF2-40B4-BE49-F238E27FC236}">
                  <a16:creationId xmlns:a16="http://schemas.microsoft.com/office/drawing/2014/main" xmlns="" id="{FB251280-977F-6101-CE31-FEC99E00800A}"/>
                </a:ext>
              </a:extLst>
            </p:cNvPr>
            <p:cNvPicPr>
              <a:picLocks noChangeAspect="1"/>
            </p:cNvPicPr>
            <p:nvPr/>
          </p:nvPicPr>
          <p:blipFill>
            <a:blip r:embed="rId7"/>
            <a:stretch>
              <a:fillRect/>
            </a:stretch>
          </p:blipFill>
          <p:spPr>
            <a:xfrm>
              <a:off x="4869085" y="904123"/>
              <a:ext cx="3613151" cy="1901659"/>
            </a:xfrm>
            <a:prstGeom prst="rect">
              <a:avLst/>
            </a:prstGeom>
          </p:spPr>
        </p:pic>
      </p:grpSp>
    </p:spTree>
    <p:extLst>
      <p:ext uri="{BB962C8B-B14F-4D97-AF65-F5344CB8AC3E}">
        <p14:creationId xmlns:p14="http://schemas.microsoft.com/office/powerpoint/2010/main" val="35129797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par>
                                <p:cTn id="14" presetID="16" presetClass="entr" presetSubtype="21"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xmlns="" id="{8C435215-C641-3F6B-FD8A-70D5A252D6FA}"/>
              </a:ext>
            </a:extLst>
          </p:cNvPr>
          <p:cNvSpPr txBox="1"/>
          <p:nvPr/>
        </p:nvSpPr>
        <p:spPr>
          <a:xfrm>
            <a:off x="197756" y="640454"/>
            <a:ext cx="6663871" cy="369332"/>
          </a:xfrm>
          <a:prstGeom prst="rect">
            <a:avLst/>
          </a:prstGeom>
          <a:noFill/>
        </p:spPr>
        <p:txBody>
          <a:bodyPr wrap="square">
            <a:spAutoFit/>
          </a:bodyPr>
          <a:lstStyle/>
          <a:p>
            <a:pPr marL="285750" indent="-285750">
              <a:buFont typeface="Wingdings" panose="05000000000000000000" pitchFamily="2" charset="2"/>
              <a:buChar char="ü"/>
            </a:pPr>
            <a:r>
              <a:rPr lang="en-US" sz="1800" i="1">
                <a:solidFill>
                  <a:srgbClr val="C00000"/>
                </a:solidFill>
              </a:rPr>
              <a:t>Website chính thức của các trường: </a:t>
            </a:r>
          </a:p>
        </p:txBody>
      </p:sp>
      <p:grpSp>
        <p:nvGrpSpPr>
          <p:cNvPr id="9" name="Group 8">
            <a:extLst>
              <a:ext uri="{FF2B5EF4-FFF2-40B4-BE49-F238E27FC236}">
                <a16:creationId xmlns:a16="http://schemas.microsoft.com/office/drawing/2014/main" xmlns="" id="{AFBA0145-E279-0D7B-365F-920A7B5B6331}"/>
              </a:ext>
            </a:extLst>
          </p:cNvPr>
          <p:cNvGrpSpPr/>
          <p:nvPr/>
        </p:nvGrpSpPr>
        <p:grpSpPr>
          <a:xfrm>
            <a:off x="183242" y="1346169"/>
            <a:ext cx="4279901" cy="3177034"/>
            <a:chOff x="278035" y="1556625"/>
            <a:chExt cx="4279901" cy="3177034"/>
          </a:xfrm>
        </p:grpSpPr>
        <p:grpSp>
          <p:nvGrpSpPr>
            <p:cNvPr id="41" name="Group 40">
              <a:extLst>
                <a:ext uri="{FF2B5EF4-FFF2-40B4-BE49-F238E27FC236}">
                  <a16:creationId xmlns:a16="http://schemas.microsoft.com/office/drawing/2014/main" xmlns="" id="{6FBD89D9-83E6-8C06-7BD3-37A1CC2CCB71}"/>
                </a:ext>
              </a:extLst>
            </p:cNvPr>
            <p:cNvGrpSpPr/>
            <p:nvPr/>
          </p:nvGrpSpPr>
          <p:grpSpPr>
            <a:xfrm>
              <a:off x="960964" y="4269199"/>
              <a:ext cx="3164114" cy="464460"/>
              <a:chOff x="500743" y="4390571"/>
              <a:chExt cx="3164114" cy="464460"/>
            </a:xfrm>
          </p:grpSpPr>
          <p:sp>
            <p:nvSpPr>
              <p:cNvPr id="35" name="Rectangle: Rounded Corners 34">
                <a:extLst>
                  <a:ext uri="{FF2B5EF4-FFF2-40B4-BE49-F238E27FC236}">
                    <a16:creationId xmlns:a16="http://schemas.microsoft.com/office/drawing/2014/main" xmlns="" id="{1DA78274-0DAA-732F-9182-78BAC79EA393}"/>
                  </a:ext>
                </a:extLst>
              </p:cNvPr>
              <p:cNvSpPr/>
              <p:nvPr/>
            </p:nvSpPr>
            <p:spPr>
              <a:xfrm>
                <a:off x="500743" y="4390571"/>
                <a:ext cx="3164114" cy="464458"/>
              </a:xfrm>
              <a:prstGeom prst="roundRect">
                <a:avLst>
                  <a:gd name="adj" fmla="val 50000"/>
                </a:avLst>
              </a:prstGeom>
              <a:solidFill>
                <a:schemeClr val="accent2">
                  <a:lumMod val="20000"/>
                  <a:lumOff val="80000"/>
                </a:schemeClr>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Top Corners Rounded 37">
                <a:extLst>
                  <a:ext uri="{FF2B5EF4-FFF2-40B4-BE49-F238E27FC236}">
                    <a16:creationId xmlns:a16="http://schemas.microsoft.com/office/drawing/2014/main" xmlns="" id="{210786EA-BA35-9393-BD1A-0FB9D300E68F}"/>
                  </a:ext>
                </a:extLst>
              </p:cNvPr>
              <p:cNvSpPr/>
              <p:nvPr/>
            </p:nvSpPr>
            <p:spPr>
              <a:xfrm rot="5400000">
                <a:off x="3160485" y="4350660"/>
                <a:ext cx="464457" cy="544286"/>
              </a:xfrm>
              <a:prstGeom prst="round2SameRect">
                <a:avLst>
                  <a:gd name="adj1" fmla="val 50000"/>
                  <a:gd name="adj2" fmla="val 0"/>
                </a:avLst>
              </a:prstGeom>
              <a:solidFill>
                <a:schemeClr val="bg1"/>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
                <a:extLst>
                  <a:ext uri="{FF2B5EF4-FFF2-40B4-BE49-F238E27FC236}">
                    <a16:creationId xmlns:a16="http://schemas.microsoft.com/office/drawing/2014/main" xmlns="" id="{858F914E-0A1A-B042-66AB-6A09040C4BCC}"/>
                  </a:ext>
                </a:extLst>
              </p:cNvPr>
              <p:cNvSpPr/>
              <p:nvPr/>
            </p:nvSpPr>
            <p:spPr>
              <a:xfrm>
                <a:off x="3242203" y="4468781"/>
                <a:ext cx="301019" cy="308037"/>
              </a:xfrm>
              <a:custGeom>
                <a:avLst/>
                <a:gdLst/>
                <a:ahLst/>
                <a:cxnLst/>
                <a:rect l="l" t="t" r="r" b="b"/>
                <a:pathLst>
                  <a:path w="4021058" h="4114800">
                    <a:moveTo>
                      <a:pt x="0" y="0"/>
                    </a:moveTo>
                    <a:lnTo>
                      <a:pt x="4021058" y="0"/>
                    </a:lnTo>
                    <a:lnTo>
                      <a:pt x="4021058"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0" name="TextBox 39">
                <a:extLst>
                  <a:ext uri="{FF2B5EF4-FFF2-40B4-BE49-F238E27FC236}">
                    <a16:creationId xmlns:a16="http://schemas.microsoft.com/office/drawing/2014/main" xmlns="" id="{ED8AB3FD-5710-334A-8C3D-CF20721DF534}"/>
                  </a:ext>
                </a:extLst>
              </p:cNvPr>
              <p:cNvSpPr txBox="1"/>
              <p:nvPr/>
            </p:nvSpPr>
            <p:spPr>
              <a:xfrm>
                <a:off x="539527" y="4468778"/>
                <a:ext cx="2702675" cy="307777"/>
              </a:xfrm>
              <a:prstGeom prst="rect">
                <a:avLst/>
              </a:prstGeom>
              <a:noFill/>
            </p:spPr>
            <p:txBody>
              <a:bodyPr wrap="square">
                <a:spAutoFit/>
              </a:bodyPr>
              <a:lstStyle/>
              <a:p>
                <a:pPr algn="ctr"/>
                <a:r>
                  <a:rPr lang="en-US">
                    <a:hlinkClick r:id="rId4"/>
                  </a:rPr>
                  <a:t>http://thptkimlien-hanoi.edu.vn/</a:t>
                </a:r>
                <a:r>
                  <a:rPr lang="en-US"/>
                  <a:t>  </a:t>
                </a:r>
              </a:p>
            </p:txBody>
          </p:sp>
        </p:grpSp>
        <p:pic>
          <p:nvPicPr>
            <p:cNvPr id="4" name="Picture 3">
              <a:extLst>
                <a:ext uri="{FF2B5EF4-FFF2-40B4-BE49-F238E27FC236}">
                  <a16:creationId xmlns:a16="http://schemas.microsoft.com/office/drawing/2014/main" xmlns="" id="{354F75E6-C788-6AF2-D4C9-61CACD593E4A}"/>
                </a:ext>
              </a:extLst>
            </p:cNvPr>
            <p:cNvPicPr>
              <a:picLocks noChangeAspect="1"/>
            </p:cNvPicPr>
            <p:nvPr/>
          </p:nvPicPr>
          <p:blipFill>
            <a:blip r:embed="rId5"/>
            <a:stretch>
              <a:fillRect/>
            </a:stretch>
          </p:blipFill>
          <p:spPr>
            <a:xfrm>
              <a:off x="278035" y="1556625"/>
              <a:ext cx="4279901" cy="2514630"/>
            </a:xfrm>
            <a:prstGeom prst="rect">
              <a:avLst/>
            </a:prstGeom>
          </p:spPr>
        </p:pic>
      </p:grpSp>
      <p:grpSp>
        <p:nvGrpSpPr>
          <p:cNvPr id="12" name="Group 11">
            <a:extLst>
              <a:ext uri="{FF2B5EF4-FFF2-40B4-BE49-F238E27FC236}">
                <a16:creationId xmlns:a16="http://schemas.microsoft.com/office/drawing/2014/main" xmlns="" id="{1A3DA0D8-29D4-ADE6-16DA-4C9E90CAE776}"/>
              </a:ext>
            </a:extLst>
          </p:cNvPr>
          <p:cNvGrpSpPr/>
          <p:nvPr/>
        </p:nvGrpSpPr>
        <p:grpSpPr>
          <a:xfrm>
            <a:off x="4707162" y="1383888"/>
            <a:ext cx="4279901" cy="3139313"/>
            <a:chOff x="4666339" y="1536287"/>
            <a:chExt cx="4279901" cy="3139313"/>
          </a:xfrm>
        </p:grpSpPr>
        <p:grpSp>
          <p:nvGrpSpPr>
            <p:cNvPr id="42" name="Group 41">
              <a:extLst>
                <a:ext uri="{FF2B5EF4-FFF2-40B4-BE49-F238E27FC236}">
                  <a16:creationId xmlns:a16="http://schemas.microsoft.com/office/drawing/2014/main" xmlns="" id="{A7EAB496-BA1F-73D1-7068-E21853EEAB30}"/>
                </a:ext>
              </a:extLst>
            </p:cNvPr>
            <p:cNvGrpSpPr/>
            <p:nvPr/>
          </p:nvGrpSpPr>
          <p:grpSpPr>
            <a:xfrm>
              <a:off x="5395686" y="4152380"/>
              <a:ext cx="3164114" cy="523220"/>
              <a:chOff x="500743" y="4348567"/>
              <a:chExt cx="3164114" cy="523220"/>
            </a:xfrm>
          </p:grpSpPr>
          <p:sp>
            <p:nvSpPr>
              <p:cNvPr id="43" name="Rectangle: Rounded Corners 42">
                <a:extLst>
                  <a:ext uri="{FF2B5EF4-FFF2-40B4-BE49-F238E27FC236}">
                    <a16:creationId xmlns:a16="http://schemas.microsoft.com/office/drawing/2014/main" xmlns="" id="{BA858485-9C01-FE32-AAAF-4131344B0009}"/>
                  </a:ext>
                </a:extLst>
              </p:cNvPr>
              <p:cNvSpPr/>
              <p:nvPr/>
            </p:nvSpPr>
            <p:spPr>
              <a:xfrm>
                <a:off x="500743" y="4390571"/>
                <a:ext cx="3164114" cy="464458"/>
              </a:xfrm>
              <a:prstGeom prst="roundRect">
                <a:avLst>
                  <a:gd name="adj" fmla="val 50000"/>
                </a:avLst>
              </a:prstGeom>
              <a:solidFill>
                <a:schemeClr val="accent2">
                  <a:lumMod val="20000"/>
                  <a:lumOff val="80000"/>
                </a:schemeClr>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Top Corners Rounded 43">
                <a:extLst>
                  <a:ext uri="{FF2B5EF4-FFF2-40B4-BE49-F238E27FC236}">
                    <a16:creationId xmlns:a16="http://schemas.microsoft.com/office/drawing/2014/main" xmlns="" id="{43DF4F5F-A706-62C8-0FDF-21BB34D151B5}"/>
                  </a:ext>
                </a:extLst>
              </p:cNvPr>
              <p:cNvSpPr/>
              <p:nvPr/>
            </p:nvSpPr>
            <p:spPr>
              <a:xfrm rot="5400000">
                <a:off x="3160485" y="4350660"/>
                <a:ext cx="464457" cy="544286"/>
              </a:xfrm>
              <a:prstGeom prst="round2SameRect">
                <a:avLst>
                  <a:gd name="adj1" fmla="val 50000"/>
                  <a:gd name="adj2" fmla="val 0"/>
                </a:avLst>
              </a:prstGeom>
              <a:solidFill>
                <a:schemeClr val="bg1"/>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3">
                <a:extLst>
                  <a:ext uri="{FF2B5EF4-FFF2-40B4-BE49-F238E27FC236}">
                    <a16:creationId xmlns:a16="http://schemas.microsoft.com/office/drawing/2014/main" xmlns="" id="{7A8EE470-AF69-0A4A-65B6-18B47FD2BC91}"/>
                  </a:ext>
                </a:extLst>
              </p:cNvPr>
              <p:cNvSpPr/>
              <p:nvPr/>
            </p:nvSpPr>
            <p:spPr>
              <a:xfrm>
                <a:off x="3242203" y="4468781"/>
                <a:ext cx="301019" cy="308037"/>
              </a:xfrm>
              <a:custGeom>
                <a:avLst/>
                <a:gdLst/>
                <a:ahLst/>
                <a:cxnLst/>
                <a:rect l="l" t="t" r="r" b="b"/>
                <a:pathLst>
                  <a:path w="4021058" h="4114800">
                    <a:moveTo>
                      <a:pt x="0" y="0"/>
                    </a:moveTo>
                    <a:lnTo>
                      <a:pt x="4021058" y="0"/>
                    </a:lnTo>
                    <a:lnTo>
                      <a:pt x="4021058"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101" name="TextBox 100">
                <a:extLst>
                  <a:ext uri="{FF2B5EF4-FFF2-40B4-BE49-F238E27FC236}">
                    <a16:creationId xmlns:a16="http://schemas.microsoft.com/office/drawing/2014/main" xmlns="" id="{4FC02220-CA68-59B7-0FA4-9F47FF437AE7}"/>
                  </a:ext>
                </a:extLst>
              </p:cNvPr>
              <p:cNvSpPr txBox="1"/>
              <p:nvPr/>
            </p:nvSpPr>
            <p:spPr>
              <a:xfrm>
                <a:off x="702126" y="4348567"/>
                <a:ext cx="2418442" cy="523220"/>
              </a:xfrm>
              <a:prstGeom prst="rect">
                <a:avLst/>
              </a:prstGeom>
              <a:noFill/>
            </p:spPr>
            <p:txBody>
              <a:bodyPr wrap="square">
                <a:spAutoFit/>
              </a:bodyPr>
              <a:lstStyle/>
              <a:p>
                <a:pPr algn="ctr"/>
                <a:r>
                  <a:rPr lang="en-US">
                    <a:hlinkClick r:id="rId6"/>
                  </a:rPr>
                  <a:t>http://thptnguyenduccanh.thaibinh.edu.vn/</a:t>
                </a:r>
                <a:r>
                  <a:rPr lang="en-US"/>
                  <a:t> </a:t>
                </a:r>
              </a:p>
            </p:txBody>
          </p:sp>
        </p:grpSp>
        <p:pic>
          <p:nvPicPr>
            <p:cNvPr id="11" name="Picture 10">
              <a:extLst>
                <a:ext uri="{FF2B5EF4-FFF2-40B4-BE49-F238E27FC236}">
                  <a16:creationId xmlns:a16="http://schemas.microsoft.com/office/drawing/2014/main" xmlns="" id="{54DD1D68-DF85-ECB7-4142-2B4D8D0EEB83}"/>
                </a:ext>
              </a:extLst>
            </p:cNvPr>
            <p:cNvPicPr>
              <a:picLocks noChangeAspect="1"/>
            </p:cNvPicPr>
            <p:nvPr/>
          </p:nvPicPr>
          <p:blipFill>
            <a:blip r:embed="rId7"/>
            <a:stretch>
              <a:fillRect/>
            </a:stretch>
          </p:blipFill>
          <p:spPr>
            <a:xfrm>
              <a:off x="4666339" y="1536287"/>
              <a:ext cx="4279901" cy="2476911"/>
            </a:xfrm>
            <a:prstGeom prst="rect">
              <a:avLst/>
            </a:prstGeom>
          </p:spPr>
        </p:pic>
      </p:grpSp>
    </p:spTree>
    <p:extLst>
      <p:ext uri="{BB962C8B-B14F-4D97-AF65-F5344CB8AC3E}">
        <p14:creationId xmlns:p14="http://schemas.microsoft.com/office/powerpoint/2010/main" val="29192080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par>
                                <p:cTn id="14" presetID="16" presetClass="entr" presetSubtype="21"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arn(inVertical)">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xmlns="" id="{1796C9E3-1200-0D90-A30F-4380C81A16F6}"/>
              </a:ext>
            </a:extLst>
          </p:cNvPr>
          <p:cNvGrpSpPr/>
          <p:nvPr/>
        </p:nvGrpSpPr>
        <p:grpSpPr>
          <a:xfrm>
            <a:off x="298836" y="301408"/>
            <a:ext cx="8344420" cy="1287532"/>
            <a:chOff x="219008" y="453807"/>
            <a:chExt cx="8344420" cy="1287532"/>
          </a:xfrm>
        </p:grpSpPr>
        <p:grpSp>
          <p:nvGrpSpPr>
            <p:cNvPr id="5" name="Group 4">
              <a:extLst>
                <a:ext uri="{FF2B5EF4-FFF2-40B4-BE49-F238E27FC236}">
                  <a16:creationId xmlns:a16="http://schemas.microsoft.com/office/drawing/2014/main" xmlns="" id="{2D447DAE-CF09-D1B0-785C-FF98643A621C}"/>
                </a:ext>
              </a:extLst>
            </p:cNvPr>
            <p:cNvGrpSpPr/>
            <p:nvPr/>
          </p:nvGrpSpPr>
          <p:grpSpPr>
            <a:xfrm>
              <a:off x="219008" y="824523"/>
              <a:ext cx="546100" cy="546100"/>
              <a:chOff x="1028700" y="4610433"/>
              <a:chExt cx="824190" cy="824190"/>
            </a:xfrm>
          </p:grpSpPr>
          <p:grpSp>
            <p:nvGrpSpPr>
              <p:cNvPr id="6" name="Group 14">
                <a:extLst>
                  <a:ext uri="{FF2B5EF4-FFF2-40B4-BE49-F238E27FC236}">
                    <a16:creationId xmlns:a16="http://schemas.microsoft.com/office/drawing/2014/main" xmlns="" id="{69F63ACA-5C56-BFE8-7C72-CEB53CB8FFF8}"/>
                  </a:ext>
                </a:extLst>
              </p:cNvPr>
              <p:cNvGrpSpPr/>
              <p:nvPr/>
            </p:nvGrpSpPr>
            <p:grpSpPr>
              <a:xfrm>
                <a:off x="1028700" y="4610433"/>
                <a:ext cx="824190" cy="824190"/>
                <a:chOff x="0" y="0"/>
                <a:chExt cx="812800" cy="812800"/>
              </a:xfrm>
            </p:grpSpPr>
            <p:sp>
              <p:nvSpPr>
                <p:cNvPr id="8" name="Freeform 15">
                  <a:extLst>
                    <a:ext uri="{FF2B5EF4-FFF2-40B4-BE49-F238E27FC236}">
                      <a16:creationId xmlns:a16="http://schemas.microsoft.com/office/drawing/2014/main" xmlns="" id="{37A5D575-EF12-10B6-E9D3-73BD54D23D2F}"/>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BB5CB"/>
                </a:solidFill>
              </p:spPr>
            </p:sp>
            <p:sp>
              <p:nvSpPr>
                <p:cNvPr id="10" name="TextBox 16">
                  <a:extLst>
                    <a:ext uri="{FF2B5EF4-FFF2-40B4-BE49-F238E27FC236}">
                      <a16:creationId xmlns:a16="http://schemas.microsoft.com/office/drawing/2014/main" xmlns="" id="{8230766A-2E47-A0A7-81E8-DFE51D81A8C1}"/>
                    </a:ext>
                  </a:extLst>
                </p:cNvPr>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7" name="Freeform 26">
                <a:extLst>
                  <a:ext uri="{FF2B5EF4-FFF2-40B4-BE49-F238E27FC236}">
                    <a16:creationId xmlns:a16="http://schemas.microsoft.com/office/drawing/2014/main" xmlns="" id="{26B23EF8-E33C-C268-016E-278A76BC5A90}"/>
                  </a:ext>
                </a:extLst>
              </p:cNvPr>
              <p:cNvSpPr/>
              <p:nvPr/>
            </p:nvSpPr>
            <p:spPr>
              <a:xfrm>
                <a:off x="1218218" y="4815810"/>
                <a:ext cx="445153" cy="413436"/>
              </a:xfrm>
              <a:custGeom>
                <a:avLst/>
                <a:gdLst/>
                <a:ahLst/>
                <a:cxnLst/>
                <a:rect l="l" t="t" r="r" b="b"/>
                <a:pathLst>
                  <a:path w="445153" h="413436">
                    <a:moveTo>
                      <a:pt x="0" y="0"/>
                    </a:moveTo>
                    <a:lnTo>
                      <a:pt x="445153" y="0"/>
                    </a:lnTo>
                    <a:lnTo>
                      <a:pt x="445153" y="413436"/>
                    </a:lnTo>
                    <a:lnTo>
                      <a:pt x="0" y="41343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sp>
          <p:nvSpPr>
            <p:cNvPr id="14" name="TextBox 13">
              <a:extLst>
                <a:ext uri="{FF2B5EF4-FFF2-40B4-BE49-F238E27FC236}">
                  <a16:creationId xmlns:a16="http://schemas.microsoft.com/office/drawing/2014/main" xmlns="" id="{95664667-861F-2FF1-714E-4D2D33856FC6}"/>
                </a:ext>
              </a:extLst>
            </p:cNvPr>
            <p:cNvSpPr txBox="1"/>
            <p:nvPr/>
          </p:nvSpPr>
          <p:spPr>
            <a:xfrm>
              <a:off x="941083" y="453807"/>
              <a:ext cx="7622345" cy="1287532"/>
            </a:xfrm>
            <a:prstGeom prst="rect">
              <a:avLst/>
            </a:prstGeom>
            <a:solidFill>
              <a:schemeClr val="bg1"/>
            </a:solidFill>
          </p:spPr>
          <p:txBody>
            <a:bodyPr wrap="square">
              <a:spAutoFit/>
            </a:bodyPr>
            <a:lstStyle/>
            <a:p>
              <a:pPr algn="just">
                <a:lnSpc>
                  <a:spcPct val="150000"/>
                </a:lnSpc>
              </a:pPr>
              <a:r>
                <a:rPr lang="vi-VN" sz="1800"/>
                <a:t>KOL là thuật ngữ viết tắt của </a:t>
              </a:r>
              <a:r>
                <a:rPr lang="vi-VN" sz="1800" i="1"/>
                <a:t>Key Opinion Leader </a:t>
              </a:r>
              <a:r>
                <a:rPr lang="vi-VN" sz="1800"/>
                <a:t>có nghĩa là </a:t>
              </a:r>
              <a:r>
                <a:rPr lang="vi-VN" sz="1800" i="1"/>
                <a:t>người dẫn dắt dư luận chủ chốt </a:t>
              </a:r>
              <a:r>
                <a:rPr lang="vi-VN" sz="1800"/>
                <a:t>hay </a:t>
              </a:r>
              <a:r>
                <a:rPr lang="vi-VN" sz="1800" i="1"/>
                <a:t>người có ảnh hưởng</a:t>
              </a:r>
              <a:r>
                <a:rPr lang="vi-VN" sz="1800"/>
                <a:t>. Khi em thấy một KOL quảng cáo sản phẩm trên mạng, em sẽ ứng xử thế nào?</a:t>
              </a:r>
              <a:endParaRPr lang="en-US" sz="1800"/>
            </a:p>
          </p:txBody>
        </p:sp>
      </p:grpSp>
      <p:grpSp>
        <p:nvGrpSpPr>
          <p:cNvPr id="19" name="Group 18">
            <a:extLst>
              <a:ext uri="{FF2B5EF4-FFF2-40B4-BE49-F238E27FC236}">
                <a16:creationId xmlns:a16="http://schemas.microsoft.com/office/drawing/2014/main" xmlns="" id="{20C05C6A-652A-1147-2B55-FF55F27D1B44}"/>
              </a:ext>
            </a:extLst>
          </p:cNvPr>
          <p:cNvGrpSpPr/>
          <p:nvPr/>
        </p:nvGrpSpPr>
        <p:grpSpPr>
          <a:xfrm>
            <a:off x="424409" y="1666732"/>
            <a:ext cx="8218847" cy="546100"/>
            <a:chOff x="424409" y="1809392"/>
            <a:chExt cx="8218847" cy="546100"/>
          </a:xfrm>
        </p:grpSpPr>
        <p:sp>
          <p:nvSpPr>
            <p:cNvPr id="17" name="Rectangle: Rounded Corners 16">
              <a:extLst>
                <a:ext uri="{FF2B5EF4-FFF2-40B4-BE49-F238E27FC236}">
                  <a16:creationId xmlns:a16="http://schemas.microsoft.com/office/drawing/2014/main" xmlns="" id="{195818C3-FB14-4FD8-A538-5CDA88894200}"/>
                </a:ext>
              </a:extLst>
            </p:cNvPr>
            <p:cNvSpPr/>
            <p:nvPr/>
          </p:nvSpPr>
          <p:spPr>
            <a:xfrm>
              <a:off x="424409" y="1809392"/>
              <a:ext cx="546100" cy="546100"/>
            </a:xfrm>
            <a:prstGeom prst="round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a:solidFill>
                    <a:schemeClr val="tx1"/>
                  </a:solidFill>
                </a:rPr>
                <a:t>A</a:t>
              </a:r>
            </a:p>
          </p:txBody>
        </p:sp>
        <p:sp>
          <p:nvSpPr>
            <p:cNvPr id="18" name="TextBox 17">
              <a:extLst>
                <a:ext uri="{FF2B5EF4-FFF2-40B4-BE49-F238E27FC236}">
                  <a16:creationId xmlns:a16="http://schemas.microsoft.com/office/drawing/2014/main" xmlns="" id="{29F71F75-DCE5-120C-EAE8-6EF9B96DD415}"/>
                </a:ext>
              </a:extLst>
            </p:cNvPr>
            <p:cNvSpPr txBox="1"/>
            <p:nvPr/>
          </p:nvSpPr>
          <p:spPr>
            <a:xfrm>
              <a:off x="1175656" y="1817889"/>
              <a:ext cx="7467600" cy="456535"/>
            </a:xfrm>
            <a:prstGeom prst="rect">
              <a:avLst/>
            </a:prstGeom>
            <a:noFill/>
          </p:spPr>
          <p:txBody>
            <a:bodyPr wrap="square" rtlCol="0">
              <a:spAutoFit/>
            </a:bodyPr>
            <a:lstStyle/>
            <a:p>
              <a:pPr algn="just">
                <a:lnSpc>
                  <a:spcPct val="150000"/>
                </a:lnSpc>
              </a:pPr>
              <a:r>
                <a:rPr lang="en-US" sz="1800"/>
                <a:t>Chia sẻ thông tin với người thân vì KOL là một nguồn tin đáng tin cậy. </a:t>
              </a:r>
            </a:p>
          </p:txBody>
        </p:sp>
      </p:grpSp>
      <p:grpSp>
        <p:nvGrpSpPr>
          <p:cNvPr id="20" name="Group 19">
            <a:extLst>
              <a:ext uri="{FF2B5EF4-FFF2-40B4-BE49-F238E27FC236}">
                <a16:creationId xmlns:a16="http://schemas.microsoft.com/office/drawing/2014/main" xmlns="" id="{12047CF7-B445-BFF3-2E34-2221A12927CB}"/>
              </a:ext>
            </a:extLst>
          </p:cNvPr>
          <p:cNvGrpSpPr/>
          <p:nvPr/>
        </p:nvGrpSpPr>
        <p:grpSpPr>
          <a:xfrm>
            <a:off x="424409" y="2426892"/>
            <a:ext cx="8015648" cy="872034"/>
            <a:chOff x="424409" y="1646425"/>
            <a:chExt cx="8015648" cy="872034"/>
          </a:xfrm>
        </p:grpSpPr>
        <p:sp>
          <p:nvSpPr>
            <p:cNvPr id="21" name="Rectangle: Rounded Corners 20">
              <a:extLst>
                <a:ext uri="{FF2B5EF4-FFF2-40B4-BE49-F238E27FC236}">
                  <a16:creationId xmlns:a16="http://schemas.microsoft.com/office/drawing/2014/main" xmlns="" id="{661748F1-CCBB-0533-5E93-48E2E3916045}"/>
                </a:ext>
              </a:extLst>
            </p:cNvPr>
            <p:cNvSpPr/>
            <p:nvPr/>
          </p:nvSpPr>
          <p:spPr>
            <a:xfrm>
              <a:off x="424409" y="1809392"/>
              <a:ext cx="546100" cy="546100"/>
            </a:xfrm>
            <a:prstGeom prst="round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a:solidFill>
                    <a:schemeClr val="tx1"/>
                  </a:solidFill>
                </a:rPr>
                <a:t>B</a:t>
              </a:r>
            </a:p>
          </p:txBody>
        </p:sp>
        <p:sp>
          <p:nvSpPr>
            <p:cNvPr id="22" name="TextBox 21">
              <a:extLst>
                <a:ext uri="{FF2B5EF4-FFF2-40B4-BE49-F238E27FC236}">
                  <a16:creationId xmlns:a16="http://schemas.microsoft.com/office/drawing/2014/main" xmlns="" id="{3A6699CC-2A85-DE8F-A27A-8497D9BEC3F7}"/>
                </a:ext>
              </a:extLst>
            </p:cNvPr>
            <p:cNvSpPr txBox="1"/>
            <p:nvPr/>
          </p:nvSpPr>
          <p:spPr>
            <a:xfrm>
              <a:off x="1175656" y="1646425"/>
              <a:ext cx="7264401" cy="872034"/>
            </a:xfrm>
            <a:prstGeom prst="rect">
              <a:avLst/>
            </a:prstGeom>
            <a:noFill/>
          </p:spPr>
          <p:txBody>
            <a:bodyPr wrap="square" rtlCol="0">
              <a:spAutoFit/>
            </a:bodyPr>
            <a:lstStyle/>
            <a:p>
              <a:pPr algn="just">
                <a:lnSpc>
                  <a:spcPct val="150000"/>
                </a:lnSpc>
              </a:pPr>
              <a:r>
                <a:rPr lang="en-US" sz="1800"/>
                <a:t>Sử dụng sản phẩm vì KOL là một đảm bảo cho sản phẩm đã qua kiểm định </a:t>
              </a:r>
            </a:p>
          </p:txBody>
        </p:sp>
      </p:grpSp>
      <p:grpSp>
        <p:nvGrpSpPr>
          <p:cNvPr id="23" name="Group 22">
            <a:extLst>
              <a:ext uri="{FF2B5EF4-FFF2-40B4-BE49-F238E27FC236}">
                <a16:creationId xmlns:a16="http://schemas.microsoft.com/office/drawing/2014/main" xmlns="" id="{31479B2D-6780-989B-97CF-4FC05E57D249}"/>
              </a:ext>
            </a:extLst>
          </p:cNvPr>
          <p:cNvGrpSpPr/>
          <p:nvPr/>
        </p:nvGrpSpPr>
        <p:grpSpPr>
          <a:xfrm>
            <a:off x="422063" y="3477633"/>
            <a:ext cx="8218847" cy="546100"/>
            <a:chOff x="424409" y="1809392"/>
            <a:chExt cx="8218847" cy="546100"/>
          </a:xfrm>
        </p:grpSpPr>
        <p:sp>
          <p:nvSpPr>
            <p:cNvPr id="24" name="Rectangle: Rounded Corners 23">
              <a:extLst>
                <a:ext uri="{FF2B5EF4-FFF2-40B4-BE49-F238E27FC236}">
                  <a16:creationId xmlns:a16="http://schemas.microsoft.com/office/drawing/2014/main" xmlns="" id="{9ABC7179-9167-CB69-3D80-FD12B02DC48A}"/>
                </a:ext>
              </a:extLst>
            </p:cNvPr>
            <p:cNvSpPr/>
            <p:nvPr/>
          </p:nvSpPr>
          <p:spPr>
            <a:xfrm>
              <a:off x="424409" y="1809392"/>
              <a:ext cx="546100" cy="546100"/>
            </a:xfrm>
            <a:prstGeom prst="round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a:solidFill>
                    <a:schemeClr val="tx1"/>
                  </a:solidFill>
                </a:rPr>
                <a:t>C</a:t>
              </a:r>
            </a:p>
          </p:txBody>
        </p:sp>
        <p:sp>
          <p:nvSpPr>
            <p:cNvPr id="25" name="TextBox 24">
              <a:extLst>
                <a:ext uri="{FF2B5EF4-FFF2-40B4-BE49-F238E27FC236}">
                  <a16:creationId xmlns:a16="http://schemas.microsoft.com/office/drawing/2014/main" xmlns="" id="{93366F76-0D6B-6B77-364E-18289FFB6B09}"/>
                </a:ext>
              </a:extLst>
            </p:cNvPr>
            <p:cNvSpPr txBox="1"/>
            <p:nvPr/>
          </p:nvSpPr>
          <p:spPr>
            <a:xfrm>
              <a:off x="1175656" y="1838640"/>
              <a:ext cx="7467600" cy="415032"/>
            </a:xfrm>
            <a:prstGeom prst="rect">
              <a:avLst/>
            </a:prstGeom>
            <a:noFill/>
          </p:spPr>
          <p:txBody>
            <a:bodyPr wrap="square" rtlCol="0">
              <a:spAutoFit/>
            </a:bodyPr>
            <a:lstStyle/>
            <a:p>
              <a:pPr algn="just">
                <a:lnSpc>
                  <a:spcPct val="150000"/>
                </a:lnSpc>
              </a:pPr>
              <a:r>
                <a:rPr lang="en-US" sz="1800"/>
                <a:t>Cân nhắc, đánh giá chất lượng thông tin trước khi sử dụng sản phẩm. </a:t>
              </a:r>
            </a:p>
          </p:txBody>
        </p:sp>
      </p:grpSp>
      <p:grpSp>
        <p:nvGrpSpPr>
          <p:cNvPr id="26" name="Group 25">
            <a:extLst>
              <a:ext uri="{FF2B5EF4-FFF2-40B4-BE49-F238E27FC236}">
                <a16:creationId xmlns:a16="http://schemas.microsoft.com/office/drawing/2014/main" xmlns="" id="{E76B022D-F690-32AA-8ADD-209D58FC0A51}"/>
              </a:ext>
            </a:extLst>
          </p:cNvPr>
          <p:cNvGrpSpPr/>
          <p:nvPr/>
        </p:nvGrpSpPr>
        <p:grpSpPr>
          <a:xfrm>
            <a:off x="422063" y="4344588"/>
            <a:ext cx="8218847" cy="546100"/>
            <a:chOff x="424409" y="1809392"/>
            <a:chExt cx="8218847" cy="546100"/>
          </a:xfrm>
        </p:grpSpPr>
        <p:sp>
          <p:nvSpPr>
            <p:cNvPr id="27" name="Rectangle: Rounded Corners 26">
              <a:extLst>
                <a:ext uri="{FF2B5EF4-FFF2-40B4-BE49-F238E27FC236}">
                  <a16:creationId xmlns:a16="http://schemas.microsoft.com/office/drawing/2014/main" xmlns="" id="{14A92E73-13A3-9E6D-D3FF-EADD7F817DED}"/>
                </a:ext>
              </a:extLst>
            </p:cNvPr>
            <p:cNvSpPr/>
            <p:nvPr/>
          </p:nvSpPr>
          <p:spPr>
            <a:xfrm>
              <a:off x="424409" y="1809392"/>
              <a:ext cx="546100" cy="546100"/>
            </a:xfrm>
            <a:prstGeom prst="round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a:solidFill>
                    <a:schemeClr val="tx1"/>
                  </a:solidFill>
                </a:rPr>
                <a:t>D</a:t>
              </a:r>
            </a:p>
          </p:txBody>
        </p:sp>
        <p:sp>
          <p:nvSpPr>
            <p:cNvPr id="28" name="TextBox 27">
              <a:extLst>
                <a:ext uri="{FF2B5EF4-FFF2-40B4-BE49-F238E27FC236}">
                  <a16:creationId xmlns:a16="http://schemas.microsoft.com/office/drawing/2014/main" xmlns="" id="{B2361ABD-64AE-4C86-B528-8908B12487C4}"/>
                </a:ext>
              </a:extLst>
            </p:cNvPr>
            <p:cNvSpPr txBox="1"/>
            <p:nvPr/>
          </p:nvSpPr>
          <p:spPr>
            <a:xfrm>
              <a:off x="1175656" y="1817889"/>
              <a:ext cx="7467600" cy="456535"/>
            </a:xfrm>
            <a:prstGeom prst="rect">
              <a:avLst/>
            </a:prstGeom>
            <a:noFill/>
          </p:spPr>
          <p:txBody>
            <a:bodyPr wrap="square" rtlCol="0">
              <a:spAutoFit/>
            </a:bodyPr>
            <a:lstStyle/>
            <a:p>
              <a:pPr algn="just">
                <a:lnSpc>
                  <a:spcPct val="150000"/>
                </a:lnSpc>
              </a:pPr>
              <a:r>
                <a:rPr lang="en-US" sz="1800"/>
                <a:t>Không sử dụng và cảnh cáo người thân về nguồn tin kém chất lượng </a:t>
              </a:r>
            </a:p>
          </p:txBody>
        </p:sp>
      </p:grpSp>
      <p:sp>
        <p:nvSpPr>
          <p:cNvPr id="29" name="Rectangle: Rounded Corners 28">
            <a:extLst>
              <a:ext uri="{FF2B5EF4-FFF2-40B4-BE49-F238E27FC236}">
                <a16:creationId xmlns:a16="http://schemas.microsoft.com/office/drawing/2014/main" xmlns="" id="{5AE34BD0-BD6C-BB41-E38D-EA654FE0505E}"/>
              </a:ext>
            </a:extLst>
          </p:cNvPr>
          <p:cNvSpPr/>
          <p:nvPr/>
        </p:nvSpPr>
        <p:spPr>
          <a:xfrm>
            <a:off x="422063" y="3467223"/>
            <a:ext cx="546100" cy="546100"/>
          </a:xfrm>
          <a:prstGeom prst="roundRect">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a:solidFill>
                  <a:schemeClr val="tx1"/>
                </a:solidFill>
              </a:rPr>
              <a:t>C</a:t>
            </a:r>
          </a:p>
        </p:txBody>
      </p:sp>
    </p:spTree>
    <p:extLst>
      <p:ext uri="{BB962C8B-B14F-4D97-AF65-F5344CB8AC3E}">
        <p14:creationId xmlns:p14="http://schemas.microsoft.com/office/powerpoint/2010/main" val="9076659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par>
                          <p:cTn id="10" fill="hold">
                            <p:stCondLst>
                              <p:cond delay="500"/>
                            </p:stCondLst>
                            <p:childTnLst>
                              <p:par>
                                <p:cTn id="11" presetID="14" presetClass="entr" presetSubtype="10"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randombar(horizontal)">
                                      <p:cBhvr>
                                        <p:cTn id="13" dur="500"/>
                                        <p:tgtEl>
                                          <p:spTgt spid="19"/>
                                        </p:tgtEl>
                                      </p:cBhvr>
                                    </p:animEffect>
                                  </p:childTnLst>
                                </p:cTn>
                              </p:par>
                              <p:par>
                                <p:cTn id="14" presetID="14" presetClass="entr" presetSubtype="10"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randombar(horizontal)">
                                      <p:cBhvr>
                                        <p:cTn id="16" dur="500"/>
                                        <p:tgtEl>
                                          <p:spTgt spid="20"/>
                                        </p:tgtEl>
                                      </p:cBhvr>
                                    </p:animEffect>
                                  </p:childTnLst>
                                </p:cTn>
                              </p:par>
                              <p:par>
                                <p:cTn id="17" presetID="14" presetClass="entr" presetSubtype="1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randombar(horizontal)">
                                      <p:cBhvr>
                                        <p:cTn id="19" dur="500"/>
                                        <p:tgtEl>
                                          <p:spTgt spid="23"/>
                                        </p:tgtEl>
                                      </p:cBhvr>
                                    </p:animEffect>
                                  </p:childTnLst>
                                </p:cTn>
                              </p:par>
                              <p:par>
                                <p:cTn id="20" presetID="14" presetClass="entr" presetSubtype="10" fill="hold"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randombar(horizontal)">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4"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heel(4)">
                                      <p:cBhvr>
                                        <p:cTn id="2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73"/>
        <p:cNvGrpSpPr/>
        <p:nvPr/>
      </p:nvGrpSpPr>
      <p:grpSpPr>
        <a:xfrm>
          <a:off x="0" y="0"/>
          <a:ext cx="0" cy="0"/>
          <a:chOff x="0" y="0"/>
          <a:chExt cx="0" cy="0"/>
        </a:xfrm>
      </p:grpSpPr>
      <p:sp>
        <p:nvSpPr>
          <p:cNvPr id="6" name="TextBox 5">
            <a:extLst>
              <a:ext uri="{FF2B5EF4-FFF2-40B4-BE49-F238E27FC236}">
                <a16:creationId xmlns:a16="http://schemas.microsoft.com/office/drawing/2014/main" xmlns="" id="{4753B1C5-31C7-2153-9D7E-21143A0B377A}"/>
              </a:ext>
            </a:extLst>
          </p:cNvPr>
          <p:cNvSpPr txBox="1"/>
          <p:nvPr/>
        </p:nvSpPr>
        <p:spPr>
          <a:xfrm>
            <a:off x="191780" y="1669833"/>
            <a:ext cx="5406445" cy="1651671"/>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3600" b="1" i="0" u="none" strike="noStrike" kern="0" cap="none" spc="0" normalizeH="0" baseline="0" noProof="0">
                <a:ln>
                  <a:noFill/>
                </a:ln>
                <a:solidFill>
                  <a:srgbClr val="000000"/>
                </a:solidFill>
                <a:effectLst/>
                <a:uLnTx/>
                <a:uFillTx/>
                <a:latin typeface="Arial"/>
                <a:cs typeface="Arial"/>
                <a:sym typeface="Arial"/>
              </a:rPr>
              <a:t>PHẦN 2. CHẤT LƯỢNG THÔNG TIN</a:t>
            </a:r>
            <a:endParaRPr kumimoji="0" lang="vi-VN" sz="3600" b="1" i="0" u="none" strike="noStrike" kern="0" cap="none" spc="0" normalizeH="0" baseline="0" noProof="0">
              <a:ln>
                <a:noFill/>
              </a:ln>
              <a:solidFill>
                <a:srgbClr val="000000"/>
              </a:solidFill>
              <a:effectLst/>
              <a:uLnTx/>
              <a:uFillTx/>
              <a:latin typeface="Arial"/>
              <a:cs typeface="Arial"/>
              <a:sym typeface="Arial"/>
            </a:endParaRPr>
          </a:p>
        </p:txBody>
      </p:sp>
      <p:grpSp>
        <p:nvGrpSpPr>
          <p:cNvPr id="776" name="Google Shape;776;p38"/>
          <p:cNvGrpSpPr/>
          <p:nvPr/>
        </p:nvGrpSpPr>
        <p:grpSpPr>
          <a:xfrm>
            <a:off x="5300917" y="907529"/>
            <a:ext cx="3650153" cy="3699307"/>
            <a:chOff x="5377117" y="923404"/>
            <a:chExt cx="3650153" cy="3699307"/>
          </a:xfrm>
        </p:grpSpPr>
        <p:sp>
          <p:nvSpPr>
            <p:cNvPr id="777" name="Google Shape;777;p38"/>
            <p:cNvSpPr/>
            <p:nvPr/>
          </p:nvSpPr>
          <p:spPr>
            <a:xfrm rot="-463728">
              <a:off x="5543689" y="1717108"/>
              <a:ext cx="3269274" cy="2698025"/>
            </a:xfrm>
            <a:custGeom>
              <a:avLst/>
              <a:gdLst/>
              <a:ahLst/>
              <a:cxnLst/>
              <a:rect l="l" t="t" r="r" b="b"/>
              <a:pathLst>
                <a:path w="5145" h="4246" extrusionOk="0">
                  <a:moveTo>
                    <a:pt x="4884" y="2599"/>
                  </a:moveTo>
                  <a:cubicBezTo>
                    <a:pt x="4078" y="4103"/>
                    <a:pt x="2271" y="4610"/>
                    <a:pt x="735" y="3983"/>
                  </a:cubicBezTo>
                  <a:cubicBezTo>
                    <a:pt x="591" y="3924"/>
                    <a:pt x="451" y="3841"/>
                    <a:pt x="333" y="3738"/>
                  </a:cubicBezTo>
                  <a:cubicBezTo>
                    <a:pt x="297" y="3707"/>
                    <a:pt x="264" y="3675"/>
                    <a:pt x="233" y="3641"/>
                  </a:cubicBezTo>
                  <a:cubicBezTo>
                    <a:pt x="129" y="3525"/>
                    <a:pt x="50" y="3390"/>
                    <a:pt x="18" y="3238"/>
                  </a:cubicBezTo>
                  <a:cubicBezTo>
                    <a:pt x="14" y="3221"/>
                    <a:pt x="11" y="3203"/>
                    <a:pt x="8" y="3185"/>
                  </a:cubicBezTo>
                  <a:cubicBezTo>
                    <a:pt x="8" y="3184"/>
                    <a:pt x="8" y="3182"/>
                    <a:pt x="8" y="3181"/>
                  </a:cubicBezTo>
                  <a:cubicBezTo>
                    <a:pt x="-3" y="3107"/>
                    <a:pt x="-2" y="3035"/>
                    <a:pt x="8" y="2965"/>
                  </a:cubicBezTo>
                  <a:cubicBezTo>
                    <a:pt x="9" y="2951"/>
                    <a:pt x="12" y="2936"/>
                    <a:pt x="15" y="2921"/>
                  </a:cubicBezTo>
                  <a:cubicBezTo>
                    <a:pt x="26" y="2864"/>
                    <a:pt x="44" y="2808"/>
                    <a:pt x="66" y="2754"/>
                  </a:cubicBezTo>
                  <a:cubicBezTo>
                    <a:pt x="71" y="2743"/>
                    <a:pt x="77" y="2731"/>
                    <a:pt x="82" y="2719"/>
                  </a:cubicBezTo>
                  <a:cubicBezTo>
                    <a:pt x="97" y="2688"/>
                    <a:pt x="114" y="2657"/>
                    <a:pt x="132" y="2627"/>
                  </a:cubicBezTo>
                  <a:cubicBezTo>
                    <a:pt x="138" y="2617"/>
                    <a:pt x="145" y="2606"/>
                    <a:pt x="151" y="2596"/>
                  </a:cubicBezTo>
                  <a:cubicBezTo>
                    <a:pt x="373" y="2253"/>
                    <a:pt x="795" y="1994"/>
                    <a:pt x="1112" y="1815"/>
                  </a:cubicBezTo>
                  <a:cubicBezTo>
                    <a:pt x="1411" y="1647"/>
                    <a:pt x="1722" y="1483"/>
                    <a:pt x="1976" y="1248"/>
                  </a:cubicBezTo>
                  <a:cubicBezTo>
                    <a:pt x="2213" y="1028"/>
                    <a:pt x="2397" y="753"/>
                    <a:pt x="2624" y="520"/>
                  </a:cubicBezTo>
                  <a:cubicBezTo>
                    <a:pt x="2831" y="307"/>
                    <a:pt x="3068" y="131"/>
                    <a:pt x="3409" y="48"/>
                  </a:cubicBezTo>
                  <a:cubicBezTo>
                    <a:pt x="3642" y="-9"/>
                    <a:pt x="3888" y="-16"/>
                    <a:pt x="4118" y="32"/>
                  </a:cubicBezTo>
                  <a:lnTo>
                    <a:pt x="4119" y="32"/>
                  </a:lnTo>
                  <a:cubicBezTo>
                    <a:pt x="4128" y="34"/>
                    <a:pt x="4137" y="36"/>
                    <a:pt x="4147" y="38"/>
                  </a:cubicBezTo>
                  <a:cubicBezTo>
                    <a:pt x="4203" y="51"/>
                    <a:pt x="4258" y="68"/>
                    <a:pt x="4312" y="88"/>
                  </a:cubicBezTo>
                  <a:cubicBezTo>
                    <a:pt x="4321" y="91"/>
                    <a:pt x="4330" y="94"/>
                    <a:pt x="4339" y="98"/>
                  </a:cubicBezTo>
                  <a:cubicBezTo>
                    <a:pt x="4400" y="122"/>
                    <a:pt x="4458" y="150"/>
                    <a:pt x="4513" y="183"/>
                  </a:cubicBezTo>
                  <a:cubicBezTo>
                    <a:pt x="4524" y="189"/>
                    <a:pt x="4534" y="195"/>
                    <a:pt x="4544" y="202"/>
                  </a:cubicBezTo>
                  <a:cubicBezTo>
                    <a:pt x="4586" y="229"/>
                    <a:pt x="4626" y="258"/>
                    <a:pt x="4665" y="291"/>
                  </a:cubicBezTo>
                  <a:lnTo>
                    <a:pt x="4665" y="291"/>
                  </a:lnTo>
                  <a:cubicBezTo>
                    <a:pt x="4676" y="300"/>
                    <a:pt x="4687" y="309"/>
                    <a:pt x="4697" y="319"/>
                  </a:cubicBezTo>
                  <a:cubicBezTo>
                    <a:pt x="4737" y="355"/>
                    <a:pt x="4775" y="394"/>
                    <a:pt x="4809" y="436"/>
                  </a:cubicBezTo>
                  <a:cubicBezTo>
                    <a:pt x="4820" y="449"/>
                    <a:pt x="4830" y="462"/>
                    <a:pt x="4839" y="474"/>
                  </a:cubicBezTo>
                  <a:cubicBezTo>
                    <a:pt x="4866" y="510"/>
                    <a:pt x="4890" y="547"/>
                    <a:pt x="4913" y="587"/>
                  </a:cubicBezTo>
                  <a:cubicBezTo>
                    <a:pt x="4913" y="587"/>
                    <a:pt x="4914" y="588"/>
                    <a:pt x="4914" y="589"/>
                  </a:cubicBezTo>
                  <a:cubicBezTo>
                    <a:pt x="4917" y="592"/>
                    <a:pt x="4918" y="596"/>
                    <a:pt x="4921" y="599"/>
                  </a:cubicBezTo>
                  <a:cubicBezTo>
                    <a:pt x="5251" y="1188"/>
                    <a:pt x="5197" y="2015"/>
                    <a:pt x="4884" y="2599"/>
                  </a:cubicBezTo>
                  <a:close/>
                </a:path>
              </a:pathLst>
            </a:custGeom>
            <a:solidFill>
              <a:schemeClr val="accent4"/>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78" name="Google Shape;778;p38"/>
            <p:cNvSpPr/>
            <p:nvPr/>
          </p:nvSpPr>
          <p:spPr>
            <a:xfrm>
              <a:off x="5619468" y="1469579"/>
              <a:ext cx="1091520" cy="755640"/>
            </a:xfrm>
            <a:custGeom>
              <a:avLst/>
              <a:gdLst/>
              <a:ahLst/>
              <a:cxnLst/>
              <a:rect l="l" t="t" r="r" b="b"/>
              <a:pathLst>
                <a:path w="3032" h="2099" extrusionOk="0">
                  <a:moveTo>
                    <a:pt x="2775" y="0"/>
                  </a:moveTo>
                  <a:lnTo>
                    <a:pt x="257" y="0"/>
                  </a:lnTo>
                  <a:cubicBezTo>
                    <a:pt x="116" y="0"/>
                    <a:pt x="0" y="115"/>
                    <a:pt x="0" y="257"/>
                  </a:cubicBezTo>
                  <a:lnTo>
                    <a:pt x="0" y="1393"/>
                  </a:lnTo>
                  <a:cubicBezTo>
                    <a:pt x="0" y="1533"/>
                    <a:pt x="116" y="1649"/>
                    <a:pt x="257" y="1649"/>
                  </a:cubicBezTo>
                  <a:lnTo>
                    <a:pt x="2231" y="1649"/>
                  </a:lnTo>
                  <a:cubicBezTo>
                    <a:pt x="2234" y="1767"/>
                    <a:pt x="2275" y="1946"/>
                    <a:pt x="2464" y="2099"/>
                  </a:cubicBezTo>
                  <a:cubicBezTo>
                    <a:pt x="2464" y="2099"/>
                    <a:pt x="2460" y="1825"/>
                    <a:pt x="2511" y="1649"/>
                  </a:cubicBezTo>
                  <a:lnTo>
                    <a:pt x="2775" y="1649"/>
                  </a:lnTo>
                  <a:cubicBezTo>
                    <a:pt x="2917" y="1649"/>
                    <a:pt x="3032" y="1533"/>
                    <a:pt x="3032" y="1393"/>
                  </a:cubicBezTo>
                  <a:lnTo>
                    <a:pt x="3032" y="257"/>
                  </a:lnTo>
                  <a:cubicBezTo>
                    <a:pt x="3032" y="115"/>
                    <a:pt x="2917" y="0"/>
                    <a:pt x="2775" y="0"/>
                  </a:cubicBezTo>
                  <a:close/>
                </a:path>
              </a:pathLst>
            </a:custGeom>
            <a:solidFill>
              <a:schemeClr val="accent2"/>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79" name="Google Shape;779;p38"/>
            <p:cNvSpPr/>
            <p:nvPr/>
          </p:nvSpPr>
          <p:spPr>
            <a:xfrm>
              <a:off x="5732868" y="1615019"/>
              <a:ext cx="865080" cy="28440"/>
            </a:xfrm>
            <a:custGeom>
              <a:avLst/>
              <a:gdLst/>
              <a:ahLst/>
              <a:cxnLst/>
              <a:rect l="l" t="t" r="r" b="b"/>
              <a:pathLst>
                <a:path w="2403" h="79" extrusionOk="0">
                  <a:moveTo>
                    <a:pt x="2403" y="79"/>
                  </a:moveTo>
                  <a:lnTo>
                    <a:pt x="0" y="79"/>
                  </a:lnTo>
                  <a:lnTo>
                    <a:pt x="0" y="0"/>
                  </a:lnTo>
                  <a:lnTo>
                    <a:pt x="2403" y="0"/>
                  </a:lnTo>
                  <a:lnTo>
                    <a:pt x="2403" y="79"/>
                  </a:lnTo>
                  <a:close/>
                </a:path>
              </a:pathLst>
            </a:custGeom>
            <a:solidFill>
              <a:schemeClr val="accent5"/>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780" name="Google Shape;780;p38"/>
            <p:cNvSpPr/>
            <p:nvPr/>
          </p:nvSpPr>
          <p:spPr>
            <a:xfrm>
              <a:off x="5732868" y="1707899"/>
              <a:ext cx="865080" cy="28440"/>
            </a:xfrm>
            <a:custGeom>
              <a:avLst/>
              <a:gdLst/>
              <a:ahLst/>
              <a:cxnLst/>
              <a:rect l="l" t="t" r="r" b="b"/>
              <a:pathLst>
                <a:path w="2403" h="79" extrusionOk="0">
                  <a:moveTo>
                    <a:pt x="2403" y="79"/>
                  </a:moveTo>
                  <a:lnTo>
                    <a:pt x="0" y="79"/>
                  </a:lnTo>
                  <a:lnTo>
                    <a:pt x="0" y="0"/>
                  </a:lnTo>
                  <a:lnTo>
                    <a:pt x="2403" y="0"/>
                  </a:lnTo>
                  <a:lnTo>
                    <a:pt x="2403" y="79"/>
                  </a:lnTo>
                  <a:close/>
                </a:path>
              </a:pathLst>
            </a:custGeom>
            <a:solidFill>
              <a:schemeClr val="accent5"/>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781" name="Google Shape;781;p38"/>
            <p:cNvSpPr/>
            <p:nvPr/>
          </p:nvSpPr>
          <p:spPr>
            <a:xfrm>
              <a:off x="5732868" y="1800779"/>
              <a:ext cx="865080" cy="28440"/>
            </a:xfrm>
            <a:custGeom>
              <a:avLst/>
              <a:gdLst/>
              <a:ahLst/>
              <a:cxnLst/>
              <a:rect l="l" t="t" r="r" b="b"/>
              <a:pathLst>
                <a:path w="2403" h="79" extrusionOk="0">
                  <a:moveTo>
                    <a:pt x="2403" y="79"/>
                  </a:moveTo>
                  <a:lnTo>
                    <a:pt x="0" y="79"/>
                  </a:lnTo>
                  <a:lnTo>
                    <a:pt x="0" y="0"/>
                  </a:lnTo>
                  <a:lnTo>
                    <a:pt x="2403" y="0"/>
                  </a:lnTo>
                  <a:lnTo>
                    <a:pt x="2403" y="79"/>
                  </a:lnTo>
                  <a:close/>
                </a:path>
              </a:pathLst>
            </a:custGeom>
            <a:solidFill>
              <a:schemeClr val="accent5"/>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782" name="Google Shape;782;p38"/>
            <p:cNvSpPr/>
            <p:nvPr/>
          </p:nvSpPr>
          <p:spPr>
            <a:xfrm>
              <a:off x="8580870" y="1252844"/>
              <a:ext cx="446400" cy="547920"/>
            </a:xfrm>
            <a:custGeom>
              <a:avLst/>
              <a:gdLst/>
              <a:ahLst/>
              <a:cxnLst/>
              <a:rect l="l" t="t" r="r" b="b"/>
              <a:pathLst>
                <a:path w="1240" h="1522" extrusionOk="0">
                  <a:moveTo>
                    <a:pt x="1240" y="620"/>
                  </a:moveTo>
                  <a:cubicBezTo>
                    <a:pt x="1240" y="277"/>
                    <a:pt x="963" y="0"/>
                    <a:pt x="621" y="0"/>
                  </a:cubicBezTo>
                  <a:cubicBezTo>
                    <a:pt x="278" y="0"/>
                    <a:pt x="0" y="277"/>
                    <a:pt x="0" y="620"/>
                  </a:cubicBezTo>
                  <a:cubicBezTo>
                    <a:pt x="0" y="907"/>
                    <a:pt x="196" y="1150"/>
                    <a:pt x="462" y="1220"/>
                  </a:cubicBezTo>
                  <a:cubicBezTo>
                    <a:pt x="479" y="1304"/>
                    <a:pt x="471" y="1441"/>
                    <a:pt x="284" y="1517"/>
                  </a:cubicBezTo>
                  <a:cubicBezTo>
                    <a:pt x="284" y="1517"/>
                    <a:pt x="638" y="1583"/>
                    <a:pt x="726" y="1231"/>
                  </a:cubicBezTo>
                  <a:cubicBezTo>
                    <a:pt x="1018" y="1181"/>
                    <a:pt x="1240" y="926"/>
                    <a:pt x="1240" y="620"/>
                  </a:cubicBezTo>
                  <a:close/>
                </a:path>
              </a:pathLst>
            </a:custGeom>
            <a:solidFill>
              <a:schemeClr val="accent5"/>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83" name="Google Shape;783;p38"/>
            <p:cNvSpPr/>
            <p:nvPr/>
          </p:nvSpPr>
          <p:spPr>
            <a:xfrm>
              <a:off x="7276073" y="923404"/>
              <a:ext cx="446760" cy="547920"/>
            </a:xfrm>
            <a:custGeom>
              <a:avLst/>
              <a:gdLst/>
              <a:ahLst/>
              <a:cxnLst/>
              <a:rect l="l" t="t" r="r" b="b"/>
              <a:pathLst>
                <a:path w="1241" h="1522" extrusionOk="0">
                  <a:moveTo>
                    <a:pt x="0" y="620"/>
                  </a:moveTo>
                  <a:cubicBezTo>
                    <a:pt x="0" y="278"/>
                    <a:pt x="278" y="0"/>
                    <a:pt x="621" y="0"/>
                  </a:cubicBezTo>
                  <a:cubicBezTo>
                    <a:pt x="964" y="0"/>
                    <a:pt x="1241" y="278"/>
                    <a:pt x="1241" y="620"/>
                  </a:cubicBezTo>
                  <a:cubicBezTo>
                    <a:pt x="1241" y="908"/>
                    <a:pt x="1045" y="1149"/>
                    <a:pt x="780" y="1219"/>
                  </a:cubicBezTo>
                  <a:cubicBezTo>
                    <a:pt x="763" y="1304"/>
                    <a:pt x="769" y="1441"/>
                    <a:pt x="958" y="1518"/>
                  </a:cubicBezTo>
                  <a:cubicBezTo>
                    <a:pt x="958" y="1518"/>
                    <a:pt x="604" y="1583"/>
                    <a:pt x="516" y="1231"/>
                  </a:cubicBezTo>
                  <a:cubicBezTo>
                    <a:pt x="223" y="1181"/>
                    <a:pt x="0" y="927"/>
                    <a:pt x="0" y="620"/>
                  </a:cubicBezTo>
                  <a:close/>
                </a:path>
              </a:pathLst>
            </a:custGeom>
            <a:solidFill>
              <a:schemeClr val="accent3"/>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84" name="Google Shape;784;p38"/>
            <p:cNvSpPr/>
            <p:nvPr/>
          </p:nvSpPr>
          <p:spPr>
            <a:xfrm>
              <a:off x="6784845" y="2764809"/>
              <a:ext cx="1441080" cy="1202760"/>
            </a:xfrm>
            <a:custGeom>
              <a:avLst/>
              <a:gdLst/>
              <a:ahLst/>
              <a:cxnLst/>
              <a:rect l="l" t="t" r="r" b="b"/>
              <a:pathLst>
                <a:path w="4003" h="3341" extrusionOk="0">
                  <a:moveTo>
                    <a:pt x="0" y="2125"/>
                  </a:moveTo>
                  <a:cubicBezTo>
                    <a:pt x="0" y="2125"/>
                    <a:pt x="7" y="965"/>
                    <a:pt x="697" y="496"/>
                  </a:cubicBezTo>
                  <a:cubicBezTo>
                    <a:pt x="1389" y="27"/>
                    <a:pt x="2258" y="-28"/>
                    <a:pt x="2494" y="9"/>
                  </a:cubicBezTo>
                  <a:cubicBezTo>
                    <a:pt x="2729" y="45"/>
                    <a:pt x="3438" y="58"/>
                    <a:pt x="3913" y="854"/>
                  </a:cubicBezTo>
                  <a:cubicBezTo>
                    <a:pt x="4388" y="1650"/>
                    <a:pt x="2833" y="2329"/>
                    <a:pt x="2833" y="2329"/>
                  </a:cubicBezTo>
                  <a:lnTo>
                    <a:pt x="1184" y="2989"/>
                  </a:lnTo>
                  <a:lnTo>
                    <a:pt x="759" y="3341"/>
                  </a:lnTo>
                  <a:lnTo>
                    <a:pt x="74" y="3088"/>
                  </a:lnTo>
                  <a:lnTo>
                    <a:pt x="0" y="2125"/>
                  </a:lnTo>
                  <a:close/>
                </a:path>
              </a:pathLst>
            </a:custGeom>
            <a:solidFill>
              <a:schemeClr val="accent6"/>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785" name="Google Shape;785;p38"/>
            <p:cNvSpPr/>
            <p:nvPr/>
          </p:nvSpPr>
          <p:spPr>
            <a:xfrm>
              <a:off x="7490085" y="2890809"/>
              <a:ext cx="866880" cy="1047600"/>
            </a:xfrm>
            <a:custGeom>
              <a:avLst/>
              <a:gdLst/>
              <a:ahLst/>
              <a:cxnLst/>
              <a:rect l="l" t="t" r="r" b="b"/>
              <a:pathLst>
                <a:path w="2408" h="2910" extrusionOk="0">
                  <a:moveTo>
                    <a:pt x="1512" y="0"/>
                  </a:moveTo>
                  <a:cubicBezTo>
                    <a:pt x="1512" y="0"/>
                    <a:pt x="2483" y="619"/>
                    <a:pt x="2404" y="2521"/>
                  </a:cubicBezTo>
                  <a:cubicBezTo>
                    <a:pt x="2408" y="3152"/>
                    <a:pt x="177" y="2826"/>
                    <a:pt x="177" y="2826"/>
                  </a:cubicBezTo>
                  <a:lnTo>
                    <a:pt x="102" y="2401"/>
                  </a:lnTo>
                  <a:lnTo>
                    <a:pt x="0" y="2068"/>
                  </a:lnTo>
                  <a:lnTo>
                    <a:pt x="1389" y="1999"/>
                  </a:lnTo>
                  <a:cubicBezTo>
                    <a:pt x="1389" y="1999"/>
                    <a:pt x="916" y="266"/>
                    <a:pt x="1512" y="0"/>
                  </a:cubicBezTo>
                  <a:close/>
                </a:path>
              </a:pathLst>
            </a:custGeom>
            <a:solidFill>
              <a:schemeClr val="accent6"/>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786" name="Google Shape;786;p38"/>
            <p:cNvSpPr/>
            <p:nvPr/>
          </p:nvSpPr>
          <p:spPr>
            <a:xfrm>
              <a:off x="7893645" y="3275649"/>
              <a:ext cx="102240" cy="345240"/>
            </a:xfrm>
            <a:custGeom>
              <a:avLst/>
              <a:gdLst/>
              <a:ahLst/>
              <a:cxnLst/>
              <a:rect l="l" t="t" r="r" b="b"/>
              <a:pathLst>
                <a:path w="284" h="959" extrusionOk="0">
                  <a:moveTo>
                    <a:pt x="284" y="948"/>
                  </a:moveTo>
                  <a:cubicBezTo>
                    <a:pt x="195" y="634"/>
                    <a:pt x="106" y="320"/>
                    <a:pt x="18" y="6"/>
                  </a:cubicBezTo>
                  <a:cubicBezTo>
                    <a:pt x="15" y="-5"/>
                    <a:pt x="-2" y="0"/>
                    <a:pt x="0" y="10"/>
                  </a:cubicBezTo>
                  <a:cubicBezTo>
                    <a:pt x="89" y="325"/>
                    <a:pt x="178" y="639"/>
                    <a:pt x="267" y="953"/>
                  </a:cubicBezTo>
                  <a:cubicBezTo>
                    <a:pt x="270" y="964"/>
                    <a:pt x="287" y="959"/>
                    <a:pt x="284" y="948"/>
                  </a:cubicBezTo>
                  <a:close/>
                </a:path>
              </a:pathLst>
            </a:custGeom>
            <a:solidFill>
              <a:schemeClr val="accent5"/>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87" name="Google Shape;787;p38"/>
            <p:cNvSpPr/>
            <p:nvPr/>
          </p:nvSpPr>
          <p:spPr>
            <a:xfrm>
              <a:off x="7042965" y="2974689"/>
              <a:ext cx="483840" cy="781200"/>
            </a:xfrm>
            <a:custGeom>
              <a:avLst/>
              <a:gdLst/>
              <a:ahLst/>
              <a:cxnLst/>
              <a:rect l="l" t="t" r="r" b="b"/>
              <a:pathLst>
                <a:path w="1344" h="2170" extrusionOk="0">
                  <a:moveTo>
                    <a:pt x="23" y="2170"/>
                  </a:moveTo>
                  <a:lnTo>
                    <a:pt x="0" y="2164"/>
                  </a:lnTo>
                  <a:cubicBezTo>
                    <a:pt x="273" y="1198"/>
                    <a:pt x="1315" y="12"/>
                    <a:pt x="1326" y="0"/>
                  </a:cubicBezTo>
                  <a:lnTo>
                    <a:pt x="1344" y="15"/>
                  </a:lnTo>
                  <a:cubicBezTo>
                    <a:pt x="1333" y="28"/>
                    <a:pt x="295" y="1211"/>
                    <a:pt x="23" y="2170"/>
                  </a:cubicBezTo>
                  <a:close/>
                </a:path>
              </a:pathLst>
            </a:custGeom>
            <a:solidFill>
              <a:schemeClr val="accent5"/>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88" name="Google Shape;788;p38"/>
            <p:cNvSpPr/>
            <p:nvPr/>
          </p:nvSpPr>
          <p:spPr>
            <a:xfrm>
              <a:off x="7513845" y="2915289"/>
              <a:ext cx="25560" cy="25200"/>
            </a:xfrm>
            <a:custGeom>
              <a:avLst/>
              <a:gdLst/>
              <a:ahLst/>
              <a:cxnLst/>
              <a:rect l="l" t="t" r="r" b="b"/>
              <a:pathLst>
                <a:path w="71" h="70" extrusionOk="0">
                  <a:moveTo>
                    <a:pt x="71" y="35"/>
                  </a:moveTo>
                  <a:cubicBezTo>
                    <a:pt x="71" y="54"/>
                    <a:pt x="55" y="70"/>
                    <a:pt x="36" y="70"/>
                  </a:cubicBezTo>
                  <a:cubicBezTo>
                    <a:pt x="17" y="70"/>
                    <a:pt x="0" y="54"/>
                    <a:pt x="0" y="35"/>
                  </a:cubicBezTo>
                  <a:cubicBezTo>
                    <a:pt x="0" y="15"/>
                    <a:pt x="17" y="0"/>
                    <a:pt x="36" y="0"/>
                  </a:cubicBezTo>
                  <a:cubicBezTo>
                    <a:pt x="55" y="0"/>
                    <a:pt x="71" y="15"/>
                    <a:pt x="71" y="35"/>
                  </a:cubicBezTo>
                  <a:close/>
                </a:path>
              </a:pathLst>
            </a:custGeom>
            <a:solidFill>
              <a:schemeClr val="lt1"/>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89" name="Google Shape;789;p38"/>
            <p:cNvSpPr/>
            <p:nvPr/>
          </p:nvSpPr>
          <p:spPr>
            <a:xfrm>
              <a:off x="7116045" y="1854369"/>
              <a:ext cx="678600" cy="587520"/>
            </a:xfrm>
            <a:custGeom>
              <a:avLst/>
              <a:gdLst/>
              <a:ahLst/>
              <a:cxnLst/>
              <a:rect l="l" t="t" r="r" b="b"/>
              <a:pathLst>
                <a:path w="1885" h="1632" extrusionOk="0">
                  <a:moveTo>
                    <a:pt x="1575" y="1632"/>
                  </a:moveTo>
                  <a:cubicBezTo>
                    <a:pt x="1575" y="1632"/>
                    <a:pt x="1829" y="1650"/>
                    <a:pt x="1874" y="1361"/>
                  </a:cubicBezTo>
                  <a:cubicBezTo>
                    <a:pt x="1919" y="1072"/>
                    <a:pt x="1808" y="764"/>
                    <a:pt x="1808" y="764"/>
                  </a:cubicBezTo>
                  <a:cubicBezTo>
                    <a:pt x="1808" y="764"/>
                    <a:pt x="1959" y="359"/>
                    <a:pt x="1730" y="253"/>
                  </a:cubicBezTo>
                  <a:cubicBezTo>
                    <a:pt x="1500" y="147"/>
                    <a:pt x="865" y="344"/>
                    <a:pt x="702" y="223"/>
                  </a:cubicBezTo>
                  <a:cubicBezTo>
                    <a:pt x="540" y="101"/>
                    <a:pt x="499" y="-25"/>
                    <a:pt x="423" y="5"/>
                  </a:cubicBezTo>
                  <a:cubicBezTo>
                    <a:pt x="347" y="35"/>
                    <a:pt x="423" y="197"/>
                    <a:pt x="423" y="197"/>
                  </a:cubicBezTo>
                  <a:cubicBezTo>
                    <a:pt x="329" y="76"/>
                    <a:pt x="149" y="-5"/>
                    <a:pt x="47" y="154"/>
                  </a:cubicBezTo>
                  <a:cubicBezTo>
                    <a:pt x="-112" y="399"/>
                    <a:pt x="171" y="679"/>
                    <a:pt x="403" y="723"/>
                  </a:cubicBezTo>
                  <a:cubicBezTo>
                    <a:pt x="726" y="784"/>
                    <a:pt x="1543" y="910"/>
                    <a:pt x="1543" y="910"/>
                  </a:cubicBezTo>
                  <a:lnTo>
                    <a:pt x="1575" y="1632"/>
                  </a:lnTo>
                  <a:close/>
                </a:path>
              </a:pathLst>
            </a:custGeom>
            <a:solidFill>
              <a:srgbClr val="101B48"/>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790" name="Google Shape;790;p38"/>
            <p:cNvSpPr/>
            <p:nvPr/>
          </p:nvSpPr>
          <p:spPr>
            <a:xfrm>
              <a:off x="7203525" y="1969929"/>
              <a:ext cx="512280" cy="608040"/>
            </a:xfrm>
            <a:custGeom>
              <a:avLst/>
              <a:gdLst/>
              <a:ahLst/>
              <a:cxnLst/>
              <a:rect l="l" t="t" r="r" b="b"/>
              <a:pathLst>
                <a:path w="1423" h="1689" extrusionOk="0">
                  <a:moveTo>
                    <a:pt x="1423" y="499"/>
                  </a:moveTo>
                  <a:lnTo>
                    <a:pt x="1416" y="714"/>
                  </a:lnTo>
                  <a:lnTo>
                    <a:pt x="1404" y="1530"/>
                  </a:lnTo>
                  <a:cubicBezTo>
                    <a:pt x="1404" y="1530"/>
                    <a:pt x="687" y="1686"/>
                    <a:pt x="474" y="1689"/>
                  </a:cubicBezTo>
                  <a:cubicBezTo>
                    <a:pt x="237" y="1693"/>
                    <a:pt x="119" y="1447"/>
                    <a:pt x="69" y="1249"/>
                  </a:cubicBezTo>
                  <a:cubicBezTo>
                    <a:pt x="17" y="1049"/>
                    <a:pt x="-43" y="290"/>
                    <a:pt x="44" y="163"/>
                  </a:cubicBezTo>
                  <a:cubicBezTo>
                    <a:pt x="50" y="155"/>
                    <a:pt x="57" y="146"/>
                    <a:pt x="65" y="138"/>
                  </a:cubicBezTo>
                  <a:cubicBezTo>
                    <a:pt x="185" y="18"/>
                    <a:pt x="328" y="14"/>
                    <a:pt x="338" y="12"/>
                  </a:cubicBezTo>
                  <a:cubicBezTo>
                    <a:pt x="363" y="8"/>
                    <a:pt x="406" y="6"/>
                    <a:pt x="459" y="4"/>
                  </a:cubicBezTo>
                  <a:cubicBezTo>
                    <a:pt x="673" y="-5"/>
                    <a:pt x="1055" y="2"/>
                    <a:pt x="1063" y="12"/>
                  </a:cubicBezTo>
                  <a:cubicBezTo>
                    <a:pt x="1074" y="26"/>
                    <a:pt x="1423" y="499"/>
                    <a:pt x="1423" y="499"/>
                  </a:cubicBezTo>
                  <a:close/>
                </a:path>
              </a:pathLst>
            </a:custGeom>
            <a:solidFill>
              <a:srgbClr val="835435"/>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91" name="Google Shape;791;p38"/>
            <p:cNvSpPr/>
            <p:nvPr/>
          </p:nvSpPr>
          <p:spPr>
            <a:xfrm>
              <a:off x="7671525" y="2217609"/>
              <a:ext cx="159120" cy="159120"/>
            </a:xfrm>
            <a:custGeom>
              <a:avLst/>
              <a:gdLst/>
              <a:ahLst/>
              <a:cxnLst/>
              <a:rect l="l" t="t" r="r" b="b"/>
              <a:pathLst>
                <a:path w="442" h="442" extrusionOk="0">
                  <a:moveTo>
                    <a:pt x="442" y="221"/>
                  </a:moveTo>
                  <a:cubicBezTo>
                    <a:pt x="442" y="343"/>
                    <a:pt x="343" y="442"/>
                    <a:pt x="221" y="442"/>
                  </a:cubicBezTo>
                  <a:cubicBezTo>
                    <a:pt x="99" y="442"/>
                    <a:pt x="0" y="343"/>
                    <a:pt x="0" y="221"/>
                  </a:cubicBezTo>
                  <a:cubicBezTo>
                    <a:pt x="0" y="99"/>
                    <a:pt x="99" y="0"/>
                    <a:pt x="221" y="0"/>
                  </a:cubicBezTo>
                  <a:cubicBezTo>
                    <a:pt x="343" y="0"/>
                    <a:pt x="442" y="99"/>
                    <a:pt x="442" y="221"/>
                  </a:cubicBezTo>
                  <a:close/>
                </a:path>
              </a:pathLst>
            </a:custGeom>
            <a:solidFill>
              <a:srgbClr val="835435"/>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92" name="Google Shape;792;p38"/>
            <p:cNvSpPr/>
            <p:nvPr/>
          </p:nvSpPr>
          <p:spPr>
            <a:xfrm>
              <a:off x="7468845" y="2417049"/>
              <a:ext cx="246960" cy="405000"/>
            </a:xfrm>
            <a:custGeom>
              <a:avLst/>
              <a:gdLst/>
              <a:ahLst/>
              <a:cxnLst/>
              <a:rect l="l" t="t" r="r" b="b"/>
              <a:pathLst>
                <a:path w="686" h="1125" extrusionOk="0">
                  <a:moveTo>
                    <a:pt x="686" y="1056"/>
                  </a:moveTo>
                  <a:cubicBezTo>
                    <a:pt x="362" y="1206"/>
                    <a:pt x="0" y="1065"/>
                    <a:pt x="0" y="1065"/>
                  </a:cubicBezTo>
                  <a:lnTo>
                    <a:pt x="4" y="995"/>
                  </a:lnTo>
                  <a:lnTo>
                    <a:pt x="38" y="410"/>
                  </a:lnTo>
                  <a:lnTo>
                    <a:pt x="45" y="305"/>
                  </a:lnTo>
                  <a:lnTo>
                    <a:pt x="660" y="0"/>
                  </a:lnTo>
                  <a:lnTo>
                    <a:pt x="686" y="1056"/>
                  </a:lnTo>
                  <a:close/>
                </a:path>
              </a:pathLst>
            </a:custGeom>
            <a:solidFill>
              <a:srgbClr val="835435"/>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93" name="Google Shape;793;p38"/>
            <p:cNvSpPr/>
            <p:nvPr/>
          </p:nvSpPr>
          <p:spPr>
            <a:xfrm>
              <a:off x="7470285" y="2545569"/>
              <a:ext cx="117360" cy="229680"/>
            </a:xfrm>
            <a:custGeom>
              <a:avLst/>
              <a:gdLst/>
              <a:ahLst/>
              <a:cxnLst/>
              <a:rect l="l" t="t" r="r" b="b"/>
              <a:pathLst>
                <a:path w="326" h="638" extrusionOk="0">
                  <a:moveTo>
                    <a:pt x="0" y="638"/>
                  </a:moveTo>
                  <a:lnTo>
                    <a:pt x="34" y="53"/>
                  </a:lnTo>
                  <a:lnTo>
                    <a:pt x="325" y="0"/>
                  </a:lnTo>
                  <a:cubicBezTo>
                    <a:pt x="325" y="0"/>
                    <a:pt x="362" y="628"/>
                    <a:pt x="0" y="638"/>
                  </a:cubicBezTo>
                  <a:close/>
                </a:path>
              </a:pathLst>
            </a:custGeom>
            <a:solidFill>
              <a:srgbClr val="66422A"/>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94" name="Google Shape;794;p38"/>
            <p:cNvSpPr/>
            <p:nvPr/>
          </p:nvSpPr>
          <p:spPr>
            <a:xfrm>
              <a:off x="7528965" y="2689569"/>
              <a:ext cx="249840" cy="238320"/>
            </a:xfrm>
            <a:custGeom>
              <a:avLst/>
              <a:gdLst/>
              <a:ahLst/>
              <a:cxnLst/>
              <a:rect l="l" t="t" r="r" b="b"/>
              <a:pathLst>
                <a:path w="694" h="662" extrusionOk="0">
                  <a:moveTo>
                    <a:pt x="519" y="0"/>
                  </a:moveTo>
                  <a:cubicBezTo>
                    <a:pt x="519" y="0"/>
                    <a:pt x="290" y="255"/>
                    <a:pt x="0" y="336"/>
                  </a:cubicBezTo>
                  <a:lnTo>
                    <a:pt x="122" y="662"/>
                  </a:lnTo>
                  <a:cubicBezTo>
                    <a:pt x="122" y="662"/>
                    <a:pt x="555" y="534"/>
                    <a:pt x="694" y="263"/>
                  </a:cubicBezTo>
                  <a:cubicBezTo>
                    <a:pt x="694" y="263"/>
                    <a:pt x="662" y="68"/>
                    <a:pt x="519" y="0"/>
                  </a:cubicBezTo>
                  <a:close/>
                </a:path>
              </a:pathLst>
            </a:custGeom>
            <a:solidFill>
              <a:schemeClr val="lt1"/>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95" name="Google Shape;795;p38"/>
            <p:cNvSpPr/>
            <p:nvPr/>
          </p:nvSpPr>
          <p:spPr>
            <a:xfrm>
              <a:off x="7395405" y="2703609"/>
              <a:ext cx="140400" cy="201960"/>
            </a:xfrm>
            <a:custGeom>
              <a:avLst/>
              <a:gdLst/>
              <a:ahLst/>
              <a:cxnLst/>
              <a:rect l="l" t="t" r="r" b="b"/>
              <a:pathLst>
                <a:path w="390" h="561" extrusionOk="0">
                  <a:moveTo>
                    <a:pt x="390" y="294"/>
                  </a:moveTo>
                  <a:lnTo>
                    <a:pt x="291" y="561"/>
                  </a:lnTo>
                  <a:cubicBezTo>
                    <a:pt x="291" y="561"/>
                    <a:pt x="114" y="457"/>
                    <a:pt x="0" y="248"/>
                  </a:cubicBezTo>
                  <a:cubicBezTo>
                    <a:pt x="0" y="248"/>
                    <a:pt x="63" y="91"/>
                    <a:pt x="211" y="0"/>
                  </a:cubicBezTo>
                  <a:lnTo>
                    <a:pt x="390" y="294"/>
                  </a:lnTo>
                  <a:close/>
                </a:path>
              </a:pathLst>
            </a:custGeom>
            <a:solidFill>
              <a:schemeClr val="lt1"/>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96" name="Google Shape;796;p38"/>
            <p:cNvSpPr/>
            <p:nvPr/>
          </p:nvSpPr>
          <p:spPr>
            <a:xfrm>
              <a:off x="7695645" y="2253969"/>
              <a:ext cx="110880" cy="74160"/>
            </a:xfrm>
            <a:custGeom>
              <a:avLst/>
              <a:gdLst/>
              <a:ahLst/>
              <a:cxnLst/>
              <a:rect l="l" t="t" r="r" b="b"/>
              <a:pathLst>
                <a:path w="308" h="206" extrusionOk="0">
                  <a:moveTo>
                    <a:pt x="1" y="184"/>
                  </a:moveTo>
                  <a:cubicBezTo>
                    <a:pt x="49" y="70"/>
                    <a:pt x="159" y="-35"/>
                    <a:pt x="291" y="12"/>
                  </a:cubicBezTo>
                  <a:cubicBezTo>
                    <a:pt x="313" y="19"/>
                    <a:pt x="304" y="54"/>
                    <a:pt x="282" y="46"/>
                  </a:cubicBezTo>
                  <a:cubicBezTo>
                    <a:pt x="211" y="21"/>
                    <a:pt x="148" y="47"/>
                    <a:pt x="101" y="95"/>
                  </a:cubicBezTo>
                  <a:cubicBezTo>
                    <a:pt x="171" y="87"/>
                    <a:pt x="239" y="101"/>
                    <a:pt x="299" y="141"/>
                  </a:cubicBezTo>
                  <a:cubicBezTo>
                    <a:pt x="319" y="153"/>
                    <a:pt x="301" y="184"/>
                    <a:pt x="282" y="171"/>
                  </a:cubicBezTo>
                  <a:cubicBezTo>
                    <a:pt x="217" y="130"/>
                    <a:pt x="144" y="118"/>
                    <a:pt x="69" y="136"/>
                  </a:cubicBezTo>
                  <a:cubicBezTo>
                    <a:pt x="68" y="137"/>
                    <a:pt x="67" y="136"/>
                    <a:pt x="67" y="136"/>
                  </a:cubicBezTo>
                  <a:cubicBezTo>
                    <a:pt x="54" y="155"/>
                    <a:pt x="44" y="174"/>
                    <a:pt x="36" y="194"/>
                  </a:cubicBezTo>
                  <a:cubicBezTo>
                    <a:pt x="27" y="215"/>
                    <a:pt x="-7" y="206"/>
                    <a:pt x="1" y="184"/>
                  </a:cubicBezTo>
                  <a:close/>
                </a:path>
              </a:pathLst>
            </a:custGeom>
            <a:solidFill>
              <a:schemeClr val="accent6"/>
            </a:solidFill>
            <a:ln>
              <a:noFill/>
            </a:ln>
          </p:spPr>
          <p:txBody>
            <a:bodyPr spcFirstLastPara="1" wrap="square" lIns="90000" tIns="29150" rIns="90000" bIns="2915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797" name="Google Shape;797;p38"/>
            <p:cNvSpPr/>
            <p:nvPr/>
          </p:nvSpPr>
          <p:spPr>
            <a:xfrm>
              <a:off x="7459485" y="2257569"/>
              <a:ext cx="23040" cy="33120"/>
            </a:xfrm>
            <a:custGeom>
              <a:avLst/>
              <a:gdLst/>
              <a:ahLst/>
              <a:cxnLst/>
              <a:rect l="l" t="t" r="r" b="b"/>
              <a:pathLst>
                <a:path w="64" h="92" extrusionOk="0">
                  <a:moveTo>
                    <a:pt x="64" y="42"/>
                  </a:moveTo>
                  <a:cubicBezTo>
                    <a:pt x="67" y="67"/>
                    <a:pt x="56" y="89"/>
                    <a:pt x="38" y="91"/>
                  </a:cubicBezTo>
                  <a:cubicBezTo>
                    <a:pt x="21" y="93"/>
                    <a:pt x="4" y="75"/>
                    <a:pt x="1" y="49"/>
                  </a:cubicBezTo>
                  <a:cubicBezTo>
                    <a:pt x="-2" y="24"/>
                    <a:pt x="9" y="2"/>
                    <a:pt x="27" y="0"/>
                  </a:cubicBezTo>
                  <a:cubicBezTo>
                    <a:pt x="44" y="-2"/>
                    <a:pt x="61" y="17"/>
                    <a:pt x="64" y="42"/>
                  </a:cubicBezTo>
                  <a:close/>
                </a:path>
              </a:pathLst>
            </a:custGeom>
            <a:solidFill>
              <a:srgbClr val="101B48"/>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798" name="Google Shape;798;p38"/>
            <p:cNvSpPr/>
            <p:nvPr/>
          </p:nvSpPr>
          <p:spPr>
            <a:xfrm>
              <a:off x="7238085" y="2278809"/>
              <a:ext cx="23040" cy="33120"/>
            </a:xfrm>
            <a:custGeom>
              <a:avLst/>
              <a:gdLst/>
              <a:ahLst/>
              <a:cxnLst/>
              <a:rect l="l" t="t" r="r" b="b"/>
              <a:pathLst>
                <a:path w="64" h="92" extrusionOk="0">
                  <a:moveTo>
                    <a:pt x="64" y="42"/>
                  </a:moveTo>
                  <a:cubicBezTo>
                    <a:pt x="67" y="67"/>
                    <a:pt x="55" y="90"/>
                    <a:pt x="38" y="92"/>
                  </a:cubicBezTo>
                  <a:cubicBezTo>
                    <a:pt x="20" y="94"/>
                    <a:pt x="4" y="75"/>
                    <a:pt x="0" y="50"/>
                  </a:cubicBezTo>
                  <a:cubicBezTo>
                    <a:pt x="-2" y="24"/>
                    <a:pt x="9" y="2"/>
                    <a:pt x="27" y="0"/>
                  </a:cubicBezTo>
                  <a:cubicBezTo>
                    <a:pt x="44" y="-2"/>
                    <a:pt x="61" y="17"/>
                    <a:pt x="64" y="42"/>
                  </a:cubicBezTo>
                  <a:close/>
                </a:path>
              </a:pathLst>
            </a:custGeom>
            <a:solidFill>
              <a:srgbClr val="101B48"/>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799" name="Google Shape;799;p38"/>
            <p:cNvSpPr/>
            <p:nvPr/>
          </p:nvSpPr>
          <p:spPr>
            <a:xfrm>
              <a:off x="7382085" y="2328129"/>
              <a:ext cx="123480" cy="106200"/>
            </a:xfrm>
            <a:custGeom>
              <a:avLst/>
              <a:gdLst/>
              <a:ahLst/>
              <a:cxnLst/>
              <a:rect l="l" t="t" r="r" b="b"/>
              <a:pathLst>
                <a:path w="343" h="295" extrusionOk="0">
                  <a:moveTo>
                    <a:pt x="12" y="295"/>
                  </a:moveTo>
                  <a:cubicBezTo>
                    <a:pt x="178" y="295"/>
                    <a:pt x="308" y="173"/>
                    <a:pt x="342" y="15"/>
                  </a:cubicBezTo>
                  <a:cubicBezTo>
                    <a:pt x="346" y="0"/>
                    <a:pt x="322" y="-7"/>
                    <a:pt x="319" y="9"/>
                  </a:cubicBezTo>
                  <a:cubicBezTo>
                    <a:pt x="287" y="156"/>
                    <a:pt x="168" y="270"/>
                    <a:pt x="12" y="270"/>
                  </a:cubicBezTo>
                  <a:cubicBezTo>
                    <a:pt x="-4" y="270"/>
                    <a:pt x="-4" y="295"/>
                    <a:pt x="12" y="295"/>
                  </a:cubicBezTo>
                  <a:close/>
                </a:path>
              </a:pathLst>
            </a:custGeom>
            <a:solidFill>
              <a:schemeClr val="accent6"/>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800" name="Google Shape;800;p38"/>
            <p:cNvSpPr/>
            <p:nvPr/>
          </p:nvSpPr>
          <p:spPr>
            <a:xfrm>
              <a:off x="7325565" y="2239929"/>
              <a:ext cx="70920" cy="141120"/>
            </a:xfrm>
            <a:custGeom>
              <a:avLst/>
              <a:gdLst/>
              <a:ahLst/>
              <a:cxnLst/>
              <a:rect l="l" t="t" r="r" b="b"/>
              <a:pathLst>
                <a:path w="197" h="392" extrusionOk="0">
                  <a:moveTo>
                    <a:pt x="66" y="9"/>
                  </a:moveTo>
                  <a:cubicBezTo>
                    <a:pt x="43" y="131"/>
                    <a:pt x="22" y="254"/>
                    <a:pt x="0" y="376"/>
                  </a:cubicBezTo>
                  <a:cubicBezTo>
                    <a:pt x="-1" y="384"/>
                    <a:pt x="3" y="393"/>
                    <a:pt x="12" y="392"/>
                  </a:cubicBezTo>
                  <a:cubicBezTo>
                    <a:pt x="70" y="385"/>
                    <a:pt x="128" y="379"/>
                    <a:pt x="186" y="372"/>
                  </a:cubicBezTo>
                  <a:cubicBezTo>
                    <a:pt x="201" y="370"/>
                    <a:pt x="201" y="345"/>
                    <a:pt x="186" y="347"/>
                  </a:cubicBezTo>
                  <a:cubicBezTo>
                    <a:pt x="128" y="354"/>
                    <a:pt x="70" y="361"/>
                    <a:pt x="12" y="368"/>
                  </a:cubicBezTo>
                  <a:cubicBezTo>
                    <a:pt x="16" y="372"/>
                    <a:pt x="20" y="378"/>
                    <a:pt x="24" y="383"/>
                  </a:cubicBezTo>
                  <a:cubicBezTo>
                    <a:pt x="45" y="260"/>
                    <a:pt x="68" y="138"/>
                    <a:pt x="89" y="15"/>
                  </a:cubicBezTo>
                  <a:cubicBezTo>
                    <a:pt x="92" y="-1"/>
                    <a:pt x="68" y="-7"/>
                    <a:pt x="66" y="9"/>
                  </a:cubicBezTo>
                  <a:close/>
                </a:path>
              </a:pathLst>
            </a:custGeom>
            <a:solidFill>
              <a:schemeClr val="accent6"/>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801" name="Google Shape;801;p38"/>
            <p:cNvSpPr/>
            <p:nvPr/>
          </p:nvSpPr>
          <p:spPr>
            <a:xfrm>
              <a:off x="7469925" y="2304729"/>
              <a:ext cx="70920" cy="70920"/>
            </a:xfrm>
            <a:custGeom>
              <a:avLst/>
              <a:gdLst/>
              <a:ahLst/>
              <a:cxnLst/>
              <a:rect l="l" t="t" r="r" b="b"/>
              <a:pathLst>
                <a:path w="197" h="197" extrusionOk="0">
                  <a:moveTo>
                    <a:pt x="197" y="98"/>
                  </a:moveTo>
                  <a:cubicBezTo>
                    <a:pt x="197" y="153"/>
                    <a:pt x="154" y="197"/>
                    <a:pt x="99" y="197"/>
                  </a:cubicBezTo>
                  <a:cubicBezTo>
                    <a:pt x="44" y="197"/>
                    <a:pt x="0" y="153"/>
                    <a:pt x="0" y="98"/>
                  </a:cubicBezTo>
                  <a:cubicBezTo>
                    <a:pt x="0" y="43"/>
                    <a:pt x="44" y="0"/>
                    <a:pt x="99" y="0"/>
                  </a:cubicBezTo>
                  <a:cubicBezTo>
                    <a:pt x="154" y="0"/>
                    <a:pt x="197" y="43"/>
                    <a:pt x="197" y="98"/>
                  </a:cubicBezTo>
                  <a:close/>
                </a:path>
              </a:pathLst>
            </a:custGeom>
            <a:solidFill>
              <a:schemeClr val="accent3"/>
            </a:solidFill>
            <a:ln>
              <a:noFill/>
            </a:ln>
          </p:spPr>
          <p:txBody>
            <a:bodyPr spcFirstLastPara="1" wrap="square" lIns="90000" tIns="25900" rIns="90000" bIns="259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02" name="Google Shape;802;p38"/>
            <p:cNvSpPr/>
            <p:nvPr/>
          </p:nvSpPr>
          <p:spPr>
            <a:xfrm>
              <a:off x="7219005" y="2354769"/>
              <a:ext cx="66240" cy="71280"/>
            </a:xfrm>
            <a:custGeom>
              <a:avLst/>
              <a:gdLst/>
              <a:ahLst/>
              <a:cxnLst/>
              <a:rect l="l" t="t" r="r" b="b"/>
              <a:pathLst>
                <a:path w="184" h="198" extrusionOk="0">
                  <a:moveTo>
                    <a:pt x="184" y="99"/>
                  </a:moveTo>
                  <a:cubicBezTo>
                    <a:pt x="184" y="153"/>
                    <a:pt x="140" y="198"/>
                    <a:pt x="85" y="198"/>
                  </a:cubicBezTo>
                  <a:cubicBezTo>
                    <a:pt x="63" y="198"/>
                    <a:pt x="43" y="190"/>
                    <a:pt x="27" y="179"/>
                  </a:cubicBezTo>
                  <a:cubicBezTo>
                    <a:pt x="16" y="137"/>
                    <a:pt x="7" y="94"/>
                    <a:pt x="0" y="49"/>
                  </a:cubicBezTo>
                  <a:cubicBezTo>
                    <a:pt x="17" y="20"/>
                    <a:pt x="49" y="0"/>
                    <a:pt x="85" y="0"/>
                  </a:cubicBezTo>
                  <a:cubicBezTo>
                    <a:pt x="140" y="0"/>
                    <a:pt x="184" y="44"/>
                    <a:pt x="184" y="99"/>
                  </a:cubicBezTo>
                  <a:close/>
                </a:path>
              </a:pathLst>
            </a:custGeom>
            <a:solidFill>
              <a:schemeClr val="accent3"/>
            </a:solidFill>
            <a:ln>
              <a:noFill/>
            </a:ln>
          </p:spPr>
          <p:txBody>
            <a:bodyPr spcFirstLastPara="1" wrap="square" lIns="90000" tIns="26275" rIns="90000" bIns="26275"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03" name="Google Shape;803;p38"/>
            <p:cNvSpPr/>
            <p:nvPr/>
          </p:nvSpPr>
          <p:spPr>
            <a:xfrm>
              <a:off x="7271565" y="1946529"/>
              <a:ext cx="455760" cy="281880"/>
            </a:xfrm>
            <a:custGeom>
              <a:avLst/>
              <a:gdLst/>
              <a:ahLst/>
              <a:cxnLst/>
              <a:rect l="l" t="t" r="r" b="b"/>
              <a:pathLst>
                <a:path w="1266" h="783" extrusionOk="0">
                  <a:moveTo>
                    <a:pt x="1266" y="531"/>
                  </a:moveTo>
                  <a:lnTo>
                    <a:pt x="1234" y="777"/>
                  </a:lnTo>
                  <a:cubicBezTo>
                    <a:pt x="882" y="822"/>
                    <a:pt x="871" y="613"/>
                    <a:pt x="871" y="613"/>
                  </a:cubicBezTo>
                  <a:cubicBezTo>
                    <a:pt x="280" y="696"/>
                    <a:pt x="0" y="334"/>
                    <a:pt x="0" y="85"/>
                  </a:cubicBezTo>
                  <a:cubicBezTo>
                    <a:pt x="100" y="-105"/>
                    <a:pt x="633" y="88"/>
                    <a:pt x="891" y="44"/>
                  </a:cubicBezTo>
                  <a:cubicBezTo>
                    <a:pt x="901" y="59"/>
                    <a:pt x="1266" y="531"/>
                    <a:pt x="1266" y="531"/>
                  </a:cubicBezTo>
                  <a:close/>
                </a:path>
              </a:pathLst>
            </a:custGeom>
            <a:solidFill>
              <a:srgbClr val="101B48"/>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804" name="Google Shape;804;p38"/>
            <p:cNvSpPr/>
            <p:nvPr/>
          </p:nvSpPr>
          <p:spPr>
            <a:xfrm>
              <a:off x="6994005" y="3836169"/>
              <a:ext cx="617760" cy="394920"/>
            </a:xfrm>
            <a:custGeom>
              <a:avLst/>
              <a:gdLst/>
              <a:ahLst/>
              <a:cxnLst/>
              <a:rect l="l" t="t" r="r" b="b"/>
              <a:pathLst>
                <a:path w="1716" h="1097" extrusionOk="0">
                  <a:moveTo>
                    <a:pt x="50" y="1097"/>
                  </a:moveTo>
                  <a:lnTo>
                    <a:pt x="1716" y="167"/>
                  </a:lnTo>
                  <a:lnTo>
                    <a:pt x="1693" y="0"/>
                  </a:lnTo>
                  <a:lnTo>
                    <a:pt x="0" y="891"/>
                  </a:lnTo>
                  <a:lnTo>
                    <a:pt x="50" y="1097"/>
                  </a:lnTo>
                  <a:close/>
                </a:path>
              </a:pathLst>
            </a:custGeom>
            <a:solidFill>
              <a:schemeClr val="accent6"/>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805" name="Google Shape;805;p38"/>
            <p:cNvSpPr/>
            <p:nvPr/>
          </p:nvSpPr>
          <p:spPr>
            <a:xfrm>
              <a:off x="6753165" y="3836169"/>
              <a:ext cx="850320" cy="344880"/>
            </a:xfrm>
            <a:custGeom>
              <a:avLst/>
              <a:gdLst/>
              <a:ahLst/>
              <a:cxnLst/>
              <a:rect l="l" t="t" r="r" b="b"/>
              <a:pathLst>
                <a:path w="2362" h="958" extrusionOk="0">
                  <a:moveTo>
                    <a:pt x="2362" y="0"/>
                  </a:moveTo>
                  <a:lnTo>
                    <a:pt x="2046" y="166"/>
                  </a:lnTo>
                  <a:lnTo>
                    <a:pt x="2004" y="189"/>
                  </a:lnTo>
                  <a:lnTo>
                    <a:pt x="2003" y="189"/>
                  </a:lnTo>
                  <a:lnTo>
                    <a:pt x="1773" y="310"/>
                  </a:lnTo>
                  <a:lnTo>
                    <a:pt x="1729" y="333"/>
                  </a:lnTo>
                  <a:lnTo>
                    <a:pt x="1384" y="514"/>
                  </a:lnTo>
                  <a:lnTo>
                    <a:pt x="1341" y="537"/>
                  </a:lnTo>
                  <a:lnTo>
                    <a:pt x="669" y="891"/>
                  </a:lnTo>
                  <a:lnTo>
                    <a:pt x="379" y="958"/>
                  </a:lnTo>
                  <a:lnTo>
                    <a:pt x="188" y="511"/>
                  </a:lnTo>
                  <a:lnTo>
                    <a:pt x="178" y="487"/>
                  </a:lnTo>
                  <a:lnTo>
                    <a:pt x="101" y="308"/>
                  </a:lnTo>
                  <a:lnTo>
                    <a:pt x="91" y="284"/>
                  </a:lnTo>
                  <a:lnTo>
                    <a:pt x="29" y="137"/>
                  </a:lnTo>
                  <a:lnTo>
                    <a:pt x="18" y="113"/>
                  </a:lnTo>
                  <a:lnTo>
                    <a:pt x="0" y="69"/>
                  </a:lnTo>
                  <a:lnTo>
                    <a:pt x="2362" y="0"/>
                  </a:lnTo>
                  <a:close/>
                </a:path>
              </a:pathLst>
            </a:custGeom>
            <a:solidFill>
              <a:schemeClr val="accent4"/>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06" name="Google Shape;806;p38"/>
            <p:cNvSpPr/>
            <p:nvPr/>
          </p:nvSpPr>
          <p:spPr>
            <a:xfrm>
              <a:off x="6737325" y="3876129"/>
              <a:ext cx="752400" cy="28080"/>
            </a:xfrm>
            <a:custGeom>
              <a:avLst/>
              <a:gdLst/>
              <a:ahLst/>
              <a:cxnLst/>
              <a:rect l="l" t="t" r="r" b="b"/>
              <a:pathLst>
                <a:path w="2090" h="78" extrusionOk="0">
                  <a:moveTo>
                    <a:pt x="2090" y="55"/>
                  </a:moveTo>
                  <a:lnTo>
                    <a:pt x="2048" y="78"/>
                  </a:lnTo>
                  <a:lnTo>
                    <a:pt x="2047" y="78"/>
                  </a:lnTo>
                  <a:lnTo>
                    <a:pt x="73" y="26"/>
                  </a:lnTo>
                  <a:lnTo>
                    <a:pt x="0" y="24"/>
                  </a:lnTo>
                  <a:lnTo>
                    <a:pt x="1" y="0"/>
                  </a:lnTo>
                  <a:lnTo>
                    <a:pt x="62" y="2"/>
                  </a:lnTo>
                  <a:lnTo>
                    <a:pt x="2090" y="55"/>
                  </a:lnTo>
                  <a:close/>
                </a:path>
              </a:pathLst>
            </a:custGeom>
            <a:solidFill>
              <a:schemeClr val="accent6"/>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807" name="Google Shape;807;p38"/>
            <p:cNvSpPr/>
            <p:nvPr/>
          </p:nvSpPr>
          <p:spPr>
            <a:xfrm>
              <a:off x="6618885" y="3935889"/>
              <a:ext cx="772560" cy="20160"/>
            </a:xfrm>
            <a:custGeom>
              <a:avLst/>
              <a:gdLst/>
              <a:ahLst/>
              <a:cxnLst/>
              <a:rect l="l" t="t" r="r" b="b"/>
              <a:pathLst>
                <a:path w="2146" h="56" extrusionOk="0">
                  <a:moveTo>
                    <a:pt x="2146" y="33"/>
                  </a:moveTo>
                  <a:lnTo>
                    <a:pt x="2102" y="56"/>
                  </a:lnTo>
                  <a:lnTo>
                    <a:pt x="474" y="31"/>
                  </a:lnTo>
                  <a:lnTo>
                    <a:pt x="0" y="24"/>
                  </a:lnTo>
                  <a:lnTo>
                    <a:pt x="0" y="0"/>
                  </a:lnTo>
                  <a:lnTo>
                    <a:pt x="464" y="7"/>
                  </a:lnTo>
                  <a:lnTo>
                    <a:pt x="2146" y="33"/>
                  </a:lnTo>
                  <a:close/>
                </a:path>
              </a:pathLst>
            </a:custGeom>
            <a:solidFill>
              <a:schemeClr val="accent6"/>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808" name="Google Shape;808;p38"/>
            <p:cNvSpPr/>
            <p:nvPr/>
          </p:nvSpPr>
          <p:spPr>
            <a:xfrm>
              <a:off x="6499365" y="4004289"/>
              <a:ext cx="752040" cy="25200"/>
            </a:xfrm>
            <a:custGeom>
              <a:avLst/>
              <a:gdLst/>
              <a:ahLst/>
              <a:cxnLst/>
              <a:rect l="l" t="t" r="r" b="b"/>
              <a:pathLst>
                <a:path w="2089" h="70" extrusionOk="0">
                  <a:moveTo>
                    <a:pt x="2089" y="47"/>
                  </a:moveTo>
                  <a:lnTo>
                    <a:pt x="2046" y="70"/>
                  </a:lnTo>
                  <a:lnTo>
                    <a:pt x="893" y="44"/>
                  </a:lnTo>
                  <a:lnTo>
                    <a:pt x="0" y="24"/>
                  </a:lnTo>
                  <a:lnTo>
                    <a:pt x="0" y="0"/>
                  </a:lnTo>
                  <a:lnTo>
                    <a:pt x="883" y="20"/>
                  </a:lnTo>
                  <a:lnTo>
                    <a:pt x="2089" y="47"/>
                  </a:lnTo>
                  <a:close/>
                </a:path>
              </a:pathLst>
            </a:custGeom>
            <a:solidFill>
              <a:schemeClr val="accent6"/>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809" name="Google Shape;809;p38"/>
            <p:cNvSpPr/>
            <p:nvPr/>
          </p:nvSpPr>
          <p:spPr>
            <a:xfrm>
              <a:off x="5971965" y="3363489"/>
              <a:ext cx="1040040" cy="867600"/>
            </a:xfrm>
            <a:custGeom>
              <a:avLst/>
              <a:gdLst/>
              <a:ahLst/>
              <a:cxnLst/>
              <a:rect l="l" t="t" r="r" b="b"/>
              <a:pathLst>
                <a:path w="2889" h="2410" extrusionOk="0">
                  <a:moveTo>
                    <a:pt x="2889" y="2410"/>
                  </a:moveTo>
                  <a:lnTo>
                    <a:pt x="612" y="2099"/>
                  </a:lnTo>
                  <a:lnTo>
                    <a:pt x="605" y="2076"/>
                  </a:lnTo>
                  <a:lnTo>
                    <a:pt x="9" y="264"/>
                  </a:lnTo>
                  <a:cubicBezTo>
                    <a:pt x="-28" y="152"/>
                    <a:pt x="54" y="37"/>
                    <a:pt x="172" y="35"/>
                  </a:cubicBezTo>
                  <a:lnTo>
                    <a:pt x="2160" y="0"/>
                  </a:lnTo>
                  <a:cubicBezTo>
                    <a:pt x="2200" y="0"/>
                    <a:pt x="2237" y="13"/>
                    <a:pt x="2267" y="35"/>
                  </a:cubicBezTo>
                  <a:cubicBezTo>
                    <a:pt x="2299" y="58"/>
                    <a:pt x="2323" y="93"/>
                    <a:pt x="2333" y="134"/>
                  </a:cubicBezTo>
                  <a:lnTo>
                    <a:pt x="2889" y="2410"/>
                  </a:lnTo>
                  <a:close/>
                </a:path>
              </a:pathLst>
            </a:custGeom>
            <a:solidFill>
              <a:schemeClr val="accent5"/>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10" name="Google Shape;810;p38"/>
            <p:cNvSpPr/>
            <p:nvPr/>
          </p:nvSpPr>
          <p:spPr>
            <a:xfrm>
              <a:off x="6189765" y="3376089"/>
              <a:ext cx="822240" cy="855000"/>
            </a:xfrm>
            <a:custGeom>
              <a:avLst/>
              <a:gdLst/>
              <a:ahLst/>
              <a:cxnLst/>
              <a:rect l="l" t="t" r="r" b="b"/>
              <a:pathLst>
                <a:path w="2284" h="2375" extrusionOk="0">
                  <a:moveTo>
                    <a:pt x="2284" y="2375"/>
                  </a:moveTo>
                  <a:lnTo>
                    <a:pt x="7" y="2064"/>
                  </a:lnTo>
                  <a:lnTo>
                    <a:pt x="0" y="2041"/>
                  </a:lnTo>
                  <a:lnTo>
                    <a:pt x="1662" y="0"/>
                  </a:lnTo>
                  <a:cubicBezTo>
                    <a:pt x="1694" y="23"/>
                    <a:pt x="1718" y="58"/>
                    <a:pt x="1728" y="99"/>
                  </a:cubicBezTo>
                  <a:lnTo>
                    <a:pt x="2284" y="2375"/>
                  </a:lnTo>
                  <a:close/>
                </a:path>
              </a:pathLst>
            </a:custGeom>
            <a:solidFill>
              <a:srgbClr val="FFFFFF">
                <a:alpha val="17720"/>
              </a:srgbClr>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11" name="Google Shape;811;p38"/>
            <p:cNvSpPr/>
            <p:nvPr/>
          </p:nvSpPr>
          <p:spPr>
            <a:xfrm>
              <a:off x="6181125" y="4096809"/>
              <a:ext cx="839520" cy="136080"/>
            </a:xfrm>
            <a:custGeom>
              <a:avLst/>
              <a:gdLst/>
              <a:ahLst/>
              <a:cxnLst/>
              <a:rect l="l" t="t" r="r" b="b"/>
              <a:pathLst>
                <a:path w="2332" h="378" extrusionOk="0">
                  <a:moveTo>
                    <a:pt x="26" y="70"/>
                  </a:moveTo>
                  <a:cubicBezTo>
                    <a:pt x="684" y="159"/>
                    <a:pt x="1343" y="249"/>
                    <a:pt x="2002" y="338"/>
                  </a:cubicBezTo>
                  <a:cubicBezTo>
                    <a:pt x="2097" y="351"/>
                    <a:pt x="2192" y="364"/>
                    <a:pt x="2287" y="377"/>
                  </a:cubicBezTo>
                  <a:cubicBezTo>
                    <a:pt x="2333" y="383"/>
                    <a:pt x="2352" y="314"/>
                    <a:pt x="2306" y="308"/>
                  </a:cubicBezTo>
                  <a:cubicBezTo>
                    <a:pt x="1648" y="219"/>
                    <a:pt x="989" y="129"/>
                    <a:pt x="330" y="40"/>
                  </a:cubicBezTo>
                  <a:cubicBezTo>
                    <a:pt x="235" y="27"/>
                    <a:pt x="140" y="14"/>
                    <a:pt x="45" y="1"/>
                  </a:cubicBezTo>
                  <a:cubicBezTo>
                    <a:pt x="-1" y="-5"/>
                    <a:pt x="-20" y="64"/>
                    <a:pt x="26" y="70"/>
                  </a:cubicBezTo>
                  <a:close/>
                </a:path>
              </a:pathLst>
            </a:custGeom>
            <a:solidFill>
              <a:schemeClr val="accent6"/>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812" name="Google Shape;812;p38"/>
            <p:cNvSpPr/>
            <p:nvPr/>
          </p:nvSpPr>
          <p:spPr>
            <a:xfrm>
              <a:off x="7026045" y="3635289"/>
              <a:ext cx="541440" cy="311040"/>
            </a:xfrm>
            <a:custGeom>
              <a:avLst/>
              <a:gdLst/>
              <a:ahLst/>
              <a:cxnLst/>
              <a:rect l="l" t="t" r="r" b="b"/>
              <a:pathLst>
                <a:path w="1504" h="864" extrusionOk="0">
                  <a:moveTo>
                    <a:pt x="1405" y="14"/>
                  </a:moveTo>
                  <a:cubicBezTo>
                    <a:pt x="1405" y="14"/>
                    <a:pt x="707" y="-82"/>
                    <a:pt x="332" y="231"/>
                  </a:cubicBezTo>
                  <a:cubicBezTo>
                    <a:pt x="-43" y="544"/>
                    <a:pt x="-27" y="724"/>
                    <a:pt x="33" y="766"/>
                  </a:cubicBezTo>
                  <a:cubicBezTo>
                    <a:pt x="92" y="809"/>
                    <a:pt x="237" y="564"/>
                    <a:pt x="237" y="564"/>
                  </a:cubicBezTo>
                  <a:cubicBezTo>
                    <a:pt x="237" y="564"/>
                    <a:pt x="145" y="799"/>
                    <a:pt x="218" y="816"/>
                  </a:cubicBezTo>
                  <a:cubicBezTo>
                    <a:pt x="292" y="833"/>
                    <a:pt x="432" y="594"/>
                    <a:pt x="432" y="594"/>
                  </a:cubicBezTo>
                  <a:cubicBezTo>
                    <a:pt x="432" y="594"/>
                    <a:pt x="332" y="853"/>
                    <a:pt x="447" y="863"/>
                  </a:cubicBezTo>
                  <a:cubicBezTo>
                    <a:pt x="562" y="873"/>
                    <a:pt x="662" y="491"/>
                    <a:pt x="973" y="567"/>
                  </a:cubicBezTo>
                  <a:cubicBezTo>
                    <a:pt x="742" y="567"/>
                    <a:pt x="589" y="813"/>
                    <a:pt x="682" y="842"/>
                  </a:cubicBezTo>
                  <a:cubicBezTo>
                    <a:pt x="774" y="872"/>
                    <a:pt x="989" y="608"/>
                    <a:pt x="1382" y="745"/>
                  </a:cubicBezTo>
                  <a:cubicBezTo>
                    <a:pt x="1641" y="835"/>
                    <a:pt x="1405" y="14"/>
                    <a:pt x="1405" y="14"/>
                  </a:cubicBezTo>
                  <a:close/>
                </a:path>
              </a:pathLst>
            </a:custGeom>
            <a:solidFill>
              <a:srgbClr val="835435"/>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13" name="Google Shape;813;p38"/>
            <p:cNvSpPr/>
            <p:nvPr/>
          </p:nvSpPr>
          <p:spPr>
            <a:xfrm>
              <a:off x="7098045" y="3756969"/>
              <a:ext cx="81000" cy="102240"/>
            </a:xfrm>
            <a:custGeom>
              <a:avLst/>
              <a:gdLst/>
              <a:ahLst/>
              <a:cxnLst/>
              <a:rect l="l" t="t" r="r" b="b"/>
              <a:pathLst>
                <a:path w="225" h="284" extrusionOk="0">
                  <a:moveTo>
                    <a:pt x="0" y="284"/>
                  </a:moveTo>
                  <a:cubicBezTo>
                    <a:pt x="0" y="284"/>
                    <a:pt x="109" y="18"/>
                    <a:pt x="225" y="0"/>
                  </a:cubicBezTo>
                  <a:lnTo>
                    <a:pt x="0" y="284"/>
                  </a:lnTo>
                  <a:close/>
                </a:path>
              </a:pathLst>
            </a:custGeom>
            <a:solidFill>
              <a:srgbClr val="66422A"/>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14" name="Google Shape;814;p38"/>
            <p:cNvSpPr/>
            <p:nvPr/>
          </p:nvSpPr>
          <p:spPr>
            <a:xfrm>
              <a:off x="7176165" y="3773529"/>
              <a:ext cx="77040" cy="91800"/>
            </a:xfrm>
            <a:custGeom>
              <a:avLst/>
              <a:gdLst/>
              <a:ahLst/>
              <a:cxnLst/>
              <a:rect l="l" t="t" r="r" b="b"/>
              <a:pathLst>
                <a:path w="214" h="255" extrusionOk="0">
                  <a:moveTo>
                    <a:pt x="0" y="255"/>
                  </a:moveTo>
                  <a:cubicBezTo>
                    <a:pt x="0" y="255"/>
                    <a:pt x="52" y="42"/>
                    <a:pt x="214" y="0"/>
                  </a:cubicBezTo>
                  <a:lnTo>
                    <a:pt x="0" y="255"/>
                  </a:lnTo>
                  <a:close/>
                </a:path>
              </a:pathLst>
            </a:custGeom>
            <a:solidFill>
              <a:srgbClr val="66422A"/>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15" name="Google Shape;815;p38"/>
            <p:cNvSpPr/>
            <p:nvPr/>
          </p:nvSpPr>
          <p:spPr>
            <a:xfrm>
              <a:off x="7461645" y="3628089"/>
              <a:ext cx="200880" cy="290520"/>
            </a:xfrm>
            <a:custGeom>
              <a:avLst/>
              <a:gdLst/>
              <a:ahLst/>
              <a:cxnLst/>
              <a:rect l="l" t="t" r="r" b="b"/>
              <a:pathLst>
                <a:path w="558" h="807" extrusionOk="0">
                  <a:moveTo>
                    <a:pt x="0" y="20"/>
                  </a:moveTo>
                  <a:lnTo>
                    <a:pt x="482" y="0"/>
                  </a:lnTo>
                  <a:cubicBezTo>
                    <a:pt x="482" y="0"/>
                    <a:pt x="649" y="461"/>
                    <a:pt x="489" y="807"/>
                  </a:cubicBezTo>
                  <a:lnTo>
                    <a:pt x="172" y="765"/>
                  </a:lnTo>
                  <a:cubicBezTo>
                    <a:pt x="172" y="765"/>
                    <a:pt x="241" y="177"/>
                    <a:pt x="0" y="20"/>
                  </a:cubicBezTo>
                  <a:close/>
                </a:path>
              </a:pathLst>
            </a:custGeom>
            <a:solidFill>
              <a:schemeClr val="lt1"/>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grpSp>
          <p:nvGrpSpPr>
            <p:cNvPr id="816" name="Google Shape;816;p38"/>
            <p:cNvGrpSpPr/>
            <p:nvPr/>
          </p:nvGrpSpPr>
          <p:grpSpPr>
            <a:xfrm>
              <a:off x="7996591" y="2203001"/>
              <a:ext cx="497318" cy="441789"/>
              <a:chOff x="8047216" y="3907014"/>
              <a:chExt cx="481944" cy="428131"/>
            </a:xfrm>
          </p:grpSpPr>
          <p:sp>
            <p:nvSpPr>
              <p:cNvPr id="817" name="Google Shape;817;p38"/>
              <p:cNvSpPr/>
              <p:nvPr/>
            </p:nvSpPr>
            <p:spPr>
              <a:xfrm>
                <a:off x="8047216" y="4076894"/>
                <a:ext cx="478779" cy="258250"/>
              </a:xfrm>
              <a:custGeom>
                <a:avLst/>
                <a:gdLst/>
                <a:ahLst/>
                <a:cxnLst/>
                <a:rect l="l" t="t" r="r" b="b"/>
                <a:pathLst>
                  <a:path w="1815" h="979" extrusionOk="0">
                    <a:moveTo>
                      <a:pt x="1815" y="0"/>
                    </a:moveTo>
                    <a:lnTo>
                      <a:pt x="1815" y="1"/>
                    </a:lnTo>
                    <a:cubicBezTo>
                      <a:pt x="1814" y="1"/>
                      <a:pt x="1814" y="1"/>
                      <a:pt x="1814" y="1"/>
                    </a:cubicBezTo>
                    <a:cubicBezTo>
                      <a:pt x="1810" y="20"/>
                      <a:pt x="1766" y="177"/>
                      <a:pt x="1680" y="356"/>
                    </a:cubicBezTo>
                    <a:cubicBezTo>
                      <a:pt x="1640" y="438"/>
                      <a:pt x="1592" y="525"/>
                      <a:pt x="1534" y="605"/>
                    </a:cubicBezTo>
                    <a:cubicBezTo>
                      <a:pt x="1533" y="605"/>
                      <a:pt x="1533" y="606"/>
                      <a:pt x="1533" y="606"/>
                    </a:cubicBezTo>
                    <a:cubicBezTo>
                      <a:pt x="1469" y="681"/>
                      <a:pt x="1393" y="757"/>
                      <a:pt x="1303" y="833"/>
                    </a:cubicBezTo>
                    <a:cubicBezTo>
                      <a:pt x="1302" y="834"/>
                      <a:pt x="1300" y="835"/>
                      <a:pt x="1298" y="836"/>
                    </a:cubicBezTo>
                    <a:cubicBezTo>
                      <a:pt x="1296" y="838"/>
                      <a:pt x="1292" y="841"/>
                      <a:pt x="1287" y="844"/>
                    </a:cubicBezTo>
                    <a:cubicBezTo>
                      <a:pt x="1284" y="847"/>
                      <a:pt x="1280" y="849"/>
                      <a:pt x="1276" y="852"/>
                    </a:cubicBezTo>
                    <a:cubicBezTo>
                      <a:pt x="1272" y="854"/>
                      <a:pt x="1267" y="857"/>
                      <a:pt x="1262" y="860"/>
                    </a:cubicBezTo>
                    <a:cubicBezTo>
                      <a:pt x="1246" y="870"/>
                      <a:pt x="1225" y="882"/>
                      <a:pt x="1200" y="894"/>
                    </a:cubicBezTo>
                    <a:cubicBezTo>
                      <a:pt x="1194" y="896"/>
                      <a:pt x="1188" y="899"/>
                      <a:pt x="1182" y="902"/>
                    </a:cubicBezTo>
                    <a:cubicBezTo>
                      <a:pt x="1144" y="919"/>
                      <a:pt x="1097" y="937"/>
                      <a:pt x="1041" y="950"/>
                    </a:cubicBezTo>
                    <a:cubicBezTo>
                      <a:pt x="1034" y="952"/>
                      <a:pt x="1026" y="954"/>
                      <a:pt x="1019" y="956"/>
                    </a:cubicBezTo>
                    <a:cubicBezTo>
                      <a:pt x="1008" y="958"/>
                      <a:pt x="998" y="961"/>
                      <a:pt x="986" y="962"/>
                    </a:cubicBezTo>
                    <a:cubicBezTo>
                      <a:pt x="973" y="965"/>
                      <a:pt x="960" y="967"/>
                      <a:pt x="946" y="969"/>
                    </a:cubicBezTo>
                    <a:cubicBezTo>
                      <a:pt x="921" y="973"/>
                      <a:pt x="894" y="975"/>
                      <a:pt x="867" y="977"/>
                    </a:cubicBezTo>
                    <a:cubicBezTo>
                      <a:pt x="861" y="977"/>
                      <a:pt x="855" y="978"/>
                      <a:pt x="849" y="978"/>
                    </a:cubicBezTo>
                    <a:cubicBezTo>
                      <a:pt x="836" y="978"/>
                      <a:pt x="823" y="979"/>
                      <a:pt x="809" y="979"/>
                    </a:cubicBezTo>
                    <a:cubicBezTo>
                      <a:pt x="600" y="979"/>
                      <a:pt x="330" y="914"/>
                      <a:pt x="13" y="697"/>
                    </a:cubicBezTo>
                    <a:cubicBezTo>
                      <a:pt x="9" y="694"/>
                      <a:pt x="4" y="691"/>
                      <a:pt x="0" y="688"/>
                    </a:cubicBezTo>
                    <a:lnTo>
                      <a:pt x="649" y="149"/>
                    </a:lnTo>
                    <a:cubicBezTo>
                      <a:pt x="649" y="149"/>
                      <a:pt x="860" y="256"/>
                      <a:pt x="1142" y="254"/>
                    </a:cubicBezTo>
                    <a:lnTo>
                      <a:pt x="1143" y="254"/>
                    </a:lnTo>
                    <a:cubicBezTo>
                      <a:pt x="1348" y="253"/>
                      <a:pt x="1589" y="195"/>
                      <a:pt x="1815" y="0"/>
                    </a:cubicBezTo>
                    <a:close/>
                  </a:path>
                </a:pathLst>
              </a:custGeom>
              <a:solidFill>
                <a:schemeClr val="lt1"/>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18" name="Google Shape;818;p38"/>
              <p:cNvSpPr/>
              <p:nvPr/>
            </p:nvSpPr>
            <p:spPr>
              <a:xfrm>
                <a:off x="8260621" y="3907014"/>
                <a:ext cx="268538" cy="393047"/>
              </a:xfrm>
              <a:custGeom>
                <a:avLst/>
                <a:gdLst/>
                <a:ahLst/>
                <a:cxnLst/>
                <a:rect l="l" t="t" r="r" b="b"/>
                <a:pathLst>
                  <a:path w="1018" h="1490" extrusionOk="0">
                    <a:moveTo>
                      <a:pt x="902" y="982"/>
                    </a:moveTo>
                    <a:cubicBezTo>
                      <a:pt x="859" y="1069"/>
                      <a:pt x="801" y="1158"/>
                      <a:pt x="725" y="1249"/>
                    </a:cubicBezTo>
                    <a:cubicBezTo>
                      <a:pt x="724" y="1249"/>
                      <a:pt x="724" y="1250"/>
                      <a:pt x="724" y="1250"/>
                    </a:cubicBezTo>
                    <a:cubicBezTo>
                      <a:pt x="660" y="1325"/>
                      <a:pt x="584" y="1401"/>
                      <a:pt x="494" y="1477"/>
                    </a:cubicBezTo>
                    <a:cubicBezTo>
                      <a:pt x="493" y="1478"/>
                      <a:pt x="491" y="1479"/>
                      <a:pt x="489" y="1480"/>
                    </a:cubicBezTo>
                    <a:cubicBezTo>
                      <a:pt x="486" y="1484"/>
                      <a:pt x="482" y="1487"/>
                      <a:pt x="478" y="1490"/>
                    </a:cubicBezTo>
                    <a:lnTo>
                      <a:pt x="478" y="1488"/>
                    </a:lnTo>
                    <a:cubicBezTo>
                      <a:pt x="477" y="1471"/>
                      <a:pt x="474" y="1333"/>
                      <a:pt x="426" y="1152"/>
                    </a:cubicBezTo>
                    <a:cubicBezTo>
                      <a:pt x="405" y="1074"/>
                      <a:pt x="375" y="987"/>
                      <a:pt x="333" y="899"/>
                    </a:cubicBezTo>
                    <a:lnTo>
                      <a:pt x="333" y="898"/>
                    </a:lnTo>
                    <a:cubicBezTo>
                      <a:pt x="262" y="750"/>
                      <a:pt x="157" y="597"/>
                      <a:pt x="0" y="474"/>
                    </a:cubicBezTo>
                    <a:lnTo>
                      <a:pt x="889" y="0"/>
                    </a:lnTo>
                    <a:cubicBezTo>
                      <a:pt x="889" y="0"/>
                      <a:pt x="1170" y="445"/>
                      <a:pt x="902" y="982"/>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grpSp>
        <p:sp>
          <p:nvSpPr>
            <p:cNvPr id="819" name="Google Shape;819;p38"/>
            <p:cNvSpPr/>
            <p:nvPr/>
          </p:nvSpPr>
          <p:spPr>
            <a:xfrm>
              <a:off x="6006278" y="2225219"/>
              <a:ext cx="439716" cy="435185"/>
            </a:xfrm>
            <a:custGeom>
              <a:avLst/>
              <a:gdLst/>
              <a:ahLst/>
              <a:cxnLst/>
              <a:rect l="l" t="t" r="r" b="b"/>
              <a:pathLst>
                <a:path w="1747" h="1729" extrusionOk="0">
                  <a:moveTo>
                    <a:pt x="25" y="133"/>
                  </a:moveTo>
                  <a:cubicBezTo>
                    <a:pt x="15" y="91"/>
                    <a:pt x="7" y="48"/>
                    <a:pt x="0" y="6"/>
                  </a:cubicBezTo>
                  <a:lnTo>
                    <a:pt x="31" y="0"/>
                  </a:lnTo>
                  <a:cubicBezTo>
                    <a:pt x="38" y="42"/>
                    <a:pt x="47" y="84"/>
                    <a:pt x="56" y="126"/>
                  </a:cubicBezTo>
                  <a:lnTo>
                    <a:pt x="25" y="133"/>
                  </a:lnTo>
                  <a:moveTo>
                    <a:pt x="91" y="384"/>
                  </a:moveTo>
                  <a:cubicBezTo>
                    <a:pt x="79" y="343"/>
                    <a:pt x="66" y="301"/>
                    <a:pt x="55" y="259"/>
                  </a:cubicBezTo>
                  <a:lnTo>
                    <a:pt x="86" y="251"/>
                  </a:lnTo>
                  <a:cubicBezTo>
                    <a:pt x="97" y="293"/>
                    <a:pt x="109" y="334"/>
                    <a:pt x="122" y="374"/>
                  </a:cubicBezTo>
                  <a:lnTo>
                    <a:pt x="91" y="384"/>
                  </a:lnTo>
                  <a:moveTo>
                    <a:pt x="182" y="627"/>
                  </a:moveTo>
                  <a:cubicBezTo>
                    <a:pt x="165" y="588"/>
                    <a:pt x="149" y="548"/>
                    <a:pt x="134" y="507"/>
                  </a:cubicBezTo>
                  <a:lnTo>
                    <a:pt x="164" y="496"/>
                  </a:lnTo>
                  <a:cubicBezTo>
                    <a:pt x="179" y="536"/>
                    <a:pt x="195" y="576"/>
                    <a:pt x="211" y="614"/>
                  </a:cubicBezTo>
                  <a:lnTo>
                    <a:pt x="182" y="627"/>
                  </a:lnTo>
                  <a:moveTo>
                    <a:pt x="298" y="860"/>
                  </a:moveTo>
                  <a:cubicBezTo>
                    <a:pt x="277" y="823"/>
                    <a:pt x="256" y="785"/>
                    <a:pt x="237" y="745"/>
                  </a:cubicBezTo>
                  <a:lnTo>
                    <a:pt x="265" y="731"/>
                  </a:lnTo>
                  <a:cubicBezTo>
                    <a:pt x="285" y="770"/>
                    <a:pt x="305" y="807"/>
                    <a:pt x="326" y="844"/>
                  </a:cubicBezTo>
                  <a:lnTo>
                    <a:pt x="298" y="860"/>
                  </a:lnTo>
                  <a:moveTo>
                    <a:pt x="442" y="1076"/>
                  </a:moveTo>
                  <a:cubicBezTo>
                    <a:pt x="416" y="1042"/>
                    <a:pt x="390" y="1007"/>
                    <a:pt x="367" y="971"/>
                  </a:cubicBezTo>
                  <a:lnTo>
                    <a:pt x="393" y="953"/>
                  </a:lnTo>
                  <a:cubicBezTo>
                    <a:pt x="417" y="988"/>
                    <a:pt x="442" y="1023"/>
                    <a:pt x="467" y="1056"/>
                  </a:cubicBezTo>
                  <a:lnTo>
                    <a:pt x="442" y="1076"/>
                  </a:lnTo>
                  <a:moveTo>
                    <a:pt x="615" y="1270"/>
                  </a:moveTo>
                  <a:cubicBezTo>
                    <a:pt x="584" y="1240"/>
                    <a:pt x="554" y="1209"/>
                    <a:pt x="525" y="1176"/>
                  </a:cubicBezTo>
                  <a:lnTo>
                    <a:pt x="549" y="1155"/>
                  </a:lnTo>
                  <a:cubicBezTo>
                    <a:pt x="577" y="1187"/>
                    <a:pt x="607" y="1217"/>
                    <a:pt x="638" y="1247"/>
                  </a:cubicBezTo>
                  <a:lnTo>
                    <a:pt x="615" y="1270"/>
                  </a:lnTo>
                  <a:moveTo>
                    <a:pt x="817" y="1434"/>
                  </a:moveTo>
                  <a:cubicBezTo>
                    <a:pt x="782" y="1410"/>
                    <a:pt x="747" y="1384"/>
                    <a:pt x="713" y="1356"/>
                  </a:cubicBezTo>
                  <a:lnTo>
                    <a:pt x="733" y="1331"/>
                  </a:lnTo>
                  <a:cubicBezTo>
                    <a:pt x="766" y="1358"/>
                    <a:pt x="800" y="1384"/>
                    <a:pt x="835" y="1407"/>
                  </a:cubicBezTo>
                  <a:lnTo>
                    <a:pt x="817" y="1434"/>
                  </a:lnTo>
                  <a:moveTo>
                    <a:pt x="1043" y="1563"/>
                  </a:moveTo>
                  <a:cubicBezTo>
                    <a:pt x="1004" y="1545"/>
                    <a:pt x="965" y="1525"/>
                    <a:pt x="928" y="1503"/>
                  </a:cubicBezTo>
                  <a:lnTo>
                    <a:pt x="943" y="1476"/>
                  </a:lnTo>
                  <a:cubicBezTo>
                    <a:pt x="980" y="1496"/>
                    <a:pt x="1018" y="1516"/>
                    <a:pt x="1056" y="1534"/>
                  </a:cubicBezTo>
                  <a:lnTo>
                    <a:pt x="1043" y="1563"/>
                  </a:lnTo>
                  <a:moveTo>
                    <a:pt x="1286" y="1654"/>
                  </a:moveTo>
                  <a:cubicBezTo>
                    <a:pt x="1244" y="1642"/>
                    <a:pt x="1203" y="1629"/>
                    <a:pt x="1163" y="1614"/>
                  </a:cubicBezTo>
                  <a:lnTo>
                    <a:pt x="1174" y="1584"/>
                  </a:lnTo>
                  <a:cubicBezTo>
                    <a:pt x="1213" y="1598"/>
                    <a:pt x="1254" y="1612"/>
                    <a:pt x="1295" y="1624"/>
                  </a:cubicBezTo>
                  <a:lnTo>
                    <a:pt x="1286" y="1654"/>
                  </a:lnTo>
                  <a:moveTo>
                    <a:pt x="1540" y="1709"/>
                  </a:moveTo>
                  <a:cubicBezTo>
                    <a:pt x="1497" y="1703"/>
                    <a:pt x="1454" y="1695"/>
                    <a:pt x="1412" y="1686"/>
                  </a:cubicBezTo>
                  <a:lnTo>
                    <a:pt x="1419" y="1655"/>
                  </a:lnTo>
                  <a:cubicBezTo>
                    <a:pt x="1460" y="1664"/>
                    <a:pt x="1502" y="1671"/>
                    <a:pt x="1544" y="1677"/>
                  </a:cubicBezTo>
                  <a:lnTo>
                    <a:pt x="1540" y="1709"/>
                  </a:lnTo>
                  <a:moveTo>
                    <a:pt x="1746" y="1729"/>
                  </a:moveTo>
                  <a:cubicBezTo>
                    <a:pt x="1720" y="1728"/>
                    <a:pt x="1694" y="1726"/>
                    <a:pt x="1669" y="1724"/>
                  </a:cubicBezTo>
                  <a:lnTo>
                    <a:pt x="1672" y="1692"/>
                  </a:lnTo>
                  <a:cubicBezTo>
                    <a:pt x="1697" y="1694"/>
                    <a:pt x="1722" y="1696"/>
                    <a:pt x="1747" y="1697"/>
                  </a:cubicBezTo>
                  <a:lnTo>
                    <a:pt x="1746" y="1729"/>
                  </a:lnTo>
                  <a:close/>
                </a:path>
              </a:pathLst>
            </a:custGeom>
            <a:solidFill>
              <a:schemeClr val="accent5"/>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20" name="Google Shape;820;p38"/>
            <p:cNvSpPr/>
            <p:nvPr/>
          </p:nvSpPr>
          <p:spPr>
            <a:xfrm rot="-959829">
              <a:off x="8356021" y="2715483"/>
              <a:ext cx="149760" cy="307070"/>
            </a:xfrm>
            <a:custGeom>
              <a:avLst/>
              <a:gdLst/>
              <a:ahLst/>
              <a:cxnLst/>
              <a:rect l="l" t="t" r="r" b="b"/>
              <a:pathLst>
                <a:path w="595" h="1220" extrusionOk="0">
                  <a:moveTo>
                    <a:pt x="592" y="129"/>
                  </a:moveTo>
                  <a:lnTo>
                    <a:pt x="560" y="128"/>
                  </a:lnTo>
                  <a:cubicBezTo>
                    <a:pt x="563" y="77"/>
                    <a:pt x="563" y="32"/>
                    <a:pt x="563" y="0"/>
                  </a:cubicBezTo>
                  <a:lnTo>
                    <a:pt x="595" y="0"/>
                  </a:lnTo>
                  <a:cubicBezTo>
                    <a:pt x="595" y="33"/>
                    <a:pt x="595" y="77"/>
                    <a:pt x="592" y="129"/>
                  </a:cubicBezTo>
                  <a:moveTo>
                    <a:pt x="567" y="388"/>
                  </a:moveTo>
                  <a:lnTo>
                    <a:pt x="535" y="383"/>
                  </a:lnTo>
                  <a:cubicBezTo>
                    <a:pt x="542" y="342"/>
                    <a:pt x="547" y="300"/>
                    <a:pt x="551" y="256"/>
                  </a:cubicBezTo>
                  <a:lnTo>
                    <a:pt x="583" y="260"/>
                  </a:lnTo>
                  <a:cubicBezTo>
                    <a:pt x="579" y="303"/>
                    <a:pt x="573" y="347"/>
                    <a:pt x="567" y="388"/>
                  </a:cubicBezTo>
                  <a:moveTo>
                    <a:pt x="507" y="641"/>
                  </a:moveTo>
                  <a:lnTo>
                    <a:pt x="476" y="632"/>
                  </a:lnTo>
                  <a:cubicBezTo>
                    <a:pt x="489" y="593"/>
                    <a:pt x="500" y="551"/>
                    <a:pt x="510" y="509"/>
                  </a:cubicBezTo>
                  <a:lnTo>
                    <a:pt x="542" y="516"/>
                  </a:lnTo>
                  <a:cubicBezTo>
                    <a:pt x="531" y="560"/>
                    <a:pt x="520" y="602"/>
                    <a:pt x="507" y="641"/>
                  </a:cubicBezTo>
                  <a:moveTo>
                    <a:pt x="400" y="880"/>
                  </a:moveTo>
                  <a:lnTo>
                    <a:pt x="373" y="864"/>
                  </a:lnTo>
                  <a:cubicBezTo>
                    <a:pt x="394" y="828"/>
                    <a:pt x="413" y="791"/>
                    <a:pt x="431" y="751"/>
                  </a:cubicBezTo>
                  <a:lnTo>
                    <a:pt x="460" y="764"/>
                  </a:lnTo>
                  <a:cubicBezTo>
                    <a:pt x="442" y="805"/>
                    <a:pt x="422" y="844"/>
                    <a:pt x="400" y="880"/>
                  </a:cubicBezTo>
                  <a:moveTo>
                    <a:pt x="235" y="1083"/>
                  </a:moveTo>
                  <a:lnTo>
                    <a:pt x="214" y="1059"/>
                  </a:lnTo>
                  <a:cubicBezTo>
                    <a:pt x="244" y="1032"/>
                    <a:pt x="273" y="1001"/>
                    <a:pt x="300" y="968"/>
                  </a:cubicBezTo>
                  <a:lnTo>
                    <a:pt x="325" y="988"/>
                  </a:lnTo>
                  <a:cubicBezTo>
                    <a:pt x="297" y="1023"/>
                    <a:pt x="267" y="1054"/>
                    <a:pt x="235" y="1083"/>
                  </a:cubicBezTo>
                  <a:moveTo>
                    <a:pt x="12" y="1220"/>
                  </a:moveTo>
                  <a:lnTo>
                    <a:pt x="0" y="1190"/>
                  </a:lnTo>
                  <a:cubicBezTo>
                    <a:pt x="39" y="1175"/>
                    <a:pt x="77" y="1156"/>
                    <a:pt x="112" y="1134"/>
                  </a:cubicBezTo>
                  <a:lnTo>
                    <a:pt x="129" y="1161"/>
                  </a:lnTo>
                  <a:cubicBezTo>
                    <a:pt x="92" y="1184"/>
                    <a:pt x="53" y="1204"/>
                    <a:pt x="12" y="1220"/>
                  </a:cubicBezTo>
                  <a:close/>
                </a:path>
              </a:pathLst>
            </a:custGeom>
            <a:solidFill>
              <a:schemeClr val="accent5"/>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grpSp>
    </p:spTree>
    <p:extLst>
      <p:ext uri="{BB962C8B-B14F-4D97-AF65-F5344CB8AC3E}">
        <p14:creationId xmlns:p14="http://schemas.microsoft.com/office/powerpoint/2010/main" val="28619585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B781686F-878E-BB72-4464-C4A3E4F76C80}"/>
              </a:ext>
            </a:extLst>
          </p:cNvPr>
          <p:cNvGrpSpPr/>
          <p:nvPr/>
        </p:nvGrpSpPr>
        <p:grpSpPr>
          <a:xfrm>
            <a:off x="460830" y="474418"/>
            <a:ext cx="7721599" cy="537822"/>
            <a:chOff x="373744" y="585220"/>
            <a:chExt cx="7721599" cy="537822"/>
          </a:xfrm>
        </p:grpSpPr>
        <p:sp>
          <p:nvSpPr>
            <p:cNvPr id="2" name="Freeform 4">
              <a:extLst>
                <a:ext uri="{FF2B5EF4-FFF2-40B4-BE49-F238E27FC236}">
                  <a16:creationId xmlns:a16="http://schemas.microsoft.com/office/drawing/2014/main" xmlns="" id="{C1316E44-7E8D-5445-D6F9-B845EC75A6F4}"/>
                </a:ext>
              </a:extLst>
            </p:cNvPr>
            <p:cNvSpPr/>
            <p:nvPr/>
          </p:nvSpPr>
          <p:spPr>
            <a:xfrm>
              <a:off x="373744" y="585220"/>
              <a:ext cx="555171" cy="537822"/>
            </a:xfrm>
            <a:custGeom>
              <a:avLst/>
              <a:gdLst/>
              <a:ahLst/>
              <a:cxnLst/>
              <a:rect l="l" t="t" r="r" b="b"/>
              <a:pathLst>
                <a:path w="4247535" h="4114800">
                  <a:moveTo>
                    <a:pt x="0" y="0"/>
                  </a:moveTo>
                  <a:lnTo>
                    <a:pt x="4247536" y="0"/>
                  </a:lnTo>
                  <a:lnTo>
                    <a:pt x="4247536"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TextBox 2">
              <a:extLst>
                <a:ext uri="{FF2B5EF4-FFF2-40B4-BE49-F238E27FC236}">
                  <a16:creationId xmlns:a16="http://schemas.microsoft.com/office/drawing/2014/main" xmlns="" id="{12887829-85FE-63B3-043A-428D6B9BD009}"/>
                </a:ext>
              </a:extLst>
            </p:cNvPr>
            <p:cNvSpPr txBox="1"/>
            <p:nvPr/>
          </p:nvSpPr>
          <p:spPr>
            <a:xfrm>
              <a:off x="1048657" y="666507"/>
              <a:ext cx="7046686" cy="456535"/>
            </a:xfrm>
            <a:prstGeom prst="rect">
              <a:avLst/>
            </a:prstGeom>
            <a:noFill/>
          </p:spPr>
          <p:txBody>
            <a:bodyPr wrap="square" rtlCol="0">
              <a:spAutoFit/>
            </a:bodyPr>
            <a:lstStyle/>
            <a:p>
              <a:pPr algn="just">
                <a:lnSpc>
                  <a:spcPct val="150000"/>
                </a:lnSpc>
              </a:pPr>
              <a:r>
                <a:rPr lang="en-US" sz="1800" i="1">
                  <a:solidFill>
                    <a:srgbClr val="C00000"/>
                  </a:solidFill>
                </a:rPr>
                <a:t>Thảo luận nhóm: Đọc thông tin và thực hiện yêu cầu sau đây: </a:t>
              </a:r>
            </a:p>
          </p:txBody>
        </p:sp>
      </p:grpSp>
      <p:sp>
        <p:nvSpPr>
          <p:cNvPr id="9" name="Rectangle: Rounded Corners 8">
            <a:extLst>
              <a:ext uri="{FF2B5EF4-FFF2-40B4-BE49-F238E27FC236}">
                <a16:creationId xmlns:a16="http://schemas.microsoft.com/office/drawing/2014/main" xmlns="" id="{962D5548-E155-795B-2A0D-B9EBBC2E8398}"/>
              </a:ext>
            </a:extLst>
          </p:cNvPr>
          <p:cNvSpPr/>
          <p:nvPr/>
        </p:nvSpPr>
        <p:spPr>
          <a:xfrm>
            <a:off x="355794" y="1374882"/>
            <a:ext cx="1881907" cy="412547"/>
          </a:xfrm>
          <a:prstGeom prst="roundRect">
            <a:avLst/>
          </a:prstGeom>
          <a:solidFill>
            <a:schemeClr val="accent6">
              <a:lumMod val="75000"/>
              <a:lumOff val="2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a:t>Hoạt động 2</a:t>
            </a:r>
          </a:p>
        </p:txBody>
      </p:sp>
      <p:sp>
        <p:nvSpPr>
          <p:cNvPr id="13" name="TextBox 12">
            <a:extLst>
              <a:ext uri="{FF2B5EF4-FFF2-40B4-BE49-F238E27FC236}">
                <a16:creationId xmlns:a16="http://schemas.microsoft.com/office/drawing/2014/main" xmlns="" id="{D85D5491-EB6B-829C-E9BD-EC2C5F737D13}"/>
              </a:ext>
            </a:extLst>
          </p:cNvPr>
          <p:cNvSpPr txBox="1"/>
          <p:nvPr/>
        </p:nvSpPr>
        <p:spPr>
          <a:xfrm>
            <a:off x="2358571" y="1418097"/>
            <a:ext cx="5275943" cy="369332"/>
          </a:xfrm>
          <a:prstGeom prst="rect">
            <a:avLst/>
          </a:prstGeom>
          <a:noFill/>
        </p:spPr>
        <p:txBody>
          <a:bodyPr wrap="square" rtlCol="0">
            <a:spAutoFit/>
          </a:bodyPr>
          <a:lstStyle/>
          <a:p>
            <a:r>
              <a:rPr lang="en-US" sz="1800" b="1"/>
              <a:t>Thông tin hữu ích </a:t>
            </a:r>
          </a:p>
        </p:txBody>
      </p:sp>
      <p:sp>
        <p:nvSpPr>
          <p:cNvPr id="16" name="TextBox 15">
            <a:extLst>
              <a:ext uri="{FF2B5EF4-FFF2-40B4-BE49-F238E27FC236}">
                <a16:creationId xmlns:a16="http://schemas.microsoft.com/office/drawing/2014/main" xmlns="" id="{CF353891-924C-6AB2-8C19-E3E8D8648553}"/>
              </a:ext>
            </a:extLst>
          </p:cNvPr>
          <p:cNvSpPr txBox="1"/>
          <p:nvPr/>
        </p:nvSpPr>
        <p:spPr>
          <a:xfrm>
            <a:off x="460830" y="2061321"/>
            <a:ext cx="4216206" cy="2534027"/>
          </a:xfrm>
          <a:prstGeom prst="rect">
            <a:avLst/>
          </a:prstGeom>
          <a:noFill/>
        </p:spPr>
        <p:txBody>
          <a:bodyPr wrap="square" rtlCol="0">
            <a:spAutoFit/>
          </a:bodyPr>
          <a:lstStyle/>
          <a:p>
            <a:pPr marL="342900" indent="-342900" algn="just">
              <a:lnSpc>
                <a:spcPct val="150000"/>
              </a:lnSpc>
              <a:buFont typeface="+mj-lt"/>
              <a:buAutoNum type="arabicPeriod"/>
            </a:pPr>
            <a:r>
              <a:rPr lang="en-US" sz="1800"/>
              <a:t>Hãy tìm kiếm và lựa chọn thông tin mà theo em là hữu ích giúp em chọn trường THPT. </a:t>
            </a:r>
          </a:p>
          <a:p>
            <a:pPr marL="342900" indent="-342900" algn="just">
              <a:lnSpc>
                <a:spcPct val="150000"/>
              </a:lnSpc>
              <a:buFont typeface="+mj-lt"/>
              <a:buAutoNum type="arabicPeriod"/>
            </a:pPr>
            <a:r>
              <a:rPr lang="en-US" sz="1800"/>
              <a:t>Tại sao thông tin đó là hữu ích đối với việc giải quyết vấn đề chọn trường của em? </a:t>
            </a:r>
          </a:p>
        </p:txBody>
      </p:sp>
      <p:pic>
        <p:nvPicPr>
          <p:cNvPr id="2050" name="Picture 2" descr="Khám Phá Top Các Trường THPT Nội Trú Tại California - Đánh Giá &amp; Lựa Chọn  Tốt Nhất">
            <a:extLst>
              <a:ext uri="{FF2B5EF4-FFF2-40B4-BE49-F238E27FC236}">
                <a16:creationId xmlns:a16="http://schemas.microsoft.com/office/drawing/2014/main" xmlns="" id="{30495369-0541-C6C9-DD00-A778F92661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84335" y="1787429"/>
            <a:ext cx="3803871" cy="28529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87858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randombar(horizontal)">
                                      <p:cBhvr>
                                        <p:cTn id="13" dur="500"/>
                                        <p:tgtEl>
                                          <p:spTgt spid="9"/>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randombar(horizontal)">
                                      <p:cBhvr>
                                        <p:cTn id="16" dur="500"/>
                                        <p:tgtEl>
                                          <p:spTgt spid="13"/>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randombar(horizontal)">
                                      <p:cBhvr>
                                        <p:cTn id="19" dur="500"/>
                                        <p:tgtEl>
                                          <p:spTgt spid="16"/>
                                        </p:tgtEl>
                                      </p:cBhvr>
                                    </p:animEffect>
                                  </p:childTnLst>
                                </p:cTn>
                              </p:par>
                              <p:par>
                                <p:cTn id="20" presetID="14" presetClass="entr" presetSubtype="10" fill="hold" nodeType="withEffect">
                                  <p:stCondLst>
                                    <p:cond delay="0"/>
                                  </p:stCondLst>
                                  <p:childTnLst>
                                    <p:set>
                                      <p:cBhvr>
                                        <p:cTn id="21" dur="1" fill="hold">
                                          <p:stCondLst>
                                            <p:cond delay="0"/>
                                          </p:stCondLst>
                                        </p:cTn>
                                        <p:tgtEl>
                                          <p:spTgt spid="2050"/>
                                        </p:tgtEl>
                                        <p:attrNameLst>
                                          <p:attrName>style.visibility</p:attrName>
                                        </p:attrNameLst>
                                      </p:cBhvr>
                                      <p:to>
                                        <p:strVal val="visible"/>
                                      </p:to>
                                    </p:set>
                                    <p:animEffect transition="in" filter="randombar(horizontal)">
                                      <p:cBhvr>
                                        <p:cTn id="22"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46" name="Straight Connector 45">
            <a:extLst>
              <a:ext uri="{FF2B5EF4-FFF2-40B4-BE49-F238E27FC236}">
                <a16:creationId xmlns:a16="http://schemas.microsoft.com/office/drawing/2014/main" xmlns="" id="{856E0907-4CD2-4576-9E62-2AC08E3BBCE0}"/>
              </a:ext>
            </a:extLst>
          </p:cNvPr>
          <p:cNvCxnSpPr>
            <a:cxnSpLocks/>
            <a:stCxn id="5" idx="2"/>
            <a:endCxn id="27" idx="0"/>
          </p:cNvCxnSpPr>
          <p:nvPr/>
        </p:nvCxnSpPr>
        <p:spPr>
          <a:xfrm rot="5400000">
            <a:off x="2945235" y="1144303"/>
            <a:ext cx="1954341" cy="1299191"/>
          </a:xfrm>
          <a:prstGeom prst="bentConnector3">
            <a:avLst>
              <a:gd name="adj1"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xmlns="" id="{8C3762EB-FEF7-D275-B96F-53358632652C}"/>
              </a:ext>
            </a:extLst>
          </p:cNvPr>
          <p:cNvCxnSpPr>
            <a:cxnSpLocks/>
            <a:stCxn id="5" idx="2"/>
            <a:endCxn id="30" idx="0"/>
          </p:cNvCxnSpPr>
          <p:nvPr/>
        </p:nvCxnSpPr>
        <p:spPr>
          <a:xfrm rot="16200000" flipH="1">
            <a:off x="4257381" y="1131347"/>
            <a:ext cx="1954340" cy="1325102"/>
          </a:xfrm>
          <a:prstGeom prst="bentConnector3">
            <a:avLst>
              <a:gd name="adj1"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ectangle: Rounded Corners 4">
            <a:extLst>
              <a:ext uri="{FF2B5EF4-FFF2-40B4-BE49-F238E27FC236}">
                <a16:creationId xmlns:a16="http://schemas.microsoft.com/office/drawing/2014/main" xmlns="" id="{F302C14A-E94E-AB15-B3D0-F9FB1B8E3D94}"/>
              </a:ext>
            </a:extLst>
          </p:cNvPr>
          <p:cNvSpPr/>
          <p:nvPr/>
        </p:nvSpPr>
        <p:spPr>
          <a:xfrm>
            <a:off x="2608943" y="315985"/>
            <a:ext cx="3926114" cy="500743"/>
          </a:xfrm>
          <a:prstGeom prst="roundRect">
            <a:avLst/>
          </a:prstGeom>
          <a:solidFill>
            <a:srgbClr val="C2EAF2"/>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300" b="1">
                <a:solidFill>
                  <a:schemeClr val="tx1"/>
                </a:solidFill>
                <a:latin typeface="+mj-lt"/>
              </a:rPr>
              <a:t>Các thông tin hữu ích </a:t>
            </a:r>
          </a:p>
        </p:txBody>
      </p:sp>
      <p:grpSp>
        <p:nvGrpSpPr>
          <p:cNvPr id="11" name="Group 10">
            <a:extLst>
              <a:ext uri="{FF2B5EF4-FFF2-40B4-BE49-F238E27FC236}">
                <a16:creationId xmlns:a16="http://schemas.microsoft.com/office/drawing/2014/main" xmlns="" id="{563901AA-8D2F-A604-88E7-7AA2FFC8BA6B}"/>
              </a:ext>
            </a:extLst>
          </p:cNvPr>
          <p:cNvGrpSpPr/>
          <p:nvPr/>
        </p:nvGrpSpPr>
        <p:grpSpPr>
          <a:xfrm>
            <a:off x="156972" y="1285944"/>
            <a:ext cx="1674186" cy="1266669"/>
            <a:chOff x="400050" y="1416570"/>
            <a:chExt cx="1755722" cy="1266669"/>
          </a:xfrm>
        </p:grpSpPr>
        <p:sp>
          <p:nvSpPr>
            <p:cNvPr id="7" name="Rectangle: Rounded Corners 6">
              <a:extLst>
                <a:ext uri="{FF2B5EF4-FFF2-40B4-BE49-F238E27FC236}">
                  <a16:creationId xmlns:a16="http://schemas.microsoft.com/office/drawing/2014/main" xmlns="" id="{5D640F16-2C00-28DF-7E74-75460F99D45C}"/>
                </a:ext>
              </a:extLst>
            </p:cNvPr>
            <p:cNvSpPr/>
            <p:nvPr/>
          </p:nvSpPr>
          <p:spPr>
            <a:xfrm>
              <a:off x="427220" y="1416570"/>
              <a:ext cx="1701383" cy="1266669"/>
            </a:xfrm>
            <a:prstGeom prst="roundRect">
              <a:avLst>
                <a:gd name="adj" fmla="val 10590"/>
              </a:avLst>
            </a:prstGeom>
            <a:solidFill>
              <a:srgbClr val="F2E4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xmlns="" id="{C022BCA5-9691-A252-D9AA-2AA999CF66AA}"/>
                </a:ext>
              </a:extLst>
            </p:cNvPr>
            <p:cNvSpPr txBox="1"/>
            <p:nvPr/>
          </p:nvSpPr>
          <p:spPr>
            <a:xfrm>
              <a:off x="400050" y="1865238"/>
              <a:ext cx="1755722" cy="369332"/>
            </a:xfrm>
            <a:prstGeom prst="rect">
              <a:avLst/>
            </a:prstGeom>
            <a:noFill/>
          </p:spPr>
          <p:txBody>
            <a:bodyPr wrap="square">
              <a:spAutoFit/>
            </a:bodyPr>
            <a:lstStyle/>
            <a:p>
              <a:pPr algn="ctr"/>
              <a:r>
                <a:rPr lang="en-US" sz="1800"/>
                <a:t>vị trí địa lí</a:t>
              </a:r>
            </a:p>
          </p:txBody>
        </p:sp>
      </p:grpSp>
      <p:grpSp>
        <p:nvGrpSpPr>
          <p:cNvPr id="12" name="Group 11">
            <a:extLst>
              <a:ext uri="{FF2B5EF4-FFF2-40B4-BE49-F238E27FC236}">
                <a16:creationId xmlns:a16="http://schemas.microsoft.com/office/drawing/2014/main" xmlns="" id="{C177C94B-06E6-F915-C24E-50A5701B9585}"/>
              </a:ext>
            </a:extLst>
          </p:cNvPr>
          <p:cNvGrpSpPr/>
          <p:nvPr/>
        </p:nvGrpSpPr>
        <p:grpSpPr>
          <a:xfrm>
            <a:off x="1913957" y="1285944"/>
            <a:ext cx="1674186" cy="1266669"/>
            <a:chOff x="400050" y="1416570"/>
            <a:chExt cx="1755722" cy="1266669"/>
          </a:xfrm>
        </p:grpSpPr>
        <p:sp>
          <p:nvSpPr>
            <p:cNvPr id="14" name="Rectangle: Rounded Corners 13">
              <a:extLst>
                <a:ext uri="{FF2B5EF4-FFF2-40B4-BE49-F238E27FC236}">
                  <a16:creationId xmlns:a16="http://schemas.microsoft.com/office/drawing/2014/main" xmlns="" id="{EFD3F791-2DFB-9E8A-679A-44C2A697DCA0}"/>
                </a:ext>
              </a:extLst>
            </p:cNvPr>
            <p:cNvSpPr/>
            <p:nvPr/>
          </p:nvSpPr>
          <p:spPr>
            <a:xfrm>
              <a:off x="427220" y="1416570"/>
              <a:ext cx="1701383" cy="1266669"/>
            </a:xfrm>
            <a:prstGeom prst="roundRect">
              <a:avLst>
                <a:gd name="adj" fmla="val 10590"/>
              </a:avLst>
            </a:prstGeom>
            <a:solidFill>
              <a:srgbClr val="F2E4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xmlns="" id="{592E8FE9-B512-D747-B049-E242C8210EA8}"/>
                </a:ext>
              </a:extLst>
            </p:cNvPr>
            <p:cNvSpPr txBox="1"/>
            <p:nvPr/>
          </p:nvSpPr>
          <p:spPr>
            <a:xfrm>
              <a:off x="400050" y="1613887"/>
              <a:ext cx="1755722" cy="872034"/>
            </a:xfrm>
            <a:prstGeom prst="rect">
              <a:avLst/>
            </a:prstGeom>
            <a:noFill/>
          </p:spPr>
          <p:txBody>
            <a:bodyPr wrap="square">
              <a:spAutoFit/>
            </a:bodyPr>
            <a:lstStyle/>
            <a:p>
              <a:pPr algn="ctr">
                <a:lnSpc>
                  <a:spcPct val="150000"/>
                </a:lnSpc>
              </a:pPr>
              <a:r>
                <a:rPr lang="vi-VN" sz="1800"/>
                <a:t>chất lượng giáo dục</a:t>
              </a:r>
              <a:endParaRPr lang="en-US" sz="1800"/>
            </a:p>
          </p:txBody>
        </p:sp>
      </p:grpSp>
      <p:grpSp>
        <p:nvGrpSpPr>
          <p:cNvPr id="17" name="Group 16">
            <a:extLst>
              <a:ext uri="{FF2B5EF4-FFF2-40B4-BE49-F238E27FC236}">
                <a16:creationId xmlns:a16="http://schemas.microsoft.com/office/drawing/2014/main" xmlns="" id="{68FDA1D3-D786-6068-DEF4-832E7A0E51CA}"/>
              </a:ext>
            </a:extLst>
          </p:cNvPr>
          <p:cNvGrpSpPr/>
          <p:nvPr/>
        </p:nvGrpSpPr>
        <p:grpSpPr>
          <a:xfrm>
            <a:off x="3725877" y="1285944"/>
            <a:ext cx="1674186" cy="1266669"/>
            <a:chOff x="400050" y="1416570"/>
            <a:chExt cx="1755722" cy="1266669"/>
          </a:xfrm>
        </p:grpSpPr>
        <p:sp>
          <p:nvSpPr>
            <p:cNvPr id="18" name="Rectangle: Rounded Corners 17">
              <a:extLst>
                <a:ext uri="{FF2B5EF4-FFF2-40B4-BE49-F238E27FC236}">
                  <a16:creationId xmlns:a16="http://schemas.microsoft.com/office/drawing/2014/main" xmlns="" id="{9BBAD961-4F5E-A5A3-7127-65FD73B2BC05}"/>
                </a:ext>
              </a:extLst>
            </p:cNvPr>
            <p:cNvSpPr/>
            <p:nvPr/>
          </p:nvSpPr>
          <p:spPr>
            <a:xfrm>
              <a:off x="427220" y="1416570"/>
              <a:ext cx="1701383" cy="1266669"/>
            </a:xfrm>
            <a:prstGeom prst="roundRect">
              <a:avLst>
                <a:gd name="adj" fmla="val 10590"/>
              </a:avLst>
            </a:prstGeom>
            <a:solidFill>
              <a:srgbClr val="F2E4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xmlns="" id="{08A1AB36-7541-6E63-6B10-5DD8728E1775}"/>
                </a:ext>
              </a:extLst>
            </p:cNvPr>
            <p:cNvSpPr txBox="1"/>
            <p:nvPr/>
          </p:nvSpPr>
          <p:spPr>
            <a:xfrm>
              <a:off x="400050" y="1613887"/>
              <a:ext cx="1755722" cy="872034"/>
            </a:xfrm>
            <a:prstGeom prst="rect">
              <a:avLst/>
            </a:prstGeom>
            <a:noFill/>
          </p:spPr>
          <p:txBody>
            <a:bodyPr wrap="square">
              <a:spAutoFit/>
            </a:bodyPr>
            <a:lstStyle/>
            <a:p>
              <a:pPr algn="ctr">
                <a:lnSpc>
                  <a:spcPct val="150000"/>
                </a:lnSpc>
              </a:pPr>
              <a:r>
                <a:rPr lang="vi-VN" sz="1800"/>
                <a:t>chương trình đào tạo</a:t>
              </a:r>
              <a:endParaRPr lang="en-US" sz="1800"/>
            </a:p>
          </p:txBody>
        </p:sp>
      </p:grpSp>
      <p:grpSp>
        <p:nvGrpSpPr>
          <p:cNvPr id="20" name="Group 19">
            <a:extLst>
              <a:ext uri="{FF2B5EF4-FFF2-40B4-BE49-F238E27FC236}">
                <a16:creationId xmlns:a16="http://schemas.microsoft.com/office/drawing/2014/main" xmlns="" id="{4BD67B00-A835-4FAE-EE9A-4DD82929EDA6}"/>
              </a:ext>
            </a:extLst>
          </p:cNvPr>
          <p:cNvGrpSpPr/>
          <p:nvPr/>
        </p:nvGrpSpPr>
        <p:grpSpPr>
          <a:xfrm>
            <a:off x="5479741" y="1285944"/>
            <a:ext cx="1674186" cy="1266669"/>
            <a:chOff x="400050" y="1416570"/>
            <a:chExt cx="1755722" cy="1266669"/>
          </a:xfrm>
        </p:grpSpPr>
        <p:sp>
          <p:nvSpPr>
            <p:cNvPr id="21" name="Rectangle: Rounded Corners 20">
              <a:extLst>
                <a:ext uri="{FF2B5EF4-FFF2-40B4-BE49-F238E27FC236}">
                  <a16:creationId xmlns:a16="http://schemas.microsoft.com/office/drawing/2014/main" xmlns="" id="{D385607F-372A-8A4E-EF0B-F798515330AD}"/>
                </a:ext>
              </a:extLst>
            </p:cNvPr>
            <p:cNvSpPr/>
            <p:nvPr/>
          </p:nvSpPr>
          <p:spPr>
            <a:xfrm>
              <a:off x="427220" y="1416570"/>
              <a:ext cx="1701383" cy="1266669"/>
            </a:xfrm>
            <a:prstGeom prst="roundRect">
              <a:avLst>
                <a:gd name="adj" fmla="val 10590"/>
              </a:avLst>
            </a:prstGeom>
            <a:solidFill>
              <a:srgbClr val="F2E4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xmlns="" id="{03866E97-A722-61AF-17C3-773315C10827}"/>
                </a:ext>
              </a:extLst>
            </p:cNvPr>
            <p:cNvSpPr txBox="1"/>
            <p:nvPr/>
          </p:nvSpPr>
          <p:spPr>
            <a:xfrm>
              <a:off x="400050" y="1832342"/>
              <a:ext cx="1755722" cy="456535"/>
            </a:xfrm>
            <a:prstGeom prst="rect">
              <a:avLst/>
            </a:prstGeom>
            <a:noFill/>
          </p:spPr>
          <p:txBody>
            <a:bodyPr wrap="square">
              <a:spAutoFit/>
            </a:bodyPr>
            <a:lstStyle/>
            <a:p>
              <a:pPr algn="ctr">
                <a:lnSpc>
                  <a:spcPct val="150000"/>
                </a:lnSpc>
              </a:pPr>
              <a:r>
                <a:rPr lang="vi-VN" sz="1800"/>
                <a:t>cơ sở vật chất</a:t>
              </a:r>
              <a:endParaRPr lang="en-US" sz="1800"/>
            </a:p>
          </p:txBody>
        </p:sp>
      </p:grpSp>
      <p:grpSp>
        <p:nvGrpSpPr>
          <p:cNvPr id="23" name="Group 22">
            <a:extLst>
              <a:ext uri="{FF2B5EF4-FFF2-40B4-BE49-F238E27FC236}">
                <a16:creationId xmlns:a16="http://schemas.microsoft.com/office/drawing/2014/main" xmlns="" id="{8C5AD17A-6209-9446-8D4F-62DD39E4ADB3}"/>
              </a:ext>
            </a:extLst>
          </p:cNvPr>
          <p:cNvGrpSpPr/>
          <p:nvPr/>
        </p:nvGrpSpPr>
        <p:grpSpPr>
          <a:xfrm>
            <a:off x="7288541" y="1285943"/>
            <a:ext cx="1674186" cy="1266669"/>
            <a:chOff x="400050" y="1416570"/>
            <a:chExt cx="1755722" cy="1266669"/>
          </a:xfrm>
        </p:grpSpPr>
        <p:sp>
          <p:nvSpPr>
            <p:cNvPr id="24" name="Rectangle: Rounded Corners 23">
              <a:extLst>
                <a:ext uri="{FF2B5EF4-FFF2-40B4-BE49-F238E27FC236}">
                  <a16:creationId xmlns:a16="http://schemas.microsoft.com/office/drawing/2014/main" xmlns="" id="{F2629B77-F3FB-4EF9-0F83-87A0700E5DDF}"/>
                </a:ext>
              </a:extLst>
            </p:cNvPr>
            <p:cNvSpPr/>
            <p:nvPr/>
          </p:nvSpPr>
          <p:spPr>
            <a:xfrm>
              <a:off x="427220" y="1416570"/>
              <a:ext cx="1701383" cy="1266669"/>
            </a:xfrm>
            <a:prstGeom prst="roundRect">
              <a:avLst>
                <a:gd name="adj" fmla="val 10590"/>
              </a:avLst>
            </a:prstGeom>
            <a:solidFill>
              <a:srgbClr val="F2E4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xmlns="" id="{D1CB9574-E1EC-634F-7550-A2A47DF08F42}"/>
                </a:ext>
              </a:extLst>
            </p:cNvPr>
            <p:cNvSpPr txBox="1"/>
            <p:nvPr/>
          </p:nvSpPr>
          <p:spPr>
            <a:xfrm>
              <a:off x="400050" y="1613887"/>
              <a:ext cx="1755722" cy="872034"/>
            </a:xfrm>
            <a:prstGeom prst="rect">
              <a:avLst/>
            </a:prstGeom>
            <a:noFill/>
          </p:spPr>
          <p:txBody>
            <a:bodyPr wrap="square">
              <a:spAutoFit/>
            </a:bodyPr>
            <a:lstStyle/>
            <a:p>
              <a:pPr algn="ctr">
                <a:lnSpc>
                  <a:spcPct val="150000"/>
                </a:lnSpc>
              </a:pPr>
              <a:r>
                <a:rPr lang="vi-VN" sz="1800"/>
                <a:t>hoạt động ngoại khóa</a:t>
              </a:r>
              <a:endParaRPr lang="en-US" sz="1800"/>
            </a:p>
          </p:txBody>
        </p:sp>
      </p:grpSp>
      <p:grpSp>
        <p:nvGrpSpPr>
          <p:cNvPr id="26" name="Group 25">
            <a:extLst>
              <a:ext uri="{FF2B5EF4-FFF2-40B4-BE49-F238E27FC236}">
                <a16:creationId xmlns:a16="http://schemas.microsoft.com/office/drawing/2014/main" xmlns="" id="{4B10C816-1FA1-7E74-2587-52857D81750A}"/>
              </a:ext>
            </a:extLst>
          </p:cNvPr>
          <p:cNvGrpSpPr/>
          <p:nvPr/>
        </p:nvGrpSpPr>
        <p:grpSpPr>
          <a:xfrm>
            <a:off x="2435715" y="2771069"/>
            <a:ext cx="1674186" cy="951850"/>
            <a:chOff x="400050" y="1416570"/>
            <a:chExt cx="1755722" cy="1266669"/>
          </a:xfrm>
        </p:grpSpPr>
        <p:sp>
          <p:nvSpPr>
            <p:cNvPr id="27" name="Rectangle: Rounded Corners 26">
              <a:extLst>
                <a:ext uri="{FF2B5EF4-FFF2-40B4-BE49-F238E27FC236}">
                  <a16:creationId xmlns:a16="http://schemas.microsoft.com/office/drawing/2014/main" xmlns="" id="{311BBCBF-5E4B-1ACB-6128-CB6964157306}"/>
                </a:ext>
              </a:extLst>
            </p:cNvPr>
            <p:cNvSpPr/>
            <p:nvPr/>
          </p:nvSpPr>
          <p:spPr>
            <a:xfrm>
              <a:off x="427220" y="1416570"/>
              <a:ext cx="1701383" cy="1266669"/>
            </a:xfrm>
            <a:prstGeom prst="roundRect">
              <a:avLst>
                <a:gd name="adj" fmla="val 10590"/>
              </a:avLst>
            </a:prstGeom>
            <a:solidFill>
              <a:srgbClr val="F2E4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xmlns="" id="{EB107986-D45D-BFAD-1CFB-8832C9EBCA78}"/>
                </a:ext>
              </a:extLst>
            </p:cNvPr>
            <p:cNvSpPr txBox="1"/>
            <p:nvPr/>
          </p:nvSpPr>
          <p:spPr>
            <a:xfrm>
              <a:off x="400050" y="1826610"/>
              <a:ext cx="1755722" cy="369332"/>
            </a:xfrm>
            <a:prstGeom prst="rect">
              <a:avLst/>
            </a:prstGeom>
            <a:noFill/>
          </p:spPr>
          <p:txBody>
            <a:bodyPr wrap="square">
              <a:spAutoFit/>
            </a:bodyPr>
            <a:lstStyle/>
            <a:p>
              <a:pPr algn="ctr"/>
              <a:r>
                <a:rPr lang="en-US" sz="1800"/>
                <a:t>học phí</a:t>
              </a:r>
            </a:p>
          </p:txBody>
        </p:sp>
      </p:grpSp>
      <p:grpSp>
        <p:nvGrpSpPr>
          <p:cNvPr id="29" name="Group 28">
            <a:extLst>
              <a:ext uri="{FF2B5EF4-FFF2-40B4-BE49-F238E27FC236}">
                <a16:creationId xmlns:a16="http://schemas.microsoft.com/office/drawing/2014/main" xmlns="" id="{DB1F333B-8F59-EB47-99B9-40337EE4637A}"/>
              </a:ext>
            </a:extLst>
          </p:cNvPr>
          <p:cNvGrpSpPr/>
          <p:nvPr/>
        </p:nvGrpSpPr>
        <p:grpSpPr>
          <a:xfrm>
            <a:off x="5060008" y="2771068"/>
            <a:ext cx="1674186" cy="951850"/>
            <a:chOff x="400050" y="1416570"/>
            <a:chExt cx="1755722" cy="1266669"/>
          </a:xfrm>
        </p:grpSpPr>
        <p:sp>
          <p:nvSpPr>
            <p:cNvPr id="30" name="Rectangle: Rounded Corners 29">
              <a:extLst>
                <a:ext uri="{FF2B5EF4-FFF2-40B4-BE49-F238E27FC236}">
                  <a16:creationId xmlns:a16="http://schemas.microsoft.com/office/drawing/2014/main" xmlns="" id="{AF08D1A0-17E5-56D9-035E-68DD8438F94C}"/>
                </a:ext>
              </a:extLst>
            </p:cNvPr>
            <p:cNvSpPr/>
            <p:nvPr/>
          </p:nvSpPr>
          <p:spPr>
            <a:xfrm>
              <a:off x="427220" y="1416570"/>
              <a:ext cx="1701383" cy="1266669"/>
            </a:xfrm>
            <a:prstGeom prst="roundRect">
              <a:avLst>
                <a:gd name="adj" fmla="val 10590"/>
              </a:avLst>
            </a:prstGeom>
            <a:solidFill>
              <a:srgbClr val="F2E4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xmlns="" id="{E0B21803-1F04-7295-F9CB-A798D4C991D5}"/>
                </a:ext>
              </a:extLst>
            </p:cNvPr>
            <p:cNvSpPr txBox="1"/>
            <p:nvPr/>
          </p:nvSpPr>
          <p:spPr>
            <a:xfrm>
              <a:off x="400050" y="1793714"/>
              <a:ext cx="1755722" cy="456534"/>
            </a:xfrm>
            <a:prstGeom prst="rect">
              <a:avLst/>
            </a:prstGeom>
            <a:noFill/>
          </p:spPr>
          <p:txBody>
            <a:bodyPr wrap="square">
              <a:spAutoFit/>
            </a:bodyPr>
            <a:lstStyle/>
            <a:p>
              <a:pPr algn="ctr">
                <a:lnSpc>
                  <a:spcPct val="150000"/>
                </a:lnSpc>
              </a:pPr>
              <a:r>
                <a:rPr lang="vi-VN" sz="1800"/>
                <a:t>điểm số</a:t>
              </a:r>
              <a:endParaRPr lang="en-US" sz="1800"/>
            </a:p>
          </p:txBody>
        </p:sp>
      </p:grpSp>
      <p:cxnSp>
        <p:nvCxnSpPr>
          <p:cNvPr id="33" name="Straight Connector 32">
            <a:extLst>
              <a:ext uri="{FF2B5EF4-FFF2-40B4-BE49-F238E27FC236}">
                <a16:creationId xmlns:a16="http://schemas.microsoft.com/office/drawing/2014/main" xmlns="" id="{D1969807-9AC0-32B3-D592-E4E34AB751E7}"/>
              </a:ext>
            </a:extLst>
          </p:cNvPr>
          <p:cNvCxnSpPr>
            <a:stCxn id="5" idx="2"/>
            <a:endCxn id="7" idx="0"/>
          </p:cNvCxnSpPr>
          <p:nvPr/>
        </p:nvCxnSpPr>
        <p:spPr>
          <a:xfrm rot="5400000">
            <a:off x="2548425" y="-737631"/>
            <a:ext cx="469216" cy="3577934"/>
          </a:xfrm>
          <a:prstGeom prst="bentConnector3">
            <a:avLst>
              <a:gd name="adj1"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xmlns="" id="{C186FC0A-B47C-3129-D937-2957DE3FBD48}"/>
              </a:ext>
            </a:extLst>
          </p:cNvPr>
          <p:cNvCxnSpPr>
            <a:cxnSpLocks/>
            <a:stCxn id="5" idx="2"/>
            <a:endCxn id="14" idx="0"/>
          </p:cNvCxnSpPr>
          <p:nvPr/>
        </p:nvCxnSpPr>
        <p:spPr>
          <a:xfrm rot="5400000">
            <a:off x="3426918" y="140862"/>
            <a:ext cx="469216" cy="1820949"/>
          </a:xfrm>
          <a:prstGeom prst="bentConnector3">
            <a:avLst>
              <a:gd name="adj1"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xmlns="" id="{95557359-A778-56CE-0F51-32B8D9DC31CC}"/>
              </a:ext>
            </a:extLst>
          </p:cNvPr>
          <p:cNvCxnSpPr>
            <a:cxnSpLocks/>
            <a:stCxn id="5" idx="2"/>
            <a:endCxn id="18" idx="0"/>
          </p:cNvCxnSpPr>
          <p:nvPr/>
        </p:nvCxnSpPr>
        <p:spPr>
          <a:xfrm flipH="1">
            <a:off x="4562971" y="816728"/>
            <a:ext cx="9029" cy="4692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xmlns="" id="{E8F275FA-467D-75AD-D3E6-5E259935C658}"/>
              </a:ext>
            </a:extLst>
          </p:cNvPr>
          <p:cNvCxnSpPr>
            <a:cxnSpLocks/>
            <a:stCxn id="5" idx="2"/>
            <a:endCxn id="21" idx="0"/>
          </p:cNvCxnSpPr>
          <p:nvPr/>
        </p:nvCxnSpPr>
        <p:spPr>
          <a:xfrm rot="16200000" flipH="1">
            <a:off x="5209809" y="178918"/>
            <a:ext cx="469216" cy="1744835"/>
          </a:xfrm>
          <a:prstGeom prst="bentConnector3">
            <a:avLst>
              <a:gd name="adj1"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xmlns="" id="{0544A11B-AC5B-8080-63AA-E8829D983823}"/>
              </a:ext>
            </a:extLst>
          </p:cNvPr>
          <p:cNvCxnSpPr>
            <a:cxnSpLocks/>
            <a:stCxn id="5" idx="2"/>
            <a:endCxn id="24" idx="0"/>
          </p:cNvCxnSpPr>
          <p:nvPr/>
        </p:nvCxnSpPr>
        <p:spPr>
          <a:xfrm rot="16200000" flipH="1">
            <a:off x="6114210" y="-725483"/>
            <a:ext cx="469215" cy="3553635"/>
          </a:xfrm>
          <a:prstGeom prst="bentConnector3">
            <a:avLst>
              <a:gd name="adj1"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Right Brace 51">
            <a:extLst>
              <a:ext uri="{FF2B5EF4-FFF2-40B4-BE49-F238E27FC236}">
                <a16:creationId xmlns:a16="http://schemas.microsoft.com/office/drawing/2014/main" xmlns="" id="{BE3D601E-20C7-0EB0-3428-EAAA9588BBCE}"/>
              </a:ext>
            </a:extLst>
          </p:cNvPr>
          <p:cNvSpPr/>
          <p:nvPr/>
        </p:nvSpPr>
        <p:spPr>
          <a:xfrm rot="5400000">
            <a:off x="4421671" y="745779"/>
            <a:ext cx="300655" cy="6240420"/>
          </a:xfrm>
          <a:prstGeom prst="rightBrace">
            <a:avLst>
              <a:gd name="adj1" fmla="val 59102"/>
              <a:gd name="adj2" fmla="val 50000"/>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TextBox 53">
            <a:extLst>
              <a:ext uri="{FF2B5EF4-FFF2-40B4-BE49-F238E27FC236}">
                <a16:creationId xmlns:a16="http://schemas.microsoft.com/office/drawing/2014/main" xmlns="" id="{EFED9C84-945A-5133-97DF-E5AEF1DA4FE8}"/>
              </a:ext>
            </a:extLst>
          </p:cNvPr>
          <p:cNvSpPr txBox="1"/>
          <p:nvPr/>
        </p:nvSpPr>
        <p:spPr>
          <a:xfrm>
            <a:off x="995231" y="4008708"/>
            <a:ext cx="7153534" cy="958660"/>
          </a:xfrm>
          <a:prstGeom prst="rect">
            <a:avLst/>
          </a:prstGeom>
          <a:noFill/>
        </p:spPr>
        <p:txBody>
          <a:bodyPr wrap="square">
            <a:spAutoFit/>
          </a:bodyPr>
          <a:lstStyle/>
          <a:p>
            <a:pPr algn="ctr">
              <a:lnSpc>
                <a:spcPct val="150000"/>
              </a:lnSpc>
            </a:pPr>
            <a:r>
              <a:rPr lang="en-US" sz="2000" i="1">
                <a:solidFill>
                  <a:srgbClr val="C00000"/>
                </a:solidFill>
              </a:rPr>
              <a:t>Là những thông tin hữu ích </a:t>
            </a:r>
            <a:r>
              <a:rPr lang="vi-VN" sz="2000" i="1">
                <a:solidFill>
                  <a:srgbClr val="C00000"/>
                </a:solidFill>
              </a:rPr>
              <a:t>giúp em lựa chọn được trường học phù hợp với bản thân.</a:t>
            </a:r>
            <a:endParaRPr lang="en-US" sz="2000" i="1">
              <a:solidFill>
                <a:srgbClr val="C00000"/>
              </a:solidFill>
            </a:endParaRPr>
          </a:p>
        </p:txBody>
      </p:sp>
    </p:spTree>
    <p:extLst>
      <p:ext uri="{BB962C8B-B14F-4D97-AF65-F5344CB8AC3E}">
        <p14:creationId xmlns:p14="http://schemas.microsoft.com/office/powerpoint/2010/main" val="1992802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up)">
                                      <p:cBhvr>
                                        <p:cTn id="11" dur="500"/>
                                        <p:tgtEl>
                                          <p:spTgt spid="33"/>
                                        </p:tgtEl>
                                      </p:cBhvr>
                                    </p:animEffect>
                                  </p:childTnLst>
                                </p:cTn>
                              </p:par>
                              <p:par>
                                <p:cTn id="12" presetID="22" presetClass="entr" presetSubtype="1" fill="hold" nodeType="withEffect">
                                  <p:stCondLst>
                                    <p:cond delay="0"/>
                                  </p:stCondLst>
                                  <p:childTnLst>
                                    <p:set>
                                      <p:cBhvr>
                                        <p:cTn id="13" dur="1" fill="hold">
                                          <p:stCondLst>
                                            <p:cond delay="0"/>
                                          </p:stCondLst>
                                        </p:cTn>
                                        <p:tgtEl>
                                          <p:spTgt spid="34"/>
                                        </p:tgtEl>
                                        <p:attrNameLst>
                                          <p:attrName>style.visibility</p:attrName>
                                        </p:attrNameLst>
                                      </p:cBhvr>
                                      <p:to>
                                        <p:strVal val="visible"/>
                                      </p:to>
                                    </p:set>
                                    <p:animEffect transition="in" filter="wipe(up)">
                                      <p:cBhvr>
                                        <p:cTn id="14" dur="500"/>
                                        <p:tgtEl>
                                          <p:spTgt spid="34"/>
                                        </p:tgtEl>
                                      </p:cBhvr>
                                    </p:animEffect>
                                  </p:childTnLst>
                                </p:cTn>
                              </p:par>
                              <p:par>
                                <p:cTn id="15" presetID="22" presetClass="entr" presetSubtype="1" fill="hold" nodeType="with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wipe(up)">
                                      <p:cBhvr>
                                        <p:cTn id="17" dur="500"/>
                                        <p:tgtEl>
                                          <p:spTgt spid="37"/>
                                        </p:tgtEl>
                                      </p:cBhvr>
                                    </p:animEffect>
                                  </p:childTnLst>
                                </p:cTn>
                              </p:par>
                              <p:par>
                                <p:cTn id="18" presetID="22" presetClass="entr" presetSubtype="1" fill="hold" nodeType="with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up)">
                                      <p:cBhvr>
                                        <p:cTn id="20" dur="500"/>
                                        <p:tgtEl>
                                          <p:spTgt spid="40"/>
                                        </p:tgtEl>
                                      </p:cBhvr>
                                    </p:animEffect>
                                  </p:childTnLst>
                                </p:cTn>
                              </p:par>
                              <p:par>
                                <p:cTn id="21" presetID="22" presetClass="entr" presetSubtype="1" fill="hold" nodeType="withEffect">
                                  <p:stCondLst>
                                    <p:cond delay="0"/>
                                  </p:stCondLst>
                                  <p:childTnLst>
                                    <p:set>
                                      <p:cBhvr>
                                        <p:cTn id="22" dur="1" fill="hold">
                                          <p:stCondLst>
                                            <p:cond delay="0"/>
                                          </p:stCondLst>
                                        </p:cTn>
                                        <p:tgtEl>
                                          <p:spTgt spid="43"/>
                                        </p:tgtEl>
                                        <p:attrNameLst>
                                          <p:attrName>style.visibility</p:attrName>
                                        </p:attrNameLst>
                                      </p:cBhvr>
                                      <p:to>
                                        <p:strVal val="visible"/>
                                      </p:to>
                                    </p:set>
                                    <p:animEffect transition="in" filter="wipe(up)">
                                      <p:cBhvr>
                                        <p:cTn id="23" dur="500"/>
                                        <p:tgtEl>
                                          <p:spTgt spid="43"/>
                                        </p:tgtEl>
                                      </p:cBhvr>
                                    </p:animEffect>
                                  </p:childTnLst>
                                </p:cTn>
                              </p:par>
                            </p:childTnLst>
                          </p:cTn>
                        </p:par>
                        <p:par>
                          <p:cTn id="24" fill="hold">
                            <p:stCondLst>
                              <p:cond delay="1000"/>
                            </p:stCondLst>
                            <p:childTnLst>
                              <p:par>
                                <p:cTn id="25" presetID="16" presetClass="entr" presetSubtype="21"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par>
                                <p:cTn id="28" presetID="16" presetClass="entr" presetSubtype="21"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barn(inVertical)">
                                      <p:cBhvr>
                                        <p:cTn id="30" dur="500"/>
                                        <p:tgtEl>
                                          <p:spTgt spid="12"/>
                                        </p:tgtEl>
                                      </p:cBhvr>
                                    </p:animEffect>
                                  </p:childTnLst>
                                </p:cTn>
                              </p:par>
                              <p:par>
                                <p:cTn id="31" presetID="16" presetClass="entr" presetSubtype="21"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barn(inVertical)">
                                      <p:cBhvr>
                                        <p:cTn id="33" dur="500"/>
                                        <p:tgtEl>
                                          <p:spTgt spid="17"/>
                                        </p:tgtEl>
                                      </p:cBhvr>
                                    </p:animEffect>
                                  </p:childTnLst>
                                </p:cTn>
                              </p:par>
                              <p:par>
                                <p:cTn id="34" presetID="16" presetClass="entr" presetSubtype="21" fill="hold"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barn(inVertical)">
                                      <p:cBhvr>
                                        <p:cTn id="36" dur="500"/>
                                        <p:tgtEl>
                                          <p:spTgt spid="20"/>
                                        </p:tgtEl>
                                      </p:cBhvr>
                                    </p:animEffect>
                                  </p:childTnLst>
                                </p:cTn>
                              </p:par>
                              <p:par>
                                <p:cTn id="37" presetID="16" presetClass="entr" presetSubtype="21" fill="hold" nodeType="with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barn(inVertical)">
                                      <p:cBhvr>
                                        <p:cTn id="39" dur="500"/>
                                        <p:tgtEl>
                                          <p:spTgt spid="23"/>
                                        </p:tgtEl>
                                      </p:cBhvr>
                                    </p:animEffect>
                                  </p:childTnLst>
                                </p:cTn>
                              </p:par>
                            </p:childTnLst>
                          </p:cTn>
                        </p:par>
                        <p:par>
                          <p:cTn id="40" fill="hold">
                            <p:stCondLst>
                              <p:cond delay="1500"/>
                            </p:stCondLst>
                            <p:childTnLst>
                              <p:par>
                                <p:cTn id="41" presetID="22" presetClass="entr" presetSubtype="1"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wipe(up)">
                                      <p:cBhvr>
                                        <p:cTn id="43" dur="500"/>
                                        <p:tgtEl>
                                          <p:spTgt spid="46"/>
                                        </p:tgtEl>
                                      </p:cBhvr>
                                    </p:animEffect>
                                  </p:childTnLst>
                                </p:cTn>
                              </p:par>
                              <p:par>
                                <p:cTn id="44" presetID="22" presetClass="entr" presetSubtype="1" fill="hold" nodeType="withEffect">
                                  <p:stCondLst>
                                    <p:cond delay="0"/>
                                  </p:stCondLst>
                                  <p:childTnLst>
                                    <p:set>
                                      <p:cBhvr>
                                        <p:cTn id="45" dur="1" fill="hold">
                                          <p:stCondLst>
                                            <p:cond delay="0"/>
                                          </p:stCondLst>
                                        </p:cTn>
                                        <p:tgtEl>
                                          <p:spTgt spid="49"/>
                                        </p:tgtEl>
                                        <p:attrNameLst>
                                          <p:attrName>style.visibility</p:attrName>
                                        </p:attrNameLst>
                                      </p:cBhvr>
                                      <p:to>
                                        <p:strVal val="visible"/>
                                      </p:to>
                                    </p:set>
                                    <p:animEffect transition="in" filter="wipe(up)">
                                      <p:cBhvr>
                                        <p:cTn id="46" dur="500"/>
                                        <p:tgtEl>
                                          <p:spTgt spid="49"/>
                                        </p:tgtEl>
                                      </p:cBhvr>
                                    </p:animEffect>
                                  </p:childTnLst>
                                </p:cTn>
                              </p:par>
                            </p:childTnLst>
                          </p:cTn>
                        </p:par>
                        <p:par>
                          <p:cTn id="47" fill="hold">
                            <p:stCondLst>
                              <p:cond delay="2000"/>
                            </p:stCondLst>
                            <p:childTnLst>
                              <p:par>
                                <p:cTn id="48" presetID="16" presetClass="entr" presetSubtype="21"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barn(inVertical)">
                                      <p:cBhvr>
                                        <p:cTn id="50" dur="500"/>
                                        <p:tgtEl>
                                          <p:spTgt spid="26"/>
                                        </p:tgtEl>
                                      </p:cBhvr>
                                    </p:animEffect>
                                  </p:childTnLst>
                                </p:cTn>
                              </p:par>
                              <p:par>
                                <p:cTn id="51" presetID="16" presetClass="entr" presetSubtype="21" fill="hold" nodeType="with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barn(inVertical)">
                                      <p:cBhvr>
                                        <p:cTn id="53" dur="500"/>
                                        <p:tgtEl>
                                          <p:spTgt spid="29"/>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1" fill="hold" grpId="0" nodeType="clickEffect">
                                  <p:stCondLst>
                                    <p:cond delay="0"/>
                                  </p:stCondLst>
                                  <p:childTnLst>
                                    <p:set>
                                      <p:cBhvr>
                                        <p:cTn id="57" dur="1" fill="hold">
                                          <p:stCondLst>
                                            <p:cond delay="0"/>
                                          </p:stCondLst>
                                        </p:cTn>
                                        <p:tgtEl>
                                          <p:spTgt spid="54"/>
                                        </p:tgtEl>
                                        <p:attrNameLst>
                                          <p:attrName>style.visibility</p:attrName>
                                        </p:attrNameLst>
                                      </p:cBhvr>
                                      <p:to>
                                        <p:strVal val="visible"/>
                                      </p:to>
                                    </p:set>
                                    <p:animEffect transition="in" filter="wipe(up)">
                                      <p:cBhvr>
                                        <p:cTn id="58" dur="500"/>
                                        <p:tgtEl>
                                          <p:spTgt spid="54"/>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52"/>
                                        </p:tgtEl>
                                        <p:attrNameLst>
                                          <p:attrName>style.visibility</p:attrName>
                                        </p:attrNameLst>
                                      </p:cBhvr>
                                      <p:to>
                                        <p:strVal val="visible"/>
                                      </p:to>
                                    </p:set>
                                    <p:animEffect transition="in" filter="wipe(up)">
                                      <p:cBhvr>
                                        <p:cTn id="61"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2" grpId="0" animBg="1"/>
      <p:bldP spid="5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oogle Shape;1898;p69">
            <a:extLst>
              <a:ext uri="{FF2B5EF4-FFF2-40B4-BE49-F238E27FC236}">
                <a16:creationId xmlns:a16="http://schemas.microsoft.com/office/drawing/2014/main" xmlns="" id="{EEE6252B-CC92-BDC2-1CBB-B5C621F3F9C8}"/>
              </a:ext>
            </a:extLst>
          </p:cNvPr>
          <p:cNvGrpSpPr/>
          <p:nvPr/>
        </p:nvGrpSpPr>
        <p:grpSpPr>
          <a:xfrm>
            <a:off x="312587" y="1831936"/>
            <a:ext cx="4237920" cy="3246510"/>
            <a:chOff x="366390" y="961079"/>
            <a:chExt cx="4237920" cy="3246510"/>
          </a:xfrm>
        </p:grpSpPr>
        <p:grpSp>
          <p:nvGrpSpPr>
            <p:cNvPr id="3" name="Google Shape;1899;p69">
              <a:extLst>
                <a:ext uri="{FF2B5EF4-FFF2-40B4-BE49-F238E27FC236}">
                  <a16:creationId xmlns:a16="http://schemas.microsoft.com/office/drawing/2014/main" xmlns="" id="{6607C853-7F46-F15D-C66D-F1354B2EB6CA}"/>
                </a:ext>
              </a:extLst>
            </p:cNvPr>
            <p:cNvGrpSpPr/>
            <p:nvPr/>
          </p:nvGrpSpPr>
          <p:grpSpPr>
            <a:xfrm>
              <a:off x="366390" y="961079"/>
              <a:ext cx="4237920" cy="3246510"/>
              <a:chOff x="385440" y="961079"/>
              <a:chExt cx="4237920" cy="3246510"/>
            </a:xfrm>
          </p:grpSpPr>
          <p:sp>
            <p:nvSpPr>
              <p:cNvPr id="14" name="Google Shape;1900;p69">
                <a:extLst>
                  <a:ext uri="{FF2B5EF4-FFF2-40B4-BE49-F238E27FC236}">
                    <a16:creationId xmlns:a16="http://schemas.microsoft.com/office/drawing/2014/main" xmlns="" id="{BBECD0F4-EA6F-18EA-180A-9320CA149AF0}"/>
                  </a:ext>
                </a:extLst>
              </p:cNvPr>
              <p:cNvSpPr/>
              <p:nvPr/>
            </p:nvSpPr>
            <p:spPr>
              <a:xfrm>
                <a:off x="385440" y="1773379"/>
                <a:ext cx="4237920" cy="2234880"/>
              </a:xfrm>
              <a:custGeom>
                <a:avLst/>
                <a:gdLst/>
                <a:ahLst/>
                <a:cxnLst/>
                <a:rect l="l" t="t" r="r" b="b"/>
                <a:pathLst>
                  <a:path w="11772" h="6208" extrusionOk="0">
                    <a:moveTo>
                      <a:pt x="1403" y="5592"/>
                    </a:moveTo>
                    <a:cubicBezTo>
                      <a:pt x="1403" y="5592"/>
                      <a:pt x="-965" y="2114"/>
                      <a:pt x="452" y="678"/>
                    </a:cubicBezTo>
                    <a:cubicBezTo>
                      <a:pt x="1871" y="-758"/>
                      <a:pt x="3596" y="406"/>
                      <a:pt x="5030" y="1250"/>
                    </a:cubicBezTo>
                    <a:cubicBezTo>
                      <a:pt x="6464" y="2095"/>
                      <a:pt x="9455" y="195"/>
                      <a:pt x="10896" y="1258"/>
                    </a:cubicBezTo>
                    <a:cubicBezTo>
                      <a:pt x="12338" y="2320"/>
                      <a:pt x="12041" y="5025"/>
                      <a:pt x="9688" y="5888"/>
                    </a:cubicBezTo>
                    <a:cubicBezTo>
                      <a:pt x="7335" y="6752"/>
                      <a:pt x="1403" y="5592"/>
                      <a:pt x="1403" y="5592"/>
                    </a:cubicBezTo>
                    <a:close/>
                  </a:path>
                </a:pathLst>
              </a:custGeom>
              <a:solidFill>
                <a:schemeClr val="accent4"/>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 name="Google Shape;1901;p69">
                <a:extLst>
                  <a:ext uri="{FF2B5EF4-FFF2-40B4-BE49-F238E27FC236}">
                    <a16:creationId xmlns:a16="http://schemas.microsoft.com/office/drawing/2014/main" xmlns="" id="{5D9DCB71-8717-0544-F475-013EBDE865F0}"/>
                  </a:ext>
                </a:extLst>
              </p:cNvPr>
              <p:cNvSpPr/>
              <p:nvPr/>
            </p:nvSpPr>
            <p:spPr>
              <a:xfrm>
                <a:off x="2081280" y="3217589"/>
                <a:ext cx="86400" cy="99720"/>
              </a:xfrm>
              <a:custGeom>
                <a:avLst/>
                <a:gdLst/>
                <a:ahLst/>
                <a:cxnLst/>
                <a:rect l="l" t="t" r="r" b="b"/>
                <a:pathLst>
                  <a:path w="240" h="277" extrusionOk="0">
                    <a:moveTo>
                      <a:pt x="240" y="277"/>
                    </a:moveTo>
                    <a:cubicBezTo>
                      <a:pt x="240" y="277"/>
                      <a:pt x="180" y="59"/>
                      <a:pt x="0" y="0"/>
                    </a:cubicBezTo>
                    <a:lnTo>
                      <a:pt x="240" y="277"/>
                    </a:lnTo>
                    <a:close/>
                  </a:path>
                </a:pathLst>
              </a:custGeom>
              <a:solidFill>
                <a:srgbClr val="EF907B"/>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7" name="Google Shape;1902;p69">
                <a:extLst>
                  <a:ext uri="{FF2B5EF4-FFF2-40B4-BE49-F238E27FC236}">
                    <a16:creationId xmlns:a16="http://schemas.microsoft.com/office/drawing/2014/main" xmlns="" id="{FE7D7BAB-BCAE-209C-53F3-A4686ECF26A2}"/>
                  </a:ext>
                </a:extLst>
              </p:cNvPr>
              <p:cNvSpPr/>
              <p:nvPr/>
            </p:nvSpPr>
            <p:spPr>
              <a:xfrm>
                <a:off x="2017200" y="3255749"/>
                <a:ext cx="62640" cy="84960"/>
              </a:xfrm>
              <a:custGeom>
                <a:avLst/>
                <a:gdLst/>
                <a:ahLst/>
                <a:cxnLst/>
                <a:rect l="l" t="t" r="r" b="b"/>
                <a:pathLst>
                  <a:path w="174" h="236" extrusionOk="0">
                    <a:moveTo>
                      <a:pt x="174" y="236"/>
                    </a:moveTo>
                    <a:cubicBezTo>
                      <a:pt x="174" y="236"/>
                      <a:pt x="145" y="78"/>
                      <a:pt x="0" y="0"/>
                    </a:cubicBezTo>
                    <a:lnTo>
                      <a:pt x="174" y="236"/>
                    </a:lnTo>
                    <a:close/>
                  </a:path>
                </a:pathLst>
              </a:custGeom>
              <a:solidFill>
                <a:srgbClr val="EF907B"/>
              </a:solidFill>
              <a:ln>
                <a:noFill/>
              </a:ln>
            </p:spPr>
            <p:txBody>
              <a:bodyPr spcFirstLastPara="1" wrap="square" lIns="90000" tIns="39950" rIns="90000" bIns="3995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nvGrpSpPr>
              <p:cNvPr id="18" name="Google Shape;1903;p69">
                <a:extLst>
                  <a:ext uri="{FF2B5EF4-FFF2-40B4-BE49-F238E27FC236}">
                    <a16:creationId xmlns:a16="http://schemas.microsoft.com/office/drawing/2014/main" xmlns="" id="{AAD95AD9-FF4A-D980-5384-93336304D54D}"/>
                  </a:ext>
                </a:extLst>
              </p:cNvPr>
              <p:cNvGrpSpPr/>
              <p:nvPr/>
            </p:nvGrpSpPr>
            <p:grpSpPr>
              <a:xfrm>
                <a:off x="749790" y="961079"/>
                <a:ext cx="1091520" cy="755640"/>
                <a:chOff x="782040" y="963629"/>
                <a:chExt cx="1091520" cy="755640"/>
              </a:xfrm>
            </p:grpSpPr>
            <p:sp>
              <p:nvSpPr>
                <p:cNvPr id="97" name="Google Shape;1904;p69">
                  <a:extLst>
                    <a:ext uri="{FF2B5EF4-FFF2-40B4-BE49-F238E27FC236}">
                      <a16:creationId xmlns:a16="http://schemas.microsoft.com/office/drawing/2014/main" xmlns="" id="{8FBFD5B2-3648-FF6C-E544-EC3594656090}"/>
                    </a:ext>
                  </a:extLst>
                </p:cNvPr>
                <p:cNvSpPr/>
                <p:nvPr/>
              </p:nvSpPr>
              <p:spPr>
                <a:xfrm>
                  <a:off x="782040" y="963629"/>
                  <a:ext cx="1091520" cy="755640"/>
                </a:xfrm>
                <a:custGeom>
                  <a:avLst/>
                  <a:gdLst/>
                  <a:ahLst/>
                  <a:cxnLst/>
                  <a:rect l="l" t="t" r="r" b="b"/>
                  <a:pathLst>
                    <a:path w="3032" h="2099" extrusionOk="0">
                      <a:moveTo>
                        <a:pt x="2775" y="0"/>
                      </a:moveTo>
                      <a:lnTo>
                        <a:pt x="257" y="0"/>
                      </a:lnTo>
                      <a:cubicBezTo>
                        <a:pt x="116" y="0"/>
                        <a:pt x="0" y="115"/>
                        <a:pt x="0" y="257"/>
                      </a:cubicBezTo>
                      <a:lnTo>
                        <a:pt x="0" y="1393"/>
                      </a:lnTo>
                      <a:cubicBezTo>
                        <a:pt x="0" y="1533"/>
                        <a:pt x="116" y="1649"/>
                        <a:pt x="257" y="1649"/>
                      </a:cubicBezTo>
                      <a:lnTo>
                        <a:pt x="2231" y="1649"/>
                      </a:lnTo>
                      <a:cubicBezTo>
                        <a:pt x="2234" y="1767"/>
                        <a:pt x="2275" y="1946"/>
                        <a:pt x="2464" y="2099"/>
                      </a:cubicBezTo>
                      <a:cubicBezTo>
                        <a:pt x="2464" y="2099"/>
                        <a:pt x="2460" y="1825"/>
                        <a:pt x="2511" y="1649"/>
                      </a:cubicBezTo>
                      <a:lnTo>
                        <a:pt x="2775" y="1649"/>
                      </a:lnTo>
                      <a:cubicBezTo>
                        <a:pt x="2917" y="1649"/>
                        <a:pt x="3032" y="1533"/>
                        <a:pt x="3032" y="1393"/>
                      </a:cubicBezTo>
                      <a:lnTo>
                        <a:pt x="3032" y="257"/>
                      </a:lnTo>
                      <a:cubicBezTo>
                        <a:pt x="3032" y="115"/>
                        <a:pt x="2917" y="0"/>
                        <a:pt x="2775" y="0"/>
                      </a:cubicBezTo>
                      <a:close/>
                    </a:path>
                  </a:pathLst>
                </a:custGeom>
                <a:solidFill>
                  <a:schemeClr val="accent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98" name="Google Shape;1905;p69">
                  <a:extLst>
                    <a:ext uri="{FF2B5EF4-FFF2-40B4-BE49-F238E27FC236}">
                      <a16:creationId xmlns:a16="http://schemas.microsoft.com/office/drawing/2014/main" xmlns="" id="{DAFBFE37-7406-0A76-5FF8-EC3AFF07DCA4}"/>
                    </a:ext>
                  </a:extLst>
                </p:cNvPr>
                <p:cNvSpPr/>
                <p:nvPr/>
              </p:nvSpPr>
              <p:spPr>
                <a:xfrm>
                  <a:off x="895440" y="1109069"/>
                  <a:ext cx="865080" cy="28440"/>
                </a:xfrm>
                <a:custGeom>
                  <a:avLst/>
                  <a:gdLst/>
                  <a:ahLst/>
                  <a:cxnLst/>
                  <a:rect l="l" t="t" r="r" b="b"/>
                  <a:pathLst>
                    <a:path w="2403" h="79" extrusionOk="0">
                      <a:moveTo>
                        <a:pt x="2403" y="79"/>
                      </a:moveTo>
                      <a:lnTo>
                        <a:pt x="0" y="79"/>
                      </a:lnTo>
                      <a:lnTo>
                        <a:pt x="0" y="0"/>
                      </a:lnTo>
                      <a:lnTo>
                        <a:pt x="2403" y="0"/>
                      </a:lnTo>
                      <a:lnTo>
                        <a:pt x="2403" y="79"/>
                      </a:lnTo>
                      <a:close/>
                    </a:path>
                  </a:pathLst>
                </a:custGeom>
                <a:solidFill>
                  <a:schemeClr val="lt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99" name="Google Shape;1906;p69">
                  <a:extLst>
                    <a:ext uri="{FF2B5EF4-FFF2-40B4-BE49-F238E27FC236}">
                      <a16:creationId xmlns:a16="http://schemas.microsoft.com/office/drawing/2014/main" xmlns="" id="{CA0AF2E9-8024-13C1-F7B0-2C13A59961FB}"/>
                    </a:ext>
                  </a:extLst>
                </p:cNvPr>
                <p:cNvSpPr/>
                <p:nvPr/>
              </p:nvSpPr>
              <p:spPr>
                <a:xfrm>
                  <a:off x="895440" y="1201949"/>
                  <a:ext cx="865080" cy="28440"/>
                </a:xfrm>
                <a:custGeom>
                  <a:avLst/>
                  <a:gdLst/>
                  <a:ahLst/>
                  <a:cxnLst/>
                  <a:rect l="l" t="t" r="r" b="b"/>
                  <a:pathLst>
                    <a:path w="2403" h="79" extrusionOk="0">
                      <a:moveTo>
                        <a:pt x="2403" y="79"/>
                      </a:moveTo>
                      <a:lnTo>
                        <a:pt x="0" y="79"/>
                      </a:lnTo>
                      <a:lnTo>
                        <a:pt x="0" y="0"/>
                      </a:lnTo>
                      <a:lnTo>
                        <a:pt x="2403" y="0"/>
                      </a:lnTo>
                      <a:lnTo>
                        <a:pt x="2403" y="79"/>
                      </a:lnTo>
                      <a:close/>
                    </a:path>
                  </a:pathLst>
                </a:custGeom>
                <a:solidFill>
                  <a:schemeClr val="lt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00" name="Google Shape;1907;p69">
                  <a:extLst>
                    <a:ext uri="{FF2B5EF4-FFF2-40B4-BE49-F238E27FC236}">
                      <a16:creationId xmlns:a16="http://schemas.microsoft.com/office/drawing/2014/main" xmlns="" id="{9EFF4D25-6E62-DC63-AEE9-725756EC6B97}"/>
                    </a:ext>
                  </a:extLst>
                </p:cNvPr>
                <p:cNvSpPr/>
                <p:nvPr/>
              </p:nvSpPr>
              <p:spPr>
                <a:xfrm>
                  <a:off x="895440" y="1294829"/>
                  <a:ext cx="865080" cy="28440"/>
                </a:xfrm>
                <a:custGeom>
                  <a:avLst/>
                  <a:gdLst/>
                  <a:ahLst/>
                  <a:cxnLst/>
                  <a:rect l="l" t="t" r="r" b="b"/>
                  <a:pathLst>
                    <a:path w="2403" h="79" extrusionOk="0">
                      <a:moveTo>
                        <a:pt x="2403" y="79"/>
                      </a:moveTo>
                      <a:lnTo>
                        <a:pt x="0" y="79"/>
                      </a:lnTo>
                      <a:lnTo>
                        <a:pt x="0" y="0"/>
                      </a:lnTo>
                      <a:lnTo>
                        <a:pt x="2403" y="0"/>
                      </a:lnTo>
                      <a:lnTo>
                        <a:pt x="2403" y="79"/>
                      </a:lnTo>
                      <a:close/>
                    </a:path>
                  </a:pathLst>
                </a:custGeom>
                <a:solidFill>
                  <a:schemeClr val="lt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grpSp>
          <p:grpSp>
            <p:nvGrpSpPr>
              <p:cNvPr id="19" name="Google Shape;1908;p69">
                <a:extLst>
                  <a:ext uri="{FF2B5EF4-FFF2-40B4-BE49-F238E27FC236}">
                    <a16:creationId xmlns:a16="http://schemas.microsoft.com/office/drawing/2014/main" xmlns="" id="{531D5FC1-F0B1-9211-947C-2E59BC80E425}"/>
                  </a:ext>
                </a:extLst>
              </p:cNvPr>
              <p:cNvGrpSpPr/>
              <p:nvPr/>
            </p:nvGrpSpPr>
            <p:grpSpPr>
              <a:xfrm>
                <a:off x="2548195" y="1281144"/>
                <a:ext cx="446400" cy="547920"/>
                <a:chOff x="2595720" y="1353869"/>
                <a:chExt cx="446400" cy="547920"/>
              </a:xfrm>
            </p:grpSpPr>
            <p:sp>
              <p:nvSpPr>
                <p:cNvPr id="90" name="Google Shape;1909;p69">
                  <a:extLst>
                    <a:ext uri="{FF2B5EF4-FFF2-40B4-BE49-F238E27FC236}">
                      <a16:creationId xmlns:a16="http://schemas.microsoft.com/office/drawing/2014/main" xmlns="" id="{57D695A5-A865-44BC-C31F-59B2B470C5CE}"/>
                    </a:ext>
                  </a:extLst>
                </p:cNvPr>
                <p:cNvSpPr/>
                <p:nvPr/>
              </p:nvSpPr>
              <p:spPr>
                <a:xfrm>
                  <a:off x="2595720" y="1353869"/>
                  <a:ext cx="446400" cy="547920"/>
                </a:xfrm>
                <a:custGeom>
                  <a:avLst/>
                  <a:gdLst/>
                  <a:ahLst/>
                  <a:cxnLst/>
                  <a:rect l="l" t="t" r="r" b="b"/>
                  <a:pathLst>
                    <a:path w="1240" h="1522" extrusionOk="0">
                      <a:moveTo>
                        <a:pt x="1240" y="620"/>
                      </a:moveTo>
                      <a:cubicBezTo>
                        <a:pt x="1240" y="277"/>
                        <a:pt x="963" y="0"/>
                        <a:pt x="621" y="0"/>
                      </a:cubicBezTo>
                      <a:cubicBezTo>
                        <a:pt x="278" y="0"/>
                        <a:pt x="0" y="277"/>
                        <a:pt x="0" y="620"/>
                      </a:cubicBezTo>
                      <a:cubicBezTo>
                        <a:pt x="0" y="907"/>
                        <a:pt x="196" y="1150"/>
                        <a:pt x="462" y="1220"/>
                      </a:cubicBezTo>
                      <a:cubicBezTo>
                        <a:pt x="479" y="1304"/>
                        <a:pt x="471" y="1441"/>
                        <a:pt x="284" y="1517"/>
                      </a:cubicBezTo>
                      <a:cubicBezTo>
                        <a:pt x="284" y="1517"/>
                        <a:pt x="638" y="1583"/>
                        <a:pt x="726" y="1231"/>
                      </a:cubicBezTo>
                      <a:cubicBezTo>
                        <a:pt x="1018" y="1181"/>
                        <a:pt x="1240" y="926"/>
                        <a:pt x="1240" y="620"/>
                      </a:cubicBezTo>
                      <a:close/>
                    </a:path>
                  </a:pathLst>
                </a:custGeom>
                <a:solidFill>
                  <a:schemeClr val="accent4"/>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91" name="Google Shape;1910;p69">
                  <a:extLst>
                    <a:ext uri="{FF2B5EF4-FFF2-40B4-BE49-F238E27FC236}">
                      <a16:creationId xmlns:a16="http://schemas.microsoft.com/office/drawing/2014/main" xmlns="" id="{020541AB-F405-7529-CC0A-B2784786D149}"/>
                    </a:ext>
                  </a:extLst>
                </p:cNvPr>
                <p:cNvSpPr/>
                <p:nvPr/>
              </p:nvSpPr>
              <p:spPr>
                <a:xfrm>
                  <a:off x="2737920" y="1439189"/>
                  <a:ext cx="185760" cy="231840"/>
                </a:xfrm>
                <a:custGeom>
                  <a:avLst/>
                  <a:gdLst/>
                  <a:ahLst/>
                  <a:cxnLst/>
                  <a:rect l="l" t="t" r="r" b="b"/>
                  <a:pathLst>
                    <a:path w="516" h="644" extrusionOk="0">
                      <a:moveTo>
                        <a:pt x="16" y="390"/>
                      </a:moveTo>
                      <a:lnTo>
                        <a:pt x="136" y="269"/>
                      </a:lnTo>
                      <a:lnTo>
                        <a:pt x="136" y="0"/>
                      </a:lnTo>
                      <a:cubicBezTo>
                        <a:pt x="136" y="0"/>
                        <a:pt x="242" y="-9"/>
                        <a:pt x="258" y="53"/>
                      </a:cubicBezTo>
                      <a:cubicBezTo>
                        <a:pt x="274" y="113"/>
                        <a:pt x="271" y="292"/>
                        <a:pt x="271" y="292"/>
                      </a:cubicBezTo>
                      <a:lnTo>
                        <a:pt x="516" y="286"/>
                      </a:lnTo>
                      <a:lnTo>
                        <a:pt x="516" y="639"/>
                      </a:lnTo>
                      <a:lnTo>
                        <a:pt x="0" y="644"/>
                      </a:lnTo>
                      <a:lnTo>
                        <a:pt x="16" y="390"/>
                      </a:ln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92" name="Google Shape;1911;p69">
                  <a:extLst>
                    <a:ext uri="{FF2B5EF4-FFF2-40B4-BE49-F238E27FC236}">
                      <a16:creationId xmlns:a16="http://schemas.microsoft.com/office/drawing/2014/main" xmlns="" id="{CF6DC77E-1290-4E9D-35C6-F49B1D32FA95}"/>
                    </a:ext>
                  </a:extLst>
                </p:cNvPr>
                <p:cNvSpPr/>
                <p:nvPr/>
              </p:nvSpPr>
              <p:spPr>
                <a:xfrm>
                  <a:off x="2788680" y="1511909"/>
                  <a:ext cx="155160" cy="40680"/>
                </a:xfrm>
                <a:custGeom>
                  <a:avLst/>
                  <a:gdLst/>
                  <a:ahLst/>
                  <a:cxnLst/>
                  <a:rect l="l" t="t" r="r" b="b"/>
                  <a:pathLst>
                    <a:path w="431" h="113" extrusionOk="0">
                      <a:moveTo>
                        <a:pt x="387" y="113"/>
                      </a:moveTo>
                      <a:lnTo>
                        <a:pt x="43" y="113"/>
                      </a:lnTo>
                      <a:cubicBezTo>
                        <a:pt x="20" y="113"/>
                        <a:pt x="0" y="93"/>
                        <a:pt x="0" y="69"/>
                      </a:cubicBezTo>
                      <a:lnTo>
                        <a:pt x="0" y="44"/>
                      </a:lnTo>
                      <a:cubicBezTo>
                        <a:pt x="0" y="20"/>
                        <a:pt x="20" y="0"/>
                        <a:pt x="43" y="0"/>
                      </a:cubicBezTo>
                      <a:lnTo>
                        <a:pt x="387" y="0"/>
                      </a:lnTo>
                      <a:cubicBezTo>
                        <a:pt x="412" y="0"/>
                        <a:pt x="431" y="20"/>
                        <a:pt x="431" y="44"/>
                      </a:cubicBezTo>
                      <a:lnTo>
                        <a:pt x="431" y="69"/>
                      </a:lnTo>
                      <a:cubicBezTo>
                        <a:pt x="431" y="93"/>
                        <a:pt x="412" y="113"/>
                        <a:pt x="387" y="113"/>
                      </a:cubicBezTo>
                      <a:close/>
                    </a:path>
                  </a:pathLst>
                </a:custGeom>
                <a:solidFill>
                  <a:schemeClr val="lt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93" name="Google Shape;1912;p69">
                  <a:extLst>
                    <a:ext uri="{FF2B5EF4-FFF2-40B4-BE49-F238E27FC236}">
                      <a16:creationId xmlns:a16="http://schemas.microsoft.com/office/drawing/2014/main" xmlns="" id="{3C380C82-0534-52B0-1A13-BB26775EE2F5}"/>
                    </a:ext>
                  </a:extLst>
                </p:cNvPr>
                <p:cNvSpPr/>
                <p:nvPr/>
              </p:nvSpPr>
              <p:spPr>
                <a:xfrm>
                  <a:off x="2788680" y="1552589"/>
                  <a:ext cx="155160" cy="40680"/>
                </a:xfrm>
                <a:custGeom>
                  <a:avLst/>
                  <a:gdLst/>
                  <a:ahLst/>
                  <a:cxnLst/>
                  <a:rect l="l" t="t" r="r" b="b"/>
                  <a:pathLst>
                    <a:path w="431" h="113" extrusionOk="0">
                      <a:moveTo>
                        <a:pt x="387" y="113"/>
                      </a:moveTo>
                      <a:lnTo>
                        <a:pt x="43" y="113"/>
                      </a:lnTo>
                      <a:cubicBezTo>
                        <a:pt x="20" y="113"/>
                        <a:pt x="0" y="93"/>
                        <a:pt x="0" y="69"/>
                      </a:cubicBezTo>
                      <a:lnTo>
                        <a:pt x="0" y="44"/>
                      </a:lnTo>
                      <a:cubicBezTo>
                        <a:pt x="0" y="20"/>
                        <a:pt x="20" y="0"/>
                        <a:pt x="43" y="0"/>
                      </a:cubicBezTo>
                      <a:lnTo>
                        <a:pt x="387" y="0"/>
                      </a:lnTo>
                      <a:cubicBezTo>
                        <a:pt x="412" y="0"/>
                        <a:pt x="431" y="20"/>
                        <a:pt x="431" y="44"/>
                      </a:cubicBezTo>
                      <a:lnTo>
                        <a:pt x="431" y="69"/>
                      </a:lnTo>
                      <a:cubicBezTo>
                        <a:pt x="431" y="93"/>
                        <a:pt x="412" y="113"/>
                        <a:pt x="387" y="113"/>
                      </a:cubicBezTo>
                      <a:close/>
                    </a:path>
                  </a:pathLst>
                </a:custGeom>
                <a:solidFill>
                  <a:schemeClr val="lt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94" name="Google Shape;1913;p69">
                  <a:extLst>
                    <a:ext uri="{FF2B5EF4-FFF2-40B4-BE49-F238E27FC236}">
                      <a16:creationId xmlns:a16="http://schemas.microsoft.com/office/drawing/2014/main" xmlns="" id="{167790D6-EA1F-A3DF-C5C0-26CB12BB7C02}"/>
                    </a:ext>
                  </a:extLst>
                </p:cNvPr>
                <p:cNvSpPr/>
                <p:nvPr/>
              </p:nvSpPr>
              <p:spPr>
                <a:xfrm>
                  <a:off x="2788680" y="1593269"/>
                  <a:ext cx="155160" cy="40320"/>
                </a:xfrm>
                <a:custGeom>
                  <a:avLst/>
                  <a:gdLst/>
                  <a:ahLst/>
                  <a:cxnLst/>
                  <a:rect l="l" t="t" r="r" b="b"/>
                  <a:pathLst>
                    <a:path w="431" h="112" extrusionOk="0">
                      <a:moveTo>
                        <a:pt x="387" y="112"/>
                      </a:moveTo>
                      <a:lnTo>
                        <a:pt x="43" y="112"/>
                      </a:lnTo>
                      <a:cubicBezTo>
                        <a:pt x="20" y="112"/>
                        <a:pt x="0" y="93"/>
                        <a:pt x="0" y="68"/>
                      </a:cubicBezTo>
                      <a:lnTo>
                        <a:pt x="0" y="43"/>
                      </a:lnTo>
                      <a:cubicBezTo>
                        <a:pt x="0" y="20"/>
                        <a:pt x="20" y="0"/>
                        <a:pt x="43" y="0"/>
                      </a:cubicBezTo>
                      <a:lnTo>
                        <a:pt x="387" y="0"/>
                      </a:lnTo>
                      <a:cubicBezTo>
                        <a:pt x="412" y="0"/>
                        <a:pt x="431" y="20"/>
                        <a:pt x="431" y="43"/>
                      </a:cubicBezTo>
                      <a:lnTo>
                        <a:pt x="431" y="68"/>
                      </a:lnTo>
                      <a:cubicBezTo>
                        <a:pt x="431" y="93"/>
                        <a:pt x="412" y="112"/>
                        <a:pt x="387" y="112"/>
                      </a:cubicBezTo>
                      <a:close/>
                    </a:path>
                  </a:pathLst>
                </a:custGeom>
                <a:solidFill>
                  <a:schemeClr val="lt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95" name="Google Shape;1914;p69">
                  <a:extLst>
                    <a:ext uri="{FF2B5EF4-FFF2-40B4-BE49-F238E27FC236}">
                      <a16:creationId xmlns:a16="http://schemas.microsoft.com/office/drawing/2014/main" xmlns="" id="{58055691-F926-E134-6691-5A31C6854183}"/>
                    </a:ext>
                  </a:extLst>
                </p:cNvPr>
                <p:cNvSpPr/>
                <p:nvPr/>
              </p:nvSpPr>
              <p:spPr>
                <a:xfrm>
                  <a:off x="2788680" y="1628909"/>
                  <a:ext cx="155160" cy="40320"/>
                </a:xfrm>
                <a:custGeom>
                  <a:avLst/>
                  <a:gdLst/>
                  <a:ahLst/>
                  <a:cxnLst/>
                  <a:rect l="l" t="t" r="r" b="b"/>
                  <a:pathLst>
                    <a:path w="431" h="112" extrusionOk="0">
                      <a:moveTo>
                        <a:pt x="387" y="112"/>
                      </a:moveTo>
                      <a:lnTo>
                        <a:pt x="43" y="112"/>
                      </a:lnTo>
                      <a:cubicBezTo>
                        <a:pt x="20" y="112"/>
                        <a:pt x="0" y="93"/>
                        <a:pt x="0" y="69"/>
                      </a:cubicBezTo>
                      <a:lnTo>
                        <a:pt x="0" y="44"/>
                      </a:lnTo>
                      <a:cubicBezTo>
                        <a:pt x="0" y="19"/>
                        <a:pt x="20" y="0"/>
                        <a:pt x="43" y="0"/>
                      </a:cubicBezTo>
                      <a:lnTo>
                        <a:pt x="387" y="0"/>
                      </a:lnTo>
                      <a:cubicBezTo>
                        <a:pt x="412" y="0"/>
                        <a:pt x="431" y="19"/>
                        <a:pt x="431" y="44"/>
                      </a:cubicBezTo>
                      <a:lnTo>
                        <a:pt x="431" y="69"/>
                      </a:lnTo>
                      <a:cubicBezTo>
                        <a:pt x="431" y="93"/>
                        <a:pt x="412" y="112"/>
                        <a:pt x="387" y="112"/>
                      </a:cubicBezTo>
                      <a:close/>
                    </a:path>
                  </a:pathLst>
                </a:custGeom>
                <a:solidFill>
                  <a:schemeClr val="lt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96" name="Google Shape;1915;p69">
                  <a:extLst>
                    <a:ext uri="{FF2B5EF4-FFF2-40B4-BE49-F238E27FC236}">
                      <a16:creationId xmlns:a16="http://schemas.microsoft.com/office/drawing/2014/main" xmlns="" id="{021A75D4-6D12-9187-9F86-15CE1382C262}"/>
                    </a:ext>
                  </a:extLst>
                </p:cNvPr>
                <p:cNvSpPr/>
                <p:nvPr/>
              </p:nvSpPr>
              <p:spPr>
                <a:xfrm>
                  <a:off x="2705880" y="1566269"/>
                  <a:ext cx="43920" cy="111240"/>
                </a:xfrm>
                <a:custGeom>
                  <a:avLst/>
                  <a:gdLst/>
                  <a:ahLst/>
                  <a:cxnLst/>
                  <a:rect l="l" t="t" r="r" b="b"/>
                  <a:pathLst>
                    <a:path w="122" h="309" extrusionOk="0">
                      <a:moveTo>
                        <a:pt x="122" y="309"/>
                      </a:moveTo>
                      <a:lnTo>
                        <a:pt x="0" y="309"/>
                      </a:lnTo>
                      <a:lnTo>
                        <a:pt x="0" y="0"/>
                      </a:lnTo>
                      <a:lnTo>
                        <a:pt x="122" y="0"/>
                      </a:lnTo>
                      <a:lnTo>
                        <a:pt x="122" y="309"/>
                      </a:lnTo>
                      <a:close/>
                    </a:path>
                  </a:pathLst>
                </a:custGeom>
                <a:solidFill>
                  <a:schemeClr val="accent6"/>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grpSp>
          <p:sp>
            <p:nvSpPr>
              <p:cNvPr id="20" name="Google Shape;1916;p69">
                <a:extLst>
                  <a:ext uri="{FF2B5EF4-FFF2-40B4-BE49-F238E27FC236}">
                    <a16:creationId xmlns:a16="http://schemas.microsoft.com/office/drawing/2014/main" xmlns="" id="{3F670253-B682-34D6-B46E-3F5410E82F8B}"/>
                  </a:ext>
                </a:extLst>
              </p:cNvPr>
              <p:cNvSpPr/>
              <p:nvPr/>
            </p:nvSpPr>
            <p:spPr>
              <a:xfrm>
                <a:off x="1975800" y="2037869"/>
                <a:ext cx="603000" cy="828360"/>
              </a:xfrm>
              <a:custGeom>
                <a:avLst/>
                <a:gdLst/>
                <a:ahLst/>
                <a:cxnLst/>
                <a:rect l="l" t="t" r="r" b="b"/>
                <a:pathLst>
                  <a:path w="1675" h="2301" extrusionOk="0">
                    <a:moveTo>
                      <a:pt x="1043" y="0"/>
                    </a:moveTo>
                    <a:cubicBezTo>
                      <a:pt x="1043" y="0"/>
                      <a:pt x="968" y="569"/>
                      <a:pt x="1246" y="909"/>
                    </a:cubicBezTo>
                    <a:cubicBezTo>
                      <a:pt x="1524" y="1249"/>
                      <a:pt x="1818" y="1547"/>
                      <a:pt x="1599" y="2057"/>
                    </a:cubicBezTo>
                    <a:cubicBezTo>
                      <a:pt x="1379" y="2568"/>
                      <a:pt x="577" y="2117"/>
                      <a:pt x="577" y="2117"/>
                    </a:cubicBezTo>
                    <a:lnTo>
                      <a:pt x="0" y="957"/>
                    </a:lnTo>
                    <a:lnTo>
                      <a:pt x="206" y="400"/>
                    </a:lnTo>
                    <a:lnTo>
                      <a:pt x="1043" y="0"/>
                    </a:lnTo>
                    <a:close/>
                  </a:path>
                </a:pathLst>
              </a:custGeom>
              <a:solidFill>
                <a:srgbClr val="101B48"/>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1" name="Google Shape;1917;p69">
                <a:extLst>
                  <a:ext uri="{FF2B5EF4-FFF2-40B4-BE49-F238E27FC236}">
                    <a16:creationId xmlns:a16="http://schemas.microsoft.com/office/drawing/2014/main" xmlns="" id="{338D27C8-0AD5-DF2C-6D97-2207D8A2DA95}"/>
                  </a:ext>
                </a:extLst>
              </p:cNvPr>
              <p:cNvSpPr/>
              <p:nvPr/>
            </p:nvSpPr>
            <p:spPr>
              <a:xfrm>
                <a:off x="1500600" y="1667789"/>
                <a:ext cx="745920" cy="870480"/>
              </a:xfrm>
              <a:custGeom>
                <a:avLst/>
                <a:gdLst/>
                <a:ahLst/>
                <a:cxnLst/>
                <a:rect l="l" t="t" r="r" b="b"/>
                <a:pathLst>
                  <a:path w="2072" h="2418" extrusionOk="0">
                    <a:moveTo>
                      <a:pt x="2072" y="120"/>
                    </a:moveTo>
                    <a:cubicBezTo>
                      <a:pt x="2072" y="120"/>
                      <a:pt x="1464" y="-150"/>
                      <a:pt x="971" y="120"/>
                    </a:cubicBezTo>
                    <a:cubicBezTo>
                      <a:pt x="763" y="234"/>
                      <a:pt x="663" y="437"/>
                      <a:pt x="604" y="658"/>
                    </a:cubicBezTo>
                    <a:cubicBezTo>
                      <a:pt x="567" y="795"/>
                      <a:pt x="541" y="941"/>
                      <a:pt x="480" y="1071"/>
                    </a:cubicBezTo>
                    <a:cubicBezTo>
                      <a:pt x="418" y="1203"/>
                      <a:pt x="310" y="1313"/>
                      <a:pt x="222" y="1428"/>
                    </a:cubicBezTo>
                    <a:cubicBezTo>
                      <a:pt x="24" y="1685"/>
                      <a:pt x="-132" y="2085"/>
                      <a:pt x="168" y="2333"/>
                    </a:cubicBezTo>
                    <a:cubicBezTo>
                      <a:pt x="474" y="2583"/>
                      <a:pt x="1244" y="2201"/>
                      <a:pt x="1244" y="2201"/>
                    </a:cubicBezTo>
                    <a:lnTo>
                      <a:pt x="1624" y="996"/>
                    </a:lnTo>
                    <a:lnTo>
                      <a:pt x="2072" y="120"/>
                    </a:lnTo>
                    <a:close/>
                  </a:path>
                </a:pathLst>
              </a:custGeom>
              <a:solidFill>
                <a:srgbClr val="101B48"/>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2" name="Google Shape;1918;p69">
                <a:extLst>
                  <a:ext uri="{FF2B5EF4-FFF2-40B4-BE49-F238E27FC236}">
                    <a16:creationId xmlns:a16="http://schemas.microsoft.com/office/drawing/2014/main" xmlns="" id="{1222E8D6-3FC7-3DCD-2E74-35F490E7308D}"/>
                  </a:ext>
                </a:extLst>
              </p:cNvPr>
              <p:cNvSpPr/>
              <p:nvPr/>
            </p:nvSpPr>
            <p:spPr>
              <a:xfrm>
                <a:off x="1427880" y="2474549"/>
                <a:ext cx="1235160" cy="1525680"/>
              </a:xfrm>
              <a:custGeom>
                <a:avLst/>
                <a:gdLst/>
                <a:ahLst/>
                <a:cxnLst/>
                <a:rect l="l" t="t" r="r" b="b"/>
                <a:pathLst>
                  <a:path w="3431" h="4238" extrusionOk="0">
                    <a:moveTo>
                      <a:pt x="1844" y="86"/>
                    </a:moveTo>
                    <a:cubicBezTo>
                      <a:pt x="1844" y="86"/>
                      <a:pt x="3261" y="322"/>
                      <a:pt x="3409" y="1687"/>
                    </a:cubicBezTo>
                    <a:cubicBezTo>
                      <a:pt x="3558" y="3051"/>
                      <a:pt x="2888" y="3793"/>
                      <a:pt x="2888" y="3793"/>
                    </a:cubicBezTo>
                    <a:lnTo>
                      <a:pt x="1302" y="4238"/>
                    </a:lnTo>
                    <a:lnTo>
                      <a:pt x="0" y="4021"/>
                    </a:lnTo>
                    <a:lnTo>
                      <a:pt x="198" y="936"/>
                    </a:lnTo>
                    <a:lnTo>
                      <a:pt x="692" y="36"/>
                    </a:lnTo>
                    <a:cubicBezTo>
                      <a:pt x="692" y="36"/>
                      <a:pt x="1156" y="-72"/>
                      <a:pt x="1844" y="86"/>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3" name="Google Shape;1919;p69">
                <a:extLst>
                  <a:ext uri="{FF2B5EF4-FFF2-40B4-BE49-F238E27FC236}">
                    <a16:creationId xmlns:a16="http://schemas.microsoft.com/office/drawing/2014/main" xmlns="" id="{9B0197A0-F9DF-4078-9831-BE86147CF75F}"/>
                  </a:ext>
                </a:extLst>
              </p:cNvPr>
              <p:cNvSpPr/>
              <p:nvPr/>
            </p:nvSpPr>
            <p:spPr>
              <a:xfrm>
                <a:off x="1136280" y="2480309"/>
                <a:ext cx="868320" cy="783360"/>
              </a:xfrm>
              <a:custGeom>
                <a:avLst/>
                <a:gdLst/>
                <a:ahLst/>
                <a:cxnLst/>
                <a:rect l="l" t="t" r="r" b="b"/>
                <a:pathLst>
                  <a:path w="2412" h="2176" extrusionOk="0">
                    <a:moveTo>
                      <a:pt x="1633" y="0"/>
                    </a:moveTo>
                    <a:cubicBezTo>
                      <a:pt x="1633" y="0"/>
                      <a:pt x="379" y="-13"/>
                      <a:pt x="82" y="769"/>
                    </a:cubicBezTo>
                    <a:cubicBezTo>
                      <a:pt x="-214" y="1550"/>
                      <a:pt x="304" y="2006"/>
                      <a:pt x="1399" y="2103"/>
                    </a:cubicBezTo>
                    <a:lnTo>
                      <a:pt x="1997" y="2176"/>
                    </a:lnTo>
                    <a:lnTo>
                      <a:pt x="2412" y="1360"/>
                    </a:lnTo>
                    <a:lnTo>
                      <a:pt x="1506" y="1070"/>
                    </a:lnTo>
                    <a:lnTo>
                      <a:pt x="1633"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4" name="Google Shape;1920;p69">
                <a:extLst>
                  <a:ext uri="{FF2B5EF4-FFF2-40B4-BE49-F238E27FC236}">
                    <a16:creationId xmlns:a16="http://schemas.microsoft.com/office/drawing/2014/main" xmlns="" id="{ABC6895A-077C-FF80-FA31-144EE2070AEE}"/>
                  </a:ext>
                </a:extLst>
              </p:cNvPr>
              <p:cNvSpPr/>
              <p:nvPr/>
            </p:nvSpPr>
            <p:spPr>
              <a:xfrm>
                <a:off x="1495920" y="2808269"/>
                <a:ext cx="482040" cy="155520"/>
              </a:xfrm>
              <a:custGeom>
                <a:avLst/>
                <a:gdLst/>
                <a:ahLst/>
                <a:cxnLst/>
                <a:rect l="l" t="t" r="r" b="b"/>
                <a:pathLst>
                  <a:path w="1339" h="432" extrusionOk="0">
                    <a:moveTo>
                      <a:pt x="1333" y="414"/>
                    </a:moveTo>
                    <a:cubicBezTo>
                      <a:pt x="895" y="268"/>
                      <a:pt x="457" y="120"/>
                      <a:pt x="11" y="1"/>
                    </a:cubicBezTo>
                    <a:cubicBezTo>
                      <a:pt x="0" y="-3"/>
                      <a:pt x="-5" y="15"/>
                      <a:pt x="6" y="18"/>
                    </a:cubicBezTo>
                    <a:cubicBezTo>
                      <a:pt x="452" y="137"/>
                      <a:pt x="890" y="285"/>
                      <a:pt x="1328" y="431"/>
                    </a:cubicBezTo>
                    <a:cubicBezTo>
                      <a:pt x="1339" y="434"/>
                      <a:pt x="1344" y="418"/>
                      <a:pt x="1333" y="414"/>
                    </a:cubicBezTo>
                    <a:close/>
                  </a:path>
                </a:pathLst>
              </a:custGeom>
              <a:solidFill>
                <a:schemeClr val="accent6"/>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5" name="Google Shape;1921;p69">
                <a:extLst>
                  <a:ext uri="{FF2B5EF4-FFF2-40B4-BE49-F238E27FC236}">
                    <a16:creationId xmlns:a16="http://schemas.microsoft.com/office/drawing/2014/main" xmlns="" id="{0F145FCE-0DC2-F0BA-125C-863E3D53016E}"/>
                  </a:ext>
                </a:extLst>
              </p:cNvPr>
              <p:cNvSpPr/>
              <p:nvPr/>
            </p:nvSpPr>
            <p:spPr>
              <a:xfrm>
                <a:off x="1611480" y="2724029"/>
                <a:ext cx="39240" cy="124200"/>
              </a:xfrm>
              <a:custGeom>
                <a:avLst/>
                <a:gdLst/>
                <a:ahLst/>
                <a:cxnLst/>
                <a:rect l="l" t="t" r="r" b="b"/>
                <a:pathLst>
                  <a:path w="109" h="345" extrusionOk="0">
                    <a:moveTo>
                      <a:pt x="18" y="339"/>
                    </a:moveTo>
                    <a:cubicBezTo>
                      <a:pt x="48" y="229"/>
                      <a:pt x="78" y="120"/>
                      <a:pt x="109" y="12"/>
                    </a:cubicBezTo>
                    <a:cubicBezTo>
                      <a:pt x="111" y="0"/>
                      <a:pt x="95" y="-5"/>
                      <a:pt x="91" y="6"/>
                    </a:cubicBezTo>
                    <a:cubicBezTo>
                      <a:pt x="62" y="115"/>
                      <a:pt x="31" y="225"/>
                      <a:pt x="1" y="334"/>
                    </a:cubicBezTo>
                    <a:cubicBezTo>
                      <a:pt x="-2" y="345"/>
                      <a:pt x="15" y="349"/>
                      <a:pt x="18" y="339"/>
                    </a:cubicBezTo>
                    <a:close/>
                  </a:path>
                </a:pathLst>
              </a:custGeom>
              <a:solidFill>
                <a:schemeClr val="accent6"/>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6" name="Google Shape;1922;p69">
                <a:extLst>
                  <a:ext uri="{FF2B5EF4-FFF2-40B4-BE49-F238E27FC236}">
                    <a16:creationId xmlns:a16="http://schemas.microsoft.com/office/drawing/2014/main" xmlns="" id="{0B45B050-0A65-5822-C5EA-CB3220884EA6}"/>
                  </a:ext>
                </a:extLst>
              </p:cNvPr>
              <p:cNvSpPr/>
              <p:nvPr/>
            </p:nvSpPr>
            <p:spPr>
              <a:xfrm>
                <a:off x="2247960" y="2899349"/>
                <a:ext cx="143640" cy="470880"/>
              </a:xfrm>
              <a:custGeom>
                <a:avLst/>
                <a:gdLst/>
                <a:ahLst/>
                <a:cxnLst/>
                <a:rect l="l" t="t" r="r" b="b"/>
                <a:pathLst>
                  <a:path w="399" h="1308" extrusionOk="0">
                    <a:moveTo>
                      <a:pt x="17" y="1302"/>
                    </a:moveTo>
                    <a:cubicBezTo>
                      <a:pt x="144" y="872"/>
                      <a:pt x="272" y="442"/>
                      <a:pt x="399" y="11"/>
                    </a:cubicBezTo>
                    <a:cubicBezTo>
                      <a:pt x="402" y="0"/>
                      <a:pt x="385" y="-5"/>
                      <a:pt x="382" y="6"/>
                    </a:cubicBezTo>
                    <a:cubicBezTo>
                      <a:pt x="254" y="437"/>
                      <a:pt x="127" y="867"/>
                      <a:pt x="0" y="1298"/>
                    </a:cubicBezTo>
                    <a:cubicBezTo>
                      <a:pt x="-3" y="1308"/>
                      <a:pt x="14" y="1313"/>
                      <a:pt x="17" y="1302"/>
                    </a:cubicBezTo>
                    <a:close/>
                  </a:path>
                </a:pathLst>
              </a:custGeom>
              <a:solidFill>
                <a:schemeClr val="accent6"/>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7" name="Google Shape;1923;p69">
                <a:extLst>
                  <a:ext uri="{FF2B5EF4-FFF2-40B4-BE49-F238E27FC236}">
                    <a16:creationId xmlns:a16="http://schemas.microsoft.com/office/drawing/2014/main" xmlns="" id="{DAA8F696-7910-B589-1853-D070E28B25D5}"/>
                  </a:ext>
                </a:extLst>
              </p:cNvPr>
              <p:cNvSpPr/>
              <p:nvPr/>
            </p:nvSpPr>
            <p:spPr>
              <a:xfrm>
                <a:off x="1443720" y="3202469"/>
                <a:ext cx="407160" cy="79200"/>
              </a:xfrm>
              <a:custGeom>
                <a:avLst/>
                <a:gdLst/>
                <a:ahLst/>
                <a:cxnLst/>
                <a:rect l="l" t="t" r="r" b="b"/>
                <a:pathLst>
                  <a:path w="1131" h="220" extrusionOk="0">
                    <a:moveTo>
                      <a:pt x="7" y="18"/>
                    </a:moveTo>
                    <a:cubicBezTo>
                      <a:pt x="379" y="77"/>
                      <a:pt x="752" y="140"/>
                      <a:pt x="1120" y="220"/>
                    </a:cubicBezTo>
                    <a:cubicBezTo>
                      <a:pt x="1131" y="222"/>
                      <a:pt x="1136" y="205"/>
                      <a:pt x="1125" y="203"/>
                    </a:cubicBezTo>
                    <a:cubicBezTo>
                      <a:pt x="756" y="123"/>
                      <a:pt x="384" y="60"/>
                      <a:pt x="12" y="0"/>
                    </a:cubicBezTo>
                    <a:cubicBezTo>
                      <a:pt x="0" y="-1"/>
                      <a:pt x="-5" y="16"/>
                      <a:pt x="7" y="18"/>
                    </a:cubicBezTo>
                    <a:close/>
                  </a:path>
                </a:pathLst>
              </a:custGeom>
              <a:solidFill>
                <a:schemeClr val="accent6"/>
              </a:solidFill>
              <a:ln>
                <a:noFill/>
              </a:ln>
            </p:spPr>
            <p:txBody>
              <a:bodyPr spcFirstLastPara="1" wrap="square" lIns="90000" tIns="34200" rIns="90000" bIns="342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8" name="Google Shape;1924;p69">
                <a:extLst>
                  <a:ext uri="{FF2B5EF4-FFF2-40B4-BE49-F238E27FC236}">
                    <a16:creationId xmlns:a16="http://schemas.microsoft.com/office/drawing/2014/main" xmlns="" id="{EFCCF145-0143-EEF3-D03B-DAFEF17D73B0}"/>
                  </a:ext>
                </a:extLst>
              </p:cNvPr>
              <p:cNvSpPr/>
              <p:nvPr/>
            </p:nvSpPr>
            <p:spPr>
              <a:xfrm>
                <a:off x="1847640" y="2960189"/>
                <a:ext cx="498600" cy="381960"/>
              </a:xfrm>
              <a:custGeom>
                <a:avLst/>
                <a:gdLst/>
                <a:ahLst/>
                <a:cxnLst/>
                <a:rect l="l" t="t" r="r" b="b"/>
                <a:pathLst>
                  <a:path w="1385" h="1061" extrusionOk="0">
                    <a:moveTo>
                      <a:pt x="353" y="0"/>
                    </a:moveTo>
                    <a:cubicBezTo>
                      <a:pt x="367" y="5"/>
                      <a:pt x="873" y="246"/>
                      <a:pt x="1159" y="601"/>
                    </a:cubicBezTo>
                    <a:cubicBezTo>
                      <a:pt x="1445" y="956"/>
                      <a:pt x="1393" y="1031"/>
                      <a:pt x="1354" y="1032"/>
                    </a:cubicBezTo>
                    <a:cubicBezTo>
                      <a:pt x="1314" y="1032"/>
                      <a:pt x="972" y="770"/>
                      <a:pt x="972" y="770"/>
                    </a:cubicBezTo>
                    <a:cubicBezTo>
                      <a:pt x="972" y="770"/>
                      <a:pt x="839" y="1102"/>
                      <a:pt x="645" y="1057"/>
                    </a:cubicBezTo>
                    <a:cubicBezTo>
                      <a:pt x="450" y="1013"/>
                      <a:pt x="0" y="884"/>
                      <a:pt x="0" y="884"/>
                    </a:cubicBezTo>
                    <a:lnTo>
                      <a:pt x="353" y="0"/>
                    </a:lnTo>
                    <a:close/>
                  </a:path>
                </a:pathLst>
              </a:custGeom>
              <a:solidFill>
                <a:srgbClr val="83543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9" name="Google Shape;1925;p69">
                <a:extLst>
                  <a:ext uri="{FF2B5EF4-FFF2-40B4-BE49-F238E27FC236}">
                    <a16:creationId xmlns:a16="http://schemas.microsoft.com/office/drawing/2014/main" xmlns="" id="{A8EC099B-8A26-325C-655E-91FE24698D95}"/>
                  </a:ext>
                </a:extLst>
              </p:cNvPr>
              <p:cNvSpPr/>
              <p:nvPr/>
            </p:nvSpPr>
            <p:spPr>
              <a:xfrm>
                <a:off x="2086320" y="3206429"/>
                <a:ext cx="91800" cy="68400"/>
              </a:xfrm>
              <a:custGeom>
                <a:avLst/>
                <a:gdLst/>
                <a:ahLst/>
                <a:cxnLst/>
                <a:rect l="l" t="t" r="r" b="b"/>
                <a:pathLst>
                  <a:path w="255" h="190" extrusionOk="0">
                    <a:moveTo>
                      <a:pt x="255" y="190"/>
                    </a:moveTo>
                    <a:cubicBezTo>
                      <a:pt x="255" y="190"/>
                      <a:pt x="164" y="56"/>
                      <a:pt x="0" y="0"/>
                    </a:cubicBezTo>
                    <a:lnTo>
                      <a:pt x="255" y="190"/>
                    </a:lnTo>
                    <a:close/>
                  </a:path>
                </a:pathLst>
              </a:custGeom>
              <a:solidFill>
                <a:srgbClr val="66422A"/>
              </a:solidFill>
              <a:ln>
                <a:noFill/>
              </a:ln>
            </p:spPr>
            <p:txBody>
              <a:bodyPr spcFirstLastPara="1" wrap="square" lIns="90000" tIns="23400" rIns="90000" bIns="234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0" name="Google Shape;1926;p69">
                <a:extLst>
                  <a:ext uri="{FF2B5EF4-FFF2-40B4-BE49-F238E27FC236}">
                    <a16:creationId xmlns:a16="http://schemas.microsoft.com/office/drawing/2014/main" xmlns="" id="{AC57DA81-936C-7EBB-CF00-D7CFC4E2914F}"/>
                  </a:ext>
                </a:extLst>
              </p:cNvPr>
              <p:cNvSpPr/>
              <p:nvPr/>
            </p:nvSpPr>
            <p:spPr>
              <a:xfrm>
                <a:off x="2124480" y="3180149"/>
                <a:ext cx="73080" cy="57240"/>
              </a:xfrm>
              <a:custGeom>
                <a:avLst/>
                <a:gdLst/>
                <a:ahLst/>
                <a:cxnLst/>
                <a:rect l="l" t="t" r="r" b="b"/>
                <a:pathLst>
                  <a:path w="203" h="159" extrusionOk="0">
                    <a:moveTo>
                      <a:pt x="203" y="159"/>
                    </a:moveTo>
                    <a:cubicBezTo>
                      <a:pt x="203" y="159"/>
                      <a:pt x="131" y="48"/>
                      <a:pt x="0" y="0"/>
                    </a:cubicBezTo>
                    <a:lnTo>
                      <a:pt x="203" y="159"/>
                    </a:lnTo>
                    <a:close/>
                  </a:path>
                </a:pathLst>
              </a:custGeom>
              <a:solidFill>
                <a:srgbClr val="66422A"/>
              </a:solidFill>
              <a:ln>
                <a:noFill/>
              </a:ln>
            </p:spPr>
            <p:txBody>
              <a:bodyPr spcFirstLastPara="1" wrap="square" lIns="90000" tIns="12225" rIns="90000" bIns="1222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1" name="Google Shape;1927;p69">
                <a:extLst>
                  <a:ext uri="{FF2B5EF4-FFF2-40B4-BE49-F238E27FC236}">
                    <a16:creationId xmlns:a16="http://schemas.microsoft.com/office/drawing/2014/main" xmlns="" id="{CCC7EE5D-9113-573E-2D33-14575282C665}"/>
                  </a:ext>
                </a:extLst>
              </p:cNvPr>
              <p:cNvSpPr/>
              <p:nvPr/>
            </p:nvSpPr>
            <p:spPr>
              <a:xfrm>
                <a:off x="2048520" y="3249989"/>
                <a:ext cx="79200" cy="81360"/>
              </a:xfrm>
              <a:custGeom>
                <a:avLst/>
                <a:gdLst/>
                <a:ahLst/>
                <a:cxnLst/>
                <a:rect l="l" t="t" r="r" b="b"/>
                <a:pathLst>
                  <a:path w="220" h="226" extrusionOk="0">
                    <a:moveTo>
                      <a:pt x="220" y="226"/>
                    </a:moveTo>
                    <a:cubicBezTo>
                      <a:pt x="218" y="227"/>
                      <a:pt x="185" y="73"/>
                      <a:pt x="0" y="0"/>
                    </a:cubicBezTo>
                    <a:lnTo>
                      <a:pt x="220" y="226"/>
                    </a:lnTo>
                    <a:close/>
                  </a:path>
                </a:pathLst>
              </a:custGeom>
              <a:solidFill>
                <a:srgbClr val="66422A"/>
              </a:solidFill>
              <a:ln>
                <a:noFill/>
              </a:ln>
            </p:spPr>
            <p:txBody>
              <a:bodyPr spcFirstLastPara="1" wrap="square" lIns="90000" tIns="36350" rIns="90000" bIns="3635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3" name="Google Shape;1928;p69">
                <a:extLst>
                  <a:ext uri="{FF2B5EF4-FFF2-40B4-BE49-F238E27FC236}">
                    <a16:creationId xmlns:a16="http://schemas.microsoft.com/office/drawing/2014/main" xmlns="" id="{2A2A47A6-E5FF-6EAC-1F36-5E83E2245DCC}"/>
                  </a:ext>
                </a:extLst>
              </p:cNvPr>
              <p:cNvSpPr/>
              <p:nvPr/>
            </p:nvSpPr>
            <p:spPr>
              <a:xfrm>
                <a:off x="1743960" y="2923109"/>
                <a:ext cx="273240" cy="365040"/>
              </a:xfrm>
              <a:custGeom>
                <a:avLst/>
                <a:gdLst/>
                <a:ahLst/>
                <a:cxnLst/>
                <a:rect l="l" t="t" r="r" b="b"/>
                <a:pathLst>
                  <a:path w="759" h="1014" extrusionOk="0">
                    <a:moveTo>
                      <a:pt x="383" y="1014"/>
                    </a:moveTo>
                    <a:cubicBezTo>
                      <a:pt x="380" y="1013"/>
                      <a:pt x="464" y="545"/>
                      <a:pt x="759" y="163"/>
                    </a:cubicBezTo>
                    <a:cubicBezTo>
                      <a:pt x="759" y="163"/>
                      <a:pt x="597" y="63"/>
                      <a:pt x="360" y="0"/>
                    </a:cubicBezTo>
                    <a:cubicBezTo>
                      <a:pt x="360" y="0"/>
                      <a:pt x="21" y="387"/>
                      <a:pt x="0" y="919"/>
                    </a:cubicBezTo>
                    <a:lnTo>
                      <a:pt x="383" y="1014"/>
                    </a:ln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4" name="Google Shape;1929;p69">
                <a:extLst>
                  <a:ext uri="{FF2B5EF4-FFF2-40B4-BE49-F238E27FC236}">
                    <a16:creationId xmlns:a16="http://schemas.microsoft.com/office/drawing/2014/main" xmlns="" id="{F98C25E5-053F-14E2-71D2-1F9C7A350763}"/>
                  </a:ext>
                </a:extLst>
              </p:cNvPr>
              <p:cNvSpPr/>
              <p:nvPr/>
            </p:nvSpPr>
            <p:spPr>
              <a:xfrm>
                <a:off x="1850160" y="1695509"/>
                <a:ext cx="538200" cy="669600"/>
              </a:xfrm>
              <a:custGeom>
                <a:avLst/>
                <a:gdLst/>
                <a:ahLst/>
                <a:cxnLst/>
                <a:rect l="l" t="t" r="r" b="b"/>
                <a:pathLst>
                  <a:path w="1495" h="1860" extrusionOk="0">
                    <a:moveTo>
                      <a:pt x="1471" y="702"/>
                    </a:moveTo>
                    <a:cubicBezTo>
                      <a:pt x="1450" y="870"/>
                      <a:pt x="1418" y="1056"/>
                      <a:pt x="1380" y="1216"/>
                    </a:cubicBezTo>
                    <a:cubicBezTo>
                      <a:pt x="1366" y="1276"/>
                      <a:pt x="1352" y="1332"/>
                      <a:pt x="1336" y="1381"/>
                    </a:cubicBezTo>
                    <a:cubicBezTo>
                      <a:pt x="1318" y="1445"/>
                      <a:pt x="1297" y="1498"/>
                      <a:pt x="1278" y="1536"/>
                    </a:cubicBezTo>
                    <a:cubicBezTo>
                      <a:pt x="1163" y="1756"/>
                      <a:pt x="1029" y="1942"/>
                      <a:pt x="599" y="1823"/>
                    </a:cubicBezTo>
                    <a:cubicBezTo>
                      <a:pt x="168" y="1703"/>
                      <a:pt x="0" y="1559"/>
                      <a:pt x="0" y="1559"/>
                    </a:cubicBezTo>
                    <a:lnTo>
                      <a:pt x="34" y="834"/>
                    </a:lnTo>
                    <a:lnTo>
                      <a:pt x="58" y="321"/>
                    </a:lnTo>
                    <a:lnTo>
                      <a:pt x="895" y="0"/>
                    </a:lnTo>
                    <a:cubicBezTo>
                      <a:pt x="895" y="0"/>
                      <a:pt x="1474" y="76"/>
                      <a:pt x="1493" y="325"/>
                    </a:cubicBezTo>
                    <a:cubicBezTo>
                      <a:pt x="1500" y="408"/>
                      <a:pt x="1491" y="547"/>
                      <a:pt x="1471" y="702"/>
                    </a:cubicBezTo>
                    <a:close/>
                  </a:path>
                </a:pathLst>
              </a:custGeom>
              <a:solidFill>
                <a:srgbClr val="83543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5" name="Google Shape;1930;p69">
                <a:extLst>
                  <a:ext uri="{FF2B5EF4-FFF2-40B4-BE49-F238E27FC236}">
                    <a16:creationId xmlns:a16="http://schemas.microsoft.com/office/drawing/2014/main" xmlns="" id="{9193D1EA-B2C9-201E-2A09-5FFAE0A8C0E6}"/>
                  </a:ext>
                </a:extLst>
              </p:cNvPr>
              <p:cNvSpPr/>
              <p:nvPr/>
            </p:nvSpPr>
            <p:spPr>
              <a:xfrm>
                <a:off x="1862400" y="1684709"/>
                <a:ext cx="525960" cy="311400"/>
              </a:xfrm>
              <a:custGeom>
                <a:avLst/>
                <a:gdLst/>
                <a:ahLst/>
                <a:cxnLst/>
                <a:rect l="l" t="t" r="r" b="b"/>
                <a:pathLst>
                  <a:path w="1461" h="865" extrusionOk="0">
                    <a:moveTo>
                      <a:pt x="1437" y="732"/>
                    </a:moveTo>
                    <a:cubicBezTo>
                      <a:pt x="1348" y="646"/>
                      <a:pt x="1212" y="471"/>
                      <a:pt x="1241" y="233"/>
                    </a:cubicBezTo>
                    <a:cubicBezTo>
                      <a:pt x="1241" y="233"/>
                      <a:pt x="719" y="896"/>
                      <a:pt x="0" y="864"/>
                    </a:cubicBezTo>
                    <a:lnTo>
                      <a:pt x="0" y="329"/>
                    </a:lnTo>
                    <a:lnTo>
                      <a:pt x="840" y="0"/>
                    </a:lnTo>
                    <a:cubicBezTo>
                      <a:pt x="840" y="0"/>
                      <a:pt x="1440" y="106"/>
                      <a:pt x="1459" y="355"/>
                    </a:cubicBezTo>
                    <a:cubicBezTo>
                      <a:pt x="1466" y="438"/>
                      <a:pt x="1456" y="577"/>
                      <a:pt x="1437" y="732"/>
                    </a:cubicBezTo>
                    <a:close/>
                  </a:path>
                </a:pathLst>
              </a:custGeom>
              <a:solidFill>
                <a:srgbClr val="101B48"/>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7" name="Google Shape;1931;p69">
                <a:extLst>
                  <a:ext uri="{FF2B5EF4-FFF2-40B4-BE49-F238E27FC236}">
                    <a16:creationId xmlns:a16="http://schemas.microsoft.com/office/drawing/2014/main" xmlns="" id="{1E3C1A11-FC8A-F8AA-A0A7-7F186097B868}"/>
                  </a:ext>
                </a:extLst>
              </p:cNvPr>
              <p:cNvSpPr/>
              <p:nvPr/>
            </p:nvSpPr>
            <p:spPr>
              <a:xfrm>
                <a:off x="1770240" y="1939229"/>
                <a:ext cx="159840" cy="159480"/>
              </a:xfrm>
              <a:custGeom>
                <a:avLst/>
                <a:gdLst/>
                <a:ahLst/>
                <a:cxnLst/>
                <a:rect l="l" t="t" r="r" b="b"/>
                <a:pathLst>
                  <a:path w="444" h="443" extrusionOk="0">
                    <a:moveTo>
                      <a:pt x="444" y="222"/>
                    </a:moveTo>
                    <a:cubicBezTo>
                      <a:pt x="444" y="344"/>
                      <a:pt x="345" y="443"/>
                      <a:pt x="222" y="443"/>
                    </a:cubicBezTo>
                    <a:cubicBezTo>
                      <a:pt x="99" y="443"/>
                      <a:pt x="0" y="344"/>
                      <a:pt x="0" y="222"/>
                    </a:cubicBezTo>
                    <a:cubicBezTo>
                      <a:pt x="0" y="99"/>
                      <a:pt x="99" y="0"/>
                      <a:pt x="222" y="0"/>
                    </a:cubicBezTo>
                    <a:cubicBezTo>
                      <a:pt x="345" y="0"/>
                      <a:pt x="444" y="99"/>
                      <a:pt x="444" y="222"/>
                    </a:cubicBezTo>
                    <a:close/>
                  </a:path>
                </a:pathLst>
              </a:custGeom>
              <a:solidFill>
                <a:srgbClr val="83543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9" name="Google Shape;1932;p69">
                <a:extLst>
                  <a:ext uri="{FF2B5EF4-FFF2-40B4-BE49-F238E27FC236}">
                    <a16:creationId xmlns:a16="http://schemas.microsoft.com/office/drawing/2014/main" xmlns="" id="{4A4BCB48-C781-B069-C7E9-795F287EC9C2}"/>
                  </a:ext>
                </a:extLst>
              </p:cNvPr>
              <p:cNvSpPr/>
              <p:nvPr/>
            </p:nvSpPr>
            <p:spPr>
              <a:xfrm>
                <a:off x="1798320" y="1970189"/>
                <a:ext cx="110880" cy="73800"/>
              </a:xfrm>
              <a:custGeom>
                <a:avLst/>
                <a:gdLst/>
                <a:ahLst/>
                <a:cxnLst/>
                <a:rect l="l" t="t" r="r" b="b"/>
                <a:pathLst>
                  <a:path w="308" h="205" extrusionOk="0">
                    <a:moveTo>
                      <a:pt x="307" y="183"/>
                    </a:moveTo>
                    <a:cubicBezTo>
                      <a:pt x="260" y="69"/>
                      <a:pt x="150" y="-36"/>
                      <a:pt x="17" y="11"/>
                    </a:cubicBezTo>
                    <a:cubicBezTo>
                      <a:pt x="-5" y="18"/>
                      <a:pt x="4" y="53"/>
                      <a:pt x="26" y="45"/>
                    </a:cubicBezTo>
                    <a:cubicBezTo>
                      <a:pt x="97" y="20"/>
                      <a:pt x="160" y="47"/>
                      <a:pt x="208" y="94"/>
                    </a:cubicBezTo>
                    <a:cubicBezTo>
                      <a:pt x="138" y="86"/>
                      <a:pt x="69" y="100"/>
                      <a:pt x="9" y="140"/>
                    </a:cubicBezTo>
                    <a:cubicBezTo>
                      <a:pt x="-11" y="152"/>
                      <a:pt x="7" y="183"/>
                      <a:pt x="26" y="170"/>
                    </a:cubicBezTo>
                    <a:cubicBezTo>
                      <a:pt x="91" y="129"/>
                      <a:pt x="164" y="117"/>
                      <a:pt x="239" y="136"/>
                    </a:cubicBezTo>
                    <a:cubicBezTo>
                      <a:pt x="240" y="136"/>
                      <a:pt x="241" y="136"/>
                      <a:pt x="242" y="136"/>
                    </a:cubicBezTo>
                    <a:cubicBezTo>
                      <a:pt x="254" y="154"/>
                      <a:pt x="264" y="173"/>
                      <a:pt x="272" y="193"/>
                    </a:cubicBezTo>
                    <a:cubicBezTo>
                      <a:pt x="281" y="214"/>
                      <a:pt x="316" y="205"/>
                      <a:pt x="307" y="183"/>
                    </a:cubicBezTo>
                    <a:close/>
                  </a:path>
                </a:pathLst>
              </a:custGeom>
              <a:solidFill>
                <a:schemeClr val="accent6"/>
              </a:solidFill>
              <a:ln>
                <a:noFill/>
              </a:ln>
            </p:spPr>
            <p:txBody>
              <a:bodyPr spcFirstLastPara="1" wrap="square" lIns="90000" tIns="28800" rIns="90000" bIns="288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40" name="Google Shape;1933;p69">
                <a:extLst>
                  <a:ext uri="{FF2B5EF4-FFF2-40B4-BE49-F238E27FC236}">
                    <a16:creationId xmlns:a16="http://schemas.microsoft.com/office/drawing/2014/main" xmlns="" id="{30C15937-6CC1-7D85-2F26-4B758A47CC83}"/>
                  </a:ext>
                </a:extLst>
              </p:cNvPr>
              <p:cNvSpPr/>
              <p:nvPr/>
            </p:nvSpPr>
            <p:spPr>
              <a:xfrm>
                <a:off x="2286480" y="2122829"/>
                <a:ext cx="60480" cy="71280"/>
              </a:xfrm>
              <a:custGeom>
                <a:avLst/>
                <a:gdLst/>
                <a:ahLst/>
                <a:cxnLst/>
                <a:rect l="l" t="t" r="r" b="b"/>
                <a:pathLst>
                  <a:path w="168" h="198" extrusionOk="0">
                    <a:moveTo>
                      <a:pt x="168" y="29"/>
                    </a:moveTo>
                    <a:cubicBezTo>
                      <a:pt x="154" y="89"/>
                      <a:pt x="140" y="145"/>
                      <a:pt x="124" y="194"/>
                    </a:cubicBezTo>
                    <a:cubicBezTo>
                      <a:pt x="116" y="196"/>
                      <a:pt x="108" y="198"/>
                      <a:pt x="99" y="198"/>
                    </a:cubicBezTo>
                    <a:cubicBezTo>
                      <a:pt x="44" y="198"/>
                      <a:pt x="0" y="153"/>
                      <a:pt x="0" y="99"/>
                    </a:cubicBezTo>
                    <a:cubicBezTo>
                      <a:pt x="0" y="45"/>
                      <a:pt x="44" y="0"/>
                      <a:pt x="99" y="0"/>
                    </a:cubicBezTo>
                    <a:cubicBezTo>
                      <a:pt x="126" y="0"/>
                      <a:pt x="151" y="11"/>
                      <a:pt x="168" y="29"/>
                    </a:cubicBezTo>
                    <a:close/>
                  </a:path>
                </a:pathLst>
              </a:custGeom>
              <a:solidFill>
                <a:schemeClr val="accent3"/>
              </a:solidFill>
              <a:ln>
                <a:noFill/>
              </a:ln>
            </p:spPr>
            <p:txBody>
              <a:bodyPr spcFirstLastPara="1" wrap="square" lIns="90000" tIns="26275" rIns="90000" bIns="262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1" name="Google Shape;1934;p69">
                <a:extLst>
                  <a:ext uri="{FF2B5EF4-FFF2-40B4-BE49-F238E27FC236}">
                    <a16:creationId xmlns:a16="http://schemas.microsoft.com/office/drawing/2014/main" xmlns="" id="{0B0B071B-76B3-318A-2DD1-3425A30C68F2}"/>
                  </a:ext>
                </a:extLst>
              </p:cNvPr>
              <p:cNvSpPr/>
              <p:nvPr/>
            </p:nvSpPr>
            <p:spPr>
              <a:xfrm>
                <a:off x="2033760" y="2052989"/>
                <a:ext cx="71280" cy="71280"/>
              </a:xfrm>
              <a:custGeom>
                <a:avLst/>
                <a:gdLst/>
                <a:ahLst/>
                <a:cxnLst/>
                <a:rect l="l" t="t" r="r" b="b"/>
                <a:pathLst>
                  <a:path w="198" h="198" extrusionOk="0">
                    <a:moveTo>
                      <a:pt x="198" y="99"/>
                    </a:moveTo>
                    <a:cubicBezTo>
                      <a:pt x="198" y="154"/>
                      <a:pt x="153" y="198"/>
                      <a:pt x="99" y="198"/>
                    </a:cubicBezTo>
                    <a:cubicBezTo>
                      <a:pt x="45" y="198"/>
                      <a:pt x="0" y="154"/>
                      <a:pt x="0" y="99"/>
                    </a:cubicBezTo>
                    <a:cubicBezTo>
                      <a:pt x="0" y="44"/>
                      <a:pt x="45" y="0"/>
                      <a:pt x="99" y="0"/>
                    </a:cubicBezTo>
                    <a:cubicBezTo>
                      <a:pt x="153" y="0"/>
                      <a:pt x="198" y="44"/>
                      <a:pt x="198" y="99"/>
                    </a:cubicBezTo>
                    <a:close/>
                  </a:path>
                </a:pathLst>
              </a:custGeom>
              <a:solidFill>
                <a:schemeClr val="accent3"/>
              </a:solidFill>
              <a:ln>
                <a:noFill/>
              </a:ln>
            </p:spPr>
            <p:txBody>
              <a:bodyPr spcFirstLastPara="1" wrap="square" lIns="90000" tIns="26275" rIns="90000" bIns="262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3" name="Google Shape;1935;p69">
                <a:extLst>
                  <a:ext uri="{FF2B5EF4-FFF2-40B4-BE49-F238E27FC236}">
                    <a16:creationId xmlns:a16="http://schemas.microsoft.com/office/drawing/2014/main" xmlns="" id="{1002F5B6-E6C9-0EF6-1AE0-68BB0F081C39}"/>
                  </a:ext>
                </a:extLst>
              </p:cNvPr>
              <p:cNvSpPr/>
              <p:nvPr/>
            </p:nvSpPr>
            <p:spPr>
              <a:xfrm>
                <a:off x="2062200" y="2007269"/>
                <a:ext cx="23760" cy="33120"/>
              </a:xfrm>
              <a:custGeom>
                <a:avLst/>
                <a:gdLst/>
                <a:ahLst/>
                <a:cxnLst/>
                <a:rect l="l" t="t" r="r" b="b"/>
                <a:pathLst>
                  <a:path w="66" h="92" extrusionOk="0">
                    <a:moveTo>
                      <a:pt x="64" y="53"/>
                    </a:moveTo>
                    <a:cubicBezTo>
                      <a:pt x="59" y="78"/>
                      <a:pt x="40" y="95"/>
                      <a:pt x="23" y="91"/>
                    </a:cubicBezTo>
                    <a:cubicBezTo>
                      <a:pt x="5" y="87"/>
                      <a:pt x="-4" y="64"/>
                      <a:pt x="1" y="39"/>
                    </a:cubicBezTo>
                    <a:cubicBezTo>
                      <a:pt x="7" y="14"/>
                      <a:pt x="26" y="-3"/>
                      <a:pt x="43" y="1"/>
                    </a:cubicBezTo>
                    <a:cubicBezTo>
                      <a:pt x="60" y="4"/>
                      <a:pt x="70" y="28"/>
                      <a:pt x="64" y="53"/>
                    </a:cubicBezTo>
                    <a:close/>
                  </a:path>
                </a:pathLst>
              </a:custGeom>
              <a:solidFill>
                <a:srgbClr val="101B48"/>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44" name="Google Shape;1936;p69">
                <a:extLst>
                  <a:ext uri="{FF2B5EF4-FFF2-40B4-BE49-F238E27FC236}">
                    <a16:creationId xmlns:a16="http://schemas.microsoft.com/office/drawing/2014/main" xmlns="" id="{F23C4DA1-43BC-CBE6-3971-1740E7AD18B0}"/>
                  </a:ext>
                </a:extLst>
              </p:cNvPr>
              <p:cNvSpPr/>
              <p:nvPr/>
            </p:nvSpPr>
            <p:spPr>
              <a:xfrm>
                <a:off x="2297640" y="2058749"/>
                <a:ext cx="23400" cy="33120"/>
              </a:xfrm>
              <a:custGeom>
                <a:avLst/>
                <a:gdLst/>
                <a:ahLst/>
                <a:cxnLst/>
                <a:rect l="l" t="t" r="r" b="b"/>
                <a:pathLst>
                  <a:path w="65" h="92" extrusionOk="0">
                    <a:moveTo>
                      <a:pt x="63" y="53"/>
                    </a:moveTo>
                    <a:cubicBezTo>
                      <a:pt x="58" y="78"/>
                      <a:pt x="39" y="95"/>
                      <a:pt x="22" y="92"/>
                    </a:cubicBezTo>
                    <a:cubicBezTo>
                      <a:pt x="5" y="88"/>
                      <a:pt x="-4" y="64"/>
                      <a:pt x="1" y="39"/>
                    </a:cubicBezTo>
                    <a:cubicBezTo>
                      <a:pt x="6" y="14"/>
                      <a:pt x="25" y="-3"/>
                      <a:pt x="42" y="1"/>
                    </a:cubicBezTo>
                    <a:cubicBezTo>
                      <a:pt x="59" y="5"/>
                      <a:pt x="68" y="28"/>
                      <a:pt x="63" y="53"/>
                    </a:cubicBezTo>
                    <a:close/>
                  </a:path>
                </a:pathLst>
              </a:custGeom>
              <a:solidFill>
                <a:srgbClr val="101B48"/>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45" name="Google Shape;1937;p69">
                <a:extLst>
                  <a:ext uri="{FF2B5EF4-FFF2-40B4-BE49-F238E27FC236}">
                    <a16:creationId xmlns:a16="http://schemas.microsoft.com/office/drawing/2014/main" xmlns="" id="{8D875466-5525-E696-E057-907CCDA09842}"/>
                  </a:ext>
                </a:extLst>
              </p:cNvPr>
              <p:cNvSpPr/>
              <p:nvPr/>
            </p:nvSpPr>
            <p:spPr>
              <a:xfrm>
                <a:off x="2081640" y="2131109"/>
                <a:ext cx="139680" cy="104760"/>
              </a:xfrm>
              <a:custGeom>
                <a:avLst/>
                <a:gdLst/>
                <a:ahLst/>
                <a:cxnLst/>
                <a:rect l="l" t="t" r="r" b="b"/>
                <a:pathLst>
                  <a:path w="388" h="291" extrusionOk="0">
                    <a:moveTo>
                      <a:pt x="376" y="188"/>
                    </a:moveTo>
                    <a:cubicBezTo>
                      <a:pt x="358" y="223"/>
                      <a:pt x="324" y="252"/>
                      <a:pt x="283" y="271"/>
                    </a:cubicBezTo>
                    <a:cubicBezTo>
                      <a:pt x="252" y="285"/>
                      <a:pt x="217" y="292"/>
                      <a:pt x="181" y="291"/>
                    </a:cubicBezTo>
                    <a:cubicBezTo>
                      <a:pt x="128" y="288"/>
                      <a:pt x="83" y="256"/>
                      <a:pt x="52" y="215"/>
                    </a:cubicBezTo>
                    <a:cubicBezTo>
                      <a:pt x="-7" y="135"/>
                      <a:pt x="-20" y="19"/>
                      <a:pt x="35" y="4"/>
                    </a:cubicBezTo>
                    <a:cubicBezTo>
                      <a:pt x="94" y="-13"/>
                      <a:pt x="138" y="30"/>
                      <a:pt x="179" y="55"/>
                    </a:cubicBezTo>
                    <a:cubicBezTo>
                      <a:pt x="219" y="79"/>
                      <a:pt x="260" y="90"/>
                      <a:pt x="303" y="101"/>
                    </a:cubicBezTo>
                    <a:cubicBezTo>
                      <a:pt x="361" y="116"/>
                      <a:pt x="411" y="126"/>
                      <a:pt x="376" y="188"/>
                    </a:cubicBezTo>
                    <a:close/>
                  </a:path>
                </a:pathLst>
              </a:custGeom>
              <a:solidFill>
                <a:schemeClr val="accent6"/>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46" name="Google Shape;1938;p69">
                <a:extLst>
                  <a:ext uri="{FF2B5EF4-FFF2-40B4-BE49-F238E27FC236}">
                    <a16:creationId xmlns:a16="http://schemas.microsoft.com/office/drawing/2014/main" xmlns="" id="{FFF8C3D3-62B7-F8AC-D5F5-8030FA22553B}"/>
                  </a:ext>
                </a:extLst>
              </p:cNvPr>
              <p:cNvSpPr/>
              <p:nvPr/>
            </p:nvSpPr>
            <p:spPr>
              <a:xfrm>
                <a:off x="2181000" y="2000429"/>
                <a:ext cx="70200" cy="135360"/>
              </a:xfrm>
              <a:custGeom>
                <a:avLst/>
                <a:gdLst/>
                <a:ahLst/>
                <a:cxnLst/>
                <a:rect l="l" t="t" r="r" b="b"/>
                <a:pathLst>
                  <a:path w="195" h="376" extrusionOk="0">
                    <a:moveTo>
                      <a:pt x="11" y="376"/>
                    </a:moveTo>
                    <a:lnTo>
                      <a:pt x="182" y="376"/>
                    </a:lnTo>
                    <a:cubicBezTo>
                      <a:pt x="189" y="376"/>
                      <a:pt x="195" y="371"/>
                      <a:pt x="195" y="364"/>
                    </a:cubicBezTo>
                    <a:lnTo>
                      <a:pt x="195" y="12"/>
                    </a:lnTo>
                    <a:cubicBezTo>
                      <a:pt x="195" y="-4"/>
                      <a:pt x="170" y="-4"/>
                      <a:pt x="170" y="12"/>
                    </a:cubicBezTo>
                    <a:lnTo>
                      <a:pt x="170" y="304"/>
                    </a:lnTo>
                    <a:cubicBezTo>
                      <a:pt x="170" y="321"/>
                      <a:pt x="169" y="340"/>
                      <a:pt x="170" y="358"/>
                    </a:cubicBezTo>
                    <a:cubicBezTo>
                      <a:pt x="171" y="370"/>
                      <a:pt x="167" y="356"/>
                      <a:pt x="181" y="352"/>
                    </a:cubicBezTo>
                    <a:cubicBezTo>
                      <a:pt x="175" y="354"/>
                      <a:pt x="159" y="352"/>
                      <a:pt x="153" y="352"/>
                    </a:cubicBezTo>
                    <a:cubicBezTo>
                      <a:pt x="108" y="345"/>
                      <a:pt x="57" y="352"/>
                      <a:pt x="11" y="352"/>
                    </a:cubicBezTo>
                    <a:cubicBezTo>
                      <a:pt x="-4" y="352"/>
                      <a:pt x="-4" y="376"/>
                      <a:pt x="11" y="376"/>
                    </a:cubicBezTo>
                    <a:close/>
                  </a:path>
                </a:pathLst>
              </a:custGeom>
              <a:solidFill>
                <a:schemeClr val="accent6"/>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48" name="Google Shape;1939;p69">
                <a:extLst>
                  <a:ext uri="{FF2B5EF4-FFF2-40B4-BE49-F238E27FC236}">
                    <a16:creationId xmlns:a16="http://schemas.microsoft.com/office/drawing/2014/main" xmlns="" id="{D2DA1A3D-6517-8EF2-DA48-4685A5EFAD11}"/>
                  </a:ext>
                </a:extLst>
              </p:cNvPr>
              <p:cNvSpPr/>
              <p:nvPr/>
            </p:nvSpPr>
            <p:spPr>
              <a:xfrm>
                <a:off x="2100360" y="2205269"/>
                <a:ext cx="83160" cy="30600"/>
              </a:xfrm>
              <a:custGeom>
                <a:avLst/>
                <a:gdLst/>
                <a:ahLst/>
                <a:cxnLst/>
                <a:rect l="l" t="t" r="r" b="b"/>
                <a:pathLst>
                  <a:path w="231" h="85" extrusionOk="0">
                    <a:moveTo>
                      <a:pt x="231" y="65"/>
                    </a:moveTo>
                    <a:cubicBezTo>
                      <a:pt x="200" y="79"/>
                      <a:pt x="165" y="86"/>
                      <a:pt x="129" y="85"/>
                    </a:cubicBezTo>
                    <a:cubicBezTo>
                      <a:pt x="76" y="82"/>
                      <a:pt x="31" y="50"/>
                      <a:pt x="0" y="9"/>
                    </a:cubicBezTo>
                    <a:cubicBezTo>
                      <a:pt x="50" y="-3"/>
                      <a:pt x="157" y="-15"/>
                      <a:pt x="231" y="65"/>
                    </a:cubicBezTo>
                    <a:close/>
                  </a:path>
                </a:pathLst>
              </a:custGeom>
              <a:solidFill>
                <a:schemeClr val="accent3"/>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9" name="Google Shape;1940;p69">
                <a:extLst>
                  <a:ext uri="{FF2B5EF4-FFF2-40B4-BE49-F238E27FC236}">
                    <a16:creationId xmlns:a16="http://schemas.microsoft.com/office/drawing/2014/main" xmlns="" id="{623B8259-0AE2-0DD0-98E9-6B5D7845828D}"/>
                  </a:ext>
                </a:extLst>
              </p:cNvPr>
              <p:cNvSpPr/>
              <p:nvPr/>
            </p:nvSpPr>
            <p:spPr>
              <a:xfrm>
                <a:off x="1829280" y="2088629"/>
                <a:ext cx="231480" cy="486720"/>
              </a:xfrm>
              <a:custGeom>
                <a:avLst/>
                <a:gdLst/>
                <a:ahLst/>
                <a:cxnLst/>
                <a:rect l="l" t="t" r="r" b="b"/>
                <a:pathLst>
                  <a:path w="643" h="1352" extrusionOk="0">
                    <a:moveTo>
                      <a:pt x="643" y="1170"/>
                    </a:moveTo>
                    <a:cubicBezTo>
                      <a:pt x="644" y="1188"/>
                      <a:pt x="594" y="1259"/>
                      <a:pt x="555" y="1305"/>
                    </a:cubicBezTo>
                    <a:cubicBezTo>
                      <a:pt x="535" y="1328"/>
                      <a:pt x="518" y="1346"/>
                      <a:pt x="512" y="1348"/>
                    </a:cubicBezTo>
                    <a:cubicBezTo>
                      <a:pt x="451" y="1367"/>
                      <a:pt x="294" y="1320"/>
                      <a:pt x="233" y="1302"/>
                    </a:cubicBezTo>
                    <a:cubicBezTo>
                      <a:pt x="143" y="1274"/>
                      <a:pt x="68" y="1188"/>
                      <a:pt x="25" y="1106"/>
                    </a:cubicBezTo>
                    <a:cubicBezTo>
                      <a:pt x="-24" y="1012"/>
                      <a:pt x="13" y="845"/>
                      <a:pt x="21" y="745"/>
                    </a:cubicBezTo>
                    <a:cubicBezTo>
                      <a:pt x="35" y="575"/>
                      <a:pt x="47" y="407"/>
                      <a:pt x="61" y="238"/>
                    </a:cubicBezTo>
                    <a:cubicBezTo>
                      <a:pt x="68" y="159"/>
                      <a:pt x="74" y="80"/>
                      <a:pt x="80" y="0"/>
                    </a:cubicBezTo>
                    <a:lnTo>
                      <a:pt x="620" y="584"/>
                    </a:lnTo>
                    <a:cubicBezTo>
                      <a:pt x="620" y="584"/>
                      <a:pt x="622" y="642"/>
                      <a:pt x="625" y="722"/>
                    </a:cubicBezTo>
                    <a:cubicBezTo>
                      <a:pt x="632" y="892"/>
                      <a:pt x="643" y="1163"/>
                      <a:pt x="643" y="1170"/>
                    </a:cubicBezTo>
                    <a:close/>
                  </a:path>
                </a:pathLst>
              </a:custGeom>
              <a:solidFill>
                <a:srgbClr val="83543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0" name="Google Shape;1941;p69">
                <a:extLst>
                  <a:ext uri="{FF2B5EF4-FFF2-40B4-BE49-F238E27FC236}">
                    <a16:creationId xmlns:a16="http://schemas.microsoft.com/office/drawing/2014/main" xmlns="" id="{8B013AA6-49F7-E49D-78E4-FE1E7E86D8D6}"/>
                  </a:ext>
                </a:extLst>
              </p:cNvPr>
              <p:cNvSpPr/>
              <p:nvPr/>
            </p:nvSpPr>
            <p:spPr>
              <a:xfrm>
                <a:off x="1958160" y="2315429"/>
                <a:ext cx="102600" cy="243000"/>
              </a:xfrm>
              <a:custGeom>
                <a:avLst/>
                <a:gdLst/>
                <a:ahLst/>
                <a:cxnLst/>
                <a:rect l="l" t="t" r="r" b="b"/>
                <a:pathLst>
                  <a:path w="285" h="675" extrusionOk="0">
                    <a:moveTo>
                      <a:pt x="285" y="540"/>
                    </a:moveTo>
                    <a:cubicBezTo>
                      <a:pt x="286" y="558"/>
                      <a:pt x="236" y="629"/>
                      <a:pt x="197" y="675"/>
                    </a:cubicBezTo>
                    <a:cubicBezTo>
                      <a:pt x="-31" y="618"/>
                      <a:pt x="2" y="0"/>
                      <a:pt x="2" y="0"/>
                    </a:cubicBezTo>
                    <a:lnTo>
                      <a:pt x="267" y="92"/>
                    </a:lnTo>
                    <a:cubicBezTo>
                      <a:pt x="274" y="262"/>
                      <a:pt x="285" y="533"/>
                      <a:pt x="285" y="540"/>
                    </a:cubicBezTo>
                    <a:close/>
                  </a:path>
                </a:pathLst>
              </a:custGeom>
              <a:solidFill>
                <a:srgbClr val="66422A"/>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1" name="Google Shape;1942;p69">
                <a:extLst>
                  <a:ext uri="{FF2B5EF4-FFF2-40B4-BE49-F238E27FC236}">
                    <a16:creationId xmlns:a16="http://schemas.microsoft.com/office/drawing/2014/main" xmlns="" id="{169595E4-D20E-26D6-6E43-338A47EF5C1F}"/>
                  </a:ext>
                </a:extLst>
              </p:cNvPr>
              <p:cNvSpPr/>
              <p:nvPr/>
            </p:nvSpPr>
            <p:spPr>
              <a:xfrm>
                <a:off x="1797960" y="2409029"/>
                <a:ext cx="321480" cy="318240"/>
              </a:xfrm>
              <a:custGeom>
                <a:avLst/>
                <a:gdLst/>
                <a:ahLst/>
                <a:cxnLst/>
                <a:rect l="l" t="t" r="r" b="b"/>
                <a:pathLst>
                  <a:path w="893" h="884" extrusionOk="0">
                    <a:moveTo>
                      <a:pt x="87" y="0"/>
                    </a:moveTo>
                    <a:cubicBezTo>
                      <a:pt x="87" y="0"/>
                      <a:pt x="-33" y="154"/>
                      <a:pt x="8" y="373"/>
                    </a:cubicBezTo>
                    <a:cubicBezTo>
                      <a:pt x="43" y="558"/>
                      <a:pt x="393" y="865"/>
                      <a:pt x="393" y="865"/>
                    </a:cubicBezTo>
                    <a:lnTo>
                      <a:pt x="519" y="550"/>
                    </a:lnTo>
                    <a:lnTo>
                      <a:pt x="639" y="884"/>
                    </a:lnTo>
                    <a:cubicBezTo>
                      <a:pt x="639" y="884"/>
                      <a:pt x="953" y="568"/>
                      <a:pt x="883" y="278"/>
                    </a:cubicBezTo>
                    <a:cubicBezTo>
                      <a:pt x="831" y="39"/>
                      <a:pt x="720" y="23"/>
                      <a:pt x="720" y="23"/>
                    </a:cubicBezTo>
                    <a:cubicBezTo>
                      <a:pt x="720" y="23"/>
                      <a:pt x="715" y="397"/>
                      <a:pt x="501" y="412"/>
                    </a:cubicBezTo>
                    <a:cubicBezTo>
                      <a:pt x="218" y="432"/>
                      <a:pt x="87" y="0"/>
                      <a:pt x="87" y="0"/>
                    </a:cubicBez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2" name="Google Shape;1943;p69">
                <a:extLst>
                  <a:ext uri="{FF2B5EF4-FFF2-40B4-BE49-F238E27FC236}">
                    <a16:creationId xmlns:a16="http://schemas.microsoft.com/office/drawing/2014/main" xmlns="" id="{4BE6BE9F-CD59-2773-CBE9-52D8331906A0}"/>
                  </a:ext>
                </a:extLst>
              </p:cNvPr>
              <p:cNvSpPr/>
              <p:nvPr/>
            </p:nvSpPr>
            <p:spPr>
              <a:xfrm>
                <a:off x="453360" y="3405869"/>
                <a:ext cx="1205640" cy="693000"/>
              </a:xfrm>
              <a:custGeom>
                <a:avLst/>
                <a:gdLst/>
                <a:ahLst/>
                <a:cxnLst/>
                <a:rect l="l" t="t" r="r" b="b"/>
                <a:pathLst>
                  <a:path w="3349" h="1925" extrusionOk="0">
                    <a:moveTo>
                      <a:pt x="3349" y="1925"/>
                    </a:moveTo>
                    <a:lnTo>
                      <a:pt x="1100" y="1849"/>
                    </a:lnTo>
                    <a:lnTo>
                      <a:pt x="1084" y="1848"/>
                    </a:lnTo>
                    <a:lnTo>
                      <a:pt x="34" y="415"/>
                    </a:lnTo>
                    <a:cubicBezTo>
                      <a:pt x="-49" y="299"/>
                      <a:pt x="27" y="136"/>
                      <a:pt x="169" y="128"/>
                    </a:cubicBezTo>
                    <a:lnTo>
                      <a:pt x="2263" y="1"/>
                    </a:lnTo>
                    <a:cubicBezTo>
                      <a:pt x="2290" y="-1"/>
                      <a:pt x="2317" y="3"/>
                      <a:pt x="2342" y="13"/>
                    </a:cubicBezTo>
                    <a:cubicBezTo>
                      <a:pt x="2382" y="30"/>
                      <a:pt x="2416" y="60"/>
                      <a:pt x="2436" y="100"/>
                    </a:cubicBezTo>
                    <a:lnTo>
                      <a:pt x="3349" y="1925"/>
                    </a:lnTo>
                    <a:close/>
                  </a:path>
                </a:pathLst>
              </a:custGeom>
              <a:solidFill>
                <a:schemeClr val="accent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3" name="Google Shape;1944;p69">
                <a:extLst>
                  <a:ext uri="{FF2B5EF4-FFF2-40B4-BE49-F238E27FC236}">
                    <a16:creationId xmlns:a16="http://schemas.microsoft.com/office/drawing/2014/main" xmlns="" id="{BF1AB467-ED09-36CC-0760-5D6D67183AC2}"/>
                  </a:ext>
                </a:extLst>
              </p:cNvPr>
              <p:cNvSpPr/>
              <p:nvPr/>
            </p:nvSpPr>
            <p:spPr>
              <a:xfrm>
                <a:off x="849360" y="3410549"/>
                <a:ext cx="809640" cy="688320"/>
              </a:xfrm>
              <a:custGeom>
                <a:avLst/>
                <a:gdLst/>
                <a:ahLst/>
                <a:cxnLst/>
                <a:rect l="l" t="t" r="r" b="b"/>
                <a:pathLst>
                  <a:path w="2249" h="1912" extrusionOk="0">
                    <a:moveTo>
                      <a:pt x="2249" y="1912"/>
                    </a:moveTo>
                    <a:lnTo>
                      <a:pt x="0" y="1836"/>
                    </a:lnTo>
                    <a:lnTo>
                      <a:pt x="1242" y="0"/>
                    </a:lnTo>
                    <a:cubicBezTo>
                      <a:pt x="1282" y="17"/>
                      <a:pt x="1316" y="47"/>
                      <a:pt x="1336" y="87"/>
                    </a:cubicBezTo>
                    <a:lnTo>
                      <a:pt x="2249" y="1912"/>
                    </a:lnTo>
                    <a:close/>
                  </a:path>
                </a:pathLst>
              </a:custGeom>
              <a:solidFill>
                <a:srgbClr val="FFFFFF">
                  <a:alpha val="1772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4" name="Google Shape;1945;p69">
                <a:extLst>
                  <a:ext uri="{FF2B5EF4-FFF2-40B4-BE49-F238E27FC236}">
                    <a16:creationId xmlns:a16="http://schemas.microsoft.com/office/drawing/2014/main" xmlns="" id="{39B2BBAF-2C13-CED0-6E8F-6F0D7A4C9AB0}"/>
                  </a:ext>
                </a:extLst>
              </p:cNvPr>
              <p:cNvSpPr/>
              <p:nvPr/>
            </p:nvSpPr>
            <p:spPr>
              <a:xfrm>
                <a:off x="837120" y="4058549"/>
                <a:ext cx="834120" cy="53280"/>
              </a:xfrm>
              <a:custGeom>
                <a:avLst/>
                <a:gdLst/>
                <a:ahLst/>
                <a:cxnLst/>
                <a:rect l="l" t="t" r="r" b="b"/>
                <a:pathLst>
                  <a:path w="2317" h="148" extrusionOk="0">
                    <a:moveTo>
                      <a:pt x="34" y="72"/>
                    </a:moveTo>
                    <a:cubicBezTo>
                      <a:pt x="690" y="94"/>
                      <a:pt x="1344" y="116"/>
                      <a:pt x="2000" y="139"/>
                    </a:cubicBezTo>
                    <a:cubicBezTo>
                      <a:pt x="2095" y="142"/>
                      <a:pt x="2188" y="145"/>
                      <a:pt x="2283" y="148"/>
                    </a:cubicBezTo>
                    <a:cubicBezTo>
                      <a:pt x="2329" y="150"/>
                      <a:pt x="2329" y="79"/>
                      <a:pt x="2283" y="77"/>
                    </a:cubicBezTo>
                    <a:cubicBezTo>
                      <a:pt x="1628" y="54"/>
                      <a:pt x="972" y="32"/>
                      <a:pt x="317" y="10"/>
                    </a:cubicBezTo>
                    <a:cubicBezTo>
                      <a:pt x="223" y="6"/>
                      <a:pt x="128" y="4"/>
                      <a:pt x="34" y="0"/>
                    </a:cubicBezTo>
                    <a:cubicBezTo>
                      <a:pt x="-12" y="-1"/>
                      <a:pt x="-12" y="70"/>
                      <a:pt x="34" y="72"/>
                    </a:cubicBezTo>
                    <a:close/>
                  </a:path>
                </a:pathLst>
              </a:custGeom>
              <a:solidFill>
                <a:schemeClr val="accent6"/>
              </a:solidFill>
              <a:ln>
                <a:noFill/>
              </a:ln>
            </p:spPr>
            <p:txBody>
              <a:bodyPr spcFirstLastPara="1" wrap="square" lIns="90000" tIns="8275" rIns="90000" bIns="8275"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55" name="Google Shape;1946;p69">
                <a:extLst>
                  <a:ext uri="{FF2B5EF4-FFF2-40B4-BE49-F238E27FC236}">
                    <a16:creationId xmlns:a16="http://schemas.microsoft.com/office/drawing/2014/main" xmlns="" id="{AE43F5E6-E79F-9E41-4426-8755031FA634}"/>
                  </a:ext>
                </a:extLst>
              </p:cNvPr>
              <p:cNvSpPr/>
              <p:nvPr/>
            </p:nvSpPr>
            <p:spPr>
              <a:xfrm>
                <a:off x="1497360" y="3712949"/>
                <a:ext cx="546480" cy="395280"/>
              </a:xfrm>
              <a:custGeom>
                <a:avLst/>
                <a:gdLst/>
                <a:ahLst/>
                <a:cxnLst/>
                <a:rect l="l" t="t" r="r" b="b"/>
                <a:pathLst>
                  <a:path w="1518" h="1098" extrusionOk="0">
                    <a:moveTo>
                      <a:pt x="1317" y="201"/>
                    </a:moveTo>
                    <a:cubicBezTo>
                      <a:pt x="1317" y="201"/>
                      <a:pt x="921" y="19"/>
                      <a:pt x="688" y="1"/>
                    </a:cubicBezTo>
                    <a:cubicBezTo>
                      <a:pt x="472" y="-15"/>
                      <a:pt x="370" y="110"/>
                      <a:pt x="457" y="161"/>
                    </a:cubicBezTo>
                    <a:cubicBezTo>
                      <a:pt x="545" y="212"/>
                      <a:pt x="712" y="235"/>
                      <a:pt x="712" y="235"/>
                    </a:cubicBezTo>
                    <a:cubicBezTo>
                      <a:pt x="712" y="235"/>
                      <a:pt x="0" y="519"/>
                      <a:pt x="0" y="613"/>
                    </a:cubicBezTo>
                    <a:cubicBezTo>
                      <a:pt x="0" y="707"/>
                      <a:pt x="159" y="712"/>
                      <a:pt x="159" y="712"/>
                    </a:cubicBezTo>
                    <a:cubicBezTo>
                      <a:pt x="159" y="712"/>
                      <a:pt x="126" y="867"/>
                      <a:pt x="314" y="884"/>
                    </a:cubicBezTo>
                    <a:cubicBezTo>
                      <a:pt x="286" y="950"/>
                      <a:pt x="424" y="1104"/>
                      <a:pt x="611" y="1098"/>
                    </a:cubicBezTo>
                    <a:cubicBezTo>
                      <a:pt x="799" y="1093"/>
                      <a:pt x="1367" y="911"/>
                      <a:pt x="1488" y="569"/>
                    </a:cubicBezTo>
                    <a:cubicBezTo>
                      <a:pt x="1610" y="227"/>
                      <a:pt x="1317" y="201"/>
                      <a:pt x="1317" y="201"/>
                    </a:cubicBezTo>
                    <a:close/>
                  </a:path>
                </a:pathLst>
              </a:custGeom>
              <a:solidFill>
                <a:srgbClr val="83543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6" name="Google Shape;1947;p69">
                <a:extLst>
                  <a:ext uri="{FF2B5EF4-FFF2-40B4-BE49-F238E27FC236}">
                    <a16:creationId xmlns:a16="http://schemas.microsoft.com/office/drawing/2014/main" xmlns="" id="{5515E5CE-3C4A-4F3F-86F8-18F95C29E540}"/>
                  </a:ext>
                </a:extLst>
              </p:cNvPr>
              <p:cNvSpPr/>
              <p:nvPr/>
            </p:nvSpPr>
            <p:spPr>
              <a:xfrm>
                <a:off x="1526160" y="3909149"/>
                <a:ext cx="194760" cy="59760"/>
              </a:xfrm>
              <a:custGeom>
                <a:avLst/>
                <a:gdLst/>
                <a:ahLst/>
                <a:cxnLst/>
                <a:rect l="l" t="t" r="r" b="b"/>
                <a:pathLst>
                  <a:path w="541" h="166" extrusionOk="0">
                    <a:moveTo>
                      <a:pt x="0" y="153"/>
                    </a:moveTo>
                    <a:cubicBezTo>
                      <a:pt x="0" y="153"/>
                      <a:pt x="178" y="232"/>
                      <a:pt x="541" y="0"/>
                    </a:cubicBezTo>
                    <a:lnTo>
                      <a:pt x="0" y="153"/>
                    </a:lnTo>
                    <a:close/>
                  </a:path>
                </a:pathLst>
              </a:custGeom>
              <a:solidFill>
                <a:srgbClr val="66422A"/>
              </a:solidFill>
              <a:ln>
                <a:noFill/>
              </a:ln>
            </p:spPr>
            <p:txBody>
              <a:bodyPr spcFirstLastPara="1" wrap="square" lIns="90000" tIns="14750" rIns="90000" bIns="1475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7" name="Google Shape;1948;p69">
                <a:extLst>
                  <a:ext uri="{FF2B5EF4-FFF2-40B4-BE49-F238E27FC236}">
                    <a16:creationId xmlns:a16="http://schemas.microsoft.com/office/drawing/2014/main" xmlns="" id="{E00B9586-DA8E-6C68-478E-3534F17D1822}"/>
                  </a:ext>
                </a:extLst>
              </p:cNvPr>
              <p:cNvSpPr/>
              <p:nvPr/>
            </p:nvSpPr>
            <p:spPr>
              <a:xfrm>
                <a:off x="1610400" y="3981149"/>
                <a:ext cx="150480" cy="50040"/>
              </a:xfrm>
              <a:custGeom>
                <a:avLst/>
                <a:gdLst/>
                <a:ahLst/>
                <a:cxnLst/>
                <a:rect l="l" t="t" r="r" b="b"/>
                <a:pathLst>
                  <a:path w="418" h="139" extrusionOk="0">
                    <a:moveTo>
                      <a:pt x="0" y="139"/>
                    </a:moveTo>
                    <a:cubicBezTo>
                      <a:pt x="0" y="139"/>
                      <a:pt x="267" y="153"/>
                      <a:pt x="418" y="0"/>
                    </a:cubicBezTo>
                    <a:lnTo>
                      <a:pt x="0" y="139"/>
                    </a:lnTo>
                    <a:close/>
                  </a:path>
                </a:pathLst>
              </a:custGeom>
              <a:solidFill>
                <a:srgbClr val="66422A"/>
              </a:solidFill>
              <a:ln>
                <a:noFill/>
              </a:ln>
            </p:spPr>
            <p:txBody>
              <a:bodyPr spcFirstLastPara="1" wrap="square" lIns="90000" tIns="5025" rIns="90000" bIns="502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8" name="Google Shape;1949;p69">
                <a:extLst>
                  <a:ext uri="{FF2B5EF4-FFF2-40B4-BE49-F238E27FC236}">
                    <a16:creationId xmlns:a16="http://schemas.microsoft.com/office/drawing/2014/main" xmlns="" id="{DA6DB028-A012-2FED-56AF-2D33F1C24AE9}"/>
                  </a:ext>
                </a:extLst>
              </p:cNvPr>
              <p:cNvSpPr/>
              <p:nvPr/>
            </p:nvSpPr>
            <p:spPr>
              <a:xfrm>
                <a:off x="2595720" y="2739509"/>
                <a:ext cx="1441080" cy="1202760"/>
              </a:xfrm>
              <a:custGeom>
                <a:avLst/>
                <a:gdLst/>
                <a:ahLst/>
                <a:cxnLst/>
                <a:rect l="l" t="t" r="r" b="b"/>
                <a:pathLst>
                  <a:path w="4003" h="3341" extrusionOk="0">
                    <a:moveTo>
                      <a:pt x="0" y="2125"/>
                    </a:moveTo>
                    <a:cubicBezTo>
                      <a:pt x="0" y="2125"/>
                      <a:pt x="7" y="965"/>
                      <a:pt x="697" y="496"/>
                    </a:cubicBezTo>
                    <a:cubicBezTo>
                      <a:pt x="1389" y="27"/>
                      <a:pt x="2258" y="-28"/>
                      <a:pt x="2494" y="9"/>
                    </a:cubicBezTo>
                    <a:cubicBezTo>
                      <a:pt x="2729" y="45"/>
                      <a:pt x="3438" y="58"/>
                      <a:pt x="3913" y="854"/>
                    </a:cubicBezTo>
                    <a:cubicBezTo>
                      <a:pt x="4388" y="1650"/>
                      <a:pt x="2833" y="2329"/>
                      <a:pt x="2833" y="2329"/>
                    </a:cubicBezTo>
                    <a:lnTo>
                      <a:pt x="1184" y="2989"/>
                    </a:lnTo>
                    <a:lnTo>
                      <a:pt x="759" y="3341"/>
                    </a:lnTo>
                    <a:lnTo>
                      <a:pt x="74" y="3088"/>
                    </a:lnTo>
                    <a:lnTo>
                      <a:pt x="0" y="2125"/>
                    </a:lnTo>
                    <a:close/>
                  </a:path>
                </a:pathLst>
              </a:custGeom>
              <a:solidFill>
                <a:schemeClr val="accent6"/>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59" name="Google Shape;1950;p69">
                <a:extLst>
                  <a:ext uri="{FF2B5EF4-FFF2-40B4-BE49-F238E27FC236}">
                    <a16:creationId xmlns:a16="http://schemas.microsoft.com/office/drawing/2014/main" xmlns="" id="{7707428F-C52E-CD12-33A7-486D728085A2}"/>
                  </a:ext>
                </a:extLst>
              </p:cNvPr>
              <p:cNvSpPr/>
              <p:nvPr/>
            </p:nvSpPr>
            <p:spPr>
              <a:xfrm>
                <a:off x="3300960" y="2865509"/>
                <a:ext cx="866880" cy="1047600"/>
              </a:xfrm>
              <a:custGeom>
                <a:avLst/>
                <a:gdLst/>
                <a:ahLst/>
                <a:cxnLst/>
                <a:rect l="l" t="t" r="r" b="b"/>
                <a:pathLst>
                  <a:path w="2408" h="2910" extrusionOk="0">
                    <a:moveTo>
                      <a:pt x="1512" y="0"/>
                    </a:moveTo>
                    <a:cubicBezTo>
                      <a:pt x="1512" y="0"/>
                      <a:pt x="2483" y="619"/>
                      <a:pt x="2404" y="2521"/>
                    </a:cubicBezTo>
                    <a:cubicBezTo>
                      <a:pt x="2408" y="3152"/>
                      <a:pt x="177" y="2826"/>
                      <a:pt x="177" y="2826"/>
                    </a:cubicBezTo>
                    <a:lnTo>
                      <a:pt x="102" y="2401"/>
                    </a:lnTo>
                    <a:lnTo>
                      <a:pt x="0" y="2068"/>
                    </a:lnTo>
                    <a:lnTo>
                      <a:pt x="1389" y="1999"/>
                    </a:lnTo>
                    <a:cubicBezTo>
                      <a:pt x="1389" y="1999"/>
                      <a:pt x="916" y="266"/>
                      <a:pt x="1512" y="0"/>
                    </a:cubicBezTo>
                    <a:close/>
                  </a:path>
                </a:pathLst>
              </a:custGeom>
              <a:solidFill>
                <a:schemeClr val="accent6"/>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60" name="Google Shape;1951;p69">
                <a:extLst>
                  <a:ext uri="{FF2B5EF4-FFF2-40B4-BE49-F238E27FC236}">
                    <a16:creationId xmlns:a16="http://schemas.microsoft.com/office/drawing/2014/main" xmlns="" id="{72F52E38-45AD-9907-2388-E1939E5AF63E}"/>
                  </a:ext>
                </a:extLst>
              </p:cNvPr>
              <p:cNvSpPr/>
              <p:nvPr/>
            </p:nvSpPr>
            <p:spPr>
              <a:xfrm>
                <a:off x="3704520" y="3250349"/>
                <a:ext cx="102240" cy="345240"/>
              </a:xfrm>
              <a:custGeom>
                <a:avLst/>
                <a:gdLst/>
                <a:ahLst/>
                <a:cxnLst/>
                <a:rect l="l" t="t" r="r" b="b"/>
                <a:pathLst>
                  <a:path w="284" h="959" extrusionOk="0">
                    <a:moveTo>
                      <a:pt x="284" y="948"/>
                    </a:moveTo>
                    <a:cubicBezTo>
                      <a:pt x="195" y="634"/>
                      <a:pt x="106" y="320"/>
                      <a:pt x="18" y="6"/>
                    </a:cubicBezTo>
                    <a:cubicBezTo>
                      <a:pt x="15" y="-5"/>
                      <a:pt x="-2" y="0"/>
                      <a:pt x="0" y="10"/>
                    </a:cubicBezTo>
                    <a:cubicBezTo>
                      <a:pt x="89" y="325"/>
                      <a:pt x="178" y="639"/>
                      <a:pt x="267" y="953"/>
                    </a:cubicBezTo>
                    <a:cubicBezTo>
                      <a:pt x="270" y="964"/>
                      <a:pt x="287" y="959"/>
                      <a:pt x="284" y="948"/>
                    </a:cubicBezTo>
                    <a:close/>
                  </a:path>
                </a:pathLst>
              </a:custGeom>
              <a:solidFill>
                <a:schemeClr val="accent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1" name="Google Shape;1952;p69">
                <a:extLst>
                  <a:ext uri="{FF2B5EF4-FFF2-40B4-BE49-F238E27FC236}">
                    <a16:creationId xmlns:a16="http://schemas.microsoft.com/office/drawing/2014/main" xmlns="" id="{4703C5B2-16B7-0041-0936-3EC13703EBA8}"/>
                  </a:ext>
                </a:extLst>
              </p:cNvPr>
              <p:cNvSpPr/>
              <p:nvPr/>
            </p:nvSpPr>
            <p:spPr>
              <a:xfrm>
                <a:off x="2853840" y="2949389"/>
                <a:ext cx="483840" cy="781200"/>
              </a:xfrm>
              <a:custGeom>
                <a:avLst/>
                <a:gdLst/>
                <a:ahLst/>
                <a:cxnLst/>
                <a:rect l="l" t="t" r="r" b="b"/>
                <a:pathLst>
                  <a:path w="1344" h="2170" extrusionOk="0">
                    <a:moveTo>
                      <a:pt x="23" y="2170"/>
                    </a:moveTo>
                    <a:lnTo>
                      <a:pt x="0" y="2164"/>
                    </a:lnTo>
                    <a:cubicBezTo>
                      <a:pt x="273" y="1198"/>
                      <a:pt x="1315" y="12"/>
                      <a:pt x="1326" y="0"/>
                    </a:cubicBezTo>
                    <a:lnTo>
                      <a:pt x="1344" y="15"/>
                    </a:lnTo>
                    <a:cubicBezTo>
                      <a:pt x="1333" y="28"/>
                      <a:pt x="295" y="1211"/>
                      <a:pt x="23" y="2170"/>
                    </a:cubicBezTo>
                    <a:close/>
                  </a:path>
                </a:pathLst>
              </a:custGeom>
              <a:solidFill>
                <a:schemeClr val="accent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2" name="Google Shape;1953;p69">
                <a:extLst>
                  <a:ext uri="{FF2B5EF4-FFF2-40B4-BE49-F238E27FC236}">
                    <a16:creationId xmlns:a16="http://schemas.microsoft.com/office/drawing/2014/main" xmlns="" id="{B1299211-8480-5E4C-2022-CDACBEC23FE9}"/>
                  </a:ext>
                </a:extLst>
              </p:cNvPr>
              <p:cNvSpPr/>
              <p:nvPr/>
            </p:nvSpPr>
            <p:spPr>
              <a:xfrm>
                <a:off x="3324720" y="2889989"/>
                <a:ext cx="25560" cy="25200"/>
              </a:xfrm>
              <a:custGeom>
                <a:avLst/>
                <a:gdLst/>
                <a:ahLst/>
                <a:cxnLst/>
                <a:rect l="l" t="t" r="r" b="b"/>
                <a:pathLst>
                  <a:path w="71" h="70" extrusionOk="0">
                    <a:moveTo>
                      <a:pt x="71" y="35"/>
                    </a:moveTo>
                    <a:cubicBezTo>
                      <a:pt x="71" y="54"/>
                      <a:pt x="55" y="70"/>
                      <a:pt x="36" y="70"/>
                    </a:cubicBezTo>
                    <a:cubicBezTo>
                      <a:pt x="17" y="70"/>
                      <a:pt x="0" y="54"/>
                      <a:pt x="0" y="35"/>
                    </a:cubicBezTo>
                    <a:cubicBezTo>
                      <a:pt x="0" y="15"/>
                      <a:pt x="17" y="0"/>
                      <a:pt x="36" y="0"/>
                    </a:cubicBezTo>
                    <a:cubicBezTo>
                      <a:pt x="55" y="0"/>
                      <a:pt x="71" y="15"/>
                      <a:pt x="71" y="35"/>
                    </a:cubicBezTo>
                    <a:close/>
                  </a:path>
                </a:pathLst>
              </a:custGeom>
              <a:solidFill>
                <a:schemeClr val="lt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3" name="Google Shape;1954;p69">
                <a:extLst>
                  <a:ext uri="{FF2B5EF4-FFF2-40B4-BE49-F238E27FC236}">
                    <a16:creationId xmlns:a16="http://schemas.microsoft.com/office/drawing/2014/main" xmlns="" id="{291C3513-8CD2-3369-BAC1-D7861BB3C9FA}"/>
                  </a:ext>
                </a:extLst>
              </p:cNvPr>
              <p:cNvSpPr/>
              <p:nvPr/>
            </p:nvSpPr>
            <p:spPr>
              <a:xfrm>
                <a:off x="2926920" y="1829069"/>
                <a:ext cx="678600" cy="587520"/>
              </a:xfrm>
              <a:custGeom>
                <a:avLst/>
                <a:gdLst/>
                <a:ahLst/>
                <a:cxnLst/>
                <a:rect l="l" t="t" r="r" b="b"/>
                <a:pathLst>
                  <a:path w="1885" h="1632" extrusionOk="0">
                    <a:moveTo>
                      <a:pt x="1575" y="1632"/>
                    </a:moveTo>
                    <a:cubicBezTo>
                      <a:pt x="1575" y="1632"/>
                      <a:pt x="1829" y="1650"/>
                      <a:pt x="1874" y="1361"/>
                    </a:cubicBezTo>
                    <a:cubicBezTo>
                      <a:pt x="1919" y="1072"/>
                      <a:pt x="1808" y="764"/>
                      <a:pt x="1808" y="764"/>
                    </a:cubicBezTo>
                    <a:cubicBezTo>
                      <a:pt x="1808" y="764"/>
                      <a:pt x="1959" y="359"/>
                      <a:pt x="1730" y="253"/>
                    </a:cubicBezTo>
                    <a:cubicBezTo>
                      <a:pt x="1500" y="147"/>
                      <a:pt x="865" y="344"/>
                      <a:pt x="702" y="223"/>
                    </a:cubicBezTo>
                    <a:cubicBezTo>
                      <a:pt x="540" y="101"/>
                      <a:pt x="499" y="-25"/>
                      <a:pt x="423" y="5"/>
                    </a:cubicBezTo>
                    <a:cubicBezTo>
                      <a:pt x="347" y="35"/>
                      <a:pt x="423" y="197"/>
                      <a:pt x="423" y="197"/>
                    </a:cubicBezTo>
                    <a:cubicBezTo>
                      <a:pt x="329" y="76"/>
                      <a:pt x="149" y="-5"/>
                      <a:pt x="47" y="154"/>
                    </a:cubicBezTo>
                    <a:cubicBezTo>
                      <a:pt x="-112" y="399"/>
                      <a:pt x="171" y="679"/>
                      <a:pt x="403" y="723"/>
                    </a:cubicBezTo>
                    <a:cubicBezTo>
                      <a:pt x="726" y="784"/>
                      <a:pt x="1543" y="910"/>
                      <a:pt x="1543" y="910"/>
                    </a:cubicBezTo>
                    <a:lnTo>
                      <a:pt x="1575" y="1632"/>
                    </a:lnTo>
                    <a:close/>
                  </a:path>
                </a:pathLst>
              </a:custGeom>
              <a:solidFill>
                <a:srgbClr val="E06666"/>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64" name="Google Shape;1955;p69">
                <a:extLst>
                  <a:ext uri="{FF2B5EF4-FFF2-40B4-BE49-F238E27FC236}">
                    <a16:creationId xmlns:a16="http://schemas.microsoft.com/office/drawing/2014/main" xmlns="" id="{34AA0279-576C-D42C-70F5-23C8001896F8}"/>
                  </a:ext>
                </a:extLst>
              </p:cNvPr>
              <p:cNvSpPr/>
              <p:nvPr/>
            </p:nvSpPr>
            <p:spPr>
              <a:xfrm>
                <a:off x="3014400" y="1944629"/>
                <a:ext cx="512280" cy="608040"/>
              </a:xfrm>
              <a:custGeom>
                <a:avLst/>
                <a:gdLst/>
                <a:ahLst/>
                <a:cxnLst/>
                <a:rect l="l" t="t" r="r" b="b"/>
                <a:pathLst>
                  <a:path w="1423" h="1689" extrusionOk="0">
                    <a:moveTo>
                      <a:pt x="1423" y="499"/>
                    </a:moveTo>
                    <a:lnTo>
                      <a:pt x="1416" y="714"/>
                    </a:lnTo>
                    <a:lnTo>
                      <a:pt x="1404" y="1530"/>
                    </a:lnTo>
                    <a:cubicBezTo>
                      <a:pt x="1404" y="1530"/>
                      <a:pt x="687" y="1686"/>
                      <a:pt x="474" y="1689"/>
                    </a:cubicBezTo>
                    <a:cubicBezTo>
                      <a:pt x="237" y="1693"/>
                      <a:pt x="119" y="1447"/>
                      <a:pt x="69" y="1249"/>
                    </a:cubicBezTo>
                    <a:cubicBezTo>
                      <a:pt x="17" y="1049"/>
                      <a:pt x="-43" y="290"/>
                      <a:pt x="44" y="163"/>
                    </a:cubicBezTo>
                    <a:cubicBezTo>
                      <a:pt x="50" y="155"/>
                      <a:pt x="57" y="146"/>
                      <a:pt x="65" y="138"/>
                    </a:cubicBezTo>
                    <a:cubicBezTo>
                      <a:pt x="185" y="18"/>
                      <a:pt x="328" y="14"/>
                      <a:pt x="338" y="12"/>
                    </a:cubicBezTo>
                    <a:cubicBezTo>
                      <a:pt x="363" y="8"/>
                      <a:pt x="406" y="6"/>
                      <a:pt x="459" y="4"/>
                    </a:cubicBezTo>
                    <a:cubicBezTo>
                      <a:pt x="673" y="-5"/>
                      <a:pt x="1055" y="2"/>
                      <a:pt x="1063" y="12"/>
                    </a:cubicBezTo>
                    <a:cubicBezTo>
                      <a:pt x="1074" y="26"/>
                      <a:pt x="1423" y="499"/>
                      <a:pt x="1423" y="499"/>
                    </a:cubicBezTo>
                    <a:close/>
                  </a:path>
                </a:pathLst>
              </a:custGeom>
              <a:solidFill>
                <a:srgbClr val="F7BC94"/>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5" name="Google Shape;1956;p69">
                <a:extLst>
                  <a:ext uri="{FF2B5EF4-FFF2-40B4-BE49-F238E27FC236}">
                    <a16:creationId xmlns:a16="http://schemas.microsoft.com/office/drawing/2014/main" xmlns="" id="{1B601CF8-578D-9B84-0F7F-7BE02DB90CE1}"/>
                  </a:ext>
                </a:extLst>
              </p:cNvPr>
              <p:cNvSpPr/>
              <p:nvPr/>
            </p:nvSpPr>
            <p:spPr>
              <a:xfrm>
                <a:off x="3482400" y="2192309"/>
                <a:ext cx="159120" cy="159120"/>
              </a:xfrm>
              <a:custGeom>
                <a:avLst/>
                <a:gdLst/>
                <a:ahLst/>
                <a:cxnLst/>
                <a:rect l="l" t="t" r="r" b="b"/>
                <a:pathLst>
                  <a:path w="442" h="442" extrusionOk="0">
                    <a:moveTo>
                      <a:pt x="442" y="221"/>
                    </a:moveTo>
                    <a:cubicBezTo>
                      <a:pt x="442" y="343"/>
                      <a:pt x="343" y="442"/>
                      <a:pt x="221" y="442"/>
                    </a:cubicBezTo>
                    <a:cubicBezTo>
                      <a:pt x="99" y="442"/>
                      <a:pt x="0" y="343"/>
                      <a:pt x="0" y="221"/>
                    </a:cubicBezTo>
                    <a:cubicBezTo>
                      <a:pt x="0" y="99"/>
                      <a:pt x="99" y="0"/>
                      <a:pt x="221" y="0"/>
                    </a:cubicBezTo>
                    <a:cubicBezTo>
                      <a:pt x="343" y="0"/>
                      <a:pt x="442" y="99"/>
                      <a:pt x="442" y="221"/>
                    </a:cubicBezTo>
                    <a:close/>
                  </a:path>
                </a:pathLst>
              </a:custGeom>
              <a:solidFill>
                <a:srgbClr val="F7BC94"/>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6" name="Google Shape;1957;p69">
                <a:extLst>
                  <a:ext uri="{FF2B5EF4-FFF2-40B4-BE49-F238E27FC236}">
                    <a16:creationId xmlns:a16="http://schemas.microsoft.com/office/drawing/2014/main" xmlns="" id="{2E4F8780-B82E-FD2E-0E0A-BC469414BD11}"/>
                  </a:ext>
                </a:extLst>
              </p:cNvPr>
              <p:cNvSpPr/>
              <p:nvPr/>
            </p:nvSpPr>
            <p:spPr>
              <a:xfrm>
                <a:off x="3279720" y="2391749"/>
                <a:ext cx="246960" cy="405000"/>
              </a:xfrm>
              <a:custGeom>
                <a:avLst/>
                <a:gdLst/>
                <a:ahLst/>
                <a:cxnLst/>
                <a:rect l="l" t="t" r="r" b="b"/>
                <a:pathLst>
                  <a:path w="686" h="1125" extrusionOk="0">
                    <a:moveTo>
                      <a:pt x="686" y="1056"/>
                    </a:moveTo>
                    <a:cubicBezTo>
                      <a:pt x="362" y="1206"/>
                      <a:pt x="0" y="1065"/>
                      <a:pt x="0" y="1065"/>
                    </a:cubicBezTo>
                    <a:lnTo>
                      <a:pt x="4" y="995"/>
                    </a:lnTo>
                    <a:lnTo>
                      <a:pt x="38" y="410"/>
                    </a:lnTo>
                    <a:lnTo>
                      <a:pt x="45" y="305"/>
                    </a:lnTo>
                    <a:lnTo>
                      <a:pt x="660" y="0"/>
                    </a:lnTo>
                    <a:lnTo>
                      <a:pt x="686" y="1056"/>
                    </a:lnTo>
                    <a:close/>
                  </a:path>
                </a:pathLst>
              </a:custGeom>
              <a:solidFill>
                <a:srgbClr val="F7BC94"/>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7" name="Google Shape;1958;p69">
                <a:extLst>
                  <a:ext uri="{FF2B5EF4-FFF2-40B4-BE49-F238E27FC236}">
                    <a16:creationId xmlns:a16="http://schemas.microsoft.com/office/drawing/2014/main" xmlns="" id="{EDD0B0DC-E199-C232-013A-5392A28D1403}"/>
                  </a:ext>
                </a:extLst>
              </p:cNvPr>
              <p:cNvSpPr/>
              <p:nvPr/>
            </p:nvSpPr>
            <p:spPr>
              <a:xfrm>
                <a:off x="3281160" y="2520269"/>
                <a:ext cx="117360" cy="229680"/>
              </a:xfrm>
              <a:custGeom>
                <a:avLst/>
                <a:gdLst/>
                <a:ahLst/>
                <a:cxnLst/>
                <a:rect l="l" t="t" r="r" b="b"/>
                <a:pathLst>
                  <a:path w="326" h="638" extrusionOk="0">
                    <a:moveTo>
                      <a:pt x="0" y="638"/>
                    </a:moveTo>
                    <a:lnTo>
                      <a:pt x="34" y="53"/>
                    </a:lnTo>
                    <a:lnTo>
                      <a:pt x="325" y="0"/>
                    </a:lnTo>
                    <a:cubicBezTo>
                      <a:pt x="325" y="0"/>
                      <a:pt x="362" y="628"/>
                      <a:pt x="0" y="638"/>
                    </a:cubicBezTo>
                    <a:close/>
                  </a:path>
                </a:pathLst>
              </a:custGeom>
              <a:solidFill>
                <a:srgbClr val="EF907B"/>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8" name="Google Shape;1959;p69">
                <a:extLst>
                  <a:ext uri="{FF2B5EF4-FFF2-40B4-BE49-F238E27FC236}">
                    <a16:creationId xmlns:a16="http://schemas.microsoft.com/office/drawing/2014/main" xmlns="" id="{5A082C8F-3C67-A454-3265-912628123E4D}"/>
                  </a:ext>
                </a:extLst>
              </p:cNvPr>
              <p:cNvSpPr/>
              <p:nvPr/>
            </p:nvSpPr>
            <p:spPr>
              <a:xfrm>
                <a:off x="3339840" y="2664269"/>
                <a:ext cx="249840" cy="238320"/>
              </a:xfrm>
              <a:custGeom>
                <a:avLst/>
                <a:gdLst/>
                <a:ahLst/>
                <a:cxnLst/>
                <a:rect l="l" t="t" r="r" b="b"/>
                <a:pathLst>
                  <a:path w="694" h="662" extrusionOk="0">
                    <a:moveTo>
                      <a:pt x="519" y="0"/>
                    </a:moveTo>
                    <a:cubicBezTo>
                      <a:pt x="519" y="0"/>
                      <a:pt x="290" y="255"/>
                      <a:pt x="0" y="336"/>
                    </a:cubicBezTo>
                    <a:lnTo>
                      <a:pt x="122" y="662"/>
                    </a:lnTo>
                    <a:cubicBezTo>
                      <a:pt x="122" y="662"/>
                      <a:pt x="555" y="534"/>
                      <a:pt x="694" y="263"/>
                    </a:cubicBezTo>
                    <a:cubicBezTo>
                      <a:pt x="694" y="263"/>
                      <a:pt x="662" y="68"/>
                      <a:pt x="519" y="0"/>
                    </a:cubicBez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9" name="Google Shape;1960;p69">
                <a:extLst>
                  <a:ext uri="{FF2B5EF4-FFF2-40B4-BE49-F238E27FC236}">
                    <a16:creationId xmlns:a16="http://schemas.microsoft.com/office/drawing/2014/main" xmlns="" id="{448F728C-E522-3DA7-3C29-600EAA72E050}"/>
                  </a:ext>
                </a:extLst>
              </p:cNvPr>
              <p:cNvSpPr/>
              <p:nvPr/>
            </p:nvSpPr>
            <p:spPr>
              <a:xfrm>
                <a:off x="3206280" y="2678309"/>
                <a:ext cx="140400" cy="201960"/>
              </a:xfrm>
              <a:custGeom>
                <a:avLst/>
                <a:gdLst/>
                <a:ahLst/>
                <a:cxnLst/>
                <a:rect l="l" t="t" r="r" b="b"/>
                <a:pathLst>
                  <a:path w="390" h="561" extrusionOk="0">
                    <a:moveTo>
                      <a:pt x="390" y="294"/>
                    </a:moveTo>
                    <a:lnTo>
                      <a:pt x="291" y="561"/>
                    </a:lnTo>
                    <a:cubicBezTo>
                      <a:pt x="291" y="561"/>
                      <a:pt x="114" y="457"/>
                      <a:pt x="0" y="248"/>
                    </a:cubicBezTo>
                    <a:cubicBezTo>
                      <a:pt x="0" y="248"/>
                      <a:pt x="63" y="91"/>
                      <a:pt x="211" y="0"/>
                    </a:cubicBezTo>
                    <a:lnTo>
                      <a:pt x="390" y="294"/>
                    </a:ln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0" name="Google Shape;1961;p69">
                <a:extLst>
                  <a:ext uri="{FF2B5EF4-FFF2-40B4-BE49-F238E27FC236}">
                    <a16:creationId xmlns:a16="http://schemas.microsoft.com/office/drawing/2014/main" xmlns="" id="{013A4482-0D0B-2F92-E4E9-5FDABF90129F}"/>
                  </a:ext>
                </a:extLst>
              </p:cNvPr>
              <p:cNvSpPr/>
              <p:nvPr/>
            </p:nvSpPr>
            <p:spPr>
              <a:xfrm>
                <a:off x="3506520" y="2228669"/>
                <a:ext cx="110880" cy="74160"/>
              </a:xfrm>
              <a:custGeom>
                <a:avLst/>
                <a:gdLst/>
                <a:ahLst/>
                <a:cxnLst/>
                <a:rect l="l" t="t" r="r" b="b"/>
                <a:pathLst>
                  <a:path w="308" h="206" extrusionOk="0">
                    <a:moveTo>
                      <a:pt x="1" y="184"/>
                    </a:moveTo>
                    <a:cubicBezTo>
                      <a:pt x="49" y="70"/>
                      <a:pt x="159" y="-35"/>
                      <a:pt x="291" y="12"/>
                    </a:cubicBezTo>
                    <a:cubicBezTo>
                      <a:pt x="313" y="19"/>
                      <a:pt x="304" y="54"/>
                      <a:pt x="282" y="46"/>
                    </a:cubicBezTo>
                    <a:cubicBezTo>
                      <a:pt x="211" y="21"/>
                      <a:pt x="148" y="47"/>
                      <a:pt x="101" y="95"/>
                    </a:cubicBezTo>
                    <a:cubicBezTo>
                      <a:pt x="171" y="87"/>
                      <a:pt x="239" y="101"/>
                      <a:pt x="299" y="141"/>
                    </a:cubicBezTo>
                    <a:cubicBezTo>
                      <a:pt x="319" y="153"/>
                      <a:pt x="301" y="184"/>
                      <a:pt x="282" y="171"/>
                    </a:cubicBezTo>
                    <a:cubicBezTo>
                      <a:pt x="217" y="130"/>
                      <a:pt x="144" y="118"/>
                      <a:pt x="69" y="136"/>
                    </a:cubicBezTo>
                    <a:cubicBezTo>
                      <a:pt x="68" y="137"/>
                      <a:pt x="67" y="136"/>
                      <a:pt x="67" y="136"/>
                    </a:cubicBezTo>
                    <a:cubicBezTo>
                      <a:pt x="54" y="155"/>
                      <a:pt x="44" y="174"/>
                      <a:pt x="36" y="194"/>
                    </a:cubicBezTo>
                    <a:cubicBezTo>
                      <a:pt x="27" y="215"/>
                      <a:pt x="-7" y="206"/>
                      <a:pt x="1" y="184"/>
                    </a:cubicBezTo>
                    <a:close/>
                  </a:path>
                </a:pathLst>
              </a:custGeom>
              <a:solidFill>
                <a:schemeClr val="accent6"/>
              </a:solidFill>
              <a:ln>
                <a:noFill/>
              </a:ln>
            </p:spPr>
            <p:txBody>
              <a:bodyPr spcFirstLastPara="1" wrap="square" lIns="90000" tIns="29150" rIns="90000" bIns="2915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71" name="Google Shape;1962;p69">
                <a:extLst>
                  <a:ext uri="{FF2B5EF4-FFF2-40B4-BE49-F238E27FC236}">
                    <a16:creationId xmlns:a16="http://schemas.microsoft.com/office/drawing/2014/main" xmlns="" id="{C0EF3619-E4B6-2005-29B4-BC8477879C6C}"/>
                  </a:ext>
                </a:extLst>
              </p:cNvPr>
              <p:cNvSpPr/>
              <p:nvPr/>
            </p:nvSpPr>
            <p:spPr>
              <a:xfrm>
                <a:off x="3270360" y="2232269"/>
                <a:ext cx="23040" cy="33120"/>
              </a:xfrm>
              <a:custGeom>
                <a:avLst/>
                <a:gdLst/>
                <a:ahLst/>
                <a:cxnLst/>
                <a:rect l="l" t="t" r="r" b="b"/>
                <a:pathLst>
                  <a:path w="64" h="92" extrusionOk="0">
                    <a:moveTo>
                      <a:pt x="64" y="42"/>
                    </a:moveTo>
                    <a:cubicBezTo>
                      <a:pt x="67" y="67"/>
                      <a:pt x="56" y="89"/>
                      <a:pt x="38" y="91"/>
                    </a:cubicBezTo>
                    <a:cubicBezTo>
                      <a:pt x="21" y="93"/>
                      <a:pt x="4" y="75"/>
                      <a:pt x="1" y="49"/>
                    </a:cubicBezTo>
                    <a:cubicBezTo>
                      <a:pt x="-2" y="24"/>
                      <a:pt x="9" y="2"/>
                      <a:pt x="27" y="0"/>
                    </a:cubicBezTo>
                    <a:cubicBezTo>
                      <a:pt x="44" y="-2"/>
                      <a:pt x="61" y="17"/>
                      <a:pt x="64" y="42"/>
                    </a:cubicBezTo>
                    <a:close/>
                  </a:path>
                </a:pathLst>
              </a:custGeom>
              <a:solidFill>
                <a:srgbClr val="101B48"/>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72" name="Google Shape;1963;p69">
                <a:extLst>
                  <a:ext uri="{FF2B5EF4-FFF2-40B4-BE49-F238E27FC236}">
                    <a16:creationId xmlns:a16="http://schemas.microsoft.com/office/drawing/2014/main" xmlns="" id="{588ABE84-C5BF-0570-76E7-145D4EC55898}"/>
                  </a:ext>
                </a:extLst>
              </p:cNvPr>
              <p:cNvSpPr/>
              <p:nvPr/>
            </p:nvSpPr>
            <p:spPr>
              <a:xfrm>
                <a:off x="3048960" y="2253509"/>
                <a:ext cx="23040" cy="33120"/>
              </a:xfrm>
              <a:custGeom>
                <a:avLst/>
                <a:gdLst/>
                <a:ahLst/>
                <a:cxnLst/>
                <a:rect l="l" t="t" r="r" b="b"/>
                <a:pathLst>
                  <a:path w="64" h="92" extrusionOk="0">
                    <a:moveTo>
                      <a:pt x="64" y="42"/>
                    </a:moveTo>
                    <a:cubicBezTo>
                      <a:pt x="67" y="67"/>
                      <a:pt x="55" y="90"/>
                      <a:pt x="38" y="92"/>
                    </a:cubicBezTo>
                    <a:cubicBezTo>
                      <a:pt x="20" y="94"/>
                      <a:pt x="4" y="75"/>
                      <a:pt x="0" y="50"/>
                    </a:cubicBezTo>
                    <a:cubicBezTo>
                      <a:pt x="-2" y="24"/>
                      <a:pt x="9" y="2"/>
                      <a:pt x="27" y="0"/>
                    </a:cubicBezTo>
                    <a:cubicBezTo>
                      <a:pt x="44" y="-2"/>
                      <a:pt x="61" y="17"/>
                      <a:pt x="64" y="42"/>
                    </a:cubicBezTo>
                    <a:close/>
                  </a:path>
                </a:pathLst>
              </a:custGeom>
              <a:solidFill>
                <a:srgbClr val="101B48"/>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73" name="Google Shape;1964;p69">
                <a:extLst>
                  <a:ext uri="{FF2B5EF4-FFF2-40B4-BE49-F238E27FC236}">
                    <a16:creationId xmlns:a16="http://schemas.microsoft.com/office/drawing/2014/main" xmlns="" id="{BED9E7AF-C3EF-2B4D-7546-62B58B412E59}"/>
                  </a:ext>
                </a:extLst>
              </p:cNvPr>
              <p:cNvSpPr/>
              <p:nvPr/>
            </p:nvSpPr>
            <p:spPr>
              <a:xfrm>
                <a:off x="3192960" y="2302829"/>
                <a:ext cx="123480" cy="106200"/>
              </a:xfrm>
              <a:custGeom>
                <a:avLst/>
                <a:gdLst/>
                <a:ahLst/>
                <a:cxnLst/>
                <a:rect l="l" t="t" r="r" b="b"/>
                <a:pathLst>
                  <a:path w="343" h="295" extrusionOk="0">
                    <a:moveTo>
                      <a:pt x="12" y="295"/>
                    </a:moveTo>
                    <a:cubicBezTo>
                      <a:pt x="178" y="295"/>
                      <a:pt x="308" y="173"/>
                      <a:pt x="342" y="15"/>
                    </a:cubicBezTo>
                    <a:cubicBezTo>
                      <a:pt x="346" y="0"/>
                      <a:pt x="322" y="-7"/>
                      <a:pt x="319" y="9"/>
                    </a:cubicBezTo>
                    <a:cubicBezTo>
                      <a:pt x="287" y="156"/>
                      <a:pt x="168" y="270"/>
                      <a:pt x="12" y="270"/>
                    </a:cubicBezTo>
                    <a:cubicBezTo>
                      <a:pt x="-4" y="270"/>
                      <a:pt x="-4" y="295"/>
                      <a:pt x="12" y="295"/>
                    </a:cubicBezTo>
                    <a:close/>
                  </a:path>
                </a:pathLst>
              </a:custGeom>
              <a:solidFill>
                <a:schemeClr val="accent6"/>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74" name="Google Shape;1965;p69">
                <a:extLst>
                  <a:ext uri="{FF2B5EF4-FFF2-40B4-BE49-F238E27FC236}">
                    <a16:creationId xmlns:a16="http://schemas.microsoft.com/office/drawing/2014/main" xmlns="" id="{E37AF963-543C-5BFA-14DF-3C372A35EAE8}"/>
                  </a:ext>
                </a:extLst>
              </p:cNvPr>
              <p:cNvSpPr/>
              <p:nvPr/>
            </p:nvSpPr>
            <p:spPr>
              <a:xfrm>
                <a:off x="3136440" y="2214629"/>
                <a:ext cx="70920" cy="141120"/>
              </a:xfrm>
              <a:custGeom>
                <a:avLst/>
                <a:gdLst/>
                <a:ahLst/>
                <a:cxnLst/>
                <a:rect l="l" t="t" r="r" b="b"/>
                <a:pathLst>
                  <a:path w="197" h="392" extrusionOk="0">
                    <a:moveTo>
                      <a:pt x="66" y="9"/>
                    </a:moveTo>
                    <a:cubicBezTo>
                      <a:pt x="43" y="131"/>
                      <a:pt x="22" y="254"/>
                      <a:pt x="0" y="376"/>
                    </a:cubicBezTo>
                    <a:cubicBezTo>
                      <a:pt x="-1" y="384"/>
                      <a:pt x="3" y="393"/>
                      <a:pt x="12" y="392"/>
                    </a:cubicBezTo>
                    <a:cubicBezTo>
                      <a:pt x="70" y="385"/>
                      <a:pt x="128" y="379"/>
                      <a:pt x="186" y="372"/>
                    </a:cubicBezTo>
                    <a:cubicBezTo>
                      <a:pt x="201" y="370"/>
                      <a:pt x="201" y="345"/>
                      <a:pt x="186" y="347"/>
                    </a:cubicBezTo>
                    <a:cubicBezTo>
                      <a:pt x="128" y="354"/>
                      <a:pt x="70" y="361"/>
                      <a:pt x="12" y="368"/>
                    </a:cubicBezTo>
                    <a:cubicBezTo>
                      <a:pt x="16" y="372"/>
                      <a:pt x="20" y="378"/>
                      <a:pt x="24" y="383"/>
                    </a:cubicBezTo>
                    <a:cubicBezTo>
                      <a:pt x="45" y="260"/>
                      <a:pt x="68" y="138"/>
                      <a:pt x="89" y="15"/>
                    </a:cubicBezTo>
                    <a:cubicBezTo>
                      <a:pt x="92" y="-1"/>
                      <a:pt x="68" y="-7"/>
                      <a:pt x="66" y="9"/>
                    </a:cubicBezTo>
                    <a:close/>
                  </a:path>
                </a:pathLst>
              </a:custGeom>
              <a:solidFill>
                <a:schemeClr val="accent6"/>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75" name="Google Shape;1966;p69">
                <a:extLst>
                  <a:ext uri="{FF2B5EF4-FFF2-40B4-BE49-F238E27FC236}">
                    <a16:creationId xmlns:a16="http://schemas.microsoft.com/office/drawing/2014/main" xmlns="" id="{E6C86CFD-37AB-D053-C381-7A6AEF659ABE}"/>
                  </a:ext>
                </a:extLst>
              </p:cNvPr>
              <p:cNvSpPr/>
              <p:nvPr/>
            </p:nvSpPr>
            <p:spPr>
              <a:xfrm>
                <a:off x="3280800" y="2279429"/>
                <a:ext cx="70920" cy="70920"/>
              </a:xfrm>
              <a:custGeom>
                <a:avLst/>
                <a:gdLst/>
                <a:ahLst/>
                <a:cxnLst/>
                <a:rect l="l" t="t" r="r" b="b"/>
                <a:pathLst>
                  <a:path w="197" h="197" extrusionOk="0">
                    <a:moveTo>
                      <a:pt x="197" y="98"/>
                    </a:moveTo>
                    <a:cubicBezTo>
                      <a:pt x="197" y="153"/>
                      <a:pt x="154" y="197"/>
                      <a:pt x="99" y="197"/>
                    </a:cubicBezTo>
                    <a:cubicBezTo>
                      <a:pt x="44" y="197"/>
                      <a:pt x="0" y="153"/>
                      <a:pt x="0" y="98"/>
                    </a:cubicBezTo>
                    <a:cubicBezTo>
                      <a:pt x="0" y="43"/>
                      <a:pt x="44" y="0"/>
                      <a:pt x="99" y="0"/>
                    </a:cubicBezTo>
                    <a:cubicBezTo>
                      <a:pt x="154" y="0"/>
                      <a:pt x="197" y="43"/>
                      <a:pt x="197" y="98"/>
                    </a:cubicBezTo>
                    <a:close/>
                  </a:path>
                </a:pathLst>
              </a:custGeom>
              <a:solidFill>
                <a:schemeClr val="accent3"/>
              </a:solidFill>
              <a:ln>
                <a:noFill/>
              </a:ln>
            </p:spPr>
            <p:txBody>
              <a:bodyPr spcFirstLastPara="1" wrap="square" lIns="90000" tIns="25900" rIns="90000" bIns="259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6" name="Google Shape;1967;p69">
                <a:extLst>
                  <a:ext uri="{FF2B5EF4-FFF2-40B4-BE49-F238E27FC236}">
                    <a16:creationId xmlns:a16="http://schemas.microsoft.com/office/drawing/2014/main" xmlns="" id="{5C34B1F8-72D7-CA66-1744-CEE740E35824}"/>
                  </a:ext>
                </a:extLst>
              </p:cNvPr>
              <p:cNvSpPr/>
              <p:nvPr/>
            </p:nvSpPr>
            <p:spPr>
              <a:xfrm>
                <a:off x="3029880" y="2329469"/>
                <a:ext cx="66240" cy="71280"/>
              </a:xfrm>
              <a:custGeom>
                <a:avLst/>
                <a:gdLst/>
                <a:ahLst/>
                <a:cxnLst/>
                <a:rect l="l" t="t" r="r" b="b"/>
                <a:pathLst>
                  <a:path w="184" h="198" extrusionOk="0">
                    <a:moveTo>
                      <a:pt x="184" y="99"/>
                    </a:moveTo>
                    <a:cubicBezTo>
                      <a:pt x="184" y="153"/>
                      <a:pt x="140" y="198"/>
                      <a:pt x="85" y="198"/>
                    </a:cubicBezTo>
                    <a:cubicBezTo>
                      <a:pt x="63" y="198"/>
                      <a:pt x="43" y="190"/>
                      <a:pt x="27" y="179"/>
                    </a:cubicBezTo>
                    <a:cubicBezTo>
                      <a:pt x="16" y="137"/>
                      <a:pt x="7" y="94"/>
                      <a:pt x="0" y="49"/>
                    </a:cubicBezTo>
                    <a:cubicBezTo>
                      <a:pt x="17" y="20"/>
                      <a:pt x="49" y="0"/>
                      <a:pt x="85" y="0"/>
                    </a:cubicBezTo>
                    <a:cubicBezTo>
                      <a:pt x="140" y="0"/>
                      <a:pt x="184" y="44"/>
                      <a:pt x="184" y="99"/>
                    </a:cubicBezTo>
                    <a:close/>
                  </a:path>
                </a:pathLst>
              </a:custGeom>
              <a:solidFill>
                <a:schemeClr val="accent3"/>
              </a:solidFill>
              <a:ln>
                <a:noFill/>
              </a:ln>
            </p:spPr>
            <p:txBody>
              <a:bodyPr spcFirstLastPara="1" wrap="square" lIns="90000" tIns="26275" rIns="90000" bIns="262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7" name="Google Shape;1968;p69">
                <a:extLst>
                  <a:ext uri="{FF2B5EF4-FFF2-40B4-BE49-F238E27FC236}">
                    <a16:creationId xmlns:a16="http://schemas.microsoft.com/office/drawing/2014/main" xmlns="" id="{06A1E83A-33FD-F10D-192C-66BBEE5B13B7}"/>
                  </a:ext>
                </a:extLst>
              </p:cNvPr>
              <p:cNvSpPr/>
              <p:nvPr/>
            </p:nvSpPr>
            <p:spPr>
              <a:xfrm>
                <a:off x="3082440" y="1921229"/>
                <a:ext cx="455760" cy="281880"/>
              </a:xfrm>
              <a:custGeom>
                <a:avLst/>
                <a:gdLst/>
                <a:ahLst/>
                <a:cxnLst/>
                <a:rect l="l" t="t" r="r" b="b"/>
                <a:pathLst>
                  <a:path w="1266" h="783" extrusionOk="0">
                    <a:moveTo>
                      <a:pt x="1266" y="531"/>
                    </a:moveTo>
                    <a:lnTo>
                      <a:pt x="1234" y="777"/>
                    </a:lnTo>
                    <a:cubicBezTo>
                      <a:pt x="882" y="822"/>
                      <a:pt x="871" y="613"/>
                      <a:pt x="871" y="613"/>
                    </a:cubicBezTo>
                    <a:cubicBezTo>
                      <a:pt x="280" y="696"/>
                      <a:pt x="0" y="334"/>
                      <a:pt x="0" y="85"/>
                    </a:cubicBezTo>
                    <a:cubicBezTo>
                      <a:pt x="100" y="-105"/>
                      <a:pt x="633" y="88"/>
                      <a:pt x="891" y="44"/>
                    </a:cubicBezTo>
                    <a:cubicBezTo>
                      <a:pt x="901" y="59"/>
                      <a:pt x="1266" y="531"/>
                      <a:pt x="1266" y="531"/>
                    </a:cubicBezTo>
                    <a:close/>
                  </a:path>
                </a:pathLst>
              </a:custGeom>
              <a:solidFill>
                <a:srgbClr val="E06666"/>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78" name="Google Shape;1969;p69">
                <a:extLst>
                  <a:ext uri="{FF2B5EF4-FFF2-40B4-BE49-F238E27FC236}">
                    <a16:creationId xmlns:a16="http://schemas.microsoft.com/office/drawing/2014/main" xmlns="" id="{EF14F0F6-E776-98AB-848F-DA6F0387B370}"/>
                  </a:ext>
                </a:extLst>
              </p:cNvPr>
              <p:cNvSpPr/>
              <p:nvPr/>
            </p:nvSpPr>
            <p:spPr>
              <a:xfrm>
                <a:off x="2804880" y="3810869"/>
                <a:ext cx="617760" cy="394920"/>
              </a:xfrm>
              <a:custGeom>
                <a:avLst/>
                <a:gdLst/>
                <a:ahLst/>
                <a:cxnLst/>
                <a:rect l="l" t="t" r="r" b="b"/>
                <a:pathLst>
                  <a:path w="1716" h="1097" extrusionOk="0">
                    <a:moveTo>
                      <a:pt x="50" y="1097"/>
                    </a:moveTo>
                    <a:lnTo>
                      <a:pt x="1716" y="167"/>
                    </a:lnTo>
                    <a:lnTo>
                      <a:pt x="1693" y="0"/>
                    </a:lnTo>
                    <a:lnTo>
                      <a:pt x="0" y="891"/>
                    </a:lnTo>
                    <a:lnTo>
                      <a:pt x="50" y="1097"/>
                    </a:lnTo>
                    <a:close/>
                  </a:path>
                </a:pathLst>
              </a:custGeom>
              <a:solidFill>
                <a:schemeClr val="accent6"/>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79" name="Google Shape;1970;p69">
                <a:extLst>
                  <a:ext uri="{FF2B5EF4-FFF2-40B4-BE49-F238E27FC236}">
                    <a16:creationId xmlns:a16="http://schemas.microsoft.com/office/drawing/2014/main" xmlns="" id="{CC13826A-E031-6084-2E60-BB8F3B8406E3}"/>
                  </a:ext>
                </a:extLst>
              </p:cNvPr>
              <p:cNvSpPr/>
              <p:nvPr/>
            </p:nvSpPr>
            <p:spPr>
              <a:xfrm>
                <a:off x="2564040" y="3810869"/>
                <a:ext cx="850320" cy="344880"/>
              </a:xfrm>
              <a:custGeom>
                <a:avLst/>
                <a:gdLst/>
                <a:ahLst/>
                <a:cxnLst/>
                <a:rect l="l" t="t" r="r" b="b"/>
                <a:pathLst>
                  <a:path w="2362" h="958" extrusionOk="0">
                    <a:moveTo>
                      <a:pt x="2362" y="0"/>
                    </a:moveTo>
                    <a:lnTo>
                      <a:pt x="2046" y="166"/>
                    </a:lnTo>
                    <a:lnTo>
                      <a:pt x="2004" y="189"/>
                    </a:lnTo>
                    <a:lnTo>
                      <a:pt x="2003" y="189"/>
                    </a:lnTo>
                    <a:lnTo>
                      <a:pt x="1773" y="310"/>
                    </a:lnTo>
                    <a:lnTo>
                      <a:pt x="1729" y="333"/>
                    </a:lnTo>
                    <a:lnTo>
                      <a:pt x="1384" y="514"/>
                    </a:lnTo>
                    <a:lnTo>
                      <a:pt x="1341" y="537"/>
                    </a:lnTo>
                    <a:lnTo>
                      <a:pt x="669" y="891"/>
                    </a:lnTo>
                    <a:lnTo>
                      <a:pt x="379" y="958"/>
                    </a:lnTo>
                    <a:lnTo>
                      <a:pt x="188" y="511"/>
                    </a:lnTo>
                    <a:lnTo>
                      <a:pt x="178" y="487"/>
                    </a:lnTo>
                    <a:lnTo>
                      <a:pt x="101" y="308"/>
                    </a:lnTo>
                    <a:lnTo>
                      <a:pt x="91" y="284"/>
                    </a:lnTo>
                    <a:lnTo>
                      <a:pt x="29" y="137"/>
                    </a:lnTo>
                    <a:lnTo>
                      <a:pt x="18" y="113"/>
                    </a:lnTo>
                    <a:lnTo>
                      <a:pt x="0" y="69"/>
                    </a:lnTo>
                    <a:lnTo>
                      <a:pt x="2362" y="0"/>
                    </a:lnTo>
                    <a:close/>
                  </a:path>
                </a:pathLst>
              </a:custGeom>
              <a:solidFill>
                <a:schemeClr val="accent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80" name="Google Shape;1971;p69">
                <a:extLst>
                  <a:ext uri="{FF2B5EF4-FFF2-40B4-BE49-F238E27FC236}">
                    <a16:creationId xmlns:a16="http://schemas.microsoft.com/office/drawing/2014/main" xmlns="" id="{FD59807C-E7FA-6334-140D-31E3F01D438B}"/>
                  </a:ext>
                </a:extLst>
              </p:cNvPr>
              <p:cNvSpPr/>
              <p:nvPr/>
            </p:nvSpPr>
            <p:spPr>
              <a:xfrm>
                <a:off x="2548200" y="3850829"/>
                <a:ext cx="752400" cy="28080"/>
              </a:xfrm>
              <a:custGeom>
                <a:avLst/>
                <a:gdLst/>
                <a:ahLst/>
                <a:cxnLst/>
                <a:rect l="l" t="t" r="r" b="b"/>
                <a:pathLst>
                  <a:path w="2090" h="78" extrusionOk="0">
                    <a:moveTo>
                      <a:pt x="2090" y="55"/>
                    </a:moveTo>
                    <a:lnTo>
                      <a:pt x="2048" y="78"/>
                    </a:lnTo>
                    <a:lnTo>
                      <a:pt x="2047" y="78"/>
                    </a:lnTo>
                    <a:lnTo>
                      <a:pt x="73" y="26"/>
                    </a:lnTo>
                    <a:lnTo>
                      <a:pt x="0" y="24"/>
                    </a:lnTo>
                    <a:lnTo>
                      <a:pt x="1" y="0"/>
                    </a:lnTo>
                    <a:lnTo>
                      <a:pt x="62" y="2"/>
                    </a:lnTo>
                    <a:lnTo>
                      <a:pt x="2090" y="55"/>
                    </a:lnTo>
                    <a:close/>
                  </a:path>
                </a:pathLst>
              </a:custGeom>
              <a:solidFill>
                <a:schemeClr val="accent6"/>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81" name="Google Shape;1972;p69">
                <a:extLst>
                  <a:ext uri="{FF2B5EF4-FFF2-40B4-BE49-F238E27FC236}">
                    <a16:creationId xmlns:a16="http://schemas.microsoft.com/office/drawing/2014/main" xmlns="" id="{CAF276D0-B0A0-210F-5CF6-149CE0E30710}"/>
                  </a:ext>
                </a:extLst>
              </p:cNvPr>
              <p:cNvSpPr/>
              <p:nvPr/>
            </p:nvSpPr>
            <p:spPr>
              <a:xfrm>
                <a:off x="2429760" y="3910589"/>
                <a:ext cx="772560" cy="20160"/>
              </a:xfrm>
              <a:custGeom>
                <a:avLst/>
                <a:gdLst/>
                <a:ahLst/>
                <a:cxnLst/>
                <a:rect l="l" t="t" r="r" b="b"/>
                <a:pathLst>
                  <a:path w="2146" h="56" extrusionOk="0">
                    <a:moveTo>
                      <a:pt x="2146" y="33"/>
                    </a:moveTo>
                    <a:lnTo>
                      <a:pt x="2102" y="56"/>
                    </a:lnTo>
                    <a:lnTo>
                      <a:pt x="474" y="31"/>
                    </a:lnTo>
                    <a:lnTo>
                      <a:pt x="0" y="24"/>
                    </a:lnTo>
                    <a:lnTo>
                      <a:pt x="0" y="0"/>
                    </a:lnTo>
                    <a:lnTo>
                      <a:pt x="464" y="7"/>
                    </a:lnTo>
                    <a:lnTo>
                      <a:pt x="2146" y="33"/>
                    </a:lnTo>
                    <a:close/>
                  </a:path>
                </a:pathLst>
              </a:custGeom>
              <a:solidFill>
                <a:schemeClr val="accent6"/>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82" name="Google Shape;1973;p69">
                <a:extLst>
                  <a:ext uri="{FF2B5EF4-FFF2-40B4-BE49-F238E27FC236}">
                    <a16:creationId xmlns:a16="http://schemas.microsoft.com/office/drawing/2014/main" xmlns="" id="{E2DE92E4-59BD-0FB1-757C-1A6F156BB81D}"/>
                  </a:ext>
                </a:extLst>
              </p:cNvPr>
              <p:cNvSpPr/>
              <p:nvPr/>
            </p:nvSpPr>
            <p:spPr>
              <a:xfrm>
                <a:off x="2310240" y="3978989"/>
                <a:ext cx="752040" cy="25200"/>
              </a:xfrm>
              <a:custGeom>
                <a:avLst/>
                <a:gdLst/>
                <a:ahLst/>
                <a:cxnLst/>
                <a:rect l="l" t="t" r="r" b="b"/>
                <a:pathLst>
                  <a:path w="2089" h="70" extrusionOk="0">
                    <a:moveTo>
                      <a:pt x="2089" y="47"/>
                    </a:moveTo>
                    <a:lnTo>
                      <a:pt x="2046" y="70"/>
                    </a:lnTo>
                    <a:lnTo>
                      <a:pt x="893" y="44"/>
                    </a:lnTo>
                    <a:lnTo>
                      <a:pt x="0" y="24"/>
                    </a:lnTo>
                    <a:lnTo>
                      <a:pt x="0" y="0"/>
                    </a:lnTo>
                    <a:lnTo>
                      <a:pt x="883" y="20"/>
                    </a:lnTo>
                    <a:lnTo>
                      <a:pt x="2089" y="47"/>
                    </a:lnTo>
                    <a:close/>
                  </a:path>
                </a:pathLst>
              </a:custGeom>
              <a:solidFill>
                <a:schemeClr val="accent6"/>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83" name="Google Shape;1974;p69">
                <a:extLst>
                  <a:ext uri="{FF2B5EF4-FFF2-40B4-BE49-F238E27FC236}">
                    <a16:creationId xmlns:a16="http://schemas.microsoft.com/office/drawing/2014/main" xmlns="" id="{E1D9A19A-8252-E66E-081B-25584D5B7CF2}"/>
                  </a:ext>
                </a:extLst>
              </p:cNvPr>
              <p:cNvSpPr/>
              <p:nvPr/>
            </p:nvSpPr>
            <p:spPr>
              <a:xfrm>
                <a:off x="1782840" y="3338189"/>
                <a:ext cx="1040040" cy="867600"/>
              </a:xfrm>
              <a:custGeom>
                <a:avLst/>
                <a:gdLst/>
                <a:ahLst/>
                <a:cxnLst/>
                <a:rect l="l" t="t" r="r" b="b"/>
                <a:pathLst>
                  <a:path w="2889" h="2410" extrusionOk="0">
                    <a:moveTo>
                      <a:pt x="2889" y="2410"/>
                    </a:moveTo>
                    <a:lnTo>
                      <a:pt x="612" y="2099"/>
                    </a:lnTo>
                    <a:lnTo>
                      <a:pt x="605" y="2076"/>
                    </a:lnTo>
                    <a:lnTo>
                      <a:pt x="9" y="264"/>
                    </a:lnTo>
                    <a:cubicBezTo>
                      <a:pt x="-28" y="152"/>
                      <a:pt x="54" y="37"/>
                      <a:pt x="172" y="35"/>
                    </a:cubicBezTo>
                    <a:lnTo>
                      <a:pt x="2160" y="0"/>
                    </a:lnTo>
                    <a:cubicBezTo>
                      <a:pt x="2200" y="0"/>
                      <a:pt x="2237" y="13"/>
                      <a:pt x="2267" y="35"/>
                    </a:cubicBezTo>
                    <a:cubicBezTo>
                      <a:pt x="2299" y="58"/>
                      <a:pt x="2323" y="93"/>
                      <a:pt x="2333" y="134"/>
                    </a:cubicBezTo>
                    <a:lnTo>
                      <a:pt x="2889" y="2410"/>
                    </a:lnTo>
                    <a:close/>
                  </a:path>
                </a:pathLst>
              </a:custGeom>
              <a:solidFill>
                <a:schemeClr val="accent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84" name="Google Shape;1975;p69">
                <a:extLst>
                  <a:ext uri="{FF2B5EF4-FFF2-40B4-BE49-F238E27FC236}">
                    <a16:creationId xmlns:a16="http://schemas.microsoft.com/office/drawing/2014/main" xmlns="" id="{A52DB9CE-62ED-D5BA-7BCA-E6D746738E3D}"/>
                  </a:ext>
                </a:extLst>
              </p:cNvPr>
              <p:cNvSpPr/>
              <p:nvPr/>
            </p:nvSpPr>
            <p:spPr>
              <a:xfrm>
                <a:off x="2000640" y="3350789"/>
                <a:ext cx="822240" cy="855000"/>
              </a:xfrm>
              <a:custGeom>
                <a:avLst/>
                <a:gdLst/>
                <a:ahLst/>
                <a:cxnLst/>
                <a:rect l="l" t="t" r="r" b="b"/>
                <a:pathLst>
                  <a:path w="2284" h="2375" extrusionOk="0">
                    <a:moveTo>
                      <a:pt x="2284" y="2375"/>
                    </a:moveTo>
                    <a:lnTo>
                      <a:pt x="7" y="2064"/>
                    </a:lnTo>
                    <a:lnTo>
                      <a:pt x="0" y="2041"/>
                    </a:lnTo>
                    <a:lnTo>
                      <a:pt x="1662" y="0"/>
                    </a:lnTo>
                    <a:cubicBezTo>
                      <a:pt x="1694" y="23"/>
                      <a:pt x="1718" y="58"/>
                      <a:pt x="1728" y="99"/>
                    </a:cubicBezTo>
                    <a:lnTo>
                      <a:pt x="2284" y="2375"/>
                    </a:lnTo>
                    <a:close/>
                  </a:path>
                </a:pathLst>
              </a:custGeom>
              <a:solidFill>
                <a:srgbClr val="FFFFFF">
                  <a:alpha val="1772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85" name="Google Shape;1976;p69">
                <a:extLst>
                  <a:ext uri="{FF2B5EF4-FFF2-40B4-BE49-F238E27FC236}">
                    <a16:creationId xmlns:a16="http://schemas.microsoft.com/office/drawing/2014/main" xmlns="" id="{138D7E93-899A-A9BC-FDC6-5BF5B97BCF97}"/>
                  </a:ext>
                </a:extLst>
              </p:cNvPr>
              <p:cNvSpPr/>
              <p:nvPr/>
            </p:nvSpPr>
            <p:spPr>
              <a:xfrm>
                <a:off x="1992000" y="4071509"/>
                <a:ext cx="839520" cy="136080"/>
              </a:xfrm>
              <a:custGeom>
                <a:avLst/>
                <a:gdLst/>
                <a:ahLst/>
                <a:cxnLst/>
                <a:rect l="l" t="t" r="r" b="b"/>
                <a:pathLst>
                  <a:path w="2332" h="378" extrusionOk="0">
                    <a:moveTo>
                      <a:pt x="26" y="70"/>
                    </a:moveTo>
                    <a:cubicBezTo>
                      <a:pt x="684" y="159"/>
                      <a:pt x="1343" y="249"/>
                      <a:pt x="2002" y="338"/>
                    </a:cubicBezTo>
                    <a:cubicBezTo>
                      <a:pt x="2097" y="351"/>
                      <a:pt x="2192" y="364"/>
                      <a:pt x="2287" y="377"/>
                    </a:cubicBezTo>
                    <a:cubicBezTo>
                      <a:pt x="2333" y="383"/>
                      <a:pt x="2352" y="314"/>
                      <a:pt x="2306" y="308"/>
                    </a:cubicBezTo>
                    <a:cubicBezTo>
                      <a:pt x="1648" y="219"/>
                      <a:pt x="989" y="129"/>
                      <a:pt x="330" y="40"/>
                    </a:cubicBezTo>
                    <a:cubicBezTo>
                      <a:pt x="235" y="27"/>
                      <a:pt x="140" y="14"/>
                      <a:pt x="45" y="1"/>
                    </a:cubicBezTo>
                    <a:cubicBezTo>
                      <a:pt x="-1" y="-5"/>
                      <a:pt x="-20" y="64"/>
                      <a:pt x="26" y="70"/>
                    </a:cubicBezTo>
                    <a:close/>
                  </a:path>
                </a:pathLst>
              </a:custGeom>
              <a:solidFill>
                <a:schemeClr val="accent6"/>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86" name="Google Shape;1977;p69">
                <a:extLst>
                  <a:ext uri="{FF2B5EF4-FFF2-40B4-BE49-F238E27FC236}">
                    <a16:creationId xmlns:a16="http://schemas.microsoft.com/office/drawing/2014/main" xmlns="" id="{AE46F6D0-4CA8-070F-8AF7-31C8CB22BAD2}"/>
                  </a:ext>
                </a:extLst>
              </p:cNvPr>
              <p:cNvSpPr/>
              <p:nvPr/>
            </p:nvSpPr>
            <p:spPr>
              <a:xfrm>
                <a:off x="2836920" y="3609989"/>
                <a:ext cx="541440" cy="311040"/>
              </a:xfrm>
              <a:custGeom>
                <a:avLst/>
                <a:gdLst/>
                <a:ahLst/>
                <a:cxnLst/>
                <a:rect l="l" t="t" r="r" b="b"/>
                <a:pathLst>
                  <a:path w="1504" h="864" extrusionOk="0">
                    <a:moveTo>
                      <a:pt x="1405" y="14"/>
                    </a:moveTo>
                    <a:cubicBezTo>
                      <a:pt x="1405" y="14"/>
                      <a:pt x="707" y="-82"/>
                      <a:pt x="332" y="231"/>
                    </a:cubicBezTo>
                    <a:cubicBezTo>
                      <a:pt x="-43" y="544"/>
                      <a:pt x="-27" y="724"/>
                      <a:pt x="33" y="766"/>
                    </a:cubicBezTo>
                    <a:cubicBezTo>
                      <a:pt x="92" y="809"/>
                      <a:pt x="237" y="564"/>
                      <a:pt x="237" y="564"/>
                    </a:cubicBezTo>
                    <a:cubicBezTo>
                      <a:pt x="237" y="564"/>
                      <a:pt x="145" y="799"/>
                      <a:pt x="218" y="816"/>
                    </a:cubicBezTo>
                    <a:cubicBezTo>
                      <a:pt x="292" y="833"/>
                      <a:pt x="432" y="594"/>
                      <a:pt x="432" y="594"/>
                    </a:cubicBezTo>
                    <a:cubicBezTo>
                      <a:pt x="432" y="594"/>
                      <a:pt x="332" y="853"/>
                      <a:pt x="447" y="863"/>
                    </a:cubicBezTo>
                    <a:cubicBezTo>
                      <a:pt x="562" y="873"/>
                      <a:pt x="662" y="491"/>
                      <a:pt x="973" y="567"/>
                    </a:cubicBezTo>
                    <a:cubicBezTo>
                      <a:pt x="742" y="567"/>
                      <a:pt x="589" y="813"/>
                      <a:pt x="682" y="842"/>
                    </a:cubicBezTo>
                    <a:cubicBezTo>
                      <a:pt x="774" y="872"/>
                      <a:pt x="989" y="608"/>
                      <a:pt x="1382" y="745"/>
                    </a:cubicBezTo>
                    <a:cubicBezTo>
                      <a:pt x="1641" y="835"/>
                      <a:pt x="1405" y="14"/>
                      <a:pt x="1405" y="14"/>
                    </a:cubicBezTo>
                    <a:close/>
                  </a:path>
                </a:pathLst>
              </a:custGeom>
              <a:solidFill>
                <a:srgbClr val="F7BC94"/>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87" name="Google Shape;1978;p69">
                <a:extLst>
                  <a:ext uri="{FF2B5EF4-FFF2-40B4-BE49-F238E27FC236}">
                    <a16:creationId xmlns:a16="http://schemas.microsoft.com/office/drawing/2014/main" xmlns="" id="{1454F8EC-C110-F275-106E-EDBFD74E0EC7}"/>
                  </a:ext>
                </a:extLst>
              </p:cNvPr>
              <p:cNvSpPr/>
              <p:nvPr/>
            </p:nvSpPr>
            <p:spPr>
              <a:xfrm>
                <a:off x="2908920" y="3731669"/>
                <a:ext cx="81000" cy="102240"/>
              </a:xfrm>
              <a:custGeom>
                <a:avLst/>
                <a:gdLst/>
                <a:ahLst/>
                <a:cxnLst/>
                <a:rect l="l" t="t" r="r" b="b"/>
                <a:pathLst>
                  <a:path w="225" h="284" extrusionOk="0">
                    <a:moveTo>
                      <a:pt x="0" y="284"/>
                    </a:moveTo>
                    <a:cubicBezTo>
                      <a:pt x="0" y="284"/>
                      <a:pt x="109" y="18"/>
                      <a:pt x="225" y="0"/>
                    </a:cubicBezTo>
                    <a:lnTo>
                      <a:pt x="0" y="284"/>
                    </a:lnTo>
                    <a:close/>
                  </a:path>
                </a:pathLst>
              </a:custGeom>
              <a:solidFill>
                <a:srgbClr val="EF907B"/>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88" name="Google Shape;1979;p69">
                <a:extLst>
                  <a:ext uri="{FF2B5EF4-FFF2-40B4-BE49-F238E27FC236}">
                    <a16:creationId xmlns:a16="http://schemas.microsoft.com/office/drawing/2014/main" xmlns="" id="{85108A9A-5339-68B4-F94E-EECC20D9B767}"/>
                  </a:ext>
                </a:extLst>
              </p:cNvPr>
              <p:cNvSpPr/>
              <p:nvPr/>
            </p:nvSpPr>
            <p:spPr>
              <a:xfrm>
                <a:off x="2987040" y="3748229"/>
                <a:ext cx="77040" cy="91800"/>
              </a:xfrm>
              <a:custGeom>
                <a:avLst/>
                <a:gdLst/>
                <a:ahLst/>
                <a:cxnLst/>
                <a:rect l="l" t="t" r="r" b="b"/>
                <a:pathLst>
                  <a:path w="214" h="255" extrusionOk="0">
                    <a:moveTo>
                      <a:pt x="0" y="255"/>
                    </a:moveTo>
                    <a:cubicBezTo>
                      <a:pt x="0" y="255"/>
                      <a:pt x="52" y="42"/>
                      <a:pt x="214" y="0"/>
                    </a:cubicBezTo>
                    <a:lnTo>
                      <a:pt x="0" y="255"/>
                    </a:lnTo>
                    <a:close/>
                  </a:path>
                </a:pathLst>
              </a:custGeom>
              <a:solidFill>
                <a:srgbClr val="EF907B"/>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89" name="Google Shape;1980;p69">
                <a:extLst>
                  <a:ext uri="{FF2B5EF4-FFF2-40B4-BE49-F238E27FC236}">
                    <a16:creationId xmlns:a16="http://schemas.microsoft.com/office/drawing/2014/main" xmlns="" id="{3D37A67A-9F30-1262-6571-603E8306266B}"/>
                  </a:ext>
                </a:extLst>
              </p:cNvPr>
              <p:cNvSpPr/>
              <p:nvPr/>
            </p:nvSpPr>
            <p:spPr>
              <a:xfrm>
                <a:off x="3272520" y="3602789"/>
                <a:ext cx="200880" cy="290520"/>
              </a:xfrm>
              <a:custGeom>
                <a:avLst/>
                <a:gdLst/>
                <a:ahLst/>
                <a:cxnLst/>
                <a:rect l="l" t="t" r="r" b="b"/>
                <a:pathLst>
                  <a:path w="558" h="807" extrusionOk="0">
                    <a:moveTo>
                      <a:pt x="0" y="20"/>
                    </a:moveTo>
                    <a:lnTo>
                      <a:pt x="482" y="0"/>
                    </a:lnTo>
                    <a:cubicBezTo>
                      <a:pt x="482" y="0"/>
                      <a:pt x="649" y="461"/>
                      <a:pt x="489" y="807"/>
                    </a:cubicBezTo>
                    <a:lnTo>
                      <a:pt x="172" y="765"/>
                    </a:lnTo>
                    <a:cubicBezTo>
                      <a:pt x="172" y="765"/>
                      <a:pt x="241" y="177"/>
                      <a:pt x="0" y="20"/>
                    </a:cubicBez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sp>
          <p:nvSpPr>
            <p:cNvPr id="5" name="Google Shape;1981;p69">
              <a:extLst>
                <a:ext uri="{FF2B5EF4-FFF2-40B4-BE49-F238E27FC236}">
                  <a16:creationId xmlns:a16="http://schemas.microsoft.com/office/drawing/2014/main" xmlns="" id="{3A8BF541-6275-AE54-371E-A6F099AA20C0}"/>
                </a:ext>
              </a:extLst>
            </p:cNvPr>
            <p:cNvSpPr/>
            <p:nvPr/>
          </p:nvSpPr>
          <p:spPr>
            <a:xfrm rot="9902733">
              <a:off x="3233781" y="1437631"/>
              <a:ext cx="562517" cy="556721"/>
            </a:xfrm>
            <a:custGeom>
              <a:avLst/>
              <a:gdLst/>
              <a:ahLst/>
              <a:cxnLst/>
              <a:rect l="l" t="t" r="r" b="b"/>
              <a:pathLst>
                <a:path w="1747" h="1729" extrusionOk="0">
                  <a:moveTo>
                    <a:pt x="25" y="133"/>
                  </a:moveTo>
                  <a:cubicBezTo>
                    <a:pt x="15" y="91"/>
                    <a:pt x="7" y="48"/>
                    <a:pt x="0" y="6"/>
                  </a:cubicBezTo>
                  <a:lnTo>
                    <a:pt x="31" y="0"/>
                  </a:lnTo>
                  <a:cubicBezTo>
                    <a:pt x="38" y="42"/>
                    <a:pt x="47" y="84"/>
                    <a:pt x="56" y="126"/>
                  </a:cubicBezTo>
                  <a:lnTo>
                    <a:pt x="25" y="133"/>
                  </a:lnTo>
                  <a:moveTo>
                    <a:pt x="91" y="384"/>
                  </a:moveTo>
                  <a:cubicBezTo>
                    <a:pt x="79" y="343"/>
                    <a:pt x="66" y="301"/>
                    <a:pt x="55" y="259"/>
                  </a:cubicBezTo>
                  <a:lnTo>
                    <a:pt x="86" y="251"/>
                  </a:lnTo>
                  <a:cubicBezTo>
                    <a:pt x="97" y="293"/>
                    <a:pt x="109" y="334"/>
                    <a:pt x="122" y="374"/>
                  </a:cubicBezTo>
                  <a:lnTo>
                    <a:pt x="91" y="384"/>
                  </a:lnTo>
                  <a:moveTo>
                    <a:pt x="182" y="627"/>
                  </a:moveTo>
                  <a:cubicBezTo>
                    <a:pt x="165" y="588"/>
                    <a:pt x="149" y="548"/>
                    <a:pt x="134" y="507"/>
                  </a:cubicBezTo>
                  <a:lnTo>
                    <a:pt x="164" y="496"/>
                  </a:lnTo>
                  <a:cubicBezTo>
                    <a:pt x="179" y="536"/>
                    <a:pt x="195" y="576"/>
                    <a:pt x="211" y="614"/>
                  </a:cubicBezTo>
                  <a:lnTo>
                    <a:pt x="182" y="627"/>
                  </a:lnTo>
                  <a:moveTo>
                    <a:pt x="298" y="860"/>
                  </a:moveTo>
                  <a:cubicBezTo>
                    <a:pt x="277" y="823"/>
                    <a:pt x="256" y="785"/>
                    <a:pt x="237" y="745"/>
                  </a:cubicBezTo>
                  <a:lnTo>
                    <a:pt x="265" y="731"/>
                  </a:lnTo>
                  <a:cubicBezTo>
                    <a:pt x="285" y="770"/>
                    <a:pt x="305" y="807"/>
                    <a:pt x="326" y="844"/>
                  </a:cubicBezTo>
                  <a:lnTo>
                    <a:pt x="298" y="860"/>
                  </a:lnTo>
                  <a:moveTo>
                    <a:pt x="442" y="1076"/>
                  </a:moveTo>
                  <a:cubicBezTo>
                    <a:pt x="416" y="1042"/>
                    <a:pt x="390" y="1007"/>
                    <a:pt x="367" y="971"/>
                  </a:cubicBezTo>
                  <a:lnTo>
                    <a:pt x="393" y="953"/>
                  </a:lnTo>
                  <a:cubicBezTo>
                    <a:pt x="417" y="988"/>
                    <a:pt x="442" y="1023"/>
                    <a:pt x="467" y="1056"/>
                  </a:cubicBezTo>
                  <a:lnTo>
                    <a:pt x="442" y="1076"/>
                  </a:lnTo>
                  <a:moveTo>
                    <a:pt x="615" y="1270"/>
                  </a:moveTo>
                  <a:cubicBezTo>
                    <a:pt x="584" y="1240"/>
                    <a:pt x="554" y="1209"/>
                    <a:pt x="525" y="1176"/>
                  </a:cubicBezTo>
                  <a:lnTo>
                    <a:pt x="549" y="1155"/>
                  </a:lnTo>
                  <a:cubicBezTo>
                    <a:pt x="577" y="1187"/>
                    <a:pt x="607" y="1217"/>
                    <a:pt x="638" y="1247"/>
                  </a:cubicBezTo>
                  <a:lnTo>
                    <a:pt x="615" y="1270"/>
                  </a:lnTo>
                  <a:moveTo>
                    <a:pt x="817" y="1434"/>
                  </a:moveTo>
                  <a:cubicBezTo>
                    <a:pt x="782" y="1410"/>
                    <a:pt x="747" y="1384"/>
                    <a:pt x="713" y="1356"/>
                  </a:cubicBezTo>
                  <a:lnTo>
                    <a:pt x="733" y="1331"/>
                  </a:lnTo>
                  <a:cubicBezTo>
                    <a:pt x="766" y="1358"/>
                    <a:pt x="800" y="1384"/>
                    <a:pt x="835" y="1407"/>
                  </a:cubicBezTo>
                  <a:lnTo>
                    <a:pt x="817" y="1434"/>
                  </a:lnTo>
                  <a:moveTo>
                    <a:pt x="1043" y="1563"/>
                  </a:moveTo>
                  <a:cubicBezTo>
                    <a:pt x="1004" y="1545"/>
                    <a:pt x="965" y="1525"/>
                    <a:pt x="928" y="1503"/>
                  </a:cubicBezTo>
                  <a:lnTo>
                    <a:pt x="943" y="1476"/>
                  </a:lnTo>
                  <a:cubicBezTo>
                    <a:pt x="980" y="1496"/>
                    <a:pt x="1018" y="1516"/>
                    <a:pt x="1056" y="1534"/>
                  </a:cubicBezTo>
                  <a:lnTo>
                    <a:pt x="1043" y="1563"/>
                  </a:lnTo>
                  <a:moveTo>
                    <a:pt x="1286" y="1654"/>
                  </a:moveTo>
                  <a:cubicBezTo>
                    <a:pt x="1244" y="1642"/>
                    <a:pt x="1203" y="1629"/>
                    <a:pt x="1163" y="1614"/>
                  </a:cubicBezTo>
                  <a:lnTo>
                    <a:pt x="1174" y="1584"/>
                  </a:lnTo>
                  <a:cubicBezTo>
                    <a:pt x="1213" y="1598"/>
                    <a:pt x="1254" y="1612"/>
                    <a:pt x="1295" y="1624"/>
                  </a:cubicBezTo>
                  <a:lnTo>
                    <a:pt x="1286" y="1654"/>
                  </a:lnTo>
                  <a:moveTo>
                    <a:pt x="1540" y="1709"/>
                  </a:moveTo>
                  <a:cubicBezTo>
                    <a:pt x="1497" y="1703"/>
                    <a:pt x="1454" y="1695"/>
                    <a:pt x="1412" y="1686"/>
                  </a:cubicBezTo>
                  <a:lnTo>
                    <a:pt x="1419" y="1655"/>
                  </a:lnTo>
                  <a:cubicBezTo>
                    <a:pt x="1460" y="1664"/>
                    <a:pt x="1502" y="1671"/>
                    <a:pt x="1544" y="1677"/>
                  </a:cubicBezTo>
                  <a:lnTo>
                    <a:pt x="1540" y="1709"/>
                  </a:lnTo>
                  <a:moveTo>
                    <a:pt x="1746" y="1729"/>
                  </a:moveTo>
                  <a:cubicBezTo>
                    <a:pt x="1720" y="1728"/>
                    <a:pt x="1694" y="1726"/>
                    <a:pt x="1669" y="1724"/>
                  </a:cubicBezTo>
                  <a:lnTo>
                    <a:pt x="1672" y="1692"/>
                  </a:lnTo>
                  <a:cubicBezTo>
                    <a:pt x="1697" y="1694"/>
                    <a:pt x="1722" y="1696"/>
                    <a:pt x="1747" y="1697"/>
                  </a:cubicBezTo>
                  <a:lnTo>
                    <a:pt x="1746" y="1729"/>
                  </a:lnTo>
                  <a:close/>
                </a:path>
              </a:pathLst>
            </a:custGeom>
            <a:solidFill>
              <a:schemeClr val="accent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 name="Google Shape;1982;p69">
              <a:extLst>
                <a:ext uri="{FF2B5EF4-FFF2-40B4-BE49-F238E27FC236}">
                  <a16:creationId xmlns:a16="http://schemas.microsoft.com/office/drawing/2014/main" xmlns="" id="{E0B12BA6-292D-7071-7AF9-0FBAAFC9C98A}"/>
                </a:ext>
              </a:extLst>
            </p:cNvPr>
            <p:cNvSpPr/>
            <p:nvPr/>
          </p:nvSpPr>
          <p:spPr>
            <a:xfrm rot="10601128">
              <a:off x="410649" y="1380533"/>
              <a:ext cx="223033" cy="457316"/>
            </a:xfrm>
            <a:custGeom>
              <a:avLst/>
              <a:gdLst/>
              <a:ahLst/>
              <a:cxnLst/>
              <a:rect l="l" t="t" r="r" b="b"/>
              <a:pathLst>
                <a:path w="595" h="1220" extrusionOk="0">
                  <a:moveTo>
                    <a:pt x="592" y="129"/>
                  </a:moveTo>
                  <a:lnTo>
                    <a:pt x="560" y="128"/>
                  </a:lnTo>
                  <a:cubicBezTo>
                    <a:pt x="563" y="77"/>
                    <a:pt x="563" y="32"/>
                    <a:pt x="563" y="0"/>
                  </a:cubicBezTo>
                  <a:lnTo>
                    <a:pt x="595" y="0"/>
                  </a:lnTo>
                  <a:cubicBezTo>
                    <a:pt x="595" y="33"/>
                    <a:pt x="595" y="77"/>
                    <a:pt x="592" y="129"/>
                  </a:cubicBezTo>
                  <a:moveTo>
                    <a:pt x="567" y="388"/>
                  </a:moveTo>
                  <a:lnTo>
                    <a:pt x="535" y="383"/>
                  </a:lnTo>
                  <a:cubicBezTo>
                    <a:pt x="542" y="342"/>
                    <a:pt x="547" y="300"/>
                    <a:pt x="551" y="256"/>
                  </a:cubicBezTo>
                  <a:lnTo>
                    <a:pt x="583" y="260"/>
                  </a:lnTo>
                  <a:cubicBezTo>
                    <a:pt x="579" y="303"/>
                    <a:pt x="573" y="347"/>
                    <a:pt x="567" y="388"/>
                  </a:cubicBezTo>
                  <a:moveTo>
                    <a:pt x="507" y="641"/>
                  </a:moveTo>
                  <a:lnTo>
                    <a:pt x="476" y="632"/>
                  </a:lnTo>
                  <a:cubicBezTo>
                    <a:pt x="489" y="593"/>
                    <a:pt x="500" y="551"/>
                    <a:pt x="510" y="509"/>
                  </a:cubicBezTo>
                  <a:lnTo>
                    <a:pt x="542" y="516"/>
                  </a:lnTo>
                  <a:cubicBezTo>
                    <a:pt x="531" y="560"/>
                    <a:pt x="520" y="602"/>
                    <a:pt x="507" y="641"/>
                  </a:cubicBezTo>
                  <a:moveTo>
                    <a:pt x="400" y="880"/>
                  </a:moveTo>
                  <a:lnTo>
                    <a:pt x="373" y="864"/>
                  </a:lnTo>
                  <a:cubicBezTo>
                    <a:pt x="394" y="828"/>
                    <a:pt x="413" y="791"/>
                    <a:pt x="431" y="751"/>
                  </a:cubicBezTo>
                  <a:lnTo>
                    <a:pt x="460" y="764"/>
                  </a:lnTo>
                  <a:cubicBezTo>
                    <a:pt x="442" y="805"/>
                    <a:pt x="422" y="844"/>
                    <a:pt x="400" y="880"/>
                  </a:cubicBezTo>
                  <a:moveTo>
                    <a:pt x="235" y="1083"/>
                  </a:moveTo>
                  <a:lnTo>
                    <a:pt x="214" y="1059"/>
                  </a:lnTo>
                  <a:cubicBezTo>
                    <a:pt x="244" y="1032"/>
                    <a:pt x="273" y="1001"/>
                    <a:pt x="300" y="968"/>
                  </a:cubicBezTo>
                  <a:lnTo>
                    <a:pt x="325" y="988"/>
                  </a:lnTo>
                  <a:cubicBezTo>
                    <a:pt x="297" y="1023"/>
                    <a:pt x="267" y="1054"/>
                    <a:pt x="235" y="1083"/>
                  </a:cubicBezTo>
                  <a:moveTo>
                    <a:pt x="12" y="1220"/>
                  </a:moveTo>
                  <a:lnTo>
                    <a:pt x="0" y="1190"/>
                  </a:lnTo>
                  <a:cubicBezTo>
                    <a:pt x="39" y="1175"/>
                    <a:pt x="77" y="1156"/>
                    <a:pt x="112" y="1134"/>
                  </a:cubicBezTo>
                  <a:lnTo>
                    <a:pt x="129" y="1161"/>
                  </a:lnTo>
                  <a:cubicBezTo>
                    <a:pt x="92" y="1184"/>
                    <a:pt x="53" y="1204"/>
                    <a:pt x="12" y="1220"/>
                  </a:cubicBezTo>
                  <a:close/>
                </a:path>
              </a:pathLst>
            </a:custGeom>
            <a:solidFill>
              <a:schemeClr val="accent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nvGrpSpPr>
            <p:cNvPr id="8" name="Google Shape;1983;p69">
              <a:extLst>
                <a:ext uri="{FF2B5EF4-FFF2-40B4-BE49-F238E27FC236}">
                  <a16:creationId xmlns:a16="http://schemas.microsoft.com/office/drawing/2014/main" xmlns="" id="{04F1BE68-8D8C-59BA-AEDD-BFE1CE04839D}"/>
                </a:ext>
              </a:extLst>
            </p:cNvPr>
            <p:cNvGrpSpPr/>
            <p:nvPr/>
          </p:nvGrpSpPr>
          <p:grpSpPr>
            <a:xfrm>
              <a:off x="3858589" y="2440234"/>
              <a:ext cx="589324" cy="293981"/>
              <a:chOff x="5905776" y="4000659"/>
              <a:chExt cx="571105" cy="284893"/>
            </a:xfrm>
          </p:grpSpPr>
          <p:sp>
            <p:nvSpPr>
              <p:cNvPr id="11" name="Google Shape;1984;p69">
                <a:extLst>
                  <a:ext uri="{FF2B5EF4-FFF2-40B4-BE49-F238E27FC236}">
                    <a16:creationId xmlns:a16="http://schemas.microsoft.com/office/drawing/2014/main" xmlns="" id="{50EE8FDC-50AD-F183-DAA7-CAC16F83DFED}"/>
                  </a:ext>
                </a:extLst>
              </p:cNvPr>
              <p:cNvSpPr/>
              <p:nvPr/>
            </p:nvSpPr>
            <p:spPr>
              <a:xfrm>
                <a:off x="5905776" y="4000659"/>
                <a:ext cx="571105" cy="284893"/>
              </a:xfrm>
              <a:custGeom>
                <a:avLst/>
                <a:gdLst/>
                <a:ahLst/>
                <a:cxnLst/>
                <a:rect l="l" t="t" r="r" b="b"/>
                <a:pathLst>
                  <a:path w="2165" h="1080" extrusionOk="0">
                    <a:moveTo>
                      <a:pt x="2165" y="749"/>
                    </a:moveTo>
                    <a:cubicBezTo>
                      <a:pt x="1411" y="1255"/>
                      <a:pt x="322" y="1031"/>
                      <a:pt x="290" y="1025"/>
                    </a:cubicBezTo>
                    <a:cubicBezTo>
                      <a:pt x="289" y="1025"/>
                      <a:pt x="289" y="1024"/>
                      <a:pt x="289" y="1024"/>
                    </a:cubicBezTo>
                    <a:lnTo>
                      <a:pt x="0" y="58"/>
                    </a:lnTo>
                    <a:cubicBezTo>
                      <a:pt x="942" y="245"/>
                      <a:pt x="1700" y="33"/>
                      <a:pt x="1798" y="3"/>
                    </a:cubicBezTo>
                    <a:lnTo>
                      <a:pt x="1799" y="3"/>
                    </a:lnTo>
                    <a:cubicBezTo>
                      <a:pt x="1805" y="1"/>
                      <a:pt x="1809" y="0"/>
                      <a:pt x="1809" y="0"/>
                    </a:cubicBezTo>
                    <a:lnTo>
                      <a:pt x="2165" y="749"/>
                    </a:ln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2" name="Google Shape;1985;p69">
                <a:extLst>
                  <a:ext uri="{FF2B5EF4-FFF2-40B4-BE49-F238E27FC236}">
                    <a16:creationId xmlns:a16="http://schemas.microsoft.com/office/drawing/2014/main" xmlns="" id="{93AA1E16-B8A7-FABC-2F58-2C01A6CC2034}"/>
                  </a:ext>
                </a:extLst>
              </p:cNvPr>
              <p:cNvSpPr/>
              <p:nvPr/>
            </p:nvSpPr>
            <p:spPr>
              <a:xfrm>
                <a:off x="6022899" y="4079532"/>
                <a:ext cx="357699" cy="84677"/>
              </a:xfrm>
              <a:custGeom>
                <a:avLst/>
                <a:gdLst/>
                <a:ahLst/>
                <a:cxnLst/>
                <a:rect l="l" t="t" r="r" b="b"/>
                <a:pathLst>
                  <a:path w="1356" h="321" extrusionOk="0">
                    <a:moveTo>
                      <a:pt x="446" y="213"/>
                    </a:moveTo>
                    <a:cubicBezTo>
                      <a:pt x="445" y="215"/>
                      <a:pt x="445" y="216"/>
                      <a:pt x="444" y="217"/>
                    </a:cubicBezTo>
                    <a:cubicBezTo>
                      <a:pt x="445" y="216"/>
                      <a:pt x="445" y="215"/>
                      <a:pt x="446" y="213"/>
                    </a:cubicBezTo>
                    <a:moveTo>
                      <a:pt x="316" y="153"/>
                    </a:moveTo>
                    <a:cubicBezTo>
                      <a:pt x="302" y="159"/>
                      <a:pt x="289" y="167"/>
                      <a:pt x="276" y="175"/>
                    </a:cubicBezTo>
                    <a:cubicBezTo>
                      <a:pt x="238" y="201"/>
                      <a:pt x="198" y="246"/>
                      <a:pt x="205" y="292"/>
                    </a:cubicBezTo>
                    <a:cubicBezTo>
                      <a:pt x="245" y="264"/>
                      <a:pt x="295" y="221"/>
                      <a:pt x="313" y="164"/>
                    </a:cubicBezTo>
                    <a:cubicBezTo>
                      <a:pt x="314" y="160"/>
                      <a:pt x="315" y="156"/>
                      <a:pt x="316" y="153"/>
                    </a:cubicBezTo>
                    <a:moveTo>
                      <a:pt x="194" y="321"/>
                    </a:moveTo>
                    <a:lnTo>
                      <a:pt x="191" y="310"/>
                    </a:lnTo>
                    <a:cubicBezTo>
                      <a:pt x="172" y="250"/>
                      <a:pt x="220" y="192"/>
                      <a:pt x="267" y="161"/>
                    </a:cubicBezTo>
                    <a:cubicBezTo>
                      <a:pt x="283" y="150"/>
                      <a:pt x="300" y="140"/>
                      <a:pt x="318" y="132"/>
                    </a:cubicBezTo>
                    <a:cubicBezTo>
                      <a:pt x="319" y="108"/>
                      <a:pt x="313" y="84"/>
                      <a:pt x="302" y="64"/>
                    </a:cubicBezTo>
                    <a:cubicBezTo>
                      <a:pt x="293" y="48"/>
                      <a:pt x="276" y="27"/>
                      <a:pt x="248" y="20"/>
                    </a:cubicBezTo>
                    <a:cubicBezTo>
                      <a:pt x="199" y="8"/>
                      <a:pt x="149" y="42"/>
                      <a:pt x="107" y="74"/>
                    </a:cubicBezTo>
                    <a:cubicBezTo>
                      <a:pt x="65" y="107"/>
                      <a:pt x="26" y="140"/>
                      <a:pt x="18" y="186"/>
                    </a:cubicBezTo>
                    <a:lnTo>
                      <a:pt x="0" y="183"/>
                    </a:lnTo>
                    <a:cubicBezTo>
                      <a:pt x="9" y="131"/>
                      <a:pt x="53" y="94"/>
                      <a:pt x="96" y="60"/>
                    </a:cubicBezTo>
                    <a:cubicBezTo>
                      <a:pt x="142" y="25"/>
                      <a:pt x="195" y="-11"/>
                      <a:pt x="252" y="3"/>
                    </a:cubicBezTo>
                    <a:cubicBezTo>
                      <a:pt x="279" y="10"/>
                      <a:pt x="302" y="28"/>
                      <a:pt x="317" y="55"/>
                    </a:cubicBezTo>
                    <a:cubicBezTo>
                      <a:pt x="329" y="76"/>
                      <a:pt x="335" y="100"/>
                      <a:pt x="336" y="125"/>
                    </a:cubicBezTo>
                    <a:cubicBezTo>
                      <a:pt x="360" y="115"/>
                      <a:pt x="386" y="108"/>
                      <a:pt x="412" y="103"/>
                    </a:cubicBezTo>
                    <a:cubicBezTo>
                      <a:pt x="425" y="101"/>
                      <a:pt x="442" y="100"/>
                      <a:pt x="454" y="110"/>
                    </a:cubicBezTo>
                    <a:cubicBezTo>
                      <a:pt x="463" y="118"/>
                      <a:pt x="466" y="129"/>
                      <a:pt x="468" y="137"/>
                    </a:cubicBezTo>
                    <a:cubicBezTo>
                      <a:pt x="469" y="143"/>
                      <a:pt x="469" y="148"/>
                      <a:pt x="470" y="154"/>
                    </a:cubicBezTo>
                    <a:cubicBezTo>
                      <a:pt x="560" y="63"/>
                      <a:pt x="703" y="27"/>
                      <a:pt x="824" y="70"/>
                    </a:cubicBezTo>
                    <a:cubicBezTo>
                      <a:pt x="873" y="88"/>
                      <a:pt x="918" y="117"/>
                      <a:pt x="961" y="145"/>
                    </a:cubicBezTo>
                    <a:cubicBezTo>
                      <a:pt x="975" y="154"/>
                      <a:pt x="988" y="163"/>
                      <a:pt x="1002" y="172"/>
                    </a:cubicBezTo>
                    <a:cubicBezTo>
                      <a:pt x="1052" y="202"/>
                      <a:pt x="1117" y="237"/>
                      <a:pt x="1188" y="233"/>
                    </a:cubicBezTo>
                    <a:cubicBezTo>
                      <a:pt x="1227" y="231"/>
                      <a:pt x="1266" y="216"/>
                      <a:pt x="1296" y="192"/>
                    </a:cubicBezTo>
                    <a:cubicBezTo>
                      <a:pt x="1325" y="169"/>
                      <a:pt x="1341" y="139"/>
                      <a:pt x="1339" y="113"/>
                    </a:cubicBezTo>
                    <a:cubicBezTo>
                      <a:pt x="1334" y="68"/>
                      <a:pt x="1284" y="42"/>
                      <a:pt x="1242" y="23"/>
                    </a:cubicBezTo>
                    <a:lnTo>
                      <a:pt x="1249" y="7"/>
                    </a:lnTo>
                    <a:cubicBezTo>
                      <a:pt x="1296" y="27"/>
                      <a:pt x="1351" y="57"/>
                      <a:pt x="1356" y="111"/>
                    </a:cubicBezTo>
                    <a:cubicBezTo>
                      <a:pt x="1361" y="158"/>
                      <a:pt x="1324" y="193"/>
                      <a:pt x="1307" y="206"/>
                    </a:cubicBezTo>
                    <a:cubicBezTo>
                      <a:pt x="1274" y="233"/>
                      <a:pt x="1232" y="249"/>
                      <a:pt x="1189" y="251"/>
                    </a:cubicBezTo>
                    <a:cubicBezTo>
                      <a:pt x="1113" y="255"/>
                      <a:pt x="1045" y="219"/>
                      <a:pt x="993" y="187"/>
                    </a:cubicBezTo>
                    <a:cubicBezTo>
                      <a:pt x="979" y="178"/>
                      <a:pt x="965" y="169"/>
                      <a:pt x="951" y="160"/>
                    </a:cubicBezTo>
                    <a:cubicBezTo>
                      <a:pt x="909" y="132"/>
                      <a:pt x="865" y="104"/>
                      <a:pt x="818" y="87"/>
                    </a:cubicBezTo>
                    <a:cubicBezTo>
                      <a:pt x="697" y="44"/>
                      <a:pt x="554" y="84"/>
                      <a:pt x="470" y="179"/>
                    </a:cubicBezTo>
                    <a:cubicBezTo>
                      <a:pt x="469" y="202"/>
                      <a:pt x="462" y="224"/>
                      <a:pt x="451" y="244"/>
                    </a:cubicBezTo>
                    <a:lnTo>
                      <a:pt x="448" y="250"/>
                    </a:lnTo>
                    <a:lnTo>
                      <a:pt x="441" y="248"/>
                    </a:lnTo>
                    <a:cubicBezTo>
                      <a:pt x="435" y="246"/>
                      <a:pt x="429" y="242"/>
                      <a:pt x="427" y="235"/>
                    </a:cubicBezTo>
                    <a:cubicBezTo>
                      <a:pt x="423" y="223"/>
                      <a:pt x="428" y="206"/>
                      <a:pt x="435" y="196"/>
                    </a:cubicBezTo>
                    <a:cubicBezTo>
                      <a:pt x="441" y="188"/>
                      <a:pt x="447" y="180"/>
                      <a:pt x="453" y="172"/>
                    </a:cubicBezTo>
                    <a:cubicBezTo>
                      <a:pt x="453" y="162"/>
                      <a:pt x="452" y="151"/>
                      <a:pt x="450" y="141"/>
                    </a:cubicBezTo>
                    <a:cubicBezTo>
                      <a:pt x="449" y="135"/>
                      <a:pt x="447" y="128"/>
                      <a:pt x="442" y="124"/>
                    </a:cubicBezTo>
                    <a:cubicBezTo>
                      <a:pt x="436" y="118"/>
                      <a:pt x="424" y="119"/>
                      <a:pt x="415" y="121"/>
                    </a:cubicBezTo>
                    <a:cubicBezTo>
                      <a:pt x="387" y="125"/>
                      <a:pt x="360" y="133"/>
                      <a:pt x="335" y="144"/>
                    </a:cubicBezTo>
                    <a:cubicBezTo>
                      <a:pt x="334" y="152"/>
                      <a:pt x="332" y="161"/>
                      <a:pt x="330" y="169"/>
                    </a:cubicBezTo>
                    <a:cubicBezTo>
                      <a:pt x="309" y="237"/>
                      <a:pt x="248" y="285"/>
                      <a:pt x="204" y="314"/>
                    </a:cubicBezTo>
                    <a:lnTo>
                      <a:pt x="194" y="321"/>
                    </a:lnTo>
                    <a:close/>
                  </a:path>
                </a:pathLst>
              </a:custGeom>
              <a:solidFill>
                <a:schemeClr val="accent6"/>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sp>
          <p:nvSpPr>
            <p:cNvPr id="10" name="Google Shape;1986;p69">
              <a:extLst>
                <a:ext uri="{FF2B5EF4-FFF2-40B4-BE49-F238E27FC236}">
                  <a16:creationId xmlns:a16="http://schemas.microsoft.com/office/drawing/2014/main" xmlns="" id="{578B0561-F823-A435-BFC1-AABF80A60A52}"/>
                </a:ext>
              </a:extLst>
            </p:cNvPr>
            <p:cNvSpPr/>
            <p:nvPr/>
          </p:nvSpPr>
          <p:spPr>
            <a:xfrm rot="4116183">
              <a:off x="519256" y="2314397"/>
              <a:ext cx="589322" cy="293980"/>
            </a:xfrm>
            <a:custGeom>
              <a:avLst/>
              <a:gdLst/>
              <a:ahLst/>
              <a:cxnLst/>
              <a:rect l="l" t="t" r="r" b="b"/>
              <a:pathLst>
                <a:path w="2165" h="1080" extrusionOk="0">
                  <a:moveTo>
                    <a:pt x="2165" y="749"/>
                  </a:moveTo>
                  <a:cubicBezTo>
                    <a:pt x="1411" y="1255"/>
                    <a:pt x="322" y="1031"/>
                    <a:pt x="290" y="1025"/>
                  </a:cubicBezTo>
                  <a:cubicBezTo>
                    <a:pt x="289" y="1025"/>
                    <a:pt x="289" y="1024"/>
                    <a:pt x="289" y="1024"/>
                  </a:cubicBezTo>
                  <a:lnTo>
                    <a:pt x="0" y="58"/>
                  </a:lnTo>
                  <a:cubicBezTo>
                    <a:pt x="942" y="245"/>
                    <a:pt x="1700" y="33"/>
                    <a:pt x="1798" y="3"/>
                  </a:cubicBezTo>
                  <a:lnTo>
                    <a:pt x="1799" y="3"/>
                  </a:lnTo>
                  <a:cubicBezTo>
                    <a:pt x="1805" y="1"/>
                    <a:pt x="1809" y="0"/>
                    <a:pt x="1809" y="0"/>
                  </a:cubicBezTo>
                  <a:lnTo>
                    <a:pt x="2165" y="749"/>
                  </a:ln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104" name="Group 103">
            <a:extLst>
              <a:ext uri="{FF2B5EF4-FFF2-40B4-BE49-F238E27FC236}">
                <a16:creationId xmlns:a16="http://schemas.microsoft.com/office/drawing/2014/main" xmlns="" id="{6232ADCF-D2B4-9580-828D-8EC1576193E1}"/>
              </a:ext>
            </a:extLst>
          </p:cNvPr>
          <p:cNvGrpSpPr/>
          <p:nvPr/>
        </p:nvGrpSpPr>
        <p:grpSpPr>
          <a:xfrm>
            <a:off x="4656291" y="933532"/>
            <a:ext cx="4098526" cy="2297491"/>
            <a:chOff x="4597869" y="876195"/>
            <a:chExt cx="4098526" cy="2297491"/>
          </a:xfrm>
        </p:grpSpPr>
        <p:sp>
          <p:nvSpPr>
            <p:cNvPr id="101" name="Speech Bubble: Rectangle 100">
              <a:extLst>
                <a:ext uri="{FF2B5EF4-FFF2-40B4-BE49-F238E27FC236}">
                  <a16:creationId xmlns:a16="http://schemas.microsoft.com/office/drawing/2014/main" xmlns="" id="{5C845F3F-4B86-5811-70D5-869D3C407346}"/>
                </a:ext>
              </a:extLst>
            </p:cNvPr>
            <p:cNvSpPr/>
            <p:nvPr/>
          </p:nvSpPr>
          <p:spPr>
            <a:xfrm>
              <a:off x="4597869" y="876195"/>
              <a:ext cx="4098526" cy="2297491"/>
            </a:xfrm>
            <a:prstGeom prst="wedgeRectCallout">
              <a:avLst>
                <a:gd name="adj1" fmla="val -63925"/>
                <a:gd name="adj2" fmla="val 37547"/>
              </a:avLst>
            </a:prstGeom>
            <a:solidFill>
              <a:schemeClr val="accent1">
                <a:lumMod val="20000"/>
                <a:lumOff val="80000"/>
              </a:schemeClr>
            </a:solidFill>
            <a:ln w="1270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xmlns="" id="{25D1E26C-D6C1-7464-ACFF-DB44B9E1D230}"/>
                </a:ext>
              </a:extLst>
            </p:cNvPr>
            <p:cNvSpPr txBox="1"/>
            <p:nvPr/>
          </p:nvSpPr>
          <p:spPr>
            <a:xfrm>
              <a:off x="4707554" y="1077496"/>
              <a:ext cx="3883057" cy="1881990"/>
            </a:xfrm>
            <a:prstGeom prst="rect">
              <a:avLst/>
            </a:prstGeom>
            <a:noFill/>
          </p:spPr>
          <p:txBody>
            <a:bodyPr wrap="square">
              <a:spAutoFit/>
            </a:bodyPr>
            <a:lstStyle/>
            <a:p>
              <a:pPr algn="just">
                <a:lnSpc>
                  <a:spcPct val="150000"/>
                </a:lnSpc>
              </a:pPr>
              <a:r>
                <a:rPr lang="vi-VN" sz="2000"/>
                <a:t>Đọc phần Kiến thức mới SGK tr.10 - 11 từ đó rút ra kết luận về các tiêu chí để đánh giá chất lượng thông tin.</a:t>
              </a:r>
              <a:endParaRPr lang="en-US" sz="2000"/>
            </a:p>
          </p:txBody>
        </p:sp>
      </p:grpSp>
    </p:spTree>
    <p:extLst>
      <p:ext uri="{BB962C8B-B14F-4D97-AF65-F5344CB8AC3E}">
        <p14:creationId xmlns:p14="http://schemas.microsoft.com/office/powerpoint/2010/main" val="35548733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104"/>
                                        </p:tgtEl>
                                        <p:attrNameLst>
                                          <p:attrName>style.visibility</p:attrName>
                                        </p:attrNameLst>
                                      </p:cBhvr>
                                      <p:to>
                                        <p:strVal val="visible"/>
                                      </p:to>
                                    </p:set>
                                    <p:animEffect transition="in" filter="randombar(horizontal)">
                                      <p:cBhvr>
                                        <p:cTn id="10" dur="5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7892837D-2B6B-EC91-2948-306D729DB0FA}"/>
              </a:ext>
            </a:extLst>
          </p:cNvPr>
          <p:cNvSpPr txBox="1"/>
          <p:nvPr/>
        </p:nvSpPr>
        <p:spPr>
          <a:xfrm>
            <a:off x="474436" y="566183"/>
            <a:ext cx="8049985" cy="958660"/>
          </a:xfrm>
          <a:prstGeom prst="rect">
            <a:avLst/>
          </a:prstGeom>
          <a:noFill/>
        </p:spPr>
        <p:txBody>
          <a:bodyPr wrap="square">
            <a:spAutoFit/>
          </a:bodyPr>
          <a:lstStyle/>
          <a:p>
            <a:pPr marL="342900" indent="-342900" algn="just">
              <a:lnSpc>
                <a:spcPct val="150000"/>
              </a:lnSpc>
              <a:buFont typeface="Arial" panose="020B0604020202020204" pitchFamily="34" charset="0"/>
              <a:buChar char="•"/>
            </a:pPr>
            <a:r>
              <a:rPr lang="vi-VN" sz="2000"/>
              <a:t>Chất lượng thông tin là yếu tố quan trọng, quyết định hiệu quả của việc giải quyết vấn đề.</a:t>
            </a:r>
            <a:endParaRPr lang="en-US" sz="2000"/>
          </a:p>
        </p:txBody>
      </p:sp>
      <p:sp>
        <p:nvSpPr>
          <p:cNvPr id="6" name="Rectangle: Rounded Corners 5">
            <a:extLst>
              <a:ext uri="{FF2B5EF4-FFF2-40B4-BE49-F238E27FC236}">
                <a16:creationId xmlns:a16="http://schemas.microsoft.com/office/drawing/2014/main" xmlns="" id="{6067642B-A3E0-D27F-59BF-D8370B3D0CB0}"/>
              </a:ext>
            </a:extLst>
          </p:cNvPr>
          <p:cNvSpPr/>
          <p:nvPr/>
        </p:nvSpPr>
        <p:spPr>
          <a:xfrm>
            <a:off x="2902857" y="1922620"/>
            <a:ext cx="3338285" cy="507998"/>
          </a:xfrm>
          <a:prstGeom prst="round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rPr>
              <a:t>Chất lượng thông tin </a:t>
            </a:r>
          </a:p>
        </p:txBody>
      </p:sp>
      <p:sp>
        <p:nvSpPr>
          <p:cNvPr id="9" name="Rectangle: Rounded Corners 8">
            <a:extLst>
              <a:ext uri="{FF2B5EF4-FFF2-40B4-BE49-F238E27FC236}">
                <a16:creationId xmlns:a16="http://schemas.microsoft.com/office/drawing/2014/main" xmlns="" id="{24E26987-CFEF-1A1E-A043-E2BBC602C2C6}"/>
              </a:ext>
            </a:extLst>
          </p:cNvPr>
          <p:cNvSpPr/>
          <p:nvPr/>
        </p:nvSpPr>
        <p:spPr>
          <a:xfrm>
            <a:off x="643305" y="3226172"/>
            <a:ext cx="1778000" cy="1132114"/>
          </a:xfrm>
          <a:prstGeom prst="roundRect">
            <a:avLst>
              <a:gd name="adj" fmla="val 9616"/>
            </a:avLst>
          </a:prstGeom>
          <a:solidFill>
            <a:srgbClr val="F2E4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chemeClr val="tx1"/>
                </a:solidFill>
              </a:rPr>
              <a:t>Tính mới </a:t>
            </a:r>
          </a:p>
        </p:txBody>
      </p:sp>
      <p:sp>
        <p:nvSpPr>
          <p:cNvPr id="13" name="Rectangle: Rounded Corners 12">
            <a:extLst>
              <a:ext uri="{FF2B5EF4-FFF2-40B4-BE49-F238E27FC236}">
                <a16:creationId xmlns:a16="http://schemas.microsoft.com/office/drawing/2014/main" xmlns="" id="{8768BEDA-7C18-7BB6-4D0C-75C1C0D26502}"/>
              </a:ext>
            </a:extLst>
          </p:cNvPr>
          <p:cNvSpPr/>
          <p:nvPr/>
        </p:nvSpPr>
        <p:spPr>
          <a:xfrm>
            <a:off x="2675258" y="3226172"/>
            <a:ext cx="1778000" cy="1132114"/>
          </a:xfrm>
          <a:prstGeom prst="roundRect">
            <a:avLst>
              <a:gd name="adj" fmla="val 9616"/>
            </a:avLst>
          </a:prstGeom>
          <a:solidFill>
            <a:srgbClr val="F2E4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a:solidFill>
                  <a:schemeClr val="tx1"/>
                </a:solidFill>
              </a:rPr>
              <a:t>Tính </a:t>
            </a:r>
          </a:p>
          <a:p>
            <a:pPr algn="ctr">
              <a:lnSpc>
                <a:spcPct val="150000"/>
              </a:lnSpc>
            </a:pPr>
            <a:r>
              <a:rPr lang="en-US" sz="2000">
                <a:solidFill>
                  <a:schemeClr val="tx1"/>
                </a:solidFill>
              </a:rPr>
              <a:t>xác thực </a:t>
            </a:r>
          </a:p>
        </p:txBody>
      </p:sp>
      <p:sp>
        <p:nvSpPr>
          <p:cNvPr id="16" name="Rectangle: Rounded Corners 15">
            <a:extLst>
              <a:ext uri="{FF2B5EF4-FFF2-40B4-BE49-F238E27FC236}">
                <a16:creationId xmlns:a16="http://schemas.microsoft.com/office/drawing/2014/main" xmlns="" id="{DDB767E4-0D8D-7304-2A16-234BB46814CC}"/>
              </a:ext>
            </a:extLst>
          </p:cNvPr>
          <p:cNvSpPr/>
          <p:nvPr/>
        </p:nvSpPr>
        <p:spPr>
          <a:xfrm>
            <a:off x="4707211" y="3227252"/>
            <a:ext cx="1778000" cy="1132114"/>
          </a:xfrm>
          <a:prstGeom prst="roundRect">
            <a:avLst>
              <a:gd name="adj" fmla="val 9616"/>
            </a:avLst>
          </a:prstGeom>
          <a:solidFill>
            <a:srgbClr val="F2E4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chemeClr val="tx1"/>
                </a:solidFill>
              </a:rPr>
              <a:t>Tính đầy đủ </a:t>
            </a:r>
          </a:p>
        </p:txBody>
      </p:sp>
      <p:sp>
        <p:nvSpPr>
          <p:cNvPr id="32" name="Rectangle: Rounded Corners 31">
            <a:extLst>
              <a:ext uri="{FF2B5EF4-FFF2-40B4-BE49-F238E27FC236}">
                <a16:creationId xmlns:a16="http://schemas.microsoft.com/office/drawing/2014/main" xmlns="" id="{F2F18B57-031E-E360-C015-3149EB8C3AEA}"/>
              </a:ext>
            </a:extLst>
          </p:cNvPr>
          <p:cNvSpPr/>
          <p:nvPr/>
        </p:nvSpPr>
        <p:spPr>
          <a:xfrm>
            <a:off x="6739164" y="3226172"/>
            <a:ext cx="1778000" cy="1132114"/>
          </a:xfrm>
          <a:prstGeom prst="roundRect">
            <a:avLst>
              <a:gd name="adj" fmla="val 9616"/>
            </a:avLst>
          </a:prstGeom>
          <a:solidFill>
            <a:srgbClr val="F2E4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a:solidFill>
                  <a:schemeClr val="tx1"/>
                </a:solidFill>
              </a:rPr>
              <a:t>Tính sử dụng được </a:t>
            </a:r>
          </a:p>
        </p:txBody>
      </p:sp>
      <p:cxnSp>
        <p:nvCxnSpPr>
          <p:cNvPr id="36" name="Straight Connector 35">
            <a:extLst>
              <a:ext uri="{FF2B5EF4-FFF2-40B4-BE49-F238E27FC236}">
                <a16:creationId xmlns:a16="http://schemas.microsoft.com/office/drawing/2014/main" xmlns="" id="{8DD44E4B-0923-7D74-CEBC-7938589B1012}"/>
              </a:ext>
            </a:extLst>
          </p:cNvPr>
          <p:cNvCxnSpPr>
            <a:stCxn id="6" idx="2"/>
            <a:endCxn id="9" idx="0"/>
          </p:cNvCxnSpPr>
          <p:nvPr/>
        </p:nvCxnSpPr>
        <p:spPr>
          <a:xfrm rot="5400000">
            <a:off x="2654376" y="1308548"/>
            <a:ext cx="795554" cy="3039695"/>
          </a:xfrm>
          <a:prstGeom prst="bentConnector3">
            <a:avLst>
              <a:gd name="adj1"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xmlns="" id="{0C36248D-57DC-D83F-2908-858F0AA0FCCF}"/>
              </a:ext>
            </a:extLst>
          </p:cNvPr>
          <p:cNvCxnSpPr>
            <a:cxnSpLocks/>
            <a:stCxn id="6" idx="2"/>
            <a:endCxn id="13" idx="0"/>
          </p:cNvCxnSpPr>
          <p:nvPr/>
        </p:nvCxnSpPr>
        <p:spPr>
          <a:xfrm rot="5400000">
            <a:off x="3670352" y="2324524"/>
            <a:ext cx="795554" cy="1007742"/>
          </a:xfrm>
          <a:prstGeom prst="bentConnector3">
            <a:avLst>
              <a:gd name="adj1"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xmlns="" id="{F2D77DBF-8DAF-14DC-B9B5-9641D165FE0D}"/>
              </a:ext>
            </a:extLst>
          </p:cNvPr>
          <p:cNvCxnSpPr>
            <a:cxnSpLocks/>
            <a:stCxn id="6" idx="2"/>
            <a:endCxn id="16" idx="0"/>
          </p:cNvCxnSpPr>
          <p:nvPr/>
        </p:nvCxnSpPr>
        <p:spPr>
          <a:xfrm rot="16200000" flipH="1">
            <a:off x="4685788" y="2316829"/>
            <a:ext cx="796634" cy="1024211"/>
          </a:xfrm>
          <a:prstGeom prst="bentConnector3">
            <a:avLst>
              <a:gd name="adj1"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xmlns="" id="{5362A562-D1FF-05A0-7186-6659123AA176}"/>
              </a:ext>
            </a:extLst>
          </p:cNvPr>
          <p:cNvCxnSpPr>
            <a:cxnSpLocks/>
            <a:stCxn id="6" idx="2"/>
            <a:endCxn id="32" idx="0"/>
          </p:cNvCxnSpPr>
          <p:nvPr/>
        </p:nvCxnSpPr>
        <p:spPr>
          <a:xfrm rot="16200000" flipH="1">
            <a:off x="5702305" y="1300313"/>
            <a:ext cx="795554" cy="3056164"/>
          </a:xfrm>
          <a:prstGeom prst="bentConnector3">
            <a:avLst>
              <a:gd name="adj1"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56698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par>
                          <p:cTn id="13" fill="hold">
                            <p:stCondLst>
                              <p:cond delay="500"/>
                            </p:stCondLst>
                            <p:childTnLst>
                              <p:par>
                                <p:cTn id="14" presetID="22" presetClass="entr" presetSubtype="1" fill="hold"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par>
                                <p:cTn id="17" presetID="22" presetClass="entr" presetSubtype="1" fill="hold" nodeType="with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up)">
                                      <p:cBhvr>
                                        <p:cTn id="19" dur="500"/>
                                        <p:tgtEl>
                                          <p:spTgt spid="38"/>
                                        </p:tgtEl>
                                      </p:cBhvr>
                                    </p:animEffect>
                                  </p:childTnLst>
                                </p:cTn>
                              </p:par>
                              <p:par>
                                <p:cTn id="20" presetID="22" presetClass="entr" presetSubtype="1" fill="hold"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par>
                                <p:cTn id="23" presetID="22" presetClass="entr" presetSubtype="1" fill="hold" nodeType="with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wipe(up)">
                                      <p:cBhvr>
                                        <p:cTn id="25" dur="500"/>
                                        <p:tgtEl>
                                          <p:spTgt spid="47"/>
                                        </p:tgtEl>
                                      </p:cBhvr>
                                    </p:animEffect>
                                  </p:childTnLst>
                                </p:cTn>
                              </p:par>
                            </p:childTnLst>
                          </p:cTn>
                        </p:par>
                        <p:par>
                          <p:cTn id="26" fill="hold">
                            <p:stCondLst>
                              <p:cond delay="1000"/>
                            </p:stCondLst>
                            <p:childTnLst>
                              <p:par>
                                <p:cTn id="27" presetID="16" presetClass="entr" presetSubtype="21"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arn(inVertical)">
                                      <p:cBhvr>
                                        <p:cTn id="29" dur="500"/>
                                        <p:tgtEl>
                                          <p:spTgt spid="9"/>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arn(inVertical)">
                                      <p:cBhvr>
                                        <p:cTn id="32" dur="500"/>
                                        <p:tgtEl>
                                          <p:spTgt spid="13"/>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barn(inVertical)">
                                      <p:cBhvr>
                                        <p:cTn id="35" dur="500"/>
                                        <p:tgtEl>
                                          <p:spTgt spid="16"/>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32"/>
                                        </p:tgtEl>
                                        <p:attrNameLst>
                                          <p:attrName>style.visibility</p:attrName>
                                        </p:attrNameLst>
                                      </p:cBhvr>
                                      <p:to>
                                        <p:strVal val="visible"/>
                                      </p:to>
                                    </p:set>
                                    <p:animEffect transition="in" filter="barn(inVertical)">
                                      <p:cBhvr>
                                        <p:cTn id="38"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9" grpId="0" animBg="1"/>
      <p:bldP spid="13" grpId="0" animBg="1"/>
      <p:bldP spid="16" grpId="0" animBg="1"/>
      <p:bldP spid="3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xmlns="" id="{6D518A4E-C813-F860-ED19-8B1EC87B34DF}"/>
              </a:ext>
            </a:extLst>
          </p:cNvPr>
          <p:cNvGrpSpPr/>
          <p:nvPr/>
        </p:nvGrpSpPr>
        <p:grpSpPr>
          <a:xfrm>
            <a:off x="148771" y="312007"/>
            <a:ext cx="8846457" cy="2699705"/>
            <a:chOff x="148771" y="391838"/>
            <a:chExt cx="8846457" cy="2699705"/>
          </a:xfrm>
        </p:grpSpPr>
        <p:sp>
          <p:nvSpPr>
            <p:cNvPr id="20" name="Rectangle: Rounded Corners 19">
              <a:extLst>
                <a:ext uri="{FF2B5EF4-FFF2-40B4-BE49-F238E27FC236}">
                  <a16:creationId xmlns:a16="http://schemas.microsoft.com/office/drawing/2014/main" xmlns="" id="{C959B707-95F5-7660-0375-3313AA89B6F5}"/>
                </a:ext>
              </a:extLst>
            </p:cNvPr>
            <p:cNvSpPr/>
            <p:nvPr/>
          </p:nvSpPr>
          <p:spPr>
            <a:xfrm>
              <a:off x="148771" y="391838"/>
              <a:ext cx="8846457" cy="2699705"/>
            </a:xfrm>
            <a:prstGeom prst="roundRect">
              <a:avLst>
                <a:gd name="adj" fmla="val 6452"/>
              </a:avLst>
            </a:prstGeom>
            <a:solidFill>
              <a:schemeClr val="accent2">
                <a:lumMod val="20000"/>
                <a:lumOff val="80000"/>
              </a:schemeClr>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xmlns="" id="{2E78A0B4-1F4B-42D8-1990-71D43280439A}"/>
                </a:ext>
              </a:extLst>
            </p:cNvPr>
            <p:cNvSpPr txBox="1"/>
            <p:nvPr/>
          </p:nvSpPr>
          <p:spPr>
            <a:xfrm>
              <a:off x="358321" y="2041443"/>
              <a:ext cx="8441872" cy="958660"/>
            </a:xfrm>
            <a:prstGeom prst="rect">
              <a:avLst/>
            </a:prstGeom>
            <a:noFill/>
          </p:spPr>
          <p:txBody>
            <a:bodyPr wrap="square">
              <a:spAutoFit/>
            </a:bodyPr>
            <a:lstStyle/>
            <a:p>
              <a:pPr marL="457200" marR="0" lvl="0" indent="-457200" algn="just" defTabSz="914400" rtl="0" eaLnBrk="1" fontAlgn="auto" latinLnBrk="0" hangingPunct="1">
                <a:lnSpc>
                  <a:spcPct val="150000"/>
                </a:lnSpc>
                <a:spcBef>
                  <a:spcPts val="0"/>
                </a:spcBef>
                <a:spcAft>
                  <a:spcPts val="0"/>
                </a:spcAft>
                <a:buClr>
                  <a:srgbClr val="000000"/>
                </a:buClr>
                <a:buSzTx/>
                <a:buFont typeface="+mj-lt"/>
                <a:buAutoNum type="alphaLcParenR"/>
                <a:tabLst/>
                <a:defRPr/>
              </a:pPr>
              <a:r>
                <a:rPr kumimoji="0" lang="vi-VN" sz="2000" b="0" i="0" u="none" strike="noStrike" kern="0" cap="none" spc="0" normalizeH="0" baseline="0" noProof="0">
                  <a:ln>
                    <a:noFill/>
                  </a:ln>
                  <a:solidFill>
                    <a:srgbClr val="000000"/>
                  </a:solidFill>
                  <a:effectLst/>
                  <a:uLnTx/>
                  <a:uFillTx/>
                  <a:latin typeface="Arial"/>
                  <a:cs typeface="Arial"/>
                  <a:sym typeface="Arial"/>
                </a:rPr>
                <a:t>Sơ suất này vi phạm tiêu chí nào về chất lượng thông tin?</a:t>
              </a:r>
              <a:endParaRPr kumimoji="0" lang="en-US" sz="2000" b="0" i="0" u="none" strike="noStrike" kern="0" cap="none" spc="0" normalizeH="0" baseline="0" noProof="0">
                <a:ln>
                  <a:noFill/>
                </a:ln>
                <a:solidFill>
                  <a:srgbClr val="000000"/>
                </a:solidFill>
                <a:effectLst/>
                <a:uLnTx/>
                <a:uFillTx/>
                <a:latin typeface="Arial"/>
                <a:cs typeface="Arial"/>
                <a:sym typeface="Arial"/>
              </a:endParaRPr>
            </a:p>
            <a:p>
              <a:pPr marL="457200" marR="0" lvl="0" indent="-457200" algn="just" defTabSz="914400" rtl="0" eaLnBrk="1" fontAlgn="auto" latinLnBrk="0" hangingPunct="1">
                <a:lnSpc>
                  <a:spcPct val="150000"/>
                </a:lnSpc>
                <a:spcBef>
                  <a:spcPts val="0"/>
                </a:spcBef>
                <a:spcAft>
                  <a:spcPts val="0"/>
                </a:spcAft>
                <a:buClr>
                  <a:srgbClr val="000000"/>
                </a:buClr>
                <a:buSzTx/>
                <a:buFont typeface="+mj-lt"/>
                <a:buAutoNum type="alphaLcParenR"/>
                <a:tabLst/>
                <a:defRPr/>
              </a:pPr>
              <a:r>
                <a:rPr kumimoji="0" lang="vi-VN" sz="2000" b="0" i="0" u="none" strike="noStrike" kern="0" cap="none" spc="0" normalizeH="0" baseline="0" noProof="0">
                  <a:ln>
                    <a:noFill/>
                  </a:ln>
                  <a:solidFill>
                    <a:srgbClr val="000000"/>
                  </a:solidFill>
                  <a:effectLst/>
                  <a:uLnTx/>
                  <a:uFillTx/>
                  <a:latin typeface="Arial"/>
                  <a:cs typeface="Arial"/>
                  <a:sym typeface="Arial"/>
                </a:rPr>
                <a:t>Điều đó có thể dẫn đến khó khăn gì cho bạn An?</a:t>
              </a:r>
            </a:p>
          </p:txBody>
        </p:sp>
        <p:grpSp>
          <p:nvGrpSpPr>
            <p:cNvPr id="19" name="Group 18">
              <a:extLst>
                <a:ext uri="{FF2B5EF4-FFF2-40B4-BE49-F238E27FC236}">
                  <a16:creationId xmlns:a16="http://schemas.microsoft.com/office/drawing/2014/main" xmlns="" id="{E2C1BAA6-D705-7EC1-4D5A-F0E0B0E8ED91}"/>
                </a:ext>
              </a:extLst>
            </p:cNvPr>
            <p:cNvGrpSpPr/>
            <p:nvPr/>
          </p:nvGrpSpPr>
          <p:grpSpPr>
            <a:xfrm>
              <a:off x="358321" y="529722"/>
              <a:ext cx="8452132" cy="1420325"/>
              <a:chOff x="246069" y="348295"/>
              <a:chExt cx="8452132" cy="1420325"/>
            </a:xfrm>
          </p:grpSpPr>
          <p:sp>
            <p:nvSpPr>
              <p:cNvPr id="7" name="TextBox 6">
                <a:extLst>
                  <a:ext uri="{FF2B5EF4-FFF2-40B4-BE49-F238E27FC236}">
                    <a16:creationId xmlns:a16="http://schemas.microsoft.com/office/drawing/2014/main" xmlns="" id="{086DB094-1B91-B074-AA17-9A8636B577A2}"/>
                  </a:ext>
                </a:extLst>
              </p:cNvPr>
              <p:cNvSpPr txBox="1"/>
              <p:nvPr/>
            </p:nvSpPr>
            <p:spPr>
              <a:xfrm>
                <a:off x="759353" y="348295"/>
                <a:ext cx="7938848" cy="1420325"/>
              </a:xfrm>
              <a:prstGeom prst="rect">
                <a:avLst/>
              </a:prstGeom>
              <a:noFill/>
            </p:spPr>
            <p:txBody>
              <a:bodyPr wrap="square">
                <a:spAutoFit/>
              </a:bodyPr>
              <a:lstStyle/>
              <a:p>
                <a:pPr algn="just">
                  <a:lnSpc>
                    <a:spcPct val="150000"/>
                  </a:lnSpc>
                </a:pPr>
                <a:r>
                  <a:rPr lang="vi-VN" sz="2000"/>
                  <a:t>Trong khi tìm thông tin về các trường THPT, bạn An đã không để ý đến thời gian đăng kí nguyện vọng dự thi và xét tuyển vào lớp 10 các trường THPT công lập. Theo em:</a:t>
                </a:r>
              </a:p>
            </p:txBody>
          </p:sp>
          <p:grpSp>
            <p:nvGrpSpPr>
              <p:cNvPr id="12" name="Group 11">
                <a:extLst>
                  <a:ext uri="{FF2B5EF4-FFF2-40B4-BE49-F238E27FC236}">
                    <a16:creationId xmlns:a16="http://schemas.microsoft.com/office/drawing/2014/main" xmlns="" id="{9AF56817-9A29-9A02-8DE5-4BC026DA27A6}"/>
                  </a:ext>
                </a:extLst>
              </p:cNvPr>
              <p:cNvGrpSpPr/>
              <p:nvPr/>
            </p:nvGrpSpPr>
            <p:grpSpPr>
              <a:xfrm>
                <a:off x="246069" y="832578"/>
                <a:ext cx="451757" cy="451757"/>
                <a:chOff x="1028700" y="4610433"/>
                <a:chExt cx="824190" cy="824190"/>
              </a:xfrm>
            </p:grpSpPr>
            <p:grpSp>
              <p:nvGrpSpPr>
                <p:cNvPr id="14" name="Group 14">
                  <a:extLst>
                    <a:ext uri="{FF2B5EF4-FFF2-40B4-BE49-F238E27FC236}">
                      <a16:creationId xmlns:a16="http://schemas.microsoft.com/office/drawing/2014/main" xmlns="" id="{40F195F5-5B49-0C1B-9809-FDCC67A1F45D}"/>
                    </a:ext>
                  </a:extLst>
                </p:cNvPr>
                <p:cNvGrpSpPr/>
                <p:nvPr/>
              </p:nvGrpSpPr>
              <p:grpSpPr>
                <a:xfrm>
                  <a:off x="1028700" y="4610433"/>
                  <a:ext cx="824190" cy="824190"/>
                  <a:chOff x="0" y="0"/>
                  <a:chExt cx="812800" cy="812800"/>
                </a:xfrm>
              </p:grpSpPr>
              <p:sp>
                <p:nvSpPr>
                  <p:cNvPr id="17" name="Freeform 15">
                    <a:extLst>
                      <a:ext uri="{FF2B5EF4-FFF2-40B4-BE49-F238E27FC236}">
                        <a16:creationId xmlns:a16="http://schemas.microsoft.com/office/drawing/2014/main" xmlns="" id="{5EE8ECBE-EF26-9512-3999-DB92EB9262A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BB5CB"/>
                  </a:solidFill>
                </p:spPr>
              </p:sp>
              <p:sp>
                <p:nvSpPr>
                  <p:cNvPr id="18" name="TextBox 16">
                    <a:extLst>
                      <a:ext uri="{FF2B5EF4-FFF2-40B4-BE49-F238E27FC236}">
                        <a16:creationId xmlns:a16="http://schemas.microsoft.com/office/drawing/2014/main" xmlns="" id="{130FF7C2-C9B0-F86D-0D1D-8F4A0D927CB5}"/>
                      </a:ext>
                    </a:extLst>
                  </p:cNvPr>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15" name="Freeform 26">
                  <a:extLst>
                    <a:ext uri="{FF2B5EF4-FFF2-40B4-BE49-F238E27FC236}">
                      <a16:creationId xmlns:a16="http://schemas.microsoft.com/office/drawing/2014/main" xmlns="" id="{76C9FC95-E91A-A252-040E-BCADD778541B}"/>
                    </a:ext>
                  </a:extLst>
                </p:cNvPr>
                <p:cNvSpPr/>
                <p:nvPr/>
              </p:nvSpPr>
              <p:spPr>
                <a:xfrm>
                  <a:off x="1218218" y="4815810"/>
                  <a:ext cx="445153" cy="413436"/>
                </a:xfrm>
                <a:custGeom>
                  <a:avLst/>
                  <a:gdLst/>
                  <a:ahLst/>
                  <a:cxnLst/>
                  <a:rect l="l" t="t" r="r" b="b"/>
                  <a:pathLst>
                    <a:path w="445153" h="413436">
                      <a:moveTo>
                        <a:pt x="0" y="0"/>
                      </a:moveTo>
                      <a:lnTo>
                        <a:pt x="445153" y="0"/>
                      </a:lnTo>
                      <a:lnTo>
                        <a:pt x="445153" y="413436"/>
                      </a:lnTo>
                      <a:lnTo>
                        <a:pt x="0" y="41343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grpSp>
      </p:grpSp>
      <p:sp>
        <p:nvSpPr>
          <p:cNvPr id="22" name="Freeform 8">
            <a:extLst>
              <a:ext uri="{FF2B5EF4-FFF2-40B4-BE49-F238E27FC236}">
                <a16:creationId xmlns:a16="http://schemas.microsoft.com/office/drawing/2014/main" xmlns="" id="{0E3ADEBD-6E3F-F146-4D5F-2BC97C8B5E7E}"/>
              </a:ext>
            </a:extLst>
          </p:cNvPr>
          <p:cNvSpPr/>
          <p:nvPr/>
        </p:nvSpPr>
        <p:spPr>
          <a:xfrm>
            <a:off x="2470214" y="3614451"/>
            <a:ext cx="4203572" cy="1529049"/>
          </a:xfrm>
          <a:custGeom>
            <a:avLst/>
            <a:gdLst/>
            <a:ahLst/>
            <a:cxnLst/>
            <a:rect l="l" t="t" r="r" b="b"/>
            <a:pathLst>
              <a:path w="7315200" h="2660904">
                <a:moveTo>
                  <a:pt x="0" y="0"/>
                </a:moveTo>
                <a:lnTo>
                  <a:pt x="7315200" y="0"/>
                </a:lnTo>
                <a:lnTo>
                  <a:pt x="7315200" y="2660904"/>
                </a:lnTo>
                <a:lnTo>
                  <a:pt x="0" y="2660904"/>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Tree>
    <p:extLst>
      <p:ext uri="{BB962C8B-B14F-4D97-AF65-F5344CB8AC3E}">
        <p14:creationId xmlns:p14="http://schemas.microsoft.com/office/powerpoint/2010/main" val="12561859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randombar(horizontal)">
                                      <p:cBhvr>
                                        <p:cTn id="7" dur="500"/>
                                        <p:tgtEl>
                                          <p:spTgt spid="22"/>
                                        </p:tgtEl>
                                      </p:cBhvr>
                                    </p:animEffect>
                                  </p:childTnLst>
                                </p:cTn>
                              </p:par>
                              <p:par>
                                <p:cTn id="8" presetID="14" presetClass="entr" presetSubtype="1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randombar(horizontal)">
                                      <p:cBhvr>
                                        <p:cTn id="1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7CC611B4-18BD-F080-036C-1D6663B0AF7D}"/>
              </a:ext>
            </a:extLst>
          </p:cNvPr>
          <p:cNvSpPr/>
          <p:nvPr/>
        </p:nvSpPr>
        <p:spPr>
          <a:xfrm>
            <a:off x="1988456" y="515258"/>
            <a:ext cx="5080000" cy="624114"/>
          </a:xfrm>
          <a:prstGeom prst="roundRect">
            <a:avLst/>
          </a:prstGeom>
          <a:solidFill>
            <a:srgbClr val="C2EA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rPr>
              <a:t>Bạn An đã vi phạm tiêu chí tính đầy đủ</a:t>
            </a:r>
          </a:p>
        </p:txBody>
      </p:sp>
      <p:sp>
        <p:nvSpPr>
          <p:cNvPr id="3" name="Rectangle: Rounded Corners 2">
            <a:extLst>
              <a:ext uri="{FF2B5EF4-FFF2-40B4-BE49-F238E27FC236}">
                <a16:creationId xmlns:a16="http://schemas.microsoft.com/office/drawing/2014/main" xmlns="" id="{1F18DECF-DC68-4C1A-DB02-6E82BA05D390}"/>
              </a:ext>
            </a:extLst>
          </p:cNvPr>
          <p:cNvSpPr/>
          <p:nvPr/>
        </p:nvSpPr>
        <p:spPr>
          <a:xfrm>
            <a:off x="275765" y="1719945"/>
            <a:ext cx="2699657" cy="2901042"/>
          </a:xfrm>
          <a:prstGeom prst="roundRect">
            <a:avLst>
              <a:gd name="adj" fmla="val 5052"/>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chemeClr val="tx1"/>
                </a:solidFill>
              </a:rPr>
              <a:t>Lỡ hạn đăng ký và không có cơ hội tham gia vào quá trình xét tuyển của trường</a:t>
            </a:r>
            <a:endParaRPr lang="en-US" sz="2000">
              <a:solidFill>
                <a:schemeClr val="tx1"/>
              </a:solidFill>
            </a:endParaRPr>
          </a:p>
        </p:txBody>
      </p:sp>
      <p:sp>
        <p:nvSpPr>
          <p:cNvPr id="4" name="Rectangle: Rounded Corners 3">
            <a:extLst>
              <a:ext uri="{FF2B5EF4-FFF2-40B4-BE49-F238E27FC236}">
                <a16:creationId xmlns:a16="http://schemas.microsoft.com/office/drawing/2014/main" xmlns="" id="{8313DD16-D0BA-1740-E6B0-D15DFCAC3350}"/>
              </a:ext>
            </a:extLst>
          </p:cNvPr>
          <p:cNvSpPr/>
          <p:nvPr/>
        </p:nvSpPr>
        <p:spPr>
          <a:xfrm>
            <a:off x="3178629" y="1719944"/>
            <a:ext cx="2699657" cy="2901042"/>
          </a:xfrm>
          <a:prstGeom prst="roundRect">
            <a:avLst>
              <a:gd name="adj" fmla="val 5052"/>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chemeClr val="tx1"/>
                </a:solidFill>
              </a:rPr>
              <a:t>Phải tìm kiếm các trường khác hoặc phải chờ đến kỳ xét tuyển tiếp theo, mất thời gian và ảnh hưởng đến học tập</a:t>
            </a:r>
            <a:r>
              <a:rPr lang="en-US" sz="2000">
                <a:solidFill>
                  <a:schemeClr val="tx1"/>
                </a:solidFill>
              </a:rPr>
              <a:t>.</a:t>
            </a:r>
          </a:p>
        </p:txBody>
      </p:sp>
      <p:sp>
        <p:nvSpPr>
          <p:cNvPr id="5" name="Rectangle: Rounded Corners 4">
            <a:extLst>
              <a:ext uri="{FF2B5EF4-FFF2-40B4-BE49-F238E27FC236}">
                <a16:creationId xmlns:a16="http://schemas.microsoft.com/office/drawing/2014/main" xmlns="" id="{497DF18A-AA5B-3B59-B321-083C91E07C87}"/>
              </a:ext>
            </a:extLst>
          </p:cNvPr>
          <p:cNvSpPr/>
          <p:nvPr/>
        </p:nvSpPr>
        <p:spPr>
          <a:xfrm>
            <a:off x="6081492" y="1719944"/>
            <a:ext cx="2699657" cy="2901042"/>
          </a:xfrm>
          <a:prstGeom prst="roundRect">
            <a:avLst>
              <a:gd name="adj" fmla="val 5052"/>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a:solidFill>
                  <a:schemeClr val="tx1"/>
                </a:solidFill>
              </a:rPr>
              <a:t>G</a:t>
            </a:r>
            <a:r>
              <a:rPr lang="vi-VN" sz="2000">
                <a:solidFill>
                  <a:schemeClr val="tx1"/>
                </a:solidFill>
              </a:rPr>
              <a:t>ây áp lực không cần thiết cho bạn An trong quá trình chọn trường THPT.</a:t>
            </a:r>
            <a:endParaRPr lang="en-US" sz="2000">
              <a:solidFill>
                <a:schemeClr val="tx1"/>
              </a:solidFill>
            </a:endParaRPr>
          </a:p>
        </p:txBody>
      </p:sp>
      <p:cxnSp>
        <p:nvCxnSpPr>
          <p:cNvPr id="6" name="Straight Connector 35">
            <a:extLst>
              <a:ext uri="{FF2B5EF4-FFF2-40B4-BE49-F238E27FC236}">
                <a16:creationId xmlns:a16="http://schemas.microsoft.com/office/drawing/2014/main" xmlns="" id="{1673ED16-99CF-FCB0-3ED2-05DCB4188650}"/>
              </a:ext>
            </a:extLst>
          </p:cNvPr>
          <p:cNvCxnSpPr>
            <a:cxnSpLocks/>
            <a:stCxn id="2" idx="2"/>
            <a:endCxn id="3" idx="0"/>
          </p:cNvCxnSpPr>
          <p:nvPr/>
        </p:nvCxnSpPr>
        <p:spPr>
          <a:xfrm rot="5400000">
            <a:off x="2786739" y="-21773"/>
            <a:ext cx="580573" cy="2902862"/>
          </a:xfrm>
          <a:prstGeom prst="bentConnector3">
            <a:avLst>
              <a:gd name="adj1"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35">
            <a:extLst>
              <a:ext uri="{FF2B5EF4-FFF2-40B4-BE49-F238E27FC236}">
                <a16:creationId xmlns:a16="http://schemas.microsoft.com/office/drawing/2014/main" xmlns="" id="{A3C5181A-5593-5728-E649-0AA771098DF5}"/>
              </a:ext>
            </a:extLst>
          </p:cNvPr>
          <p:cNvCxnSpPr>
            <a:cxnSpLocks/>
            <a:stCxn id="2" idx="2"/>
            <a:endCxn id="5" idx="0"/>
          </p:cNvCxnSpPr>
          <p:nvPr/>
        </p:nvCxnSpPr>
        <p:spPr>
          <a:xfrm rot="16200000" flipH="1">
            <a:off x="5689602" y="-21775"/>
            <a:ext cx="580572" cy="2902865"/>
          </a:xfrm>
          <a:prstGeom prst="bentConnector3">
            <a:avLst>
              <a:gd name="adj1"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35">
            <a:extLst>
              <a:ext uri="{FF2B5EF4-FFF2-40B4-BE49-F238E27FC236}">
                <a16:creationId xmlns:a16="http://schemas.microsoft.com/office/drawing/2014/main" xmlns="" id="{E2FF3A30-63C2-A325-8C85-16047DE77849}"/>
              </a:ext>
            </a:extLst>
          </p:cNvPr>
          <p:cNvCxnSpPr>
            <a:cxnSpLocks/>
            <a:stCxn id="4" idx="0"/>
            <a:endCxn id="2" idx="2"/>
          </p:cNvCxnSpPr>
          <p:nvPr/>
        </p:nvCxnSpPr>
        <p:spPr>
          <a:xfrm flipH="1" flipV="1">
            <a:off x="4528456" y="1139372"/>
            <a:ext cx="2" cy="580572"/>
          </a:xfrm>
          <a:prstGeom prst="straightConnector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85285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500"/>
                                        <p:tgtEl>
                                          <p:spTgt spid="6"/>
                                        </p:tgtEl>
                                      </p:cBhvr>
                                    </p:animEffect>
                                  </p:childTnLst>
                                </p:cTn>
                              </p:par>
                              <p:par>
                                <p:cTn id="12" presetID="22" presetClass="entr" presetSubtype="1" fill="hold" nodeType="with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wipe(up)">
                                      <p:cBhvr>
                                        <p:cTn id="14" dur="500"/>
                                        <p:tgtEl>
                                          <p:spTgt spid="23"/>
                                        </p:tgtEl>
                                      </p:cBhvr>
                                    </p:animEffect>
                                  </p:childTnLst>
                                </p:cTn>
                              </p:par>
                              <p:par>
                                <p:cTn id="15" presetID="22" presetClass="entr" presetSubtype="1"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par>
                          <p:cTn id="18" fill="hold">
                            <p:stCondLst>
                              <p:cond delay="1000"/>
                            </p:stCondLst>
                            <p:childTnLst>
                              <p:par>
                                <p:cTn id="19" presetID="16" presetClass="entr" presetSubtype="21"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inVertical)">
                                      <p:cBhvr>
                                        <p:cTn id="21" dur="500"/>
                                        <p:tgtEl>
                                          <p:spTgt spid="3"/>
                                        </p:tgtEl>
                                      </p:cBhvr>
                                    </p:animEffect>
                                  </p:childTnLst>
                                </p:cTn>
                              </p:par>
                            </p:childTnLst>
                          </p:cTn>
                        </p:par>
                        <p:par>
                          <p:cTn id="22" fill="hold">
                            <p:stCondLst>
                              <p:cond delay="1500"/>
                            </p:stCondLst>
                            <p:childTnLst>
                              <p:par>
                                <p:cTn id="23" presetID="16" presetClass="entr" presetSubtype="21"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arn(inVertical)">
                                      <p:cBhvr>
                                        <p:cTn id="25" dur="500"/>
                                        <p:tgtEl>
                                          <p:spTgt spid="4"/>
                                        </p:tgtEl>
                                      </p:cBhvr>
                                    </p:animEffect>
                                  </p:childTnLst>
                                </p:cTn>
                              </p:par>
                            </p:childTnLst>
                          </p:cTn>
                        </p:par>
                        <p:par>
                          <p:cTn id="26" fill="hold">
                            <p:stCondLst>
                              <p:cond delay="2000"/>
                            </p:stCondLst>
                            <p:childTnLst>
                              <p:par>
                                <p:cTn id="27" presetID="16" presetClass="entr" presetSubtype="21" fill="hold" grpId="0"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barn(inVertical)">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85CDBF71-6709-0BCC-232B-D108F681F504}"/>
              </a:ext>
            </a:extLst>
          </p:cNvPr>
          <p:cNvSpPr txBox="1"/>
          <p:nvPr/>
        </p:nvSpPr>
        <p:spPr>
          <a:xfrm>
            <a:off x="1393371" y="203200"/>
            <a:ext cx="6357258" cy="630942"/>
          </a:xfrm>
          <a:prstGeom prst="rect">
            <a:avLst/>
          </a:prstGeom>
          <a:noFill/>
        </p:spPr>
        <p:txBody>
          <a:bodyPr wrap="square" rtlCol="0">
            <a:spAutoFit/>
          </a:bodyPr>
          <a:lstStyle/>
          <a:p>
            <a:pPr algn="ctr"/>
            <a:r>
              <a:rPr lang="en-US" sz="3500" b="1">
                <a:solidFill>
                  <a:schemeClr val="bg2">
                    <a:lumMod val="50000"/>
                  </a:schemeClr>
                </a:solidFill>
              </a:rPr>
              <a:t>KHỞI ĐỘNG </a:t>
            </a:r>
          </a:p>
        </p:txBody>
      </p:sp>
      <p:grpSp>
        <p:nvGrpSpPr>
          <p:cNvPr id="12" name="Group 11">
            <a:extLst>
              <a:ext uri="{FF2B5EF4-FFF2-40B4-BE49-F238E27FC236}">
                <a16:creationId xmlns:a16="http://schemas.microsoft.com/office/drawing/2014/main" xmlns="" id="{4367CC26-FD54-DED4-66AA-3B3E586CEE45}"/>
              </a:ext>
            </a:extLst>
          </p:cNvPr>
          <p:cNvGrpSpPr/>
          <p:nvPr/>
        </p:nvGrpSpPr>
        <p:grpSpPr>
          <a:xfrm>
            <a:off x="192313" y="827907"/>
            <a:ext cx="8875487" cy="526488"/>
            <a:chOff x="181427" y="1190763"/>
            <a:chExt cx="8875487" cy="526488"/>
          </a:xfrm>
        </p:grpSpPr>
        <p:sp>
          <p:nvSpPr>
            <p:cNvPr id="7" name="Freeform 5">
              <a:extLst>
                <a:ext uri="{FF2B5EF4-FFF2-40B4-BE49-F238E27FC236}">
                  <a16:creationId xmlns:a16="http://schemas.microsoft.com/office/drawing/2014/main" xmlns="" id="{A44FDDA3-1BED-0F27-E4F4-82A90195437E}"/>
                </a:ext>
              </a:extLst>
            </p:cNvPr>
            <p:cNvSpPr/>
            <p:nvPr/>
          </p:nvSpPr>
          <p:spPr>
            <a:xfrm>
              <a:off x="181427" y="1190763"/>
              <a:ext cx="740229" cy="526488"/>
            </a:xfrm>
            <a:custGeom>
              <a:avLst/>
              <a:gdLst/>
              <a:ahLst/>
              <a:cxnLst/>
              <a:rect l="l" t="t" r="r" b="b"/>
              <a:pathLst>
                <a:path w="5785308" h="4114800">
                  <a:moveTo>
                    <a:pt x="0" y="0"/>
                  </a:moveTo>
                  <a:lnTo>
                    <a:pt x="5785308" y="0"/>
                  </a:lnTo>
                  <a:lnTo>
                    <a:pt x="5785308"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11" name="TextBox 10">
              <a:extLst>
                <a:ext uri="{FF2B5EF4-FFF2-40B4-BE49-F238E27FC236}">
                  <a16:creationId xmlns:a16="http://schemas.microsoft.com/office/drawing/2014/main" xmlns="" id="{FFF22192-A6A1-4E52-C02A-29B67180DC6D}"/>
                </a:ext>
              </a:extLst>
            </p:cNvPr>
            <p:cNvSpPr txBox="1"/>
            <p:nvPr/>
          </p:nvSpPr>
          <p:spPr>
            <a:xfrm>
              <a:off x="1018912" y="1225739"/>
              <a:ext cx="8038002" cy="456535"/>
            </a:xfrm>
            <a:prstGeom prst="rect">
              <a:avLst/>
            </a:prstGeom>
            <a:noFill/>
          </p:spPr>
          <p:txBody>
            <a:bodyPr wrap="square">
              <a:spAutoFit/>
            </a:bodyPr>
            <a:lstStyle/>
            <a:p>
              <a:pPr algn="just">
                <a:lnSpc>
                  <a:spcPct val="150000"/>
                </a:lnSpc>
              </a:pPr>
              <a:r>
                <a:rPr lang="en-US" sz="1800" i="1">
                  <a:solidFill>
                    <a:srgbClr val="C00000"/>
                  </a:solidFill>
                </a:rPr>
                <a:t>Đóng vai An và Minh đọc đoạn hội thoại trong phần Khởi động SGK trang 9: </a:t>
              </a:r>
            </a:p>
          </p:txBody>
        </p:sp>
      </p:grpSp>
      <p:graphicFrame>
        <p:nvGraphicFramePr>
          <p:cNvPr id="14" name="Table 13">
            <a:extLst>
              <a:ext uri="{FF2B5EF4-FFF2-40B4-BE49-F238E27FC236}">
                <a16:creationId xmlns:a16="http://schemas.microsoft.com/office/drawing/2014/main" xmlns="" id="{37A3518D-C718-00CE-8524-E413DF94BB44}"/>
              </a:ext>
            </a:extLst>
          </p:cNvPr>
          <p:cNvGraphicFramePr>
            <a:graphicFrameLocks noGrp="1"/>
          </p:cNvGraphicFramePr>
          <p:nvPr>
            <p:extLst>
              <p:ext uri="{D42A27DB-BD31-4B8C-83A1-F6EECF244321}">
                <p14:modId xmlns:p14="http://schemas.microsoft.com/office/powerpoint/2010/main" val="1153133482"/>
              </p:ext>
            </p:extLst>
          </p:nvPr>
        </p:nvGraphicFramePr>
        <p:xfrm>
          <a:off x="137372" y="1528277"/>
          <a:ext cx="8869255" cy="3425913"/>
        </p:xfrm>
        <a:graphic>
          <a:graphicData uri="http://schemas.openxmlformats.org/drawingml/2006/table">
            <a:tbl>
              <a:tblPr bandRow="1"/>
              <a:tblGrid>
                <a:gridCol w="736601">
                  <a:extLst>
                    <a:ext uri="{9D8B030D-6E8A-4147-A177-3AD203B41FA5}">
                      <a16:colId xmlns:a16="http://schemas.microsoft.com/office/drawing/2014/main" xmlns="" val="1649939545"/>
                    </a:ext>
                  </a:extLst>
                </a:gridCol>
                <a:gridCol w="8132654">
                  <a:extLst>
                    <a:ext uri="{9D8B030D-6E8A-4147-A177-3AD203B41FA5}">
                      <a16:colId xmlns:a16="http://schemas.microsoft.com/office/drawing/2014/main" xmlns="" val="835497702"/>
                    </a:ext>
                  </a:extLst>
                </a:gridCol>
              </a:tblGrid>
              <a:tr h="379783">
                <a:tc>
                  <a:txBody>
                    <a:bodyPr/>
                    <a:lstStyle/>
                    <a:p>
                      <a:pPr marL="0" marR="0" algn="ctr">
                        <a:lnSpc>
                          <a:spcPct val="150000"/>
                        </a:lnSpc>
                        <a:spcBef>
                          <a:spcPts val="0"/>
                        </a:spcBef>
                        <a:spcAft>
                          <a:spcPts val="800"/>
                        </a:spcAft>
                      </a:pPr>
                      <a:r>
                        <a:rPr lang="vi-VN" sz="1500" i="1">
                          <a:solidFill>
                            <a:srgbClr val="0070C0"/>
                          </a:solidFill>
                          <a:effectLst/>
                          <a:latin typeface="+mn-lt"/>
                          <a:ea typeface="Times New Roman" panose="02020603050405020304" pitchFamily="18" charset="0"/>
                        </a:rPr>
                        <a:t>Minh:</a:t>
                      </a:r>
                      <a:endParaRPr lang="en-US" sz="1500" i="1">
                        <a:solidFill>
                          <a:srgbClr val="0070C0"/>
                        </a:solidFill>
                        <a:effectLst/>
                        <a:latin typeface="+mn-lt"/>
                        <a:ea typeface="Calibri" panose="020F0502020204030204" pitchFamily="34" charset="0"/>
                      </a:endParaRPr>
                    </a:p>
                  </a:txBody>
                  <a:tcPr marL="46407" marR="46407" marT="0" marB="0" anchor="ctr">
                    <a:lnL>
                      <a:noFill/>
                    </a:lnL>
                    <a:lnR>
                      <a:noFill/>
                    </a:lnR>
                    <a:lnT>
                      <a:noFill/>
                    </a:lnT>
                    <a:lnB>
                      <a:noFill/>
                    </a:lnB>
                    <a:solidFill>
                      <a:schemeClr val="bg1"/>
                    </a:solidFill>
                  </a:tcPr>
                </a:tc>
                <a:tc>
                  <a:txBody>
                    <a:bodyPr/>
                    <a:lstStyle/>
                    <a:p>
                      <a:pPr marL="0" marR="0" algn="just">
                        <a:lnSpc>
                          <a:spcPct val="150000"/>
                        </a:lnSpc>
                        <a:spcBef>
                          <a:spcPts val="0"/>
                        </a:spcBef>
                        <a:spcAft>
                          <a:spcPts val="800"/>
                        </a:spcAft>
                      </a:pPr>
                      <a:r>
                        <a:rPr lang="vi-VN" sz="1500" i="0">
                          <a:effectLst/>
                          <a:latin typeface="+mn-lt"/>
                          <a:ea typeface="Times New Roman" panose="02020603050405020304" pitchFamily="18" charset="0"/>
                        </a:rPr>
                        <a:t>Chào An, bạn đã quyết định chọn trường nào sau khi tốt nghiệp THCS chưa?</a:t>
                      </a:r>
                      <a:endParaRPr lang="en-US" sz="1500" i="0">
                        <a:effectLst/>
                        <a:latin typeface="+mn-lt"/>
                        <a:ea typeface="Calibri" panose="020F0502020204030204" pitchFamily="34" charset="0"/>
                      </a:endParaRPr>
                    </a:p>
                  </a:txBody>
                  <a:tcPr marL="46407" marR="46407" marT="0" marB="0">
                    <a:lnL>
                      <a:noFill/>
                    </a:lnL>
                    <a:lnR>
                      <a:noFill/>
                    </a:lnR>
                    <a:lnT>
                      <a:noFill/>
                    </a:lnT>
                    <a:lnB>
                      <a:noFill/>
                    </a:lnB>
                    <a:solidFill>
                      <a:schemeClr val="accent1">
                        <a:lumMod val="20000"/>
                        <a:lumOff val="80000"/>
                      </a:schemeClr>
                    </a:solidFill>
                  </a:tcPr>
                </a:tc>
                <a:extLst>
                  <a:ext uri="{0D108BD9-81ED-4DB2-BD59-A6C34878D82A}">
                    <a16:rowId xmlns:a16="http://schemas.microsoft.com/office/drawing/2014/main" xmlns="" val="287028769"/>
                  </a:ext>
                </a:extLst>
              </a:tr>
              <a:tr h="379783">
                <a:tc>
                  <a:txBody>
                    <a:bodyPr/>
                    <a:lstStyle/>
                    <a:p>
                      <a:pPr marL="0" marR="0" algn="ctr">
                        <a:lnSpc>
                          <a:spcPct val="150000"/>
                        </a:lnSpc>
                        <a:spcBef>
                          <a:spcPts val="0"/>
                        </a:spcBef>
                        <a:spcAft>
                          <a:spcPts val="800"/>
                        </a:spcAft>
                      </a:pPr>
                      <a:r>
                        <a:rPr lang="vi-VN" sz="1500" i="1">
                          <a:solidFill>
                            <a:srgbClr val="0070C0"/>
                          </a:solidFill>
                          <a:effectLst/>
                          <a:latin typeface="+mn-lt"/>
                          <a:ea typeface="Times New Roman" panose="02020603050405020304" pitchFamily="18" charset="0"/>
                        </a:rPr>
                        <a:t>An:</a:t>
                      </a:r>
                      <a:endParaRPr lang="en-US" sz="1500" i="1">
                        <a:solidFill>
                          <a:srgbClr val="0070C0"/>
                        </a:solidFill>
                        <a:effectLst/>
                        <a:latin typeface="+mn-lt"/>
                        <a:ea typeface="Calibri" panose="020F0502020204030204" pitchFamily="34" charset="0"/>
                      </a:endParaRPr>
                    </a:p>
                  </a:txBody>
                  <a:tcPr marL="46407" marR="46407" marT="0" marB="0" anchor="ctr">
                    <a:lnL>
                      <a:noFill/>
                    </a:lnL>
                    <a:lnR>
                      <a:noFill/>
                    </a:lnR>
                    <a:lnT>
                      <a:noFill/>
                    </a:lnT>
                    <a:lnB>
                      <a:noFill/>
                    </a:lnB>
                    <a:solidFill>
                      <a:schemeClr val="bg1"/>
                    </a:solidFill>
                  </a:tcPr>
                </a:tc>
                <a:tc>
                  <a:txBody>
                    <a:bodyPr/>
                    <a:lstStyle/>
                    <a:p>
                      <a:pPr marL="0" marR="0" algn="just">
                        <a:lnSpc>
                          <a:spcPct val="150000"/>
                        </a:lnSpc>
                        <a:spcBef>
                          <a:spcPts val="0"/>
                        </a:spcBef>
                        <a:spcAft>
                          <a:spcPts val="800"/>
                        </a:spcAft>
                      </a:pPr>
                      <a:r>
                        <a:rPr lang="vi-VN" sz="1500" i="0">
                          <a:effectLst/>
                          <a:latin typeface="+mn-lt"/>
                          <a:ea typeface="Times New Roman" panose="02020603050405020304" pitchFamily="18" charset="0"/>
                        </a:rPr>
                        <a:t>Chưa, tớ đang phân vân giữa hai lựa chọn: trường công lập hay trường công lập.</a:t>
                      </a:r>
                      <a:endParaRPr lang="en-US" sz="1500" i="0">
                        <a:effectLst/>
                        <a:latin typeface="+mn-lt"/>
                        <a:ea typeface="Calibri" panose="020F0502020204030204" pitchFamily="34" charset="0"/>
                      </a:endParaRPr>
                    </a:p>
                  </a:txBody>
                  <a:tcPr marL="46407" marR="46407" marT="0" marB="0">
                    <a:lnL>
                      <a:noFill/>
                    </a:lnL>
                    <a:lnR>
                      <a:noFill/>
                    </a:lnR>
                    <a:lnT>
                      <a:noFill/>
                    </a:lnT>
                    <a:lnB>
                      <a:noFill/>
                    </a:lnB>
                    <a:solidFill>
                      <a:schemeClr val="bg1"/>
                    </a:solidFill>
                  </a:tcPr>
                </a:tc>
                <a:extLst>
                  <a:ext uri="{0D108BD9-81ED-4DB2-BD59-A6C34878D82A}">
                    <a16:rowId xmlns:a16="http://schemas.microsoft.com/office/drawing/2014/main" xmlns="" val="1969394561"/>
                  </a:ext>
                </a:extLst>
              </a:tr>
              <a:tr h="570710">
                <a:tc>
                  <a:txBody>
                    <a:bodyPr/>
                    <a:lstStyle/>
                    <a:p>
                      <a:pPr marL="0" marR="0" algn="ctr">
                        <a:lnSpc>
                          <a:spcPct val="150000"/>
                        </a:lnSpc>
                        <a:spcBef>
                          <a:spcPts val="0"/>
                        </a:spcBef>
                        <a:spcAft>
                          <a:spcPts val="800"/>
                        </a:spcAft>
                      </a:pPr>
                      <a:r>
                        <a:rPr lang="vi-VN" sz="1500" i="1">
                          <a:solidFill>
                            <a:srgbClr val="0070C0"/>
                          </a:solidFill>
                          <a:effectLst/>
                          <a:latin typeface="+mn-lt"/>
                          <a:ea typeface="Times New Roman" panose="02020603050405020304" pitchFamily="18" charset="0"/>
                        </a:rPr>
                        <a:t>Minh:</a:t>
                      </a:r>
                      <a:endParaRPr lang="en-US" sz="1500" i="1">
                        <a:solidFill>
                          <a:srgbClr val="0070C0"/>
                        </a:solidFill>
                        <a:effectLst/>
                        <a:latin typeface="+mn-lt"/>
                        <a:ea typeface="Calibri" panose="020F0502020204030204" pitchFamily="34" charset="0"/>
                      </a:endParaRPr>
                    </a:p>
                  </a:txBody>
                  <a:tcPr marL="46407" marR="46407" marT="0" marB="0" anchor="ctr">
                    <a:lnL>
                      <a:noFill/>
                    </a:lnL>
                    <a:lnR>
                      <a:noFill/>
                    </a:lnR>
                    <a:lnT>
                      <a:noFill/>
                    </a:lnT>
                    <a:lnB>
                      <a:noFill/>
                    </a:lnB>
                    <a:solidFill>
                      <a:schemeClr val="bg1"/>
                    </a:solidFill>
                  </a:tcPr>
                </a:tc>
                <a:tc>
                  <a:txBody>
                    <a:bodyPr/>
                    <a:lstStyle/>
                    <a:p>
                      <a:pPr marL="0" marR="0" algn="just">
                        <a:lnSpc>
                          <a:spcPct val="150000"/>
                        </a:lnSpc>
                        <a:spcBef>
                          <a:spcPts val="0"/>
                        </a:spcBef>
                        <a:spcAft>
                          <a:spcPts val="800"/>
                        </a:spcAft>
                      </a:pPr>
                      <a:r>
                        <a:rPr lang="vi-VN" sz="1500" i="0">
                          <a:effectLst/>
                          <a:latin typeface="+mn-lt"/>
                          <a:ea typeface="Times New Roman" panose="02020603050405020304" pitchFamily="18" charset="0"/>
                        </a:rPr>
                        <a:t>Trường công lập thì học phí thấp, trang thiết bị được Nhà nước đầu tư chắc là phải hơn chứ, bạn còn băn khoăn gì nữa?</a:t>
                      </a:r>
                      <a:endParaRPr lang="en-US" sz="1500" i="0">
                        <a:effectLst/>
                        <a:latin typeface="+mn-lt"/>
                        <a:ea typeface="Calibri" panose="020F0502020204030204" pitchFamily="34" charset="0"/>
                      </a:endParaRPr>
                    </a:p>
                  </a:txBody>
                  <a:tcPr marL="46407" marR="46407" marT="0" marB="0">
                    <a:lnL>
                      <a:noFill/>
                    </a:lnL>
                    <a:lnR>
                      <a:noFill/>
                    </a:lnR>
                    <a:lnT>
                      <a:noFill/>
                    </a:lnT>
                    <a:lnB>
                      <a:noFill/>
                    </a:lnB>
                    <a:solidFill>
                      <a:schemeClr val="accent1">
                        <a:lumMod val="20000"/>
                        <a:lumOff val="80000"/>
                      </a:schemeClr>
                    </a:solidFill>
                  </a:tcPr>
                </a:tc>
                <a:extLst>
                  <a:ext uri="{0D108BD9-81ED-4DB2-BD59-A6C34878D82A}">
                    <a16:rowId xmlns:a16="http://schemas.microsoft.com/office/drawing/2014/main" xmlns="" val="3787728453"/>
                  </a:ext>
                </a:extLst>
              </a:tr>
              <a:tr h="582184">
                <a:tc>
                  <a:txBody>
                    <a:bodyPr/>
                    <a:lstStyle/>
                    <a:p>
                      <a:pPr marL="0" marR="0" algn="ctr">
                        <a:lnSpc>
                          <a:spcPct val="150000"/>
                        </a:lnSpc>
                        <a:spcBef>
                          <a:spcPts val="0"/>
                        </a:spcBef>
                        <a:spcAft>
                          <a:spcPts val="800"/>
                        </a:spcAft>
                      </a:pPr>
                      <a:r>
                        <a:rPr lang="vi-VN" sz="1500" i="1">
                          <a:solidFill>
                            <a:srgbClr val="0070C0"/>
                          </a:solidFill>
                          <a:effectLst/>
                          <a:latin typeface="+mn-lt"/>
                          <a:ea typeface="Times New Roman" panose="02020603050405020304" pitchFamily="18" charset="0"/>
                        </a:rPr>
                        <a:t>An:</a:t>
                      </a:r>
                      <a:endParaRPr lang="en-US" sz="1500" i="1">
                        <a:solidFill>
                          <a:srgbClr val="0070C0"/>
                        </a:solidFill>
                        <a:effectLst/>
                        <a:latin typeface="+mn-lt"/>
                        <a:ea typeface="Calibri" panose="020F0502020204030204" pitchFamily="34" charset="0"/>
                      </a:endParaRPr>
                    </a:p>
                  </a:txBody>
                  <a:tcPr marL="46407" marR="46407" marT="0" marB="0" anchor="ctr">
                    <a:lnL>
                      <a:noFill/>
                    </a:lnL>
                    <a:lnR>
                      <a:noFill/>
                    </a:lnR>
                    <a:lnT>
                      <a:noFill/>
                    </a:lnT>
                    <a:lnB>
                      <a:noFill/>
                    </a:lnB>
                    <a:solidFill>
                      <a:schemeClr val="bg1"/>
                    </a:solidFill>
                  </a:tcPr>
                </a:tc>
                <a:tc>
                  <a:txBody>
                    <a:bodyPr/>
                    <a:lstStyle/>
                    <a:p>
                      <a:pPr marL="0" marR="0" algn="just">
                        <a:lnSpc>
                          <a:spcPct val="150000"/>
                        </a:lnSpc>
                        <a:spcBef>
                          <a:spcPts val="0"/>
                        </a:spcBef>
                        <a:spcAft>
                          <a:spcPts val="800"/>
                        </a:spcAft>
                      </a:pPr>
                      <a:r>
                        <a:rPr lang="vi-VN" sz="1500" i="0">
                          <a:effectLst/>
                          <a:latin typeface="+mn-lt"/>
                          <a:ea typeface="Times New Roman" panose="02020603050405020304" pitchFamily="18" charset="0"/>
                        </a:rPr>
                        <a:t>Nhưng trường dân lập cũng có ưu điểm: kế hoạch giáo dục linh hoạt, lại có nhiều cơ hội hoạt động, tiếp xúc với các tổ chức, doanh nghiệp nữa.</a:t>
                      </a:r>
                      <a:endParaRPr lang="en-US" sz="1500" i="0">
                        <a:effectLst/>
                        <a:latin typeface="+mn-lt"/>
                        <a:ea typeface="Calibri" panose="020F0502020204030204" pitchFamily="34" charset="0"/>
                      </a:endParaRPr>
                    </a:p>
                  </a:txBody>
                  <a:tcPr marL="46407" marR="46407" marT="0" marB="0">
                    <a:lnL>
                      <a:noFill/>
                    </a:lnL>
                    <a:lnR>
                      <a:noFill/>
                    </a:lnR>
                    <a:lnT>
                      <a:noFill/>
                    </a:lnT>
                    <a:lnB>
                      <a:noFill/>
                    </a:lnB>
                    <a:solidFill>
                      <a:schemeClr val="bg1"/>
                    </a:solidFill>
                  </a:tcPr>
                </a:tc>
                <a:extLst>
                  <a:ext uri="{0D108BD9-81ED-4DB2-BD59-A6C34878D82A}">
                    <a16:rowId xmlns:a16="http://schemas.microsoft.com/office/drawing/2014/main" xmlns="" val="183191280"/>
                  </a:ext>
                </a:extLst>
              </a:tr>
              <a:tr h="736009">
                <a:tc>
                  <a:txBody>
                    <a:bodyPr/>
                    <a:lstStyle/>
                    <a:p>
                      <a:pPr marL="0" marR="0" algn="ctr">
                        <a:lnSpc>
                          <a:spcPct val="150000"/>
                        </a:lnSpc>
                        <a:spcBef>
                          <a:spcPts val="0"/>
                        </a:spcBef>
                        <a:spcAft>
                          <a:spcPts val="800"/>
                        </a:spcAft>
                      </a:pPr>
                      <a:r>
                        <a:rPr lang="vi-VN" sz="1500" i="1">
                          <a:solidFill>
                            <a:srgbClr val="0070C0"/>
                          </a:solidFill>
                          <a:effectLst/>
                          <a:latin typeface="+mn-lt"/>
                          <a:ea typeface="Times New Roman" panose="02020603050405020304" pitchFamily="18" charset="0"/>
                        </a:rPr>
                        <a:t>Minh:</a:t>
                      </a:r>
                      <a:endParaRPr lang="en-US" sz="1500" i="1">
                        <a:solidFill>
                          <a:srgbClr val="0070C0"/>
                        </a:solidFill>
                        <a:effectLst/>
                        <a:latin typeface="+mn-lt"/>
                        <a:ea typeface="Calibri" panose="020F0502020204030204" pitchFamily="34" charset="0"/>
                      </a:endParaRPr>
                    </a:p>
                  </a:txBody>
                  <a:tcPr marL="46407" marR="46407" marT="0" marB="0" anchor="ctr">
                    <a:lnL>
                      <a:noFill/>
                    </a:lnL>
                    <a:lnR>
                      <a:noFill/>
                    </a:lnR>
                    <a:lnT>
                      <a:noFill/>
                    </a:lnT>
                    <a:lnB>
                      <a:noFill/>
                    </a:lnB>
                    <a:solidFill>
                      <a:schemeClr val="bg1"/>
                    </a:solidFill>
                  </a:tcPr>
                </a:tc>
                <a:tc>
                  <a:txBody>
                    <a:bodyPr/>
                    <a:lstStyle/>
                    <a:p>
                      <a:pPr marL="0" marR="0" algn="just">
                        <a:lnSpc>
                          <a:spcPct val="150000"/>
                        </a:lnSpc>
                        <a:spcBef>
                          <a:spcPts val="0"/>
                        </a:spcBef>
                        <a:spcAft>
                          <a:spcPts val="800"/>
                        </a:spcAft>
                      </a:pPr>
                      <a:r>
                        <a:rPr lang="vi-VN" sz="1500" i="0">
                          <a:effectLst/>
                          <a:latin typeface="+mn-lt"/>
                          <a:ea typeface="Times New Roman" panose="02020603050405020304" pitchFamily="18" charset="0"/>
                        </a:rPr>
                        <a:t>Ừ nhỉ, thế thì bạn cần tìm thêm thông tin. Thông tin trên Internet rất nhiều và dễ tìm kiếm nhưng thông tin hữu ích, có chất lượng cao giúp bạn chọn đúng trường mới thật có ý nghĩa.</a:t>
                      </a:r>
                      <a:endParaRPr lang="en-US" sz="1500" i="0">
                        <a:effectLst/>
                        <a:latin typeface="+mn-lt"/>
                        <a:ea typeface="Calibri" panose="020F0502020204030204" pitchFamily="34" charset="0"/>
                      </a:endParaRPr>
                    </a:p>
                  </a:txBody>
                  <a:tcPr marL="46407" marR="46407" marT="0" marB="0">
                    <a:lnL>
                      <a:noFill/>
                    </a:lnL>
                    <a:lnR>
                      <a:noFill/>
                    </a:lnR>
                    <a:lnT>
                      <a:noFill/>
                    </a:lnT>
                    <a:lnB>
                      <a:noFill/>
                    </a:lnB>
                    <a:solidFill>
                      <a:schemeClr val="accent1">
                        <a:lumMod val="20000"/>
                        <a:lumOff val="80000"/>
                      </a:schemeClr>
                    </a:solidFill>
                  </a:tcPr>
                </a:tc>
                <a:extLst>
                  <a:ext uri="{0D108BD9-81ED-4DB2-BD59-A6C34878D82A}">
                    <a16:rowId xmlns:a16="http://schemas.microsoft.com/office/drawing/2014/main" xmlns="" val="8657949"/>
                  </a:ext>
                </a:extLst>
              </a:tr>
              <a:tr h="565623">
                <a:tc>
                  <a:txBody>
                    <a:bodyPr/>
                    <a:lstStyle/>
                    <a:p>
                      <a:pPr marL="0" marR="0" algn="ctr">
                        <a:lnSpc>
                          <a:spcPct val="150000"/>
                        </a:lnSpc>
                        <a:spcBef>
                          <a:spcPts val="0"/>
                        </a:spcBef>
                        <a:spcAft>
                          <a:spcPts val="800"/>
                        </a:spcAft>
                      </a:pPr>
                      <a:r>
                        <a:rPr lang="vi-VN" sz="1500" i="1">
                          <a:solidFill>
                            <a:srgbClr val="0070C0"/>
                          </a:solidFill>
                          <a:effectLst/>
                          <a:latin typeface="+mn-lt"/>
                          <a:ea typeface="Times New Roman" panose="02020603050405020304" pitchFamily="18" charset="0"/>
                        </a:rPr>
                        <a:t>An:</a:t>
                      </a:r>
                      <a:endParaRPr lang="en-US" sz="1500" i="1">
                        <a:solidFill>
                          <a:srgbClr val="0070C0"/>
                        </a:solidFill>
                        <a:effectLst/>
                        <a:latin typeface="+mn-lt"/>
                        <a:ea typeface="Calibri" panose="020F0502020204030204" pitchFamily="34" charset="0"/>
                      </a:endParaRPr>
                    </a:p>
                  </a:txBody>
                  <a:tcPr marL="46407" marR="46407" marT="0" marB="0" anchor="ctr">
                    <a:lnL>
                      <a:noFill/>
                    </a:lnL>
                    <a:lnR>
                      <a:noFill/>
                    </a:lnR>
                    <a:lnT>
                      <a:noFill/>
                    </a:lnT>
                    <a:lnB>
                      <a:noFill/>
                    </a:lnB>
                    <a:solidFill>
                      <a:schemeClr val="bg1"/>
                    </a:solidFill>
                  </a:tcPr>
                </a:tc>
                <a:tc>
                  <a:txBody>
                    <a:bodyPr/>
                    <a:lstStyle/>
                    <a:p>
                      <a:pPr marL="0" marR="0" algn="just">
                        <a:lnSpc>
                          <a:spcPct val="150000"/>
                        </a:lnSpc>
                        <a:spcBef>
                          <a:spcPts val="0"/>
                        </a:spcBef>
                        <a:spcAft>
                          <a:spcPts val="800"/>
                        </a:spcAft>
                      </a:pPr>
                      <a:r>
                        <a:rPr lang="vi-VN" sz="1500" i="0">
                          <a:effectLst/>
                          <a:latin typeface="+mn-lt"/>
                          <a:ea typeface="Times New Roman" panose="02020603050405020304" pitchFamily="18" charset="0"/>
                        </a:rPr>
                        <a:t>Vậy tớ sẽ tìm thông tin có chất lượng để chọn trường phù hợp với sở thích và khả năng của mình.</a:t>
                      </a:r>
                      <a:endParaRPr lang="en-US" sz="1500" i="0">
                        <a:effectLst/>
                        <a:latin typeface="+mn-lt"/>
                        <a:ea typeface="Calibri" panose="020F0502020204030204" pitchFamily="34" charset="0"/>
                      </a:endParaRPr>
                    </a:p>
                  </a:txBody>
                  <a:tcPr marL="46407" marR="46407" marT="0" marB="0">
                    <a:lnL>
                      <a:noFill/>
                    </a:lnL>
                    <a:lnR>
                      <a:noFill/>
                    </a:lnR>
                    <a:lnT>
                      <a:noFill/>
                    </a:lnT>
                    <a:lnB>
                      <a:noFill/>
                    </a:lnB>
                    <a:solidFill>
                      <a:schemeClr val="bg1"/>
                    </a:solidFill>
                  </a:tcPr>
                </a:tc>
                <a:extLst>
                  <a:ext uri="{0D108BD9-81ED-4DB2-BD59-A6C34878D82A}">
                    <a16:rowId xmlns:a16="http://schemas.microsoft.com/office/drawing/2014/main" xmlns="" val="1101845334"/>
                  </a:ext>
                </a:extLst>
              </a:tr>
            </a:tbl>
          </a:graphicData>
        </a:graphic>
      </p:graphicFrame>
    </p:spTree>
    <p:extLst>
      <p:ext uri="{BB962C8B-B14F-4D97-AF65-F5344CB8AC3E}">
        <p14:creationId xmlns:p14="http://schemas.microsoft.com/office/powerpoint/2010/main" val="15400660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par>
                          <p:cTn id="13" fill="hold">
                            <p:stCondLst>
                              <p:cond delay="500"/>
                            </p:stCondLst>
                            <p:childTnLst>
                              <p:par>
                                <p:cTn id="14" presetID="14" presetClass="entr" presetSubtype="10"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randombar(horizontal)">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49529C35-EEBE-1B6A-7065-F7FE1AFB8E2E}"/>
              </a:ext>
            </a:extLst>
          </p:cNvPr>
          <p:cNvSpPr txBox="1"/>
          <p:nvPr/>
        </p:nvSpPr>
        <p:spPr>
          <a:xfrm>
            <a:off x="2336800" y="232230"/>
            <a:ext cx="4470400" cy="630942"/>
          </a:xfrm>
          <a:prstGeom prst="rect">
            <a:avLst/>
          </a:prstGeom>
          <a:noFill/>
        </p:spPr>
        <p:txBody>
          <a:bodyPr wrap="square" rtlCol="0">
            <a:spAutoFit/>
          </a:bodyPr>
          <a:lstStyle/>
          <a:p>
            <a:pPr algn="ctr"/>
            <a:r>
              <a:rPr lang="en-US" sz="3500" b="1">
                <a:solidFill>
                  <a:srgbClr val="0070C0"/>
                </a:solidFill>
              </a:rPr>
              <a:t>LUYỆN TẬP </a:t>
            </a:r>
          </a:p>
        </p:txBody>
      </p:sp>
      <p:sp>
        <p:nvSpPr>
          <p:cNvPr id="9" name="TextBox 8">
            <a:extLst>
              <a:ext uri="{FF2B5EF4-FFF2-40B4-BE49-F238E27FC236}">
                <a16:creationId xmlns:a16="http://schemas.microsoft.com/office/drawing/2014/main" xmlns="" id="{1CEB749B-531D-B277-4E8F-C16577994D57}"/>
              </a:ext>
            </a:extLst>
          </p:cNvPr>
          <p:cNvSpPr txBox="1"/>
          <p:nvPr/>
        </p:nvSpPr>
        <p:spPr>
          <a:xfrm>
            <a:off x="960664" y="964848"/>
            <a:ext cx="7222671" cy="958660"/>
          </a:xfrm>
          <a:prstGeom prst="rect">
            <a:avLst/>
          </a:prstGeom>
          <a:noFill/>
        </p:spPr>
        <p:txBody>
          <a:bodyPr wrap="square">
            <a:spAutoFit/>
          </a:bodyPr>
          <a:lstStyle/>
          <a:p>
            <a:pPr algn="ctr">
              <a:lnSpc>
                <a:spcPct val="150000"/>
              </a:lnSpc>
            </a:pPr>
            <a:r>
              <a:rPr lang="vi-VN" sz="2000" b="1" i="1">
                <a:solidFill>
                  <a:srgbClr val="C00000"/>
                </a:solidFill>
              </a:rPr>
              <a:t>Câu 1: </a:t>
            </a:r>
            <a:r>
              <a:rPr lang="vi-VN" sz="2000"/>
              <a:t>Tiêu chí nào sau đây </a:t>
            </a:r>
            <a:r>
              <a:rPr lang="vi-VN" sz="2000" b="1" i="1"/>
              <a:t>không</a:t>
            </a:r>
            <a:r>
              <a:rPr lang="vi-VN" sz="2000"/>
              <a:t> được dùng để đánh giá chất lượng thông tin?</a:t>
            </a:r>
            <a:endParaRPr lang="en-US" sz="2000"/>
          </a:p>
        </p:txBody>
      </p:sp>
      <p:sp>
        <p:nvSpPr>
          <p:cNvPr id="10" name="Rectangle: Rounded Corners 9">
            <a:extLst>
              <a:ext uri="{FF2B5EF4-FFF2-40B4-BE49-F238E27FC236}">
                <a16:creationId xmlns:a16="http://schemas.microsoft.com/office/drawing/2014/main" xmlns="" id="{61AF830D-9B41-AEEF-F1BD-79CD31F4C2D8}"/>
              </a:ext>
            </a:extLst>
          </p:cNvPr>
          <p:cNvSpPr/>
          <p:nvPr/>
        </p:nvSpPr>
        <p:spPr>
          <a:xfrm>
            <a:off x="156030" y="2163347"/>
            <a:ext cx="4245429" cy="1146628"/>
          </a:xfrm>
          <a:prstGeom prst="roundRect">
            <a:avLst>
              <a:gd name="adj" fmla="val 9073"/>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1800">
                <a:solidFill>
                  <a:schemeClr val="tx1"/>
                </a:solidFill>
              </a:rPr>
              <a:t>A. Tính sử dụng được.</a:t>
            </a:r>
            <a:endParaRPr lang="en-US" sz="1800">
              <a:solidFill>
                <a:schemeClr val="tx1"/>
              </a:solidFill>
            </a:endParaRPr>
          </a:p>
        </p:txBody>
      </p:sp>
      <p:sp>
        <p:nvSpPr>
          <p:cNvPr id="12" name="Rectangle: Rounded Corners 11">
            <a:extLst>
              <a:ext uri="{FF2B5EF4-FFF2-40B4-BE49-F238E27FC236}">
                <a16:creationId xmlns:a16="http://schemas.microsoft.com/office/drawing/2014/main" xmlns="" id="{EC289BD0-461F-868E-88EE-836C28FB60CF}"/>
              </a:ext>
            </a:extLst>
          </p:cNvPr>
          <p:cNvSpPr/>
          <p:nvPr/>
        </p:nvSpPr>
        <p:spPr>
          <a:xfrm>
            <a:off x="4742542" y="2163347"/>
            <a:ext cx="4245429" cy="1146628"/>
          </a:xfrm>
          <a:prstGeom prst="roundRect">
            <a:avLst>
              <a:gd name="adj" fmla="val 9073"/>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1800">
                <a:solidFill>
                  <a:schemeClr val="tx1"/>
                </a:solidFill>
              </a:rPr>
              <a:t>B. Tính hấp dẫn.</a:t>
            </a:r>
            <a:endParaRPr lang="en-US" sz="1800">
              <a:solidFill>
                <a:schemeClr val="tx1"/>
              </a:solidFill>
            </a:endParaRPr>
          </a:p>
        </p:txBody>
      </p:sp>
      <p:sp>
        <p:nvSpPr>
          <p:cNvPr id="13" name="Rectangle: Rounded Corners 12">
            <a:extLst>
              <a:ext uri="{FF2B5EF4-FFF2-40B4-BE49-F238E27FC236}">
                <a16:creationId xmlns:a16="http://schemas.microsoft.com/office/drawing/2014/main" xmlns="" id="{5F40CFFF-1390-EFA9-52CA-4660F95FA55F}"/>
              </a:ext>
            </a:extLst>
          </p:cNvPr>
          <p:cNvSpPr/>
          <p:nvPr/>
        </p:nvSpPr>
        <p:spPr>
          <a:xfrm>
            <a:off x="156030" y="3605338"/>
            <a:ext cx="4245429" cy="1146628"/>
          </a:xfrm>
          <a:prstGeom prst="roundRect">
            <a:avLst>
              <a:gd name="adj" fmla="val 9073"/>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1800">
                <a:solidFill>
                  <a:schemeClr val="tx1"/>
                </a:solidFill>
              </a:rPr>
              <a:t>C. Tính cập nhật.</a:t>
            </a:r>
            <a:endParaRPr lang="en-US" sz="1800">
              <a:solidFill>
                <a:schemeClr val="tx1"/>
              </a:solidFill>
            </a:endParaRPr>
          </a:p>
        </p:txBody>
      </p:sp>
      <p:sp>
        <p:nvSpPr>
          <p:cNvPr id="14" name="Rectangle: Rounded Corners 13">
            <a:extLst>
              <a:ext uri="{FF2B5EF4-FFF2-40B4-BE49-F238E27FC236}">
                <a16:creationId xmlns:a16="http://schemas.microsoft.com/office/drawing/2014/main" xmlns="" id="{7F467EBC-9C39-DC3D-7564-C355C8E1422B}"/>
              </a:ext>
            </a:extLst>
          </p:cNvPr>
          <p:cNvSpPr/>
          <p:nvPr/>
        </p:nvSpPr>
        <p:spPr>
          <a:xfrm>
            <a:off x="4742542" y="3605338"/>
            <a:ext cx="4245429" cy="1146628"/>
          </a:xfrm>
          <a:prstGeom prst="roundRect">
            <a:avLst>
              <a:gd name="adj" fmla="val 9073"/>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1800">
                <a:solidFill>
                  <a:schemeClr val="tx1"/>
                </a:solidFill>
              </a:rPr>
              <a:t>D. Tính đầy đủ.</a:t>
            </a:r>
            <a:endParaRPr lang="en-US" sz="1800">
              <a:solidFill>
                <a:schemeClr val="tx1"/>
              </a:solidFill>
            </a:endParaRPr>
          </a:p>
        </p:txBody>
      </p:sp>
      <p:sp>
        <p:nvSpPr>
          <p:cNvPr id="15" name="Rectangle: Rounded Corners 14">
            <a:extLst>
              <a:ext uri="{FF2B5EF4-FFF2-40B4-BE49-F238E27FC236}">
                <a16:creationId xmlns:a16="http://schemas.microsoft.com/office/drawing/2014/main" xmlns="" id="{957E96CC-A439-FB10-F43A-18EC6ADC8B5E}"/>
              </a:ext>
            </a:extLst>
          </p:cNvPr>
          <p:cNvSpPr/>
          <p:nvPr/>
        </p:nvSpPr>
        <p:spPr>
          <a:xfrm>
            <a:off x="156030" y="3605338"/>
            <a:ext cx="4245429" cy="1146628"/>
          </a:xfrm>
          <a:prstGeom prst="roundRect">
            <a:avLst>
              <a:gd name="adj" fmla="val 9073"/>
            </a:avLst>
          </a:prstGeom>
          <a:solidFill>
            <a:srgbClr val="C2EAF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1800">
                <a:solidFill>
                  <a:schemeClr val="tx1"/>
                </a:solidFill>
              </a:rPr>
              <a:t>C. Tính cập nhật.</a:t>
            </a:r>
            <a:endParaRPr lang="en-US" sz="1800">
              <a:solidFill>
                <a:schemeClr val="tx1"/>
              </a:solidFill>
            </a:endParaRPr>
          </a:p>
        </p:txBody>
      </p:sp>
    </p:spTree>
    <p:extLst>
      <p:ext uri="{BB962C8B-B14F-4D97-AF65-F5344CB8AC3E}">
        <p14:creationId xmlns:p14="http://schemas.microsoft.com/office/powerpoint/2010/main" val="28310974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randombar(horizontal)">
                                      <p:cBhvr>
                                        <p:cTn id="11" dur="500"/>
                                        <p:tgtEl>
                                          <p:spTgt spid="10"/>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randombar(horizontal)">
                                      <p:cBhvr>
                                        <p:cTn id="14" dur="500"/>
                                        <p:tgtEl>
                                          <p:spTgt spid="12"/>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randombar(horizontal)">
                                      <p:cBhvr>
                                        <p:cTn id="17" dur="500"/>
                                        <p:tgtEl>
                                          <p:spTgt spid="13"/>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randombar(horizontal)">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randombar(horizontal)">
                                      <p:cBhvr>
                                        <p:cTn id="2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2" grpId="0" animBg="1"/>
      <p:bldP spid="13" grpId="0" animBg="1"/>
      <p:bldP spid="14"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 id="{1CEB749B-531D-B277-4E8F-C16577994D57}"/>
              </a:ext>
            </a:extLst>
          </p:cNvPr>
          <p:cNvSpPr txBox="1"/>
          <p:nvPr/>
        </p:nvSpPr>
        <p:spPr>
          <a:xfrm>
            <a:off x="526142" y="454027"/>
            <a:ext cx="8091715" cy="496996"/>
          </a:xfrm>
          <a:prstGeom prst="rect">
            <a:avLst/>
          </a:prstGeom>
          <a:noFill/>
        </p:spPr>
        <p:txBody>
          <a:bodyPr wrap="square">
            <a:spAutoFit/>
          </a:bodyPr>
          <a:lstStyle/>
          <a:p>
            <a:pPr algn="ctr">
              <a:lnSpc>
                <a:spcPct val="150000"/>
              </a:lnSpc>
            </a:pPr>
            <a:r>
              <a:rPr lang="vi-VN" sz="2000" b="1" i="1">
                <a:solidFill>
                  <a:srgbClr val="C00000"/>
                </a:solidFill>
              </a:rPr>
              <a:t>Câu </a:t>
            </a:r>
            <a:r>
              <a:rPr lang="en-US" sz="2000" b="1" i="1">
                <a:solidFill>
                  <a:srgbClr val="C00000"/>
                </a:solidFill>
              </a:rPr>
              <a:t>2</a:t>
            </a:r>
            <a:r>
              <a:rPr lang="vi-VN" sz="2000" b="1" i="1">
                <a:solidFill>
                  <a:srgbClr val="C00000"/>
                </a:solidFill>
              </a:rPr>
              <a:t>: </a:t>
            </a:r>
            <a:r>
              <a:rPr lang="vi-VN" sz="2000"/>
              <a:t>Nguồn thông tin nào sau đây là đáng tin cậy nhất?</a:t>
            </a:r>
            <a:endParaRPr lang="en-US" sz="2000"/>
          </a:p>
        </p:txBody>
      </p:sp>
      <p:sp>
        <p:nvSpPr>
          <p:cNvPr id="10" name="Rectangle: Rounded Corners 9">
            <a:extLst>
              <a:ext uri="{FF2B5EF4-FFF2-40B4-BE49-F238E27FC236}">
                <a16:creationId xmlns:a16="http://schemas.microsoft.com/office/drawing/2014/main" xmlns="" id="{61AF830D-9B41-AEEF-F1BD-79CD31F4C2D8}"/>
              </a:ext>
            </a:extLst>
          </p:cNvPr>
          <p:cNvSpPr/>
          <p:nvPr/>
        </p:nvSpPr>
        <p:spPr>
          <a:xfrm>
            <a:off x="156030" y="1802671"/>
            <a:ext cx="4245429" cy="1146628"/>
          </a:xfrm>
          <a:prstGeom prst="roundRect">
            <a:avLst>
              <a:gd name="adj" fmla="val 9073"/>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1800">
                <a:solidFill>
                  <a:schemeClr val="tx1"/>
                </a:solidFill>
              </a:rPr>
              <a:t>A. Ý kiến của người thân.</a:t>
            </a:r>
            <a:endParaRPr lang="en-US" sz="1800">
              <a:solidFill>
                <a:schemeClr val="tx1"/>
              </a:solidFill>
            </a:endParaRPr>
          </a:p>
        </p:txBody>
      </p:sp>
      <p:sp>
        <p:nvSpPr>
          <p:cNvPr id="12" name="Rectangle: Rounded Corners 11">
            <a:extLst>
              <a:ext uri="{FF2B5EF4-FFF2-40B4-BE49-F238E27FC236}">
                <a16:creationId xmlns:a16="http://schemas.microsoft.com/office/drawing/2014/main" xmlns="" id="{EC289BD0-461F-868E-88EE-836C28FB60CF}"/>
              </a:ext>
            </a:extLst>
          </p:cNvPr>
          <p:cNvSpPr/>
          <p:nvPr/>
        </p:nvSpPr>
        <p:spPr>
          <a:xfrm>
            <a:off x="4742542" y="1802671"/>
            <a:ext cx="4245429" cy="1146628"/>
          </a:xfrm>
          <a:prstGeom prst="roundRect">
            <a:avLst>
              <a:gd name="adj" fmla="val 9073"/>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1800">
                <a:solidFill>
                  <a:schemeClr val="tx1"/>
                </a:solidFill>
              </a:rPr>
              <a:t>B. Các loại sách tham khảo phổ biến trên thị trường.</a:t>
            </a:r>
            <a:endParaRPr lang="en-US" sz="1800">
              <a:solidFill>
                <a:schemeClr val="tx1"/>
              </a:solidFill>
            </a:endParaRPr>
          </a:p>
        </p:txBody>
      </p:sp>
      <p:sp>
        <p:nvSpPr>
          <p:cNvPr id="13" name="Rectangle: Rounded Corners 12">
            <a:extLst>
              <a:ext uri="{FF2B5EF4-FFF2-40B4-BE49-F238E27FC236}">
                <a16:creationId xmlns:a16="http://schemas.microsoft.com/office/drawing/2014/main" xmlns="" id="{5F40CFFF-1390-EFA9-52CA-4660F95FA55F}"/>
              </a:ext>
            </a:extLst>
          </p:cNvPr>
          <p:cNvSpPr/>
          <p:nvPr/>
        </p:nvSpPr>
        <p:spPr>
          <a:xfrm>
            <a:off x="156030" y="3382825"/>
            <a:ext cx="4245429" cy="1146628"/>
          </a:xfrm>
          <a:prstGeom prst="roundRect">
            <a:avLst>
              <a:gd name="adj" fmla="val 9073"/>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1800">
                <a:solidFill>
                  <a:schemeClr val="tx1"/>
                </a:solidFill>
              </a:rPr>
              <a:t>C. Những chia sẻ cá nhân trên Internet.</a:t>
            </a:r>
            <a:endParaRPr lang="en-US" sz="1800">
              <a:solidFill>
                <a:schemeClr val="tx1"/>
              </a:solidFill>
            </a:endParaRPr>
          </a:p>
        </p:txBody>
      </p:sp>
      <p:sp>
        <p:nvSpPr>
          <p:cNvPr id="14" name="Rectangle: Rounded Corners 13">
            <a:extLst>
              <a:ext uri="{FF2B5EF4-FFF2-40B4-BE49-F238E27FC236}">
                <a16:creationId xmlns:a16="http://schemas.microsoft.com/office/drawing/2014/main" xmlns="" id="{7F467EBC-9C39-DC3D-7564-C355C8E1422B}"/>
              </a:ext>
            </a:extLst>
          </p:cNvPr>
          <p:cNvSpPr/>
          <p:nvPr/>
        </p:nvSpPr>
        <p:spPr>
          <a:xfrm>
            <a:off x="4742542" y="3382825"/>
            <a:ext cx="4245429" cy="1146628"/>
          </a:xfrm>
          <a:prstGeom prst="roundRect">
            <a:avLst>
              <a:gd name="adj" fmla="val 9073"/>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1800">
                <a:solidFill>
                  <a:schemeClr val="tx1"/>
                </a:solidFill>
              </a:rPr>
              <a:t>D. Sách giáo khoa do Nhà xuất bản Giáo dục Việt Nam phát hành.</a:t>
            </a:r>
            <a:endParaRPr lang="en-US" sz="1800">
              <a:solidFill>
                <a:schemeClr val="tx1"/>
              </a:solidFill>
            </a:endParaRPr>
          </a:p>
        </p:txBody>
      </p:sp>
      <p:sp>
        <p:nvSpPr>
          <p:cNvPr id="15" name="Rectangle: Rounded Corners 14">
            <a:extLst>
              <a:ext uri="{FF2B5EF4-FFF2-40B4-BE49-F238E27FC236}">
                <a16:creationId xmlns:a16="http://schemas.microsoft.com/office/drawing/2014/main" xmlns="" id="{957E96CC-A439-FB10-F43A-18EC6ADC8B5E}"/>
              </a:ext>
            </a:extLst>
          </p:cNvPr>
          <p:cNvSpPr/>
          <p:nvPr/>
        </p:nvSpPr>
        <p:spPr>
          <a:xfrm>
            <a:off x="4742542" y="3382825"/>
            <a:ext cx="4245429" cy="1146628"/>
          </a:xfrm>
          <a:prstGeom prst="roundRect">
            <a:avLst>
              <a:gd name="adj" fmla="val 9073"/>
            </a:avLst>
          </a:prstGeom>
          <a:solidFill>
            <a:srgbClr val="C2EAF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1800">
                <a:solidFill>
                  <a:schemeClr val="tx1"/>
                </a:solidFill>
              </a:rPr>
              <a:t>D. Sách giáo khoa do Nhà xuất bản Giáo dục Việt Nam phát hành.</a:t>
            </a:r>
            <a:endParaRPr lang="en-US" sz="1800">
              <a:solidFill>
                <a:schemeClr val="tx1"/>
              </a:solidFill>
            </a:endParaRPr>
          </a:p>
        </p:txBody>
      </p:sp>
    </p:spTree>
    <p:extLst>
      <p:ext uri="{BB962C8B-B14F-4D97-AF65-F5344CB8AC3E}">
        <p14:creationId xmlns:p14="http://schemas.microsoft.com/office/powerpoint/2010/main" val="18021671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randombar(horizontal)">
                                      <p:cBhvr>
                                        <p:cTn id="11" dur="500"/>
                                        <p:tgtEl>
                                          <p:spTgt spid="10"/>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randombar(horizontal)">
                                      <p:cBhvr>
                                        <p:cTn id="14" dur="500"/>
                                        <p:tgtEl>
                                          <p:spTgt spid="12"/>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randombar(horizontal)">
                                      <p:cBhvr>
                                        <p:cTn id="17" dur="500"/>
                                        <p:tgtEl>
                                          <p:spTgt spid="13"/>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randombar(horizontal)">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randombar(horizontal)">
                                      <p:cBhvr>
                                        <p:cTn id="2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2" grpId="0" animBg="1"/>
      <p:bldP spid="13" grpId="0" animBg="1"/>
      <p:bldP spid="14" grpId="0" animBg="1"/>
      <p:bldP spid="1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 id="{1CEB749B-531D-B277-4E8F-C16577994D57}"/>
              </a:ext>
            </a:extLst>
          </p:cNvPr>
          <p:cNvSpPr txBox="1"/>
          <p:nvPr/>
        </p:nvSpPr>
        <p:spPr>
          <a:xfrm>
            <a:off x="526142" y="454027"/>
            <a:ext cx="8091715" cy="958660"/>
          </a:xfrm>
          <a:prstGeom prst="rect">
            <a:avLst/>
          </a:prstGeom>
          <a:noFill/>
        </p:spPr>
        <p:txBody>
          <a:bodyPr wrap="square">
            <a:spAutoFit/>
          </a:bodyPr>
          <a:lstStyle/>
          <a:p>
            <a:pPr algn="ctr">
              <a:lnSpc>
                <a:spcPct val="150000"/>
              </a:lnSpc>
            </a:pPr>
            <a:r>
              <a:rPr lang="vi-VN" sz="2000" b="1" i="1">
                <a:solidFill>
                  <a:srgbClr val="C00000"/>
                </a:solidFill>
              </a:rPr>
              <a:t>Câu </a:t>
            </a:r>
            <a:r>
              <a:rPr lang="en-US" sz="2000" b="1" i="1">
                <a:solidFill>
                  <a:srgbClr val="C00000"/>
                </a:solidFill>
              </a:rPr>
              <a:t>3</a:t>
            </a:r>
            <a:r>
              <a:rPr lang="vi-VN" sz="2000" b="1" i="1">
                <a:solidFill>
                  <a:srgbClr val="C00000"/>
                </a:solidFill>
              </a:rPr>
              <a:t>: </a:t>
            </a:r>
            <a:r>
              <a:rPr lang="vi-VN" sz="2000"/>
              <a:t>Khi em thấy một quảng cáo trên YouTube, em sẽ ứng xử như thế nào?</a:t>
            </a:r>
            <a:endParaRPr lang="en-US" sz="2000"/>
          </a:p>
        </p:txBody>
      </p:sp>
      <p:sp>
        <p:nvSpPr>
          <p:cNvPr id="10" name="Rectangle: Rounded Corners 9">
            <a:extLst>
              <a:ext uri="{FF2B5EF4-FFF2-40B4-BE49-F238E27FC236}">
                <a16:creationId xmlns:a16="http://schemas.microsoft.com/office/drawing/2014/main" xmlns="" id="{61AF830D-9B41-AEEF-F1BD-79CD31F4C2D8}"/>
              </a:ext>
            </a:extLst>
          </p:cNvPr>
          <p:cNvSpPr/>
          <p:nvPr/>
        </p:nvSpPr>
        <p:spPr>
          <a:xfrm>
            <a:off x="156030" y="1802671"/>
            <a:ext cx="4245429" cy="1146628"/>
          </a:xfrm>
          <a:prstGeom prst="roundRect">
            <a:avLst>
              <a:gd name="adj" fmla="val 9073"/>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1800">
                <a:solidFill>
                  <a:schemeClr val="tx1"/>
                </a:solidFill>
              </a:rPr>
              <a:t>A. Tìm hiểu, đánh giá chất lượng thông tin nếu có hứng thú với sản phẩm trong quảng cáo.</a:t>
            </a:r>
            <a:endParaRPr lang="en-US" sz="1800">
              <a:solidFill>
                <a:schemeClr val="tx1"/>
              </a:solidFill>
            </a:endParaRPr>
          </a:p>
        </p:txBody>
      </p:sp>
      <p:sp>
        <p:nvSpPr>
          <p:cNvPr id="12" name="Rectangle: Rounded Corners 11">
            <a:extLst>
              <a:ext uri="{FF2B5EF4-FFF2-40B4-BE49-F238E27FC236}">
                <a16:creationId xmlns:a16="http://schemas.microsoft.com/office/drawing/2014/main" xmlns="" id="{EC289BD0-461F-868E-88EE-836C28FB60CF}"/>
              </a:ext>
            </a:extLst>
          </p:cNvPr>
          <p:cNvSpPr/>
          <p:nvPr/>
        </p:nvSpPr>
        <p:spPr>
          <a:xfrm>
            <a:off x="4742542" y="1802671"/>
            <a:ext cx="4245429" cy="1146628"/>
          </a:xfrm>
          <a:prstGeom prst="roundRect">
            <a:avLst>
              <a:gd name="adj" fmla="val 9073"/>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1800">
                <a:solidFill>
                  <a:schemeClr val="tx1"/>
                </a:solidFill>
              </a:rPr>
              <a:t>B. Báo cáo quảng cáo với YouTube vì nội dung không phù hợp với video.</a:t>
            </a:r>
            <a:endParaRPr lang="en-US" sz="1800">
              <a:solidFill>
                <a:schemeClr val="tx1"/>
              </a:solidFill>
            </a:endParaRPr>
          </a:p>
        </p:txBody>
      </p:sp>
      <p:sp>
        <p:nvSpPr>
          <p:cNvPr id="13" name="Rectangle: Rounded Corners 12">
            <a:extLst>
              <a:ext uri="{FF2B5EF4-FFF2-40B4-BE49-F238E27FC236}">
                <a16:creationId xmlns:a16="http://schemas.microsoft.com/office/drawing/2014/main" xmlns="" id="{5F40CFFF-1390-EFA9-52CA-4660F95FA55F}"/>
              </a:ext>
            </a:extLst>
          </p:cNvPr>
          <p:cNvSpPr/>
          <p:nvPr/>
        </p:nvSpPr>
        <p:spPr>
          <a:xfrm>
            <a:off x="156030" y="3382825"/>
            <a:ext cx="4245429" cy="1146628"/>
          </a:xfrm>
          <a:prstGeom prst="roundRect">
            <a:avLst>
              <a:gd name="adj" fmla="val 9073"/>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1800">
                <a:solidFill>
                  <a:schemeClr val="tx1"/>
                </a:solidFill>
              </a:rPr>
              <a:t>C. Chia sẻ thông tin với người thân, bạn bè vì YouTube là một trang web nổi tiếng.</a:t>
            </a:r>
            <a:endParaRPr lang="en-US" sz="1800">
              <a:solidFill>
                <a:schemeClr val="tx1"/>
              </a:solidFill>
            </a:endParaRPr>
          </a:p>
        </p:txBody>
      </p:sp>
      <p:sp>
        <p:nvSpPr>
          <p:cNvPr id="14" name="Rectangle: Rounded Corners 13">
            <a:extLst>
              <a:ext uri="{FF2B5EF4-FFF2-40B4-BE49-F238E27FC236}">
                <a16:creationId xmlns:a16="http://schemas.microsoft.com/office/drawing/2014/main" xmlns="" id="{7F467EBC-9C39-DC3D-7564-C355C8E1422B}"/>
              </a:ext>
            </a:extLst>
          </p:cNvPr>
          <p:cNvSpPr/>
          <p:nvPr/>
        </p:nvSpPr>
        <p:spPr>
          <a:xfrm>
            <a:off x="4742542" y="3382825"/>
            <a:ext cx="4245429" cy="1146628"/>
          </a:xfrm>
          <a:prstGeom prst="roundRect">
            <a:avLst>
              <a:gd name="adj" fmla="val 9073"/>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1800">
                <a:solidFill>
                  <a:schemeClr val="tx1"/>
                </a:solidFill>
              </a:rPr>
              <a:t>D. Sử dụng sản phẩm vì quảng cáo trên YouTube rất đáng tin cậy.</a:t>
            </a:r>
            <a:endParaRPr lang="en-US" sz="1800">
              <a:solidFill>
                <a:schemeClr val="tx1"/>
              </a:solidFill>
            </a:endParaRPr>
          </a:p>
        </p:txBody>
      </p:sp>
      <p:sp>
        <p:nvSpPr>
          <p:cNvPr id="15" name="Rectangle: Rounded Corners 14">
            <a:extLst>
              <a:ext uri="{FF2B5EF4-FFF2-40B4-BE49-F238E27FC236}">
                <a16:creationId xmlns:a16="http://schemas.microsoft.com/office/drawing/2014/main" xmlns="" id="{957E96CC-A439-FB10-F43A-18EC6ADC8B5E}"/>
              </a:ext>
            </a:extLst>
          </p:cNvPr>
          <p:cNvSpPr/>
          <p:nvPr/>
        </p:nvSpPr>
        <p:spPr>
          <a:xfrm>
            <a:off x="156030" y="1802671"/>
            <a:ext cx="4245429" cy="1146628"/>
          </a:xfrm>
          <a:prstGeom prst="roundRect">
            <a:avLst>
              <a:gd name="adj" fmla="val 9073"/>
            </a:avLst>
          </a:prstGeom>
          <a:solidFill>
            <a:srgbClr val="C2EAF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1800">
                <a:solidFill>
                  <a:schemeClr val="tx1"/>
                </a:solidFill>
              </a:rPr>
              <a:t>A. Tìm hiểu, đánh giá chất lượng thông tin nếu có hứng thú với sản phẩm trong quảng cáo.</a:t>
            </a:r>
            <a:endParaRPr lang="en-US" sz="1800">
              <a:solidFill>
                <a:schemeClr val="tx1"/>
              </a:solidFill>
            </a:endParaRPr>
          </a:p>
        </p:txBody>
      </p:sp>
    </p:spTree>
    <p:extLst>
      <p:ext uri="{BB962C8B-B14F-4D97-AF65-F5344CB8AC3E}">
        <p14:creationId xmlns:p14="http://schemas.microsoft.com/office/powerpoint/2010/main" val="34593344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randombar(horizontal)">
                                      <p:cBhvr>
                                        <p:cTn id="11" dur="500"/>
                                        <p:tgtEl>
                                          <p:spTgt spid="10"/>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randombar(horizontal)">
                                      <p:cBhvr>
                                        <p:cTn id="14" dur="500"/>
                                        <p:tgtEl>
                                          <p:spTgt spid="12"/>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randombar(horizontal)">
                                      <p:cBhvr>
                                        <p:cTn id="17" dur="500"/>
                                        <p:tgtEl>
                                          <p:spTgt spid="13"/>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randombar(horizontal)">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randombar(horizontal)">
                                      <p:cBhvr>
                                        <p:cTn id="2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2" grpId="0" animBg="1"/>
      <p:bldP spid="13" grpId="0" animBg="1"/>
      <p:bldP spid="14" grpId="0" animBg="1"/>
      <p:bldP spid="1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 id="{1CEB749B-531D-B277-4E8F-C16577994D57}"/>
              </a:ext>
            </a:extLst>
          </p:cNvPr>
          <p:cNvSpPr txBox="1"/>
          <p:nvPr/>
        </p:nvSpPr>
        <p:spPr>
          <a:xfrm>
            <a:off x="526142" y="300317"/>
            <a:ext cx="8091715" cy="1703030"/>
          </a:xfrm>
          <a:prstGeom prst="rect">
            <a:avLst/>
          </a:prstGeom>
          <a:noFill/>
        </p:spPr>
        <p:txBody>
          <a:bodyPr wrap="square">
            <a:spAutoFit/>
          </a:bodyPr>
          <a:lstStyle/>
          <a:p>
            <a:pPr algn="just">
              <a:lnSpc>
                <a:spcPct val="150000"/>
              </a:lnSpc>
            </a:pPr>
            <a:r>
              <a:rPr lang="vi-VN" sz="1800" b="1" i="1">
                <a:solidFill>
                  <a:srgbClr val="C00000"/>
                </a:solidFill>
              </a:rPr>
              <a:t>Câu </a:t>
            </a:r>
            <a:r>
              <a:rPr lang="en-US" sz="1800" b="1" i="1">
                <a:solidFill>
                  <a:srgbClr val="C00000"/>
                </a:solidFill>
              </a:rPr>
              <a:t>4</a:t>
            </a:r>
            <a:r>
              <a:rPr lang="vi-VN" sz="1800" b="1" i="1">
                <a:solidFill>
                  <a:srgbClr val="C00000"/>
                </a:solidFill>
              </a:rPr>
              <a:t>: </a:t>
            </a:r>
            <a:r>
              <a:rPr lang="vi-VN" sz="1800"/>
              <a:t>Khi tìm kiếm thông tin về Cuộc thi Viết thư Quốc tế UPU năm học 2024 – 2025, bạn Minh đã không để ý đến thời hạn nộp bài dự thi nên đã bỏ lỡ cơ hội tham gia. Theo em, sơ suất này vi phạm tiêu chí nào về chất lượng thông tin?</a:t>
            </a:r>
            <a:endParaRPr lang="en-US" sz="1800"/>
          </a:p>
        </p:txBody>
      </p:sp>
      <p:sp>
        <p:nvSpPr>
          <p:cNvPr id="10" name="Rectangle: Rounded Corners 9">
            <a:extLst>
              <a:ext uri="{FF2B5EF4-FFF2-40B4-BE49-F238E27FC236}">
                <a16:creationId xmlns:a16="http://schemas.microsoft.com/office/drawing/2014/main" xmlns="" id="{61AF830D-9B41-AEEF-F1BD-79CD31F4C2D8}"/>
              </a:ext>
            </a:extLst>
          </p:cNvPr>
          <p:cNvSpPr/>
          <p:nvPr/>
        </p:nvSpPr>
        <p:spPr>
          <a:xfrm>
            <a:off x="156030" y="2161602"/>
            <a:ext cx="4245429" cy="1146628"/>
          </a:xfrm>
          <a:prstGeom prst="roundRect">
            <a:avLst>
              <a:gd name="adj" fmla="val 9073"/>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1800">
                <a:solidFill>
                  <a:schemeClr val="tx1"/>
                </a:solidFill>
              </a:rPr>
              <a:t>A. Tính đầy đủ.</a:t>
            </a:r>
            <a:endParaRPr lang="en-US" sz="1800">
              <a:solidFill>
                <a:schemeClr val="tx1"/>
              </a:solidFill>
            </a:endParaRPr>
          </a:p>
        </p:txBody>
      </p:sp>
      <p:sp>
        <p:nvSpPr>
          <p:cNvPr id="12" name="Rectangle: Rounded Corners 11">
            <a:extLst>
              <a:ext uri="{FF2B5EF4-FFF2-40B4-BE49-F238E27FC236}">
                <a16:creationId xmlns:a16="http://schemas.microsoft.com/office/drawing/2014/main" xmlns="" id="{EC289BD0-461F-868E-88EE-836C28FB60CF}"/>
              </a:ext>
            </a:extLst>
          </p:cNvPr>
          <p:cNvSpPr/>
          <p:nvPr/>
        </p:nvSpPr>
        <p:spPr>
          <a:xfrm>
            <a:off x="4742542" y="2161602"/>
            <a:ext cx="4245429" cy="1146628"/>
          </a:xfrm>
          <a:prstGeom prst="roundRect">
            <a:avLst>
              <a:gd name="adj" fmla="val 9073"/>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1800">
                <a:solidFill>
                  <a:schemeClr val="tx1"/>
                </a:solidFill>
              </a:rPr>
              <a:t>B. Tính chính xác.</a:t>
            </a:r>
            <a:endParaRPr lang="en-US" sz="1800">
              <a:solidFill>
                <a:schemeClr val="tx1"/>
              </a:solidFill>
            </a:endParaRPr>
          </a:p>
        </p:txBody>
      </p:sp>
      <p:sp>
        <p:nvSpPr>
          <p:cNvPr id="13" name="Rectangle: Rounded Corners 12">
            <a:extLst>
              <a:ext uri="{FF2B5EF4-FFF2-40B4-BE49-F238E27FC236}">
                <a16:creationId xmlns:a16="http://schemas.microsoft.com/office/drawing/2014/main" xmlns="" id="{5F40CFFF-1390-EFA9-52CA-4660F95FA55F}"/>
              </a:ext>
            </a:extLst>
          </p:cNvPr>
          <p:cNvSpPr/>
          <p:nvPr/>
        </p:nvSpPr>
        <p:spPr>
          <a:xfrm>
            <a:off x="156030" y="3565562"/>
            <a:ext cx="4245429" cy="1146628"/>
          </a:xfrm>
          <a:prstGeom prst="roundRect">
            <a:avLst>
              <a:gd name="adj" fmla="val 9073"/>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1800">
                <a:solidFill>
                  <a:schemeClr val="tx1"/>
                </a:solidFill>
              </a:rPr>
              <a:t>C. Tính mới.</a:t>
            </a:r>
            <a:endParaRPr lang="en-US" sz="1800">
              <a:solidFill>
                <a:schemeClr val="tx1"/>
              </a:solidFill>
            </a:endParaRPr>
          </a:p>
        </p:txBody>
      </p:sp>
      <p:sp>
        <p:nvSpPr>
          <p:cNvPr id="14" name="Rectangle: Rounded Corners 13">
            <a:extLst>
              <a:ext uri="{FF2B5EF4-FFF2-40B4-BE49-F238E27FC236}">
                <a16:creationId xmlns:a16="http://schemas.microsoft.com/office/drawing/2014/main" xmlns="" id="{7F467EBC-9C39-DC3D-7564-C355C8E1422B}"/>
              </a:ext>
            </a:extLst>
          </p:cNvPr>
          <p:cNvSpPr/>
          <p:nvPr/>
        </p:nvSpPr>
        <p:spPr>
          <a:xfrm>
            <a:off x="4742542" y="3565562"/>
            <a:ext cx="4245429" cy="1146628"/>
          </a:xfrm>
          <a:prstGeom prst="roundRect">
            <a:avLst>
              <a:gd name="adj" fmla="val 9073"/>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1800">
                <a:solidFill>
                  <a:schemeClr val="tx1"/>
                </a:solidFill>
              </a:rPr>
              <a:t>D. Tính sử dụng được.</a:t>
            </a:r>
            <a:endParaRPr lang="en-US" sz="1800">
              <a:solidFill>
                <a:schemeClr val="tx1"/>
              </a:solidFill>
            </a:endParaRPr>
          </a:p>
        </p:txBody>
      </p:sp>
      <p:sp>
        <p:nvSpPr>
          <p:cNvPr id="15" name="Rectangle: Rounded Corners 14">
            <a:extLst>
              <a:ext uri="{FF2B5EF4-FFF2-40B4-BE49-F238E27FC236}">
                <a16:creationId xmlns:a16="http://schemas.microsoft.com/office/drawing/2014/main" xmlns="" id="{957E96CC-A439-FB10-F43A-18EC6ADC8B5E}"/>
              </a:ext>
            </a:extLst>
          </p:cNvPr>
          <p:cNvSpPr/>
          <p:nvPr/>
        </p:nvSpPr>
        <p:spPr>
          <a:xfrm>
            <a:off x="156029" y="2161602"/>
            <a:ext cx="4245429" cy="1146628"/>
          </a:xfrm>
          <a:prstGeom prst="roundRect">
            <a:avLst>
              <a:gd name="adj" fmla="val 9073"/>
            </a:avLst>
          </a:prstGeom>
          <a:solidFill>
            <a:srgbClr val="C2EAF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1800">
                <a:solidFill>
                  <a:schemeClr val="tx1"/>
                </a:solidFill>
              </a:rPr>
              <a:t>A. Tính đầy đủ.</a:t>
            </a:r>
            <a:endParaRPr lang="en-US" sz="1800">
              <a:solidFill>
                <a:schemeClr val="tx1"/>
              </a:solidFill>
            </a:endParaRPr>
          </a:p>
        </p:txBody>
      </p:sp>
    </p:spTree>
    <p:extLst>
      <p:ext uri="{BB962C8B-B14F-4D97-AF65-F5344CB8AC3E}">
        <p14:creationId xmlns:p14="http://schemas.microsoft.com/office/powerpoint/2010/main" val="17817604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randombar(horizontal)">
                                      <p:cBhvr>
                                        <p:cTn id="11" dur="500"/>
                                        <p:tgtEl>
                                          <p:spTgt spid="10"/>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randombar(horizontal)">
                                      <p:cBhvr>
                                        <p:cTn id="14" dur="500"/>
                                        <p:tgtEl>
                                          <p:spTgt spid="12"/>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randombar(horizontal)">
                                      <p:cBhvr>
                                        <p:cTn id="17" dur="500"/>
                                        <p:tgtEl>
                                          <p:spTgt spid="13"/>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randombar(horizontal)">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randombar(horizontal)">
                                      <p:cBhvr>
                                        <p:cTn id="2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2" grpId="0" animBg="1"/>
      <p:bldP spid="13" grpId="0" animBg="1"/>
      <p:bldP spid="14" grpId="0" animBg="1"/>
      <p:bldP spid="1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 id="{1CEB749B-531D-B277-4E8F-C16577994D57}"/>
              </a:ext>
            </a:extLst>
          </p:cNvPr>
          <p:cNvSpPr txBox="1"/>
          <p:nvPr/>
        </p:nvSpPr>
        <p:spPr>
          <a:xfrm>
            <a:off x="526142" y="454027"/>
            <a:ext cx="8091715" cy="958660"/>
          </a:xfrm>
          <a:prstGeom prst="rect">
            <a:avLst/>
          </a:prstGeom>
          <a:noFill/>
        </p:spPr>
        <p:txBody>
          <a:bodyPr wrap="square">
            <a:spAutoFit/>
          </a:bodyPr>
          <a:lstStyle/>
          <a:p>
            <a:pPr algn="ctr">
              <a:lnSpc>
                <a:spcPct val="150000"/>
              </a:lnSpc>
            </a:pPr>
            <a:r>
              <a:rPr lang="vi-VN" sz="2000" b="1" i="1">
                <a:solidFill>
                  <a:srgbClr val="C00000"/>
                </a:solidFill>
              </a:rPr>
              <a:t>Câu </a:t>
            </a:r>
            <a:r>
              <a:rPr lang="en-US" sz="2000" b="1" i="1">
                <a:solidFill>
                  <a:srgbClr val="C00000"/>
                </a:solidFill>
              </a:rPr>
              <a:t>5</a:t>
            </a:r>
            <a:r>
              <a:rPr lang="vi-VN" sz="2000" b="1" i="1">
                <a:solidFill>
                  <a:srgbClr val="C00000"/>
                </a:solidFill>
              </a:rPr>
              <a:t>: </a:t>
            </a:r>
            <a:r>
              <a:rPr lang="vi-VN" sz="2000"/>
              <a:t>Em hãy tìm hiểu trên Internet và cho biết tờ báo điện tử nào sau đây trực thuộc Bộ Thông tin và Truyền thông Việt Nam?</a:t>
            </a:r>
            <a:endParaRPr lang="en-US" sz="2000"/>
          </a:p>
        </p:txBody>
      </p:sp>
      <p:sp>
        <p:nvSpPr>
          <p:cNvPr id="10" name="Rectangle: Rounded Corners 9">
            <a:extLst>
              <a:ext uri="{FF2B5EF4-FFF2-40B4-BE49-F238E27FC236}">
                <a16:creationId xmlns:a16="http://schemas.microsoft.com/office/drawing/2014/main" xmlns="" id="{61AF830D-9B41-AEEF-F1BD-79CD31F4C2D8}"/>
              </a:ext>
            </a:extLst>
          </p:cNvPr>
          <p:cNvSpPr/>
          <p:nvPr/>
        </p:nvSpPr>
        <p:spPr>
          <a:xfrm>
            <a:off x="156030" y="1802671"/>
            <a:ext cx="4245429" cy="1146628"/>
          </a:xfrm>
          <a:prstGeom prst="roundRect">
            <a:avLst>
              <a:gd name="adj" fmla="val 9073"/>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1800">
                <a:solidFill>
                  <a:schemeClr val="tx1"/>
                </a:solidFill>
              </a:rPr>
              <a:t>A. Báo Đời sống &amp; Pháp luật.</a:t>
            </a:r>
            <a:endParaRPr lang="en-US" sz="1800">
              <a:solidFill>
                <a:schemeClr val="tx1"/>
              </a:solidFill>
            </a:endParaRPr>
          </a:p>
        </p:txBody>
      </p:sp>
      <p:sp>
        <p:nvSpPr>
          <p:cNvPr id="12" name="Rectangle: Rounded Corners 11">
            <a:extLst>
              <a:ext uri="{FF2B5EF4-FFF2-40B4-BE49-F238E27FC236}">
                <a16:creationId xmlns:a16="http://schemas.microsoft.com/office/drawing/2014/main" xmlns="" id="{EC289BD0-461F-868E-88EE-836C28FB60CF}"/>
              </a:ext>
            </a:extLst>
          </p:cNvPr>
          <p:cNvSpPr/>
          <p:nvPr/>
        </p:nvSpPr>
        <p:spPr>
          <a:xfrm>
            <a:off x="4742542" y="1802671"/>
            <a:ext cx="4245429" cy="1146628"/>
          </a:xfrm>
          <a:prstGeom prst="roundRect">
            <a:avLst>
              <a:gd name="adj" fmla="val 9073"/>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1800">
                <a:solidFill>
                  <a:schemeClr val="tx1"/>
                </a:solidFill>
              </a:rPr>
              <a:t>B. Vietnamnet.</a:t>
            </a:r>
            <a:endParaRPr lang="en-US" sz="1800">
              <a:solidFill>
                <a:schemeClr val="tx1"/>
              </a:solidFill>
            </a:endParaRPr>
          </a:p>
        </p:txBody>
      </p:sp>
      <p:sp>
        <p:nvSpPr>
          <p:cNvPr id="13" name="Rectangle: Rounded Corners 12">
            <a:extLst>
              <a:ext uri="{FF2B5EF4-FFF2-40B4-BE49-F238E27FC236}">
                <a16:creationId xmlns:a16="http://schemas.microsoft.com/office/drawing/2014/main" xmlns="" id="{5F40CFFF-1390-EFA9-52CA-4660F95FA55F}"/>
              </a:ext>
            </a:extLst>
          </p:cNvPr>
          <p:cNvSpPr/>
          <p:nvPr/>
        </p:nvSpPr>
        <p:spPr>
          <a:xfrm>
            <a:off x="156030" y="3382825"/>
            <a:ext cx="4245429" cy="1146628"/>
          </a:xfrm>
          <a:prstGeom prst="roundRect">
            <a:avLst>
              <a:gd name="adj" fmla="val 9073"/>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1800">
                <a:solidFill>
                  <a:schemeClr val="tx1"/>
                </a:solidFill>
              </a:rPr>
              <a:t>C. VTC News.</a:t>
            </a:r>
            <a:endParaRPr lang="en-US" sz="1800">
              <a:solidFill>
                <a:schemeClr val="tx1"/>
              </a:solidFill>
            </a:endParaRPr>
          </a:p>
        </p:txBody>
      </p:sp>
      <p:sp>
        <p:nvSpPr>
          <p:cNvPr id="14" name="Rectangle: Rounded Corners 13">
            <a:extLst>
              <a:ext uri="{FF2B5EF4-FFF2-40B4-BE49-F238E27FC236}">
                <a16:creationId xmlns:a16="http://schemas.microsoft.com/office/drawing/2014/main" xmlns="" id="{7F467EBC-9C39-DC3D-7564-C355C8E1422B}"/>
              </a:ext>
            </a:extLst>
          </p:cNvPr>
          <p:cNvSpPr/>
          <p:nvPr/>
        </p:nvSpPr>
        <p:spPr>
          <a:xfrm>
            <a:off x="4742542" y="3382825"/>
            <a:ext cx="4245429" cy="1146628"/>
          </a:xfrm>
          <a:prstGeom prst="roundRect">
            <a:avLst>
              <a:gd name="adj" fmla="val 9073"/>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1800">
                <a:solidFill>
                  <a:schemeClr val="tx1"/>
                </a:solidFill>
              </a:rPr>
              <a:t>D. VnExpress.</a:t>
            </a:r>
            <a:endParaRPr lang="en-US" sz="1800">
              <a:solidFill>
                <a:schemeClr val="tx1"/>
              </a:solidFill>
            </a:endParaRPr>
          </a:p>
        </p:txBody>
      </p:sp>
      <p:sp>
        <p:nvSpPr>
          <p:cNvPr id="15" name="Rectangle: Rounded Corners 14">
            <a:extLst>
              <a:ext uri="{FF2B5EF4-FFF2-40B4-BE49-F238E27FC236}">
                <a16:creationId xmlns:a16="http://schemas.microsoft.com/office/drawing/2014/main" xmlns="" id="{957E96CC-A439-FB10-F43A-18EC6ADC8B5E}"/>
              </a:ext>
            </a:extLst>
          </p:cNvPr>
          <p:cNvSpPr/>
          <p:nvPr/>
        </p:nvSpPr>
        <p:spPr>
          <a:xfrm>
            <a:off x="4742542" y="1802671"/>
            <a:ext cx="4245429" cy="1146628"/>
          </a:xfrm>
          <a:prstGeom prst="roundRect">
            <a:avLst>
              <a:gd name="adj" fmla="val 9073"/>
            </a:avLst>
          </a:prstGeom>
          <a:solidFill>
            <a:srgbClr val="C2EAF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1800">
                <a:solidFill>
                  <a:schemeClr val="tx1"/>
                </a:solidFill>
              </a:rPr>
              <a:t>B. Vietnamnet.</a:t>
            </a:r>
            <a:endParaRPr lang="en-US" sz="1800">
              <a:solidFill>
                <a:schemeClr val="tx1"/>
              </a:solidFill>
            </a:endParaRPr>
          </a:p>
        </p:txBody>
      </p:sp>
    </p:spTree>
    <p:extLst>
      <p:ext uri="{BB962C8B-B14F-4D97-AF65-F5344CB8AC3E}">
        <p14:creationId xmlns:p14="http://schemas.microsoft.com/office/powerpoint/2010/main" val="6188885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randombar(horizontal)">
                                      <p:cBhvr>
                                        <p:cTn id="11" dur="500"/>
                                        <p:tgtEl>
                                          <p:spTgt spid="10"/>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randombar(horizontal)">
                                      <p:cBhvr>
                                        <p:cTn id="14" dur="500"/>
                                        <p:tgtEl>
                                          <p:spTgt spid="12"/>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randombar(horizontal)">
                                      <p:cBhvr>
                                        <p:cTn id="17" dur="500"/>
                                        <p:tgtEl>
                                          <p:spTgt spid="13"/>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randombar(horizontal)">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randombar(horizontal)">
                                      <p:cBhvr>
                                        <p:cTn id="2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2" grpId="0" animBg="1"/>
      <p:bldP spid="13" grpId="0" animBg="1"/>
      <p:bldP spid="14" grpId="0" animBg="1"/>
      <p:bldP spid="1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C43C8EB1-DCE9-D9E2-8E16-12DE47FE7D24}"/>
              </a:ext>
            </a:extLst>
          </p:cNvPr>
          <p:cNvSpPr txBox="1"/>
          <p:nvPr/>
        </p:nvSpPr>
        <p:spPr>
          <a:xfrm>
            <a:off x="300684" y="519880"/>
            <a:ext cx="4826365" cy="4360424"/>
          </a:xfrm>
          <a:prstGeom prst="rect">
            <a:avLst/>
          </a:prstGeom>
          <a:solidFill>
            <a:schemeClr val="accent3">
              <a:lumMod val="20000"/>
              <a:lumOff val="80000"/>
            </a:schemeClr>
          </a:solidFill>
        </p:spPr>
        <p:txBody>
          <a:bodyPr wrap="square">
            <a:spAutoFit/>
          </a:bodyPr>
          <a:lstStyle/>
          <a:p>
            <a:pPr algn="just">
              <a:lnSpc>
                <a:spcPct val="150000"/>
              </a:lnSpc>
            </a:pPr>
            <a:r>
              <a:rPr lang="vi-VN" sz="1700"/>
              <a:t>Để chuẩn bị cho chuyến tham quan một nông trại, An gọi đến số điện thoại liên lạc được cung cấp trên trang web của nông trại nhưng không được. Minh cho rằng có thể đầu số điện thoại đã thay đổi nhưng nông trại chưa kịp cập nhật lên trang web nên đã tìm kiếm thông tin trên website của các nhà cung cấp dịch vụ viễn thông. Nhờ đó, Minh đã liên hệ thành công với nông trại. Em hãy nhận xét về chất lượng của thông tin (theo 4 tính chất ở Hình 2.2) mà mỗi bạn thu nhận được.</a:t>
            </a:r>
            <a:endParaRPr lang="en-US" sz="1700"/>
          </a:p>
        </p:txBody>
      </p:sp>
      <p:grpSp>
        <p:nvGrpSpPr>
          <p:cNvPr id="4" name="Google Shape;828;p39">
            <a:extLst>
              <a:ext uri="{FF2B5EF4-FFF2-40B4-BE49-F238E27FC236}">
                <a16:creationId xmlns:a16="http://schemas.microsoft.com/office/drawing/2014/main" xmlns="" id="{AFE3C452-6564-B596-2C8F-43F0050781E3}"/>
              </a:ext>
            </a:extLst>
          </p:cNvPr>
          <p:cNvGrpSpPr/>
          <p:nvPr/>
        </p:nvGrpSpPr>
        <p:grpSpPr>
          <a:xfrm>
            <a:off x="5297714" y="1783841"/>
            <a:ext cx="3657600" cy="3264809"/>
            <a:chOff x="114050" y="764875"/>
            <a:chExt cx="4256200" cy="3799125"/>
          </a:xfrm>
        </p:grpSpPr>
        <p:sp>
          <p:nvSpPr>
            <p:cNvPr id="5" name="Google Shape;829;p39">
              <a:extLst>
                <a:ext uri="{FF2B5EF4-FFF2-40B4-BE49-F238E27FC236}">
                  <a16:creationId xmlns:a16="http://schemas.microsoft.com/office/drawing/2014/main" xmlns="" id="{CD278CF2-5A41-72B2-3B29-4F7E62FEB5CE}"/>
                </a:ext>
              </a:extLst>
            </p:cNvPr>
            <p:cNvSpPr/>
            <p:nvPr/>
          </p:nvSpPr>
          <p:spPr>
            <a:xfrm>
              <a:off x="114050" y="1143680"/>
              <a:ext cx="3420066" cy="2247155"/>
            </a:xfrm>
            <a:custGeom>
              <a:avLst/>
              <a:gdLst/>
              <a:ahLst/>
              <a:cxnLst/>
              <a:rect l="l" t="t" r="r" b="b"/>
              <a:pathLst>
                <a:path w="13588" h="8928" extrusionOk="0">
                  <a:moveTo>
                    <a:pt x="2340" y="124"/>
                  </a:moveTo>
                  <a:cubicBezTo>
                    <a:pt x="1426" y="349"/>
                    <a:pt x="670" y="877"/>
                    <a:pt x="235" y="1719"/>
                  </a:cubicBezTo>
                  <a:cubicBezTo>
                    <a:pt x="-206" y="2575"/>
                    <a:pt x="47" y="3562"/>
                    <a:pt x="391" y="4402"/>
                  </a:cubicBezTo>
                  <a:cubicBezTo>
                    <a:pt x="745" y="5266"/>
                    <a:pt x="1332" y="6028"/>
                    <a:pt x="2043" y="6630"/>
                  </a:cubicBezTo>
                  <a:cubicBezTo>
                    <a:pt x="3112" y="7535"/>
                    <a:pt x="4451" y="8064"/>
                    <a:pt x="5779" y="8452"/>
                  </a:cubicBezTo>
                  <a:cubicBezTo>
                    <a:pt x="7260" y="8885"/>
                    <a:pt x="8835" y="9082"/>
                    <a:pt x="10362" y="8788"/>
                  </a:cubicBezTo>
                  <a:cubicBezTo>
                    <a:pt x="11373" y="8594"/>
                    <a:pt x="12383" y="8158"/>
                    <a:pt x="13020" y="7350"/>
                  </a:cubicBezTo>
                  <a:cubicBezTo>
                    <a:pt x="13657" y="6541"/>
                    <a:pt x="13817" y="5307"/>
                    <a:pt x="13197" y="4486"/>
                  </a:cubicBezTo>
                  <a:cubicBezTo>
                    <a:pt x="12883" y="4070"/>
                    <a:pt x="12412" y="3800"/>
                    <a:pt x="11931" y="3600"/>
                  </a:cubicBezTo>
                  <a:cubicBezTo>
                    <a:pt x="10300" y="2921"/>
                    <a:pt x="8129" y="3048"/>
                    <a:pt x="6755" y="1832"/>
                  </a:cubicBezTo>
                  <a:cubicBezTo>
                    <a:pt x="6170" y="1314"/>
                    <a:pt x="5708" y="657"/>
                    <a:pt x="4977" y="328"/>
                  </a:cubicBezTo>
                  <a:cubicBezTo>
                    <a:pt x="4163" y="-38"/>
                    <a:pt x="3201" y="-87"/>
                    <a:pt x="2340" y="124"/>
                  </a:cubicBezTo>
                  <a:close/>
                </a:path>
              </a:pathLst>
            </a:custGeom>
            <a:solidFill>
              <a:schemeClr val="accent4"/>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nvGrpSpPr>
            <p:cNvPr id="6" name="Google Shape;830;p39">
              <a:extLst>
                <a:ext uri="{FF2B5EF4-FFF2-40B4-BE49-F238E27FC236}">
                  <a16:creationId xmlns:a16="http://schemas.microsoft.com/office/drawing/2014/main" xmlns="" id="{6AD48AB8-E17E-AE14-B5A4-1603FF0291F9}"/>
                </a:ext>
              </a:extLst>
            </p:cNvPr>
            <p:cNvGrpSpPr/>
            <p:nvPr/>
          </p:nvGrpSpPr>
          <p:grpSpPr>
            <a:xfrm>
              <a:off x="160866" y="764875"/>
              <a:ext cx="4209384" cy="3799125"/>
              <a:chOff x="160866" y="764875"/>
              <a:chExt cx="4209384" cy="3799125"/>
            </a:xfrm>
          </p:grpSpPr>
          <p:sp>
            <p:nvSpPr>
              <p:cNvPr id="7" name="Google Shape;831;p39">
                <a:extLst>
                  <a:ext uri="{FF2B5EF4-FFF2-40B4-BE49-F238E27FC236}">
                    <a16:creationId xmlns:a16="http://schemas.microsoft.com/office/drawing/2014/main" xmlns="" id="{E582CA27-4280-A441-F9B3-CC6E722306AE}"/>
                  </a:ext>
                </a:extLst>
              </p:cNvPr>
              <p:cNvSpPr/>
              <p:nvPr/>
            </p:nvSpPr>
            <p:spPr>
              <a:xfrm>
                <a:off x="3075266" y="1608062"/>
                <a:ext cx="1294984" cy="1068708"/>
              </a:xfrm>
              <a:custGeom>
                <a:avLst/>
                <a:gdLst/>
                <a:ahLst/>
                <a:cxnLst/>
                <a:rect l="l" t="t" r="r" b="b"/>
                <a:pathLst>
                  <a:path w="5145" h="4246" extrusionOk="0">
                    <a:moveTo>
                      <a:pt x="4884" y="2599"/>
                    </a:moveTo>
                    <a:cubicBezTo>
                      <a:pt x="4078" y="4103"/>
                      <a:pt x="2271" y="4610"/>
                      <a:pt x="735" y="3983"/>
                    </a:cubicBezTo>
                    <a:cubicBezTo>
                      <a:pt x="591" y="3924"/>
                      <a:pt x="451" y="3841"/>
                      <a:pt x="333" y="3738"/>
                    </a:cubicBezTo>
                    <a:cubicBezTo>
                      <a:pt x="297" y="3707"/>
                      <a:pt x="264" y="3675"/>
                      <a:pt x="233" y="3641"/>
                    </a:cubicBezTo>
                    <a:cubicBezTo>
                      <a:pt x="129" y="3525"/>
                      <a:pt x="50" y="3390"/>
                      <a:pt x="18" y="3238"/>
                    </a:cubicBezTo>
                    <a:cubicBezTo>
                      <a:pt x="14" y="3221"/>
                      <a:pt x="11" y="3203"/>
                      <a:pt x="8" y="3185"/>
                    </a:cubicBezTo>
                    <a:cubicBezTo>
                      <a:pt x="8" y="3184"/>
                      <a:pt x="8" y="3182"/>
                      <a:pt x="8" y="3181"/>
                    </a:cubicBezTo>
                    <a:cubicBezTo>
                      <a:pt x="-3" y="3107"/>
                      <a:pt x="-2" y="3035"/>
                      <a:pt x="8" y="2965"/>
                    </a:cubicBezTo>
                    <a:cubicBezTo>
                      <a:pt x="9" y="2951"/>
                      <a:pt x="12" y="2936"/>
                      <a:pt x="15" y="2921"/>
                    </a:cubicBezTo>
                    <a:cubicBezTo>
                      <a:pt x="26" y="2864"/>
                      <a:pt x="44" y="2808"/>
                      <a:pt x="66" y="2754"/>
                    </a:cubicBezTo>
                    <a:cubicBezTo>
                      <a:pt x="71" y="2743"/>
                      <a:pt x="77" y="2731"/>
                      <a:pt x="82" y="2719"/>
                    </a:cubicBezTo>
                    <a:cubicBezTo>
                      <a:pt x="97" y="2688"/>
                      <a:pt x="114" y="2657"/>
                      <a:pt x="132" y="2627"/>
                    </a:cubicBezTo>
                    <a:cubicBezTo>
                      <a:pt x="138" y="2617"/>
                      <a:pt x="145" y="2606"/>
                      <a:pt x="151" y="2596"/>
                    </a:cubicBezTo>
                    <a:cubicBezTo>
                      <a:pt x="373" y="2253"/>
                      <a:pt x="795" y="1994"/>
                      <a:pt x="1112" y="1815"/>
                    </a:cubicBezTo>
                    <a:cubicBezTo>
                      <a:pt x="1411" y="1647"/>
                      <a:pt x="1722" y="1483"/>
                      <a:pt x="1976" y="1248"/>
                    </a:cubicBezTo>
                    <a:cubicBezTo>
                      <a:pt x="2213" y="1028"/>
                      <a:pt x="2397" y="753"/>
                      <a:pt x="2624" y="520"/>
                    </a:cubicBezTo>
                    <a:cubicBezTo>
                      <a:pt x="2831" y="307"/>
                      <a:pt x="3068" y="131"/>
                      <a:pt x="3409" y="48"/>
                    </a:cubicBezTo>
                    <a:cubicBezTo>
                      <a:pt x="3642" y="-9"/>
                      <a:pt x="3888" y="-16"/>
                      <a:pt x="4118" y="32"/>
                    </a:cubicBezTo>
                    <a:lnTo>
                      <a:pt x="4119" y="32"/>
                    </a:lnTo>
                    <a:cubicBezTo>
                      <a:pt x="4128" y="34"/>
                      <a:pt x="4137" y="36"/>
                      <a:pt x="4147" y="38"/>
                    </a:cubicBezTo>
                    <a:cubicBezTo>
                      <a:pt x="4203" y="51"/>
                      <a:pt x="4258" y="68"/>
                      <a:pt x="4312" y="88"/>
                    </a:cubicBezTo>
                    <a:cubicBezTo>
                      <a:pt x="4321" y="91"/>
                      <a:pt x="4330" y="94"/>
                      <a:pt x="4339" y="98"/>
                    </a:cubicBezTo>
                    <a:cubicBezTo>
                      <a:pt x="4400" y="122"/>
                      <a:pt x="4458" y="150"/>
                      <a:pt x="4513" y="183"/>
                    </a:cubicBezTo>
                    <a:cubicBezTo>
                      <a:pt x="4524" y="189"/>
                      <a:pt x="4534" y="195"/>
                      <a:pt x="4544" y="202"/>
                    </a:cubicBezTo>
                    <a:cubicBezTo>
                      <a:pt x="4586" y="229"/>
                      <a:pt x="4626" y="258"/>
                      <a:pt x="4665" y="291"/>
                    </a:cubicBezTo>
                    <a:lnTo>
                      <a:pt x="4665" y="291"/>
                    </a:lnTo>
                    <a:cubicBezTo>
                      <a:pt x="4676" y="300"/>
                      <a:pt x="4687" y="309"/>
                      <a:pt x="4697" y="319"/>
                    </a:cubicBezTo>
                    <a:cubicBezTo>
                      <a:pt x="4737" y="355"/>
                      <a:pt x="4775" y="394"/>
                      <a:pt x="4809" y="436"/>
                    </a:cubicBezTo>
                    <a:cubicBezTo>
                      <a:pt x="4820" y="449"/>
                      <a:pt x="4830" y="462"/>
                      <a:pt x="4839" y="474"/>
                    </a:cubicBezTo>
                    <a:cubicBezTo>
                      <a:pt x="4866" y="510"/>
                      <a:pt x="4890" y="547"/>
                      <a:pt x="4913" y="587"/>
                    </a:cubicBezTo>
                    <a:cubicBezTo>
                      <a:pt x="4913" y="587"/>
                      <a:pt x="4914" y="588"/>
                      <a:pt x="4914" y="589"/>
                    </a:cubicBezTo>
                    <a:cubicBezTo>
                      <a:pt x="4917" y="592"/>
                      <a:pt x="4918" y="596"/>
                      <a:pt x="4921" y="599"/>
                    </a:cubicBezTo>
                    <a:cubicBezTo>
                      <a:pt x="5251" y="1188"/>
                      <a:pt x="5197" y="2015"/>
                      <a:pt x="4884" y="2599"/>
                    </a:cubicBezTo>
                    <a:close/>
                  </a:path>
                </a:pathLst>
              </a:custGeom>
              <a:solidFill>
                <a:schemeClr val="accent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8" name="Google Shape;832;p39">
                <a:extLst>
                  <a:ext uri="{FF2B5EF4-FFF2-40B4-BE49-F238E27FC236}">
                    <a16:creationId xmlns:a16="http://schemas.microsoft.com/office/drawing/2014/main" xmlns="" id="{81CF2AAE-7625-0E16-1C2C-72BFC3169095}"/>
                  </a:ext>
                </a:extLst>
              </p:cNvPr>
              <p:cNvSpPr/>
              <p:nvPr/>
            </p:nvSpPr>
            <p:spPr>
              <a:xfrm>
                <a:off x="4160584" y="1630212"/>
                <a:ext cx="15102" cy="99924"/>
              </a:xfrm>
              <a:custGeom>
                <a:avLst/>
                <a:gdLst/>
                <a:ahLst/>
                <a:cxnLst/>
                <a:rect l="l" t="t" r="r" b="b"/>
                <a:pathLst>
                  <a:path w="60" h="397" extrusionOk="0">
                    <a:moveTo>
                      <a:pt x="60" y="384"/>
                    </a:moveTo>
                    <a:cubicBezTo>
                      <a:pt x="62" y="401"/>
                      <a:pt x="35" y="401"/>
                      <a:pt x="33" y="384"/>
                    </a:cubicBezTo>
                    <a:cubicBezTo>
                      <a:pt x="22" y="256"/>
                      <a:pt x="11" y="128"/>
                      <a:pt x="0" y="0"/>
                    </a:cubicBezTo>
                    <a:cubicBezTo>
                      <a:pt x="9" y="3"/>
                      <a:pt x="18" y="6"/>
                      <a:pt x="27" y="10"/>
                    </a:cubicBezTo>
                    <a:cubicBezTo>
                      <a:pt x="38" y="135"/>
                      <a:pt x="49" y="259"/>
                      <a:pt x="60" y="384"/>
                    </a:cubicBezTo>
                    <a:close/>
                  </a:path>
                </a:pathLst>
              </a:custGeom>
              <a:solidFill>
                <a:schemeClr val="accent6"/>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1" name="Google Shape;833;p39">
                <a:extLst>
                  <a:ext uri="{FF2B5EF4-FFF2-40B4-BE49-F238E27FC236}">
                    <a16:creationId xmlns:a16="http://schemas.microsoft.com/office/drawing/2014/main" xmlns="" id="{B4227D7A-7771-5868-C9E1-32453EEB62B0}"/>
                  </a:ext>
                </a:extLst>
              </p:cNvPr>
              <p:cNvSpPr/>
              <p:nvPr/>
            </p:nvSpPr>
            <p:spPr>
              <a:xfrm>
                <a:off x="4211175" y="1654123"/>
                <a:ext cx="14598" cy="83564"/>
              </a:xfrm>
              <a:custGeom>
                <a:avLst/>
                <a:gdLst/>
                <a:ahLst/>
                <a:cxnLst/>
                <a:rect l="l" t="t" r="r" b="b"/>
                <a:pathLst>
                  <a:path w="58" h="332" extrusionOk="0">
                    <a:moveTo>
                      <a:pt x="58" y="319"/>
                    </a:moveTo>
                    <a:cubicBezTo>
                      <a:pt x="58" y="336"/>
                      <a:pt x="32" y="336"/>
                      <a:pt x="32" y="319"/>
                    </a:cubicBezTo>
                    <a:cubicBezTo>
                      <a:pt x="31" y="212"/>
                      <a:pt x="21" y="106"/>
                      <a:pt x="0" y="0"/>
                    </a:cubicBezTo>
                    <a:cubicBezTo>
                      <a:pt x="11" y="6"/>
                      <a:pt x="21" y="12"/>
                      <a:pt x="31" y="19"/>
                    </a:cubicBezTo>
                    <a:cubicBezTo>
                      <a:pt x="49" y="118"/>
                      <a:pt x="58" y="218"/>
                      <a:pt x="58" y="319"/>
                    </a:cubicBezTo>
                    <a:close/>
                  </a:path>
                </a:pathLst>
              </a:custGeom>
              <a:solidFill>
                <a:schemeClr val="accent6"/>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6" name="Google Shape;834;p39">
                <a:extLst>
                  <a:ext uri="{FF2B5EF4-FFF2-40B4-BE49-F238E27FC236}">
                    <a16:creationId xmlns:a16="http://schemas.microsoft.com/office/drawing/2014/main" xmlns="" id="{E3A53C3D-22D0-C52A-0B63-0D260BAF25D3}"/>
                  </a:ext>
                </a:extLst>
              </p:cNvPr>
              <p:cNvSpPr/>
              <p:nvPr/>
            </p:nvSpPr>
            <p:spPr>
              <a:xfrm>
                <a:off x="4249433" y="1681306"/>
                <a:ext cx="11830" cy="65693"/>
              </a:xfrm>
              <a:custGeom>
                <a:avLst/>
                <a:gdLst/>
                <a:ahLst/>
                <a:cxnLst/>
                <a:rect l="l" t="t" r="r" b="b"/>
                <a:pathLst>
                  <a:path w="47" h="261" extrusionOk="0">
                    <a:moveTo>
                      <a:pt x="47" y="247"/>
                    </a:moveTo>
                    <a:cubicBezTo>
                      <a:pt x="46" y="265"/>
                      <a:pt x="20" y="265"/>
                      <a:pt x="20" y="247"/>
                    </a:cubicBezTo>
                    <a:cubicBezTo>
                      <a:pt x="22" y="163"/>
                      <a:pt x="15" y="81"/>
                      <a:pt x="0" y="0"/>
                    </a:cubicBezTo>
                    <a:cubicBezTo>
                      <a:pt x="11" y="9"/>
                      <a:pt x="22" y="18"/>
                      <a:pt x="32" y="28"/>
                    </a:cubicBezTo>
                    <a:cubicBezTo>
                      <a:pt x="44" y="100"/>
                      <a:pt x="49" y="173"/>
                      <a:pt x="47" y="247"/>
                    </a:cubicBezTo>
                    <a:close/>
                  </a:path>
                </a:pathLst>
              </a:custGeom>
              <a:solidFill>
                <a:schemeClr val="accent6"/>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7" name="Google Shape;835;p39">
                <a:extLst>
                  <a:ext uri="{FF2B5EF4-FFF2-40B4-BE49-F238E27FC236}">
                    <a16:creationId xmlns:a16="http://schemas.microsoft.com/office/drawing/2014/main" xmlns="" id="{654F9DB7-0E73-1DE6-7F24-F3492E7461BF}"/>
                  </a:ext>
                </a:extLst>
              </p:cNvPr>
              <p:cNvSpPr/>
              <p:nvPr/>
            </p:nvSpPr>
            <p:spPr>
              <a:xfrm>
                <a:off x="4285678" y="1717802"/>
                <a:ext cx="9313" cy="64435"/>
              </a:xfrm>
              <a:custGeom>
                <a:avLst/>
                <a:gdLst/>
                <a:ahLst/>
                <a:cxnLst/>
                <a:rect l="l" t="t" r="r" b="b"/>
                <a:pathLst>
                  <a:path w="37" h="256" extrusionOk="0">
                    <a:moveTo>
                      <a:pt x="36" y="243"/>
                    </a:moveTo>
                    <a:cubicBezTo>
                      <a:pt x="36" y="260"/>
                      <a:pt x="9" y="260"/>
                      <a:pt x="9" y="243"/>
                    </a:cubicBezTo>
                    <a:cubicBezTo>
                      <a:pt x="12" y="161"/>
                      <a:pt x="9" y="81"/>
                      <a:pt x="0" y="0"/>
                    </a:cubicBezTo>
                    <a:cubicBezTo>
                      <a:pt x="11" y="13"/>
                      <a:pt x="21" y="26"/>
                      <a:pt x="30" y="39"/>
                    </a:cubicBezTo>
                    <a:cubicBezTo>
                      <a:pt x="36" y="106"/>
                      <a:pt x="38" y="174"/>
                      <a:pt x="36" y="243"/>
                    </a:cubicBezTo>
                    <a:close/>
                  </a:path>
                </a:pathLst>
              </a:custGeom>
              <a:solidFill>
                <a:schemeClr val="accent6"/>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8" name="Google Shape;836;p39">
                <a:extLst>
                  <a:ext uri="{FF2B5EF4-FFF2-40B4-BE49-F238E27FC236}">
                    <a16:creationId xmlns:a16="http://schemas.microsoft.com/office/drawing/2014/main" xmlns="" id="{EF77CF39-7B92-3413-90BC-2FD2FB111D52}"/>
                  </a:ext>
                </a:extLst>
              </p:cNvPr>
              <p:cNvSpPr/>
              <p:nvPr/>
            </p:nvSpPr>
            <p:spPr>
              <a:xfrm>
                <a:off x="2454330" y="1026892"/>
                <a:ext cx="256983" cy="256731"/>
              </a:xfrm>
              <a:custGeom>
                <a:avLst/>
                <a:gdLst/>
                <a:ahLst/>
                <a:cxnLst/>
                <a:rect l="l" t="t" r="r" b="b"/>
                <a:pathLst>
                  <a:path w="1021" h="1020" extrusionOk="0">
                    <a:moveTo>
                      <a:pt x="587" y="38"/>
                    </a:moveTo>
                    <a:cubicBezTo>
                      <a:pt x="557" y="33"/>
                      <a:pt x="525" y="31"/>
                      <a:pt x="494" y="32"/>
                    </a:cubicBezTo>
                    <a:lnTo>
                      <a:pt x="493" y="0"/>
                    </a:lnTo>
                    <a:cubicBezTo>
                      <a:pt x="526" y="-2"/>
                      <a:pt x="560" y="1"/>
                      <a:pt x="592" y="6"/>
                    </a:cubicBezTo>
                    <a:lnTo>
                      <a:pt x="587" y="38"/>
                    </a:lnTo>
                    <a:moveTo>
                      <a:pt x="314" y="74"/>
                    </a:moveTo>
                    <a:lnTo>
                      <a:pt x="301" y="44"/>
                    </a:lnTo>
                    <a:cubicBezTo>
                      <a:pt x="331" y="31"/>
                      <a:pt x="362" y="20"/>
                      <a:pt x="395" y="13"/>
                    </a:cubicBezTo>
                    <a:lnTo>
                      <a:pt x="402" y="44"/>
                    </a:lnTo>
                    <a:cubicBezTo>
                      <a:pt x="372" y="51"/>
                      <a:pt x="342" y="61"/>
                      <a:pt x="314" y="74"/>
                    </a:cubicBezTo>
                    <a:moveTo>
                      <a:pt x="761" y="102"/>
                    </a:moveTo>
                    <a:cubicBezTo>
                      <a:pt x="734" y="86"/>
                      <a:pt x="706" y="72"/>
                      <a:pt x="677" y="61"/>
                    </a:cubicBezTo>
                    <a:lnTo>
                      <a:pt x="688" y="31"/>
                    </a:lnTo>
                    <a:cubicBezTo>
                      <a:pt x="719" y="43"/>
                      <a:pt x="749" y="57"/>
                      <a:pt x="777" y="75"/>
                    </a:cubicBezTo>
                    <a:lnTo>
                      <a:pt x="761" y="102"/>
                    </a:lnTo>
                    <a:moveTo>
                      <a:pt x="163" y="181"/>
                    </a:moveTo>
                    <a:lnTo>
                      <a:pt x="140" y="159"/>
                    </a:lnTo>
                    <a:cubicBezTo>
                      <a:pt x="163" y="135"/>
                      <a:pt x="188" y="113"/>
                      <a:pt x="215" y="94"/>
                    </a:cubicBezTo>
                    <a:lnTo>
                      <a:pt x="233" y="120"/>
                    </a:lnTo>
                    <a:cubicBezTo>
                      <a:pt x="208" y="138"/>
                      <a:pt x="184" y="159"/>
                      <a:pt x="163" y="181"/>
                    </a:cubicBezTo>
                    <a:moveTo>
                      <a:pt x="897" y="228"/>
                    </a:moveTo>
                    <a:cubicBezTo>
                      <a:pt x="878" y="203"/>
                      <a:pt x="858" y="179"/>
                      <a:pt x="835" y="158"/>
                    </a:cubicBezTo>
                    <a:lnTo>
                      <a:pt x="857" y="135"/>
                    </a:lnTo>
                    <a:cubicBezTo>
                      <a:pt x="881" y="157"/>
                      <a:pt x="903" y="182"/>
                      <a:pt x="923" y="209"/>
                    </a:cubicBezTo>
                    <a:lnTo>
                      <a:pt x="897" y="228"/>
                    </a:lnTo>
                    <a:moveTo>
                      <a:pt x="64" y="338"/>
                    </a:moveTo>
                    <a:lnTo>
                      <a:pt x="34" y="326"/>
                    </a:lnTo>
                    <a:cubicBezTo>
                      <a:pt x="46" y="295"/>
                      <a:pt x="61" y="266"/>
                      <a:pt x="79" y="238"/>
                    </a:cubicBezTo>
                    <a:lnTo>
                      <a:pt x="106" y="255"/>
                    </a:lnTo>
                    <a:cubicBezTo>
                      <a:pt x="89" y="281"/>
                      <a:pt x="75" y="309"/>
                      <a:pt x="64" y="338"/>
                    </a:cubicBezTo>
                    <a:moveTo>
                      <a:pt x="975" y="396"/>
                    </a:moveTo>
                    <a:cubicBezTo>
                      <a:pt x="967" y="365"/>
                      <a:pt x="957" y="336"/>
                      <a:pt x="944" y="308"/>
                    </a:cubicBezTo>
                    <a:lnTo>
                      <a:pt x="973" y="294"/>
                    </a:lnTo>
                    <a:cubicBezTo>
                      <a:pt x="987" y="324"/>
                      <a:pt x="998" y="356"/>
                      <a:pt x="1006" y="388"/>
                    </a:cubicBezTo>
                    <a:lnTo>
                      <a:pt x="975" y="396"/>
                    </a:lnTo>
                    <a:moveTo>
                      <a:pt x="1" y="521"/>
                    </a:moveTo>
                    <a:lnTo>
                      <a:pt x="0" y="509"/>
                    </a:lnTo>
                    <a:cubicBezTo>
                      <a:pt x="0" y="480"/>
                      <a:pt x="3" y="451"/>
                      <a:pt x="8" y="422"/>
                    </a:cubicBezTo>
                    <a:lnTo>
                      <a:pt x="40" y="428"/>
                    </a:lnTo>
                    <a:cubicBezTo>
                      <a:pt x="35" y="454"/>
                      <a:pt x="33" y="482"/>
                      <a:pt x="33" y="509"/>
                    </a:cubicBezTo>
                    <a:lnTo>
                      <a:pt x="33" y="520"/>
                    </a:lnTo>
                    <a:lnTo>
                      <a:pt x="1" y="521"/>
                    </a:lnTo>
                    <a:moveTo>
                      <a:pt x="1011" y="608"/>
                    </a:moveTo>
                    <a:lnTo>
                      <a:pt x="980" y="602"/>
                    </a:lnTo>
                    <a:cubicBezTo>
                      <a:pt x="985" y="572"/>
                      <a:pt x="988" y="541"/>
                      <a:pt x="988" y="509"/>
                    </a:cubicBezTo>
                    <a:cubicBezTo>
                      <a:pt x="988" y="502"/>
                      <a:pt x="988" y="495"/>
                      <a:pt x="988" y="488"/>
                    </a:cubicBezTo>
                    <a:lnTo>
                      <a:pt x="1020" y="486"/>
                    </a:lnTo>
                    <a:cubicBezTo>
                      <a:pt x="1020" y="494"/>
                      <a:pt x="1021" y="502"/>
                      <a:pt x="1021" y="509"/>
                    </a:cubicBezTo>
                    <a:cubicBezTo>
                      <a:pt x="1021" y="543"/>
                      <a:pt x="1017" y="576"/>
                      <a:pt x="1011" y="608"/>
                    </a:cubicBezTo>
                    <a:moveTo>
                      <a:pt x="43" y="714"/>
                    </a:moveTo>
                    <a:cubicBezTo>
                      <a:pt x="30" y="684"/>
                      <a:pt x="19" y="652"/>
                      <a:pt x="12" y="620"/>
                    </a:cubicBezTo>
                    <a:lnTo>
                      <a:pt x="44" y="613"/>
                    </a:lnTo>
                    <a:cubicBezTo>
                      <a:pt x="50" y="643"/>
                      <a:pt x="60" y="673"/>
                      <a:pt x="73" y="701"/>
                    </a:cubicBezTo>
                    <a:lnTo>
                      <a:pt x="43" y="714"/>
                    </a:lnTo>
                    <a:moveTo>
                      <a:pt x="936" y="791"/>
                    </a:moveTo>
                    <a:lnTo>
                      <a:pt x="909" y="773"/>
                    </a:lnTo>
                    <a:cubicBezTo>
                      <a:pt x="926" y="747"/>
                      <a:pt x="941" y="720"/>
                      <a:pt x="953" y="691"/>
                    </a:cubicBezTo>
                    <a:lnTo>
                      <a:pt x="982" y="703"/>
                    </a:lnTo>
                    <a:cubicBezTo>
                      <a:pt x="970" y="734"/>
                      <a:pt x="954" y="763"/>
                      <a:pt x="936" y="791"/>
                    </a:cubicBezTo>
                    <a:moveTo>
                      <a:pt x="156" y="876"/>
                    </a:moveTo>
                    <a:cubicBezTo>
                      <a:pt x="132" y="853"/>
                      <a:pt x="111" y="828"/>
                      <a:pt x="92" y="801"/>
                    </a:cubicBezTo>
                    <a:lnTo>
                      <a:pt x="118" y="782"/>
                    </a:lnTo>
                    <a:cubicBezTo>
                      <a:pt x="136" y="808"/>
                      <a:pt x="156" y="832"/>
                      <a:pt x="178" y="853"/>
                    </a:cubicBezTo>
                    <a:lnTo>
                      <a:pt x="156" y="876"/>
                    </a:lnTo>
                    <a:moveTo>
                      <a:pt x="797" y="932"/>
                    </a:moveTo>
                    <a:lnTo>
                      <a:pt x="779" y="905"/>
                    </a:lnTo>
                    <a:cubicBezTo>
                      <a:pt x="805" y="888"/>
                      <a:pt x="829" y="868"/>
                      <a:pt x="850" y="845"/>
                    </a:cubicBezTo>
                    <a:lnTo>
                      <a:pt x="873" y="868"/>
                    </a:lnTo>
                    <a:cubicBezTo>
                      <a:pt x="850" y="892"/>
                      <a:pt x="824" y="913"/>
                      <a:pt x="797" y="932"/>
                    </a:cubicBezTo>
                    <a:moveTo>
                      <a:pt x="322" y="984"/>
                    </a:moveTo>
                    <a:cubicBezTo>
                      <a:pt x="291" y="971"/>
                      <a:pt x="262" y="956"/>
                      <a:pt x="234" y="938"/>
                    </a:cubicBezTo>
                    <a:lnTo>
                      <a:pt x="251" y="911"/>
                    </a:lnTo>
                    <a:cubicBezTo>
                      <a:pt x="277" y="928"/>
                      <a:pt x="305" y="942"/>
                      <a:pt x="334" y="954"/>
                    </a:cubicBezTo>
                    <a:lnTo>
                      <a:pt x="322" y="984"/>
                    </a:lnTo>
                    <a:moveTo>
                      <a:pt x="615" y="1009"/>
                    </a:moveTo>
                    <a:lnTo>
                      <a:pt x="608" y="977"/>
                    </a:lnTo>
                    <a:cubicBezTo>
                      <a:pt x="639" y="971"/>
                      <a:pt x="669" y="962"/>
                      <a:pt x="697" y="950"/>
                    </a:cubicBezTo>
                    <a:lnTo>
                      <a:pt x="710" y="979"/>
                    </a:lnTo>
                    <a:cubicBezTo>
                      <a:pt x="679" y="992"/>
                      <a:pt x="647" y="1002"/>
                      <a:pt x="615" y="1009"/>
                    </a:cubicBezTo>
                    <a:moveTo>
                      <a:pt x="511" y="1020"/>
                    </a:moveTo>
                    <a:cubicBezTo>
                      <a:pt x="479" y="1020"/>
                      <a:pt x="448" y="1017"/>
                      <a:pt x="417" y="1011"/>
                    </a:cubicBezTo>
                    <a:lnTo>
                      <a:pt x="423" y="979"/>
                    </a:lnTo>
                    <a:cubicBezTo>
                      <a:pt x="452" y="985"/>
                      <a:pt x="481" y="987"/>
                      <a:pt x="511" y="987"/>
                    </a:cubicBezTo>
                    <a:lnTo>
                      <a:pt x="516" y="987"/>
                    </a:lnTo>
                    <a:lnTo>
                      <a:pt x="516" y="1019"/>
                    </a:lnTo>
                    <a:lnTo>
                      <a:pt x="511" y="1020"/>
                    </a:lnTo>
                    <a:close/>
                  </a:path>
                </a:pathLst>
              </a:custGeom>
              <a:solidFill>
                <a:schemeClr val="accent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9" name="Google Shape;837;p39">
                <a:extLst>
                  <a:ext uri="{FF2B5EF4-FFF2-40B4-BE49-F238E27FC236}">
                    <a16:creationId xmlns:a16="http://schemas.microsoft.com/office/drawing/2014/main" xmlns="" id="{38561FB5-6E52-939E-8C91-493534A1908D}"/>
                  </a:ext>
                </a:extLst>
              </p:cNvPr>
              <p:cNvSpPr/>
              <p:nvPr/>
            </p:nvSpPr>
            <p:spPr>
              <a:xfrm>
                <a:off x="515946" y="1534567"/>
                <a:ext cx="1382826" cy="1426370"/>
              </a:xfrm>
              <a:custGeom>
                <a:avLst/>
                <a:gdLst/>
                <a:ahLst/>
                <a:cxnLst/>
                <a:rect l="l" t="t" r="r" b="b"/>
                <a:pathLst>
                  <a:path w="5494" h="5667" extrusionOk="0">
                    <a:moveTo>
                      <a:pt x="5484" y="3925"/>
                    </a:moveTo>
                    <a:cubicBezTo>
                      <a:pt x="5416" y="4643"/>
                      <a:pt x="5022" y="5279"/>
                      <a:pt x="4247" y="5524"/>
                    </a:cubicBezTo>
                    <a:cubicBezTo>
                      <a:pt x="3246" y="5842"/>
                      <a:pt x="2095" y="5617"/>
                      <a:pt x="1272" y="4963"/>
                    </a:cubicBezTo>
                    <a:cubicBezTo>
                      <a:pt x="534" y="4376"/>
                      <a:pt x="73" y="3463"/>
                      <a:pt x="8" y="2522"/>
                    </a:cubicBezTo>
                    <a:cubicBezTo>
                      <a:pt x="0" y="2416"/>
                      <a:pt x="-2" y="2308"/>
                      <a:pt x="1" y="2201"/>
                    </a:cubicBezTo>
                    <a:cubicBezTo>
                      <a:pt x="12" y="1790"/>
                      <a:pt x="103" y="1368"/>
                      <a:pt x="341" y="1032"/>
                    </a:cubicBezTo>
                    <a:cubicBezTo>
                      <a:pt x="533" y="763"/>
                      <a:pt x="809" y="564"/>
                      <a:pt x="1099" y="405"/>
                    </a:cubicBezTo>
                    <a:cubicBezTo>
                      <a:pt x="1534" y="166"/>
                      <a:pt x="2018" y="4"/>
                      <a:pt x="2514" y="0"/>
                    </a:cubicBezTo>
                    <a:cubicBezTo>
                      <a:pt x="3052" y="-3"/>
                      <a:pt x="3477" y="222"/>
                      <a:pt x="3837" y="547"/>
                    </a:cubicBezTo>
                    <a:cubicBezTo>
                      <a:pt x="4504" y="1148"/>
                      <a:pt x="5122" y="2067"/>
                      <a:pt x="5379" y="2927"/>
                    </a:cubicBezTo>
                    <a:cubicBezTo>
                      <a:pt x="5477" y="3257"/>
                      <a:pt x="5514" y="3600"/>
                      <a:pt x="5484" y="3925"/>
                    </a:cubicBezTo>
                    <a:close/>
                  </a:path>
                </a:pathLst>
              </a:custGeom>
              <a:solidFill>
                <a:schemeClr val="accent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0" name="Google Shape;838;p39">
                <a:extLst>
                  <a:ext uri="{FF2B5EF4-FFF2-40B4-BE49-F238E27FC236}">
                    <a16:creationId xmlns:a16="http://schemas.microsoft.com/office/drawing/2014/main" xmlns="" id="{E5519E9D-C4B9-0FD1-19A3-E1B4820E3FCB}"/>
                  </a:ext>
                </a:extLst>
              </p:cNvPr>
              <p:cNvSpPr/>
              <p:nvPr/>
            </p:nvSpPr>
            <p:spPr>
              <a:xfrm>
                <a:off x="4112007" y="1616117"/>
                <a:ext cx="18626" cy="106216"/>
              </a:xfrm>
              <a:custGeom>
                <a:avLst/>
                <a:gdLst/>
                <a:ahLst/>
                <a:cxnLst/>
                <a:rect l="l" t="t" r="r" b="b"/>
                <a:pathLst>
                  <a:path w="74" h="422" extrusionOk="0">
                    <a:moveTo>
                      <a:pt x="74" y="409"/>
                    </a:moveTo>
                    <a:cubicBezTo>
                      <a:pt x="75" y="426"/>
                      <a:pt x="48" y="426"/>
                      <a:pt x="47" y="409"/>
                    </a:cubicBezTo>
                    <a:cubicBezTo>
                      <a:pt x="40" y="272"/>
                      <a:pt x="24" y="136"/>
                      <a:pt x="0" y="0"/>
                    </a:cubicBezTo>
                    <a:cubicBezTo>
                      <a:pt x="9" y="2"/>
                      <a:pt x="18" y="4"/>
                      <a:pt x="28" y="6"/>
                    </a:cubicBezTo>
                    <a:cubicBezTo>
                      <a:pt x="51" y="139"/>
                      <a:pt x="67" y="274"/>
                      <a:pt x="74" y="409"/>
                    </a:cubicBezTo>
                    <a:close/>
                  </a:path>
                </a:pathLst>
              </a:custGeom>
              <a:solidFill>
                <a:schemeClr val="accent6"/>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1" name="Google Shape;839;p39">
                <a:extLst>
                  <a:ext uri="{FF2B5EF4-FFF2-40B4-BE49-F238E27FC236}">
                    <a16:creationId xmlns:a16="http://schemas.microsoft.com/office/drawing/2014/main" xmlns="" id="{34524168-DEA1-2959-8374-BA351E90E603}"/>
                  </a:ext>
                </a:extLst>
              </p:cNvPr>
              <p:cNvSpPr/>
              <p:nvPr/>
            </p:nvSpPr>
            <p:spPr>
              <a:xfrm>
                <a:off x="3391650" y="1475418"/>
                <a:ext cx="938077" cy="995212"/>
              </a:xfrm>
              <a:custGeom>
                <a:avLst/>
                <a:gdLst/>
                <a:ahLst/>
                <a:cxnLst/>
                <a:rect l="l" t="t" r="r" b="b"/>
                <a:pathLst>
                  <a:path w="3727" h="3954" extrusionOk="0">
                    <a:moveTo>
                      <a:pt x="3727" y="1413"/>
                    </a:moveTo>
                    <a:lnTo>
                      <a:pt x="2709" y="3931"/>
                    </a:lnTo>
                    <a:lnTo>
                      <a:pt x="2709" y="3931"/>
                    </a:lnTo>
                    <a:lnTo>
                      <a:pt x="2700" y="3954"/>
                    </a:lnTo>
                    <a:lnTo>
                      <a:pt x="2674" y="3940"/>
                    </a:lnTo>
                    <a:lnTo>
                      <a:pt x="20" y="2455"/>
                    </a:lnTo>
                    <a:lnTo>
                      <a:pt x="0" y="2444"/>
                    </a:lnTo>
                    <a:lnTo>
                      <a:pt x="0" y="2442"/>
                    </a:lnTo>
                    <a:lnTo>
                      <a:pt x="4" y="2422"/>
                    </a:lnTo>
                    <a:lnTo>
                      <a:pt x="470" y="0"/>
                    </a:lnTo>
                    <a:lnTo>
                      <a:pt x="3714" y="1408"/>
                    </a:lnTo>
                    <a:lnTo>
                      <a:pt x="3727" y="1413"/>
                    </a:ln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2" name="Google Shape;840;p39">
                <a:extLst>
                  <a:ext uri="{FF2B5EF4-FFF2-40B4-BE49-F238E27FC236}">
                    <a16:creationId xmlns:a16="http://schemas.microsoft.com/office/drawing/2014/main" xmlns="" id="{AF9DC09B-5781-0F7B-9EDF-544FF2D12338}"/>
                  </a:ext>
                </a:extLst>
              </p:cNvPr>
              <p:cNvSpPr/>
              <p:nvPr/>
            </p:nvSpPr>
            <p:spPr>
              <a:xfrm>
                <a:off x="3391650" y="1475418"/>
                <a:ext cx="938077" cy="995212"/>
              </a:xfrm>
              <a:custGeom>
                <a:avLst/>
                <a:gdLst/>
                <a:ahLst/>
                <a:cxnLst/>
                <a:rect l="l" t="t" r="r" b="b"/>
                <a:pathLst>
                  <a:path w="3727" h="3954" extrusionOk="0">
                    <a:moveTo>
                      <a:pt x="2170" y="1966"/>
                    </a:moveTo>
                    <a:cubicBezTo>
                      <a:pt x="2081" y="1996"/>
                      <a:pt x="1991" y="2026"/>
                      <a:pt x="1901" y="2055"/>
                    </a:cubicBezTo>
                    <a:lnTo>
                      <a:pt x="2709" y="3931"/>
                    </a:lnTo>
                    <a:lnTo>
                      <a:pt x="2709" y="3931"/>
                    </a:lnTo>
                    <a:lnTo>
                      <a:pt x="2700" y="3954"/>
                    </a:lnTo>
                    <a:lnTo>
                      <a:pt x="2674" y="3940"/>
                    </a:lnTo>
                    <a:lnTo>
                      <a:pt x="1867" y="2066"/>
                    </a:lnTo>
                    <a:cubicBezTo>
                      <a:pt x="1794" y="2090"/>
                      <a:pt x="1720" y="2114"/>
                      <a:pt x="1648" y="2138"/>
                    </a:cubicBezTo>
                    <a:lnTo>
                      <a:pt x="1606" y="2151"/>
                    </a:lnTo>
                    <a:lnTo>
                      <a:pt x="1585" y="2113"/>
                    </a:lnTo>
                    <a:cubicBezTo>
                      <a:pt x="1533" y="2021"/>
                      <a:pt x="1482" y="1928"/>
                      <a:pt x="1431" y="1836"/>
                    </a:cubicBezTo>
                    <a:lnTo>
                      <a:pt x="20" y="2455"/>
                    </a:lnTo>
                    <a:lnTo>
                      <a:pt x="0" y="2444"/>
                    </a:lnTo>
                    <a:lnTo>
                      <a:pt x="0" y="2442"/>
                    </a:lnTo>
                    <a:lnTo>
                      <a:pt x="4" y="2422"/>
                    </a:lnTo>
                    <a:lnTo>
                      <a:pt x="1414" y="1804"/>
                    </a:lnTo>
                    <a:cubicBezTo>
                      <a:pt x="1375" y="1733"/>
                      <a:pt x="1335" y="1661"/>
                      <a:pt x="1296" y="1590"/>
                    </a:cubicBezTo>
                    <a:cubicBezTo>
                      <a:pt x="1201" y="1415"/>
                      <a:pt x="1106" y="1241"/>
                      <a:pt x="1013" y="1065"/>
                    </a:cubicBezTo>
                    <a:cubicBezTo>
                      <a:pt x="919" y="889"/>
                      <a:pt x="827" y="712"/>
                      <a:pt x="736" y="535"/>
                    </a:cubicBezTo>
                    <a:cubicBezTo>
                      <a:pt x="646" y="358"/>
                      <a:pt x="555" y="180"/>
                      <a:pt x="470" y="0"/>
                    </a:cubicBezTo>
                    <a:cubicBezTo>
                      <a:pt x="577" y="168"/>
                      <a:pt x="680" y="339"/>
                      <a:pt x="784" y="509"/>
                    </a:cubicBezTo>
                    <a:cubicBezTo>
                      <a:pt x="886" y="679"/>
                      <a:pt x="988" y="851"/>
                      <a:pt x="1088" y="1023"/>
                    </a:cubicBezTo>
                    <a:cubicBezTo>
                      <a:pt x="1189" y="1195"/>
                      <a:pt x="1287" y="1368"/>
                      <a:pt x="1386" y="1540"/>
                    </a:cubicBezTo>
                    <a:cubicBezTo>
                      <a:pt x="1476" y="1701"/>
                      <a:pt x="1567" y="1862"/>
                      <a:pt x="1657" y="2023"/>
                    </a:cubicBezTo>
                    <a:cubicBezTo>
                      <a:pt x="1818" y="1972"/>
                      <a:pt x="1978" y="1921"/>
                      <a:pt x="2140" y="1871"/>
                    </a:cubicBezTo>
                    <a:cubicBezTo>
                      <a:pt x="2315" y="1817"/>
                      <a:pt x="2490" y="1763"/>
                      <a:pt x="2666" y="1711"/>
                    </a:cubicBezTo>
                    <a:cubicBezTo>
                      <a:pt x="2842" y="1659"/>
                      <a:pt x="3019" y="1608"/>
                      <a:pt x="3195" y="1558"/>
                    </a:cubicBezTo>
                    <a:cubicBezTo>
                      <a:pt x="3304" y="1527"/>
                      <a:pt x="3412" y="1497"/>
                      <a:pt x="3522" y="1467"/>
                    </a:cubicBezTo>
                    <a:cubicBezTo>
                      <a:pt x="3590" y="1449"/>
                      <a:pt x="3658" y="1431"/>
                      <a:pt x="3727" y="1413"/>
                    </a:cubicBezTo>
                    <a:cubicBezTo>
                      <a:pt x="3555" y="1480"/>
                      <a:pt x="3383" y="1543"/>
                      <a:pt x="3210" y="1606"/>
                    </a:cubicBezTo>
                    <a:cubicBezTo>
                      <a:pt x="3038" y="1668"/>
                      <a:pt x="2865" y="1729"/>
                      <a:pt x="2691" y="1789"/>
                    </a:cubicBezTo>
                    <a:cubicBezTo>
                      <a:pt x="2518" y="1849"/>
                      <a:pt x="2344" y="1907"/>
                      <a:pt x="2170" y="1966"/>
                    </a:cubicBezTo>
                    <a:close/>
                  </a:path>
                </a:pathLst>
              </a:custGeom>
              <a:solidFill>
                <a:schemeClr val="accent4"/>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3" name="Google Shape;841;p39">
                <a:extLst>
                  <a:ext uri="{FF2B5EF4-FFF2-40B4-BE49-F238E27FC236}">
                    <a16:creationId xmlns:a16="http://schemas.microsoft.com/office/drawing/2014/main" xmlns="" id="{7BA2F4B4-2BA8-E378-68E2-9C785CD5F947}"/>
                  </a:ext>
                </a:extLst>
              </p:cNvPr>
              <p:cNvSpPr/>
              <p:nvPr/>
            </p:nvSpPr>
            <p:spPr>
              <a:xfrm>
                <a:off x="713089" y="1932249"/>
                <a:ext cx="24163" cy="645604"/>
              </a:xfrm>
              <a:custGeom>
                <a:avLst/>
                <a:gdLst/>
                <a:ahLst/>
                <a:cxnLst/>
                <a:rect l="l" t="t" r="r" b="b"/>
                <a:pathLst>
                  <a:path w="96" h="2565" extrusionOk="0">
                    <a:moveTo>
                      <a:pt x="96" y="2565"/>
                    </a:moveTo>
                    <a:lnTo>
                      <a:pt x="7" y="2513"/>
                    </a:lnTo>
                    <a:lnTo>
                      <a:pt x="0" y="0"/>
                    </a:lnTo>
                    <a:lnTo>
                      <a:pt x="89" y="52"/>
                    </a:lnTo>
                    <a:lnTo>
                      <a:pt x="96" y="2565"/>
                    </a:lnTo>
                    <a:close/>
                  </a:path>
                </a:pathLst>
              </a:custGeom>
              <a:solidFill>
                <a:srgbClr val="B9CEEB"/>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4" name="Google Shape;842;p39">
                <a:extLst>
                  <a:ext uri="{FF2B5EF4-FFF2-40B4-BE49-F238E27FC236}">
                    <a16:creationId xmlns:a16="http://schemas.microsoft.com/office/drawing/2014/main" xmlns="" id="{DDB1D72C-57EA-2DF1-287C-1032DF7071E6}"/>
                  </a:ext>
                </a:extLst>
              </p:cNvPr>
              <p:cNvSpPr/>
              <p:nvPr/>
            </p:nvSpPr>
            <p:spPr>
              <a:xfrm>
                <a:off x="713089" y="1416772"/>
                <a:ext cx="915172" cy="528565"/>
              </a:xfrm>
              <a:custGeom>
                <a:avLst/>
                <a:gdLst/>
                <a:ahLst/>
                <a:cxnLst/>
                <a:rect l="l" t="t" r="r" b="b"/>
                <a:pathLst>
                  <a:path w="3636" h="2100" extrusionOk="0">
                    <a:moveTo>
                      <a:pt x="89" y="2100"/>
                    </a:moveTo>
                    <a:lnTo>
                      <a:pt x="0" y="2048"/>
                    </a:lnTo>
                    <a:lnTo>
                      <a:pt x="3547" y="0"/>
                    </a:lnTo>
                    <a:lnTo>
                      <a:pt x="3636" y="52"/>
                    </a:lnTo>
                    <a:lnTo>
                      <a:pt x="89" y="2100"/>
                    </a:lnTo>
                    <a:close/>
                  </a:path>
                </a:pathLst>
              </a:custGeom>
              <a:solidFill>
                <a:schemeClr val="accent4"/>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5" name="Google Shape;843;p39">
                <a:extLst>
                  <a:ext uri="{FF2B5EF4-FFF2-40B4-BE49-F238E27FC236}">
                    <a16:creationId xmlns:a16="http://schemas.microsoft.com/office/drawing/2014/main" xmlns="" id="{C2DED3CE-DDEE-8017-3F83-97C0AF149C8F}"/>
                  </a:ext>
                </a:extLst>
              </p:cNvPr>
              <p:cNvSpPr/>
              <p:nvPr/>
            </p:nvSpPr>
            <p:spPr>
              <a:xfrm>
                <a:off x="735490" y="1429860"/>
                <a:ext cx="894533" cy="1147992"/>
              </a:xfrm>
              <a:custGeom>
                <a:avLst/>
                <a:gdLst/>
                <a:ahLst/>
                <a:cxnLst/>
                <a:rect l="l" t="t" r="r" b="b"/>
                <a:pathLst>
                  <a:path w="3554" h="4561" extrusionOk="0">
                    <a:moveTo>
                      <a:pt x="3547" y="0"/>
                    </a:moveTo>
                    <a:lnTo>
                      <a:pt x="3554" y="2513"/>
                    </a:lnTo>
                    <a:lnTo>
                      <a:pt x="7" y="4561"/>
                    </a:lnTo>
                    <a:lnTo>
                      <a:pt x="0" y="2048"/>
                    </a:lnTo>
                    <a:lnTo>
                      <a:pt x="3547" y="0"/>
                    </a:ln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6" name="Google Shape;844;p39">
                <a:extLst>
                  <a:ext uri="{FF2B5EF4-FFF2-40B4-BE49-F238E27FC236}">
                    <a16:creationId xmlns:a16="http://schemas.microsoft.com/office/drawing/2014/main" xmlns="" id="{F293957C-8993-ADA0-9362-B8D56123DD4F}"/>
                  </a:ext>
                </a:extLst>
              </p:cNvPr>
              <p:cNvSpPr/>
              <p:nvPr/>
            </p:nvSpPr>
            <p:spPr>
              <a:xfrm>
                <a:off x="735994" y="1438921"/>
                <a:ext cx="885724" cy="595768"/>
              </a:xfrm>
              <a:custGeom>
                <a:avLst/>
                <a:gdLst/>
                <a:ahLst/>
                <a:cxnLst/>
                <a:rect l="l" t="t" r="r" b="b"/>
                <a:pathLst>
                  <a:path w="3519" h="2367" extrusionOk="0">
                    <a:moveTo>
                      <a:pt x="0" y="2012"/>
                    </a:moveTo>
                    <a:lnTo>
                      <a:pt x="1863" y="2367"/>
                    </a:lnTo>
                    <a:lnTo>
                      <a:pt x="3519" y="0"/>
                    </a:lnTo>
                    <a:lnTo>
                      <a:pt x="1804" y="2209"/>
                    </a:lnTo>
                    <a:lnTo>
                      <a:pt x="0" y="2012"/>
                    </a:lnTo>
                    <a:close/>
                  </a:path>
                </a:pathLst>
              </a:custGeom>
              <a:solidFill>
                <a:schemeClr val="accent4"/>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7" name="Google Shape;845;p39">
                <a:extLst>
                  <a:ext uri="{FF2B5EF4-FFF2-40B4-BE49-F238E27FC236}">
                    <a16:creationId xmlns:a16="http://schemas.microsoft.com/office/drawing/2014/main" xmlns="" id="{75A45F0C-89E4-48E0-50A5-48CD413EE55F}"/>
                  </a:ext>
                </a:extLst>
              </p:cNvPr>
              <p:cNvSpPr/>
              <p:nvPr/>
            </p:nvSpPr>
            <p:spPr>
              <a:xfrm>
                <a:off x="737000" y="2003731"/>
                <a:ext cx="367478" cy="567830"/>
              </a:xfrm>
              <a:custGeom>
                <a:avLst/>
                <a:gdLst/>
                <a:ahLst/>
                <a:cxnLst/>
                <a:rect l="l" t="t" r="r" b="b"/>
                <a:pathLst>
                  <a:path w="1460" h="2256" extrusionOk="0">
                    <a:moveTo>
                      <a:pt x="0" y="2256"/>
                    </a:moveTo>
                    <a:lnTo>
                      <a:pt x="17" y="2229"/>
                    </a:lnTo>
                    <a:lnTo>
                      <a:pt x="1402" y="0"/>
                    </a:lnTo>
                    <a:lnTo>
                      <a:pt x="1460" y="0"/>
                    </a:lnTo>
                    <a:lnTo>
                      <a:pt x="0" y="2256"/>
                    </a:lnTo>
                    <a:close/>
                  </a:path>
                </a:pathLst>
              </a:custGeom>
              <a:solidFill>
                <a:schemeClr val="accent4"/>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8" name="Google Shape;846;p39">
                <a:extLst>
                  <a:ext uri="{FF2B5EF4-FFF2-40B4-BE49-F238E27FC236}">
                    <a16:creationId xmlns:a16="http://schemas.microsoft.com/office/drawing/2014/main" xmlns="" id="{5F38F800-060D-3616-614E-9EC2AE26AD61}"/>
                  </a:ext>
                </a:extLst>
              </p:cNvPr>
              <p:cNvSpPr/>
              <p:nvPr/>
            </p:nvSpPr>
            <p:spPr>
              <a:xfrm>
                <a:off x="1298285" y="1877379"/>
                <a:ext cx="331737" cy="184998"/>
              </a:xfrm>
              <a:custGeom>
                <a:avLst/>
                <a:gdLst/>
                <a:ahLst/>
                <a:cxnLst/>
                <a:rect l="l" t="t" r="r" b="b"/>
                <a:pathLst>
                  <a:path w="1318" h="735" extrusionOk="0">
                    <a:moveTo>
                      <a:pt x="0" y="54"/>
                    </a:moveTo>
                    <a:lnTo>
                      <a:pt x="1318" y="735"/>
                    </a:lnTo>
                    <a:lnTo>
                      <a:pt x="1317" y="710"/>
                    </a:lnTo>
                    <a:lnTo>
                      <a:pt x="21" y="0"/>
                    </a:lnTo>
                    <a:lnTo>
                      <a:pt x="0" y="54"/>
                    </a:lnTo>
                    <a:close/>
                  </a:path>
                </a:pathLst>
              </a:custGeom>
              <a:solidFill>
                <a:schemeClr val="accent4"/>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9" name="Google Shape;847;p39">
                <a:extLst>
                  <a:ext uri="{FF2B5EF4-FFF2-40B4-BE49-F238E27FC236}">
                    <a16:creationId xmlns:a16="http://schemas.microsoft.com/office/drawing/2014/main" xmlns="" id="{BA87D793-BDE8-EDAA-F813-88D6608B2CF7}"/>
                  </a:ext>
                </a:extLst>
              </p:cNvPr>
              <p:cNvSpPr/>
              <p:nvPr/>
            </p:nvSpPr>
            <p:spPr>
              <a:xfrm>
                <a:off x="160866" y="2813443"/>
                <a:ext cx="2081538" cy="1369234"/>
              </a:xfrm>
              <a:custGeom>
                <a:avLst/>
                <a:gdLst/>
                <a:ahLst/>
                <a:cxnLst/>
                <a:rect l="l" t="t" r="r" b="b"/>
                <a:pathLst>
                  <a:path w="8270" h="5440" extrusionOk="0">
                    <a:moveTo>
                      <a:pt x="8270" y="5338"/>
                    </a:moveTo>
                    <a:cubicBezTo>
                      <a:pt x="3998" y="5958"/>
                      <a:pt x="66" y="3565"/>
                      <a:pt x="1" y="3525"/>
                    </a:cubicBezTo>
                    <a:cubicBezTo>
                      <a:pt x="0" y="3524"/>
                      <a:pt x="0" y="3524"/>
                      <a:pt x="0" y="3524"/>
                    </a:cubicBezTo>
                    <a:lnTo>
                      <a:pt x="1123" y="0"/>
                    </a:lnTo>
                    <a:cubicBezTo>
                      <a:pt x="2594" y="2270"/>
                      <a:pt x="7153" y="2909"/>
                      <a:pt x="7153" y="2909"/>
                    </a:cubicBezTo>
                    <a:lnTo>
                      <a:pt x="8270" y="5338"/>
                    </a:ln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0" name="Google Shape;848;p39">
                <a:extLst>
                  <a:ext uri="{FF2B5EF4-FFF2-40B4-BE49-F238E27FC236}">
                    <a16:creationId xmlns:a16="http://schemas.microsoft.com/office/drawing/2014/main" xmlns="" id="{2E88EA03-3A02-4B5D-0716-75DE892B74CA}"/>
                  </a:ext>
                </a:extLst>
              </p:cNvPr>
              <p:cNvSpPr/>
              <p:nvPr/>
            </p:nvSpPr>
            <p:spPr>
              <a:xfrm>
                <a:off x="359958" y="3058093"/>
                <a:ext cx="219732" cy="668760"/>
              </a:xfrm>
              <a:custGeom>
                <a:avLst/>
                <a:gdLst/>
                <a:ahLst/>
                <a:cxnLst/>
                <a:rect l="l" t="t" r="r" b="b"/>
                <a:pathLst>
                  <a:path w="873" h="2657" extrusionOk="0">
                    <a:moveTo>
                      <a:pt x="726" y="0"/>
                    </a:moveTo>
                    <a:lnTo>
                      <a:pt x="0" y="2595"/>
                    </a:lnTo>
                    <a:lnTo>
                      <a:pt x="163" y="2657"/>
                    </a:lnTo>
                    <a:lnTo>
                      <a:pt x="873" y="133"/>
                    </a:lnTo>
                    <a:lnTo>
                      <a:pt x="726" y="0"/>
                    </a:lnTo>
                    <a:close/>
                  </a:path>
                </a:pathLst>
              </a:custGeom>
              <a:solidFill>
                <a:schemeClr val="accent6"/>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1" name="Google Shape;849;p39">
                <a:extLst>
                  <a:ext uri="{FF2B5EF4-FFF2-40B4-BE49-F238E27FC236}">
                    <a16:creationId xmlns:a16="http://schemas.microsoft.com/office/drawing/2014/main" xmlns="" id="{E3C0F538-BC73-9BEB-F84A-5EE1ACD177AC}"/>
                  </a:ext>
                </a:extLst>
              </p:cNvPr>
              <p:cNvSpPr/>
              <p:nvPr/>
            </p:nvSpPr>
            <p:spPr>
              <a:xfrm>
                <a:off x="441760" y="3380769"/>
                <a:ext cx="137930" cy="386859"/>
              </a:xfrm>
              <a:custGeom>
                <a:avLst/>
                <a:gdLst/>
                <a:ahLst/>
                <a:cxnLst/>
                <a:rect l="l" t="t" r="r" b="b"/>
                <a:pathLst>
                  <a:path w="548" h="1537" extrusionOk="0">
                    <a:moveTo>
                      <a:pt x="0" y="1453"/>
                    </a:moveTo>
                    <a:lnTo>
                      <a:pt x="412" y="0"/>
                    </a:lnTo>
                    <a:lnTo>
                      <a:pt x="548" y="40"/>
                    </a:lnTo>
                    <a:lnTo>
                      <a:pt x="111" y="1537"/>
                    </a:lnTo>
                    <a:lnTo>
                      <a:pt x="0" y="1453"/>
                    </a:lnTo>
                    <a:close/>
                  </a:path>
                </a:pathLst>
              </a:custGeom>
              <a:solidFill>
                <a:schemeClr val="accent6"/>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2" name="Google Shape;850;p39">
                <a:extLst>
                  <a:ext uri="{FF2B5EF4-FFF2-40B4-BE49-F238E27FC236}">
                    <a16:creationId xmlns:a16="http://schemas.microsoft.com/office/drawing/2014/main" xmlns="" id="{79BCACEE-CBC6-BDBC-166B-BC06C039D8CE}"/>
                  </a:ext>
                </a:extLst>
              </p:cNvPr>
              <p:cNvSpPr/>
              <p:nvPr/>
            </p:nvSpPr>
            <p:spPr>
              <a:xfrm>
                <a:off x="617948" y="3247369"/>
                <a:ext cx="189528" cy="587210"/>
              </a:xfrm>
              <a:custGeom>
                <a:avLst/>
                <a:gdLst/>
                <a:ahLst/>
                <a:cxnLst/>
                <a:rect l="l" t="t" r="r" b="b"/>
                <a:pathLst>
                  <a:path w="753" h="2333" extrusionOk="0">
                    <a:moveTo>
                      <a:pt x="0" y="2301"/>
                    </a:moveTo>
                    <a:lnTo>
                      <a:pt x="667" y="0"/>
                    </a:lnTo>
                    <a:lnTo>
                      <a:pt x="753" y="55"/>
                    </a:lnTo>
                    <a:lnTo>
                      <a:pt x="83" y="2333"/>
                    </a:lnTo>
                    <a:lnTo>
                      <a:pt x="0" y="2301"/>
                    </a:lnTo>
                    <a:close/>
                  </a:path>
                </a:pathLst>
              </a:custGeom>
              <a:solidFill>
                <a:schemeClr val="accent6"/>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3" name="Google Shape;851;p39">
                <a:extLst>
                  <a:ext uri="{FF2B5EF4-FFF2-40B4-BE49-F238E27FC236}">
                    <a16:creationId xmlns:a16="http://schemas.microsoft.com/office/drawing/2014/main" xmlns="" id="{A38FA893-DC5A-92E9-0920-14BE3B1C8A0B}"/>
                  </a:ext>
                </a:extLst>
              </p:cNvPr>
              <p:cNvSpPr/>
              <p:nvPr/>
            </p:nvSpPr>
            <p:spPr>
              <a:xfrm>
                <a:off x="678103" y="3281852"/>
                <a:ext cx="179209" cy="576639"/>
              </a:xfrm>
              <a:custGeom>
                <a:avLst/>
                <a:gdLst/>
                <a:ahLst/>
                <a:cxnLst/>
                <a:rect l="l" t="t" r="r" b="b"/>
                <a:pathLst>
                  <a:path w="712" h="2291" extrusionOk="0">
                    <a:moveTo>
                      <a:pt x="0" y="2256"/>
                    </a:moveTo>
                    <a:cubicBezTo>
                      <a:pt x="-8" y="2253"/>
                      <a:pt x="645" y="0"/>
                      <a:pt x="645" y="0"/>
                    </a:cubicBezTo>
                    <a:lnTo>
                      <a:pt x="712" y="40"/>
                    </a:lnTo>
                    <a:lnTo>
                      <a:pt x="97" y="2291"/>
                    </a:lnTo>
                    <a:lnTo>
                      <a:pt x="0" y="2256"/>
                    </a:lnTo>
                    <a:close/>
                  </a:path>
                </a:pathLst>
              </a:custGeom>
              <a:solidFill>
                <a:schemeClr val="accent6"/>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4" name="Google Shape;852;p39">
                <a:extLst>
                  <a:ext uri="{FF2B5EF4-FFF2-40B4-BE49-F238E27FC236}">
                    <a16:creationId xmlns:a16="http://schemas.microsoft.com/office/drawing/2014/main" xmlns="" id="{3D055D3E-8FC4-E44E-0A81-6D3EA6D0C080}"/>
                  </a:ext>
                </a:extLst>
              </p:cNvPr>
              <p:cNvSpPr/>
              <p:nvPr/>
            </p:nvSpPr>
            <p:spPr>
              <a:xfrm>
                <a:off x="747068" y="3526502"/>
                <a:ext cx="118298" cy="355397"/>
              </a:xfrm>
              <a:custGeom>
                <a:avLst/>
                <a:gdLst/>
                <a:ahLst/>
                <a:cxnLst/>
                <a:rect l="l" t="t" r="r" b="b"/>
                <a:pathLst>
                  <a:path w="470" h="1412" extrusionOk="0">
                    <a:moveTo>
                      <a:pt x="0" y="1383"/>
                    </a:moveTo>
                    <a:lnTo>
                      <a:pt x="381" y="0"/>
                    </a:lnTo>
                    <a:lnTo>
                      <a:pt x="470" y="43"/>
                    </a:lnTo>
                    <a:lnTo>
                      <a:pt x="82" y="1412"/>
                    </a:lnTo>
                    <a:lnTo>
                      <a:pt x="0" y="1383"/>
                    </a:lnTo>
                    <a:close/>
                  </a:path>
                </a:pathLst>
              </a:custGeom>
              <a:solidFill>
                <a:schemeClr val="accent6"/>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5" name="Google Shape;853;p39">
                <a:extLst>
                  <a:ext uri="{FF2B5EF4-FFF2-40B4-BE49-F238E27FC236}">
                    <a16:creationId xmlns:a16="http://schemas.microsoft.com/office/drawing/2014/main" xmlns="" id="{A186A802-0270-9DA8-CA8A-AD77DCC2DC71}"/>
                  </a:ext>
                </a:extLst>
              </p:cNvPr>
              <p:cNvSpPr/>
              <p:nvPr/>
            </p:nvSpPr>
            <p:spPr>
              <a:xfrm>
                <a:off x="1048853" y="3438408"/>
                <a:ext cx="132393" cy="531333"/>
              </a:xfrm>
              <a:custGeom>
                <a:avLst/>
                <a:gdLst/>
                <a:ahLst/>
                <a:cxnLst/>
                <a:rect l="l" t="t" r="r" b="b"/>
                <a:pathLst>
                  <a:path w="526" h="2111" extrusionOk="0">
                    <a:moveTo>
                      <a:pt x="0" y="2094"/>
                    </a:moveTo>
                    <a:lnTo>
                      <a:pt x="443" y="0"/>
                    </a:lnTo>
                    <a:lnTo>
                      <a:pt x="526" y="32"/>
                    </a:lnTo>
                    <a:lnTo>
                      <a:pt x="69" y="2111"/>
                    </a:lnTo>
                    <a:lnTo>
                      <a:pt x="0" y="2094"/>
                    </a:lnTo>
                    <a:close/>
                  </a:path>
                </a:pathLst>
              </a:custGeom>
              <a:solidFill>
                <a:schemeClr val="accent6"/>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6" name="Google Shape;854;p39">
                <a:extLst>
                  <a:ext uri="{FF2B5EF4-FFF2-40B4-BE49-F238E27FC236}">
                    <a16:creationId xmlns:a16="http://schemas.microsoft.com/office/drawing/2014/main" xmlns="" id="{06B67A5C-E9F2-5658-744F-465AF164E9B0}"/>
                  </a:ext>
                </a:extLst>
              </p:cNvPr>
              <p:cNvSpPr/>
              <p:nvPr/>
            </p:nvSpPr>
            <p:spPr>
              <a:xfrm>
                <a:off x="1098689" y="3454013"/>
                <a:ext cx="120060" cy="527306"/>
              </a:xfrm>
              <a:custGeom>
                <a:avLst/>
                <a:gdLst/>
                <a:ahLst/>
                <a:cxnLst/>
                <a:rect l="l" t="t" r="r" b="b"/>
                <a:pathLst>
                  <a:path w="477" h="2095" extrusionOk="0">
                    <a:moveTo>
                      <a:pt x="0" y="2080"/>
                    </a:moveTo>
                    <a:lnTo>
                      <a:pt x="410" y="0"/>
                    </a:lnTo>
                    <a:lnTo>
                      <a:pt x="477" y="24"/>
                    </a:lnTo>
                    <a:lnTo>
                      <a:pt x="65" y="2095"/>
                    </a:lnTo>
                    <a:lnTo>
                      <a:pt x="0" y="2080"/>
                    </a:lnTo>
                    <a:close/>
                  </a:path>
                </a:pathLst>
              </a:custGeom>
              <a:solidFill>
                <a:schemeClr val="accent6"/>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7" name="Google Shape;855;p39">
                <a:extLst>
                  <a:ext uri="{FF2B5EF4-FFF2-40B4-BE49-F238E27FC236}">
                    <a16:creationId xmlns:a16="http://schemas.microsoft.com/office/drawing/2014/main" xmlns="" id="{81FC9438-DBFC-4803-895B-00851D400C2E}"/>
                  </a:ext>
                </a:extLst>
              </p:cNvPr>
              <p:cNvSpPr/>
              <p:nvPr/>
            </p:nvSpPr>
            <p:spPr>
              <a:xfrm>
                <a:off x="1145253" y="3471884"/>
                <a:ext cx="120815" cy="519252"/>
              </a:xfrm>
              <a:custGeom>
                <a:avLst/>
                <a:gdLst/>
                <a:ahLst/>
                <a:cxnLst/>
                <a:rect l="l" t="t" r="r" b="b"/>
                <a:pathLst>
                  <a:path w="480" h="2063" extrusionOk="0">
                    <a:moveTo>
                      <a:pt x="0" y="2051"/>
                    </a:moveTo>
                    <a:lnTo>
                      <a:pt x="429" y="0"/>
                    </a:lnTo>
                    <a:lnTo>
                      <a:pt x="480" y="17"/>
                    </a:lnTo>
                    <a:lnTo>
                      <a:pt x="54" y="2063"/>
                    </a:lnTo>
                    <a:lnTo>
                      <a:pt x="0" y="2051"/>
                    </a:lnTo>
                    <a:close/>
                  </a:path>
                </a:pathLst>
              </a:custGeom>
              <a:solidFill>
                <a:schemeClr val="accent6"/>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8" name="Google Shape;856;p39">
                <a:extLst>
                  <a:ext uri="{FF2B5EF4-FFF2-40B4-BE49-F238E27FC236}">
                    <a16:creationId xmlns:a16="http://schemas.microsoft.com/office/drawing/2014/main" xmlns="" id="{20D086FA-A63E-B95C-7CB4-1C948297CBDB}"/>
                  </a:ext>
                </a:extLst>
              </p:cNvPr>
              <p:cNvSpPr/>
              <p:nvPr/>
            </p:nvSpPr>
            <p:spPr>
              <a:xfrm>
                <a:off x="1986425" y="4359873"/>
                <a:ext cx="433675" cy="204127"/>
              </a:xfrm>
              <a:custGeom>
                <a:avLst/>
                <a:gdLst/>
                <a:ahLst/>
                <a:cxnLst/>
                <a:rect l="l" t="t" r="r" b="b"/>
                <a:pathLst>
                  <a:path w="1723" h="811" extrusionOk="0">
                    <a:moveTo>
                      <a:pt x="1723" y="661"/>
                    </a:moveTo>
                    <a:lnTo>
                      <a:pt x="1442" y="686"/>
                    </a:lnTo>
                    <a:lnTo>
                      <a:pt x="1398" y="512"/>
                    </a:lnTo>
                    <a:lnTo>
                      <a:pt x="1341" y="680"/>
                    </a:lnTo>
                    <a:lnTo>
                      <a:pt x="2" y="811"/>
                    </a:lnTo>
                    <a:cubicBezTo>
                      <a:pt x="2" y="811"/>
                      <a:pt x="-13" y="734"/>
                      <a:pt x="47" y="620"/>
                    </a:cubicBezTo>
                    <a:cubicBezTo>
                      <a:pt x="81" y="554"/>
                      <a:pt x="141" y="475"/>
                      <a:pt x="243" y="393"/>
                    </a:cubicBezTo>
                    <a:cubicBezTo>
                      <a:pt x="520" y="168"/>
                      <a:pt x="1026" y="0"/>
                      <a:pt x="1026" y="0"/>
                    </a:cubicBezTo>
                    <a:lnTo>
                      <a:pt x="1609" y="0"/>
                    </a:lnTo>
                    <a:lnTo>
                      <a:pt x="1683" y="427"/>
                    </a:lnTo>
                    <a:lnTo>
                      <a:pt x="1723" y="661"/>
                    </a:lnTo>
                    <a:close/>
                  </a:path>
                </a:pathLst>
              </a:custGeom>
              <a:solidFill>
                <a:schemeClr val="accent3"/>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9" name="Google Shape;857;p39">
                <a:extLst>
                  <a:ext uri="{FF2B5EF4-FFF2-40B4-BE49-F238E27FC236}">
                    <a16:creationId xmlns:a16="http://schemas.microsoft.com/office/drawing/2014/main" xmlns="" id="{E98F59C4-7FE5-47DF-E039-D6F309B08F60}"/>
                  </a:ext>
                </a:extLst>
              </p:cNvPr>
              <p:cNvSpPr/>
              <p:nvPr/>
            </p:nvSpPr>
            <p:spPr>
              <a:xfrm>
                <a:off x="1986425" y="4467348"/>
                <a:ext cx="433675" cy="96652"/>
              </a:xfrm>
              <a:custGeom>
                <a:avLst/>
                <a:gdLst/>
                <a:ahLst/>
                <a:cxnLst/>
                <a:rect l="l" t="t" r="r" b="b"/>
                <a:pathLst>
                  <a:path w="1723" h="384" extrusionOk="0">
                    <a:moveTo>
                      <a:pt x="1723" y="234"/>
                    </a:moveTo>
                    <a:lnTo>
                      <a:pt x="1442" y="259"/>
                    </a:lnTo>
                    <a:lnTo>
                      <a:pt x="1398" y="85"/>
                    </a:lnTo>
                    <a:lnTo>
                      <a:pt x="1341" y="253"/>
                    </a:lnTo>
                    <a:lnTo>
                      <a:pt x="2" y="384"/>
                    </a:lnTo>
                    <a:cubicBezTo>
                      <a:pt x="2" y="384"/>
                      <a:pt x="-13" y="307"/>
                      <a:pt x="47" y="193"/>
                    </a:cubicBezTo>
                    <a:lnTo>
                      <a:pt x="1683" y="0"/>
                    </a:lnTo>
                    <a:lnTo>
                      <a:pt x="1723" y="234"/>
                    </a:ln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0" name="Google Shape;858;p39">
                <a:extLst>
                  <a:ext uri="{FF2B5EF4-FFF2-40B4-BE49-F238E27FC236}">
                    <a16:creationId xmlns:a16="http://schemas.microsoft.com/office/drawing/2014/main" xmlns="" id="{B8C3C28B-16CF-30BD-43E3-2409F4C7C637}"/>
                  </a:ext>
                </a:extLst>
              </p:cNvPr>
              <p:cNvSpPr/>
              <p:nvPr/>
            </p:nvSpPr>
            <p:spPr>
              <a:xfrm>
                <a:off x="2068730" y="4433117"/>
                <a:ext cx="41278" cy="49836"/>
              </a:xfrm>
              <a:custGeom>
                <a:avLst/>
                <a:gdLst/>
                <a:ahLst/>
                <a:cxnLst/>
                <a:rect l="l" t="t" r="r" b="b"/>
                <a:pathLst>
                  <a:path w="164" h="198" extrusionOk="0">
                    <a:moveTo>
                      <a:pt x="164" y="184"/>
                    </a:moveTo>
                    <a:cubicBezTo>
                      <a:pt x="145" y="102"/>
                      <a:pt x="109" y="6"/>
                      <a:pt x="11" y="0"/>
                    </a:cubicBezTo>
                    <a:cubicBezTo>
                      <a:pt x="-4" y="0"/>
                      <a:pt x="-4" y="23"/>
                      <a:pt x="11" y="24"/>
                    </a:cubicBezTo>
                    <a:cubicBezTo>
                      <a:pt x="97" y="28"/>
                      <a:pt x="125" y="120"/>
                      <a:pt x="141" y="190"/>
                    </a:cubicBezTo>
                    <a:cubicBezTo>
                      <a:pt x="144" y="205"/>
                      <a:pt x="167" y="199"/>
                      <a:pt x="164" y="184"/>
                    </a:cubicBezTo>
                    <a:close/>
                  </a:path>
                </a:pathLst>
              </a:custGeom>
              <a:solidFill>
                <a:schemeClr val="lt1"/>
              </a:solidFill>
              <a:ln>
                <a:noFill/>
              </a:ln>
            </p:spPr>
            <p:txBody>
              <a:bodyPr spcFirstLastPara="1" wrap="square" lIns="90000" tIns="26275" rIns="90000" bIns="262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1" name="Google Shape;859;p39">
                <a:extLst>
                  <a:ext uri="{FF2B5EF4-FFF2-40B4-BE49-F238E27FC236}">
                    <a16:creationId xmlns:a16="http://schemas.microsoft.com/office/drawing/2014/main" xmlns="" id="{4FDACE33-2AF0-2C09-976C-A2FDF50BD84F}"/>
                  </a:ext>
                </a:extLst>
              </p:cNvPr>
              <p:cNvSpPr/>
              <p:nvPr/>
            </p:nvSpPr>
            <p:spPr>
              <a:xfrm>
                <a:off x="2112777" y="4408199"/>
                <a:ext cx="43544" cy="52856"/>
              </a:xfrm>
              <a:custGeom>
                <a:avLst/>
                <a:gdLst/>
                <a:ahLst/>
                <a:cxnLst/>
                <a:rect l="l" t="t" r="r" b="b"/>
                <a:pathLst>
                  <a:path w="173" h="210" extrusionOk="0">
                    <a:moveTo>
                      <a:pt x="15" y="1"/>
                    </a:moveTo>
                    <a:cubicBezTo>
                      <a:pt x="0" y="-3"/>
                      <a:pt x="-6" y="20"/>
                      <a:pt x="9" y="24"/>
                    </a:cubicBezTo>
                    <a:cubicBezTo>
                      <a:pt x="89" y="44"/>
                      <a:pt x="147" y="115"/>
                      <a:pt x="149" y="199"/>
                    </a:cubicBezTo>
                    <a:cubicBezTo>
                      <a:pt x="150" y="214"/>
                      <a:pt x="173" y="214"/>
                      <a:pt x="173" y="199"/>
                    </a:cubicBezTo>
                    <a:cubicBezTo>
                      <a:pt x="170" y="105"/>
                      <a:pt x="106" y="24"/>
                      <a:pt x="15" y="1"/>
                    </a:cubicBezTo>
                    <a:close/>
                  </a:path>
                </a:pathLst>
              </a:custGeom>
              <a:solidFill>
                <a:schemeClr val="lt1"/>
              </a:solidFill>
              <a:ln>
                <a:noFill/>
              </a:ln>
            </p:spPr>
            <p:txBody>
              <a:bodyPr spcFirstLastPara="1" wrap="square" lIns="90000" tIns="30600" rIns="90000" bIns="306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2" name="Google Shape;860;p39">
                <a:extLst>
                  <a:ext uri="{FF2B5EF4-FFF2-40B4-BE49-F238E27FC236}">
                    <a16:creationId xmlns:a16="http://schemas.microsoft.com/office/drawing/2014/main" xmlns="" id="{20304F0A-9433-C93A-AB56-D5F64537240E}"/>
                  </a:ext>
                </a:extLst>
              </p:cNvPr>
              <p:cNvSpPr/>
              <p:nvPr/>
            </p:nvSpPr>
            <p:spPr>
              <a:xfrm>
                <a:off x="2140715" y="4387308"/>
                <a:ext cx="62421" cy="76013"/>
              </a:xfrm>
              <a:custGeom>
                <a:avLst/>
                <a:gdLst/>
                <a:ahLst/>
                <a:cxnLst/>
                <a:rect l="l" t="t" r="r" b="b"/>
                <a:pathLst>
                  <a:path w="248" h="302" extrusionOk="0">
                    <a:moveTo>
                      <a:pt x="18" y="2"/>
                    </a:moveTo>
                    <a:cubicBezTo>
                      <a:pt x="5" y="-6"/>
                      <a:pt x="-7" y="14"/>
                      <a:pt x="6" y="22"/>
                    </a:cubicBezTo>
                    <a:cubicBezTo>
                      <a:pt x="110" y="80"/>
                      <a:pt x="233" y="155"/>
                      <a:pt x="225" y="291"/>
                    </a:cubicBezTo>
                    <a:cubicBezTo>
                      <a:pt x="224" y="306"/>
                      <a:pt x="247" y="306"/>
                      <a:pt x="248" y="291"/>
                    </a:cubicBezTo>
                    <a:cubicBezTo>
                      <a:pt x="257" y="146"/>
                      <a:pt x="130" y="64"/>
                      <a:pt x="18" y="2"/>
                    </a:cubicBez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3" name="Google Shape;861;p39">
                <a:extLst>
                  <a:ext uri="{FF2B5EF4-FFF2-40B4-BE49-F238E27FC236}">
                    <a16:creationId xmlns:a16="http://schemas.microsoft.com/office/drawing/2014/main" xmlns="" id="{AF4269E6-30ED-6037-10CE-EBB0EFCCB360}"/>
                  </a:ext>
                </a:extLst>
              </p:cNvPr>
              <p:cNvSpPr/>
              <p:nvPr/>
            </p:nvSpPr>
            <p:spPr>
              <a:xfrm>
                <a:off x="2838671" y="4060353"/>
                <a:ext cx="399444" cy="376791"/>
              </a:xfrm>
              <a:custGeom>
                <a:avLst/>
                <a:gdLst/>
                <a:ahLst/>
                <a:cxnLst/>
                <a:rect l="l" t="t" r="r" b="b"/>
                <a:pathLst>
                  <a:path w="1587" h="1497" extrusionOk="0">
                    <a:moveTo>
                      <a:pt x="1587" y="533"/>
                    </a:moveTo>
                    <a:lnTo>
                      <a:pt x="1349" y="659"/>
                    </a:lnTo>
                    <a:lnTo>
                      <a:pt x="1131" y="590"/>
                    </a:lnTo>
                    <a:lnTo>
                      <a:pt x="1151" y="780"/>
                    </a:lnTo>
                    <a:lnTo>
                      <a:pt x="61" y="1497"/>
                    </a:lnTo>
                    <a:cubicBezTo>
                      <a:pt x="61" y="1497"/>
                      <a:pt x="-2" y="1429"/>
                      <a:pt x="0" y="1305"/>
                    </a:cubicBezTo>
                    <a:cubicBezTo>
                      <a:pt x="0" y="1264"/>
                      <a:pt x="8" y="1216"/>
                      <a:pt x="29" y="1162"/>
                    </a:cubicBezTo>
                    <a:cubicBezTo>
                      <a:pt x="109" y="948"/>
                      <a:pt x="477" y="350"/>
                      <a:pt x="487" y="347"/>
                    </a:cubicBezTo>
                    <a:lnTo>
                      <a:pt x="1250" y="0"/>
                    </a:lnTo>
                    <a:lnTo>
                      <a:pt x="1437" y="297"/>
                    </a:lnTo>
                    <a:lnTo>
                      <a:pt x="1587" y="533"/>
                    </a:lnTo>
                    <a:close/>
                  </a:path>
                </a:pathLst>
              </a:custGeom>
              <a:solidFill>
                <a:schemeClr val="accent3"/>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4" name="Google Shape;862;p39">
                <a:extLst>
                  <a:ext uri="{FF2B5EF4-FFF2-40B4-BE49-F238E27FC236}">
                    <a16:creationId xmlns:a16="http://schemas.microsoft.com/office/drawing/2014/main" xmlns="" id="{496B69DE-A4C7-082C-41FC-1418EC127A14}"/>
                  </a:ext>
                </a:extLst>
              </p:cNvPr>
              <p:cNvSpPr/>
              <p:nvPr/>
            </p:nvSpPr>
            <p:spPr>
              <a:xfrm>
                <a:off x="2838671" y="4135107"/>
                <a:ext cx="399444" cy="302037"/>
              </a:xfrm>
              <a:custGeom>
                <a:avLst/>
                <a:gdLst/>
                <a:ahLst/>
                <a:cxnLst/>
                <a:rect l="l" t="t" r="r" b="b"/>
                <a:pathLst>
                  <a:path w="1587" h="1200" extrusionOk="0">
                    <a:moveTo>
                      <a:pt x="1587" y="236"/>
                    </a:moveTo>
                    <a:lnTo>
                      <a:pt x="1349" y="362"/>
                    </a:lnTo>
                    <a:lnTo>
                      <a:pt x="1131" y="293"/>
                    </a:lnTo>
                    <a:lnTo>
                      <a:pt x="1151" y="483"/>
                    </a:lnTo>
                    <a:lnTo>
                      <a:pt x="61" y="1200"/>
                    </a:lnTo>
                    <a:cubicBezTo>
                      <a:pt x="61" y="1200"/>
                      <a:pt x="-2" y="1132"/>
                      <a:pt x="0" y="1008"/>
                    </a:cubicBezTo>
                    <a:cubicBezTo>
                      <a:pt x="210" y="837"/>
                      <a:pt x="898" y="330"/>
                      <a:pt x="1437" y="0"/>
                    </a:cubicBezTo>
                    <a:lnTo>
                      <a:pt x="1587" y="236"/>
                    </a:ln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5" name="Google Shape;863;p39">
                <a:extLst>
                  <a:ext uri="{FF2B5EF4-FFF2-40B4-BE49-F238E27FC236}">
                    <a16:creationId xmlns:a16="http://schemas.microsoft.com/office/drawing/2014/main" xmlns="" id="{6B912D80-79EE-B5D0-FDD0-A6BEB23C30E0}"/>
                  </a:ext>
                </a:extLst>
              </p:cNvPr>
              <p:cNvSpPr/>
              <p:nvPr/>
            </p:nvSpPr>
            <p:spPr>
              <a:xfrm>
                <a:off x="2869378" y="4282854"/>
                <a:ext cx="59401" cy="24415"/>
              </a:xfrm>
              <a:custGeom>
                <a:avLst/>
                <a:gdLst/>
                <a:ahLst/>
                <a:cxnLst/>
                <a:rect l="l" t="t" r="r" b="b"/>
                <a:pathLst>
                  <a:path w="236" h="97" extrusionOk="0">
                    <a:moveTo>
                      <a:pt x="7" y="20"/>
                    </a:moveTo>
                    <a:cubicBezTo>
                      <a:pt x="-7" y="27"/>
                      <a:pt x="3" y="48"/>
                      <a:pt x="18" y="41"/>
                    </a:cubicBezTo>
                    <a:cubicBezTo>
                      <a:pt x="73" y="15"/>
                      <a:pt x="195" y="14"/>
                      <a:pt x="212" y="88"/>
                    </a:cubicBezTo>
                    <a:cubicBezTo>
                      <a:pt x="215" y="103"/>
                      <a:pt x="239" y="98"/>
                      <a:pt x="236" y="83"/>
                    </a:cubicBezTo>
                    <a:cubicBezTo>
                      <a:pt x="214" y="-10"/>
                      <a:pt x="78" y="-15"/>
                      <a:pt x="7" y="20"/>
                    </a:cubicBezTo>
                    <a:close/>
                  </a:path>
                </a:pathLst>
              </a:custGeom>
              <a:solidFill>
                <a:schemeClr val="lt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6" name="Google Shape;864;p39">
                <a:extLst>
                  <a:ext uri="{FF2B5EF4-FFF2-40B4-BE49-F238E27FC236}">
                    <a16:creationId xmlns:a16="http://schemas.microsoft.com/office/drawing/2014/main" xmlns="" id="{F0079EF3-B7F6-42A9-9B2D-2147BCFCDC44}"/>
                  </a:ext>
                </a:extLst>
              </p:cNvPr>
              <p:cNvSpPr/>
              <p:nvPr/>
            </p:nvSpPr>
            <p:spPr>
              <a:xfrm>
                <a:off x="2878691" y="4248371"/>
                <a:ext cx="77019" cy="26177"/>
              </a:xfrm>
              <a:custGeom>
                <a:avLst/>
                <a:gdLst/>
                <a:ahLst/>
                <a:cxnLst/>
                <a:rect l="l" t="t" r="r" b="b"/>
                <a:pathLst>
                  <a:path w="306" h="104" extrusionOk="0">
                    <a:moveTo>
                      <a:pt x="304" y="88"/>
                    </a:moveTo>
                    <a:cubicBezTo>
                      <a:pt x="247" y="-4"/>
                      <a:pt x="105" y="-5"/>
                      <a:pt x="10" y="4"/>
                    </a:cubicBezTo>
                    <a:cubicBezTo>
                      <a:pt x="-6" y="5"/>
                      <a:pt x="-1" y="29"/>
                      <a:pt x="15" y="28"/>
                    </a:cubicBezTo>
                    <a:cubicBezTo>
                      <a:pt x="97" y="20"/>
                      <a:pt x="232" y="19"/>
                      <a:pt x="282" y="99"/>
                    </a:cubicBezTo>
                    <a:cubicBezTo>
                      <a:pt x="291" y="112"/>
                      <a:pt x="312" y="101"/>
                      <a:pt x="304" y="88"/>
                    </a:cubicBezTo>
                    <a:close/>
                  </a:path>
                </a:pathLst>
              </a:custGeom>
              <a:solidFill>
                <a:schemeClr val="lt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7" name="Google Shape;865;p39">
                <a:extLst>
                  <a:ext uri="{FF2B5EF4-FFF2-40B4-BE49-F238E27FC236}">
                    <a16:creationId xmlns:a16="http://schemas.microsoft.com/office/drawing/2014/main" xmlns="" id="{36B216B0-8AC1-34FB-460D-B2FC627880BB}"/>
                  </a:ext>
                </a:extLst>
              </p:cNvPr>
              <p:cNvSpPr/>
              <p:nvPr/>
            </p:nvSpPr>
            <p:spPr>
              <a:xfrm>
                <a:off x="2903357" y="4215147"/>
                <a:ext cx="61414" cy="22149"/>
              </a:xfrm>
              <a:custGeom>
                <a:avLst/>
                <a:gdLst/>
                <a:ahLst/>
                <a:cxnLst/>
                <a:rect l="l" t="t" r="r" b="b"/>
                <a:pathLst>
                  <a:path w="244" h="88" extrusionOk="0">
                    <a:moveTo>
                      <a:pt x="241" y="69"/>
                    </a:moveTo>
                    <a:cubicBezTo>
                      <a:pt x="181" y="3"/>
                      <a:pt x="89" y="-17"/>
                      <a:pt x="7" y="16"/>
                    </a:cubicBezTo>
                    <a:cubicBezTo>
                      <a:pt x="-8" y="22"/>
                      <a:pt x="3" y="44"/>
                      <a:pt x="18" y="38"/>
                    </a:cubicBezTo>
                    <a:cubicBezTo>
                      <a:pt x="90" y="9"/>
                      <a:pt x="171" y="28"/>
                      <a:pt x="223" y="85"/>
                    </a:cubicBezTo>
                    <a:cubicBezTo>
                      <a:pt x="233" y="96"/>
                      <a:pt x="252" y="80"/>
                      <a:pt x="241" y="69"/>
                    </a:cubicBezTo>
                    <a:close/>
                  </a:path>
                </a:pathLst>
              </a:custGeom>
              <a:solidFill>
                <a:schemeClr val="lt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8" name="Google Shape;866;p39">
                <a:extLst>
                  <a:ext uri="{FF2B5EF4-FFF2-40B4-BE49-F238E27FC236}">
                    <a16:creationId xmlns:a16="http://schemas.microsoft.com/office/drawing/2014/main" xmlns="" id="{72CA76D9-E613-B22C-27DC-D484904EBF80}"/>
                  </a:ext>
                </a:extLst>
              </p:cNvPr>
              <p:cNvSpPr/>
              <p:nvPr/>
            </p:nvSpPr>
            <p:spPr>
              <a:xfrm>
                <a:off x="2149021" y="1345290"/>
                <a:ext cx="1063674" cy="930022"/>
              </a:xfrm>
              <a:custGeom>
                <a:avLst/>
                <a:gdLst/>
                <a:ahLst/>
                <a:cxnLst/>
                <a:rect l="l" t="t" r="r" b="b"/>
                <a:pathLst>
                  <a:path w="4226" h="3695" extrusionOk="0">
                    <a:moveTo>
                      <a:pt x="1049" y="498"/>
                    </a:moveTo>
                    <a:cubicBezTo>
                      <a:pt x="1139" y="585"/>
                      <a:pt x="1232" y="670"/>
                      <a:pt x="1337" y="738"/>
                    </a:cubicBezTo>
                    <a:cubicBezTo>
                      <a:pt x="1498" y="842"/>
                      <a:pt x="1684" y="902"/>
                      <a:pt x="1870" y="948"/>
                    </a:cubicBezTo>
                    <a:cubicBezTo>
                      <a:pt x="2528" y="1112"/>
                      <a:pt x="3254" y="1124"/>
                      <a:pt x="3803" y="1521"/>
                    </a:cubicBezTo>
                    <a:cubicBezTo>
                      <a:pt x="4184" y="1797"/>
                      <a:pt x="4319" y="2358"/>
                      <a:pt x="4162" y="2794"/>
                    </a:cubicBezTo>
                    <a:cubicBezTo>
                      <a:pt x="3993" y="3263"/>
                      <a:pt x="3549" y="3158"/>
                      <a:pt x="3164" y="3280"/>
                    </a:cubicBezTo>
                    <a:cubicBezTo>
                      <a:pt x="2949" y="3348"/>
                      <a:pt x="2770" y="3497"/>
                      <a:pt x="2564" y="3590"/>
                    </a:cubicBezTo>
                    <a:cubicBezTo>
                      <a:pt x="2193" y="3757"/>
                      <a:pt x="1740" y="3722"/>
                      <a:pt x="1396" y="3506"/>
                    </a:cubicBezTo>
                    <a:cubicBezTo>
                      <a:pt x="1174" y="3366"/>
                      <a:pt x="984" y="3152"/>
                      <a:pt x="726" y="3105"/>
                    </a:cubicBezTo>
                    <a:cubicBezTo>
                      <a:pt x="516" y="3068"/>
                      <a:pt x="263" y="3138"/>
                      <a:pt x="112" y="2987"/>
                    </a:cubicBezTo>
                    <a:cubicBezTo>
                      <a:pt x="32" y="2907"/>
                      <a:pt x="9" y="2786"/>
                      <a:pt x="2" y="2672"/>
                    </a:cubicBezTo>
                    <a:cubicBezTo>
                      <a:pt x="-1" y="2613"/>
                      <a:pt x="-2" y="2553"/>
                      <a:pt x="11" y="2496"/>
                    </a:cubicBezTo>
                    <a:cubicBezTo>
                      <a:pt x="29" y="2418"/>
                      <a:pt x="70" y="2349"/>
                      <a:pt x="106" y="2277"/>
                    </a:cubicBezTo>
                    <a:cubicBezTo>
                      <a:pt x="361" y="1763"/>
                      <a:pt x="301" y="1156"/>
                      <a:pt x="379" y="587"/>
                    </a:cubicBezTo>
                    <a:cubicBezTo>
                      <a:pt x="398" y="455"/>
                      <a:pt x="308" y="8"/>
                      <a:pt x="492" y="0"/>
                    </a:cubicBezTo>
                    <a:cubicBezTo>
                      <a:pt x="640" y="-6"/>
                      <a:pt x="951" y="404"/>
                      <a:pt x="1049" y="498"/>
                    </a:cubicBezTo>
                    <a:close/>
                  </a:path>
                </a:pathLst>
              </a:custGeom>
              <a:solidFill>
                <a:srgbClr val="EF907B"/>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9" name="Google Shape;867;p39">
                <a:extLst>
                  <a:ext uri="{FF2B5EF4-FFF2-40B4-BE49-F238E27FC236}">
                    <a16:creationId xmlns:a16="http://schemas.microsoft.com/office/drawing/2014/main" xmlns="" id="{EDA8D56F-CEC3-786D-9DB1-7C4350E5DB9B}"/>
                  </a:ext>
                </a:extLst>
              </p:cNvPr>
              <p:cNvSpPr/>
              <p:nvPr/>
            </p:nvSpPr>
            <p:spPr>
              <a:xfrm>
                <a:off x="2125613" y="2699927"/>
                <a:ext cx="994457" cy="1513457"/>
              </a:xfrm>
              <a:custGeom>
                <a:avLst/>
                <a:gdLst/>
                <a:ahLst/>
                <a:cxnLst/>
                <a:rect l="l" t="t" r="r" b="b"/>
                <a:pathLst>
                  <a:path w="3951" h="6013" extrusionOk="0">
                    <a:moveTo>
                      <a:pt x="2539" y="95"/>
                    </a:moveTo>
                    <a:cubicBezTo>
                      <a:pt x="2539" y="95"/>
                      <a:pt x="3116" y="789"/>
                      <a:pt x="3107" y="1815"/>
                    </a:cubicBezTo>
                    <a:cubicBezTo>
                      <a:pt x="3102" y="2364"/>
                      <a:pt x="3208" y="2915"/>
                      <a:pt x="3445" y="3411"/>
                    </a:cubicBezTo>
                    <a:cubicBezTo>
                      <a:pt x="3662" y="3865"/>
                      <a:pt x="4065" y="4291"/>
                      <a:pt x="3921" y="4830"/>
                    </a:cubicBezTo>
                    <a:cubicBezTo>
                      <a:pt x="3532" y="4996"/>
                      <a:pt x="3143" y="5161"/>
                      <a:pt x="2756" y="5329"/>
                    </a:cubicBezTo>
                    <a:cubicBezTo>
                      <a:pt x="2738" y="5337"/>
                      <a:pt x="2717" y="5345"/>
                      <a:pt x="2698" y="5339"/>
                    </a:cubicBezTo>
                    <a:cubicBezTo>
                      <a:pt x="2683" y="5333"/>
                      <a:pt x="2672" y="5319"/>
                      <a:pt x="2662" y="5306"/>
                    </a:cubicBezTo>
                    <a:cubicBezTo>
                      <a:pt x="2315" y="4834"/>
                      <a:pt x="2128" y="4264"/>
                      <a:pt x="1991" y="3701"/>
                    </a:cubicBezTo>
                    <a:cubicBezTo>
                      <a:pt x="1907" y="3359"/>
                      <a:pt x="1841" y="3012"/>
                      <a:pt x="1791" y="2663"/>
                    </a:cubicBezTo>
                    <a:cubicBezTo>
                      <a:pt x="1766" y="2485"/>
                      <a:pt x="1746" y="2307"/>
                      <a:pt x="1730" y="2127"/>
                    </a:cubicBezTo>
                    <a:cubicBezTo>
                      <a:pt x="1722" y="2041"/>
                      <a:pt x="1716" y="1955"/>
                      <a:pt x="1710" y="1869"/>
                    </a:cubicBezTo>
                    <a:cubicBezTo>
                      <a:pt x="1705" y="1811"/>
                      <a:pt x="1662" y="1734"/>
                      <a:pt x="1662" y="1684"/>
                    </a:cubicBezTo>
                    <a:cubicBezTo>
                      <a:pt x="1705" y="1774"/>
                      <a:pt x="1627" y="2053"/>
                      <a:pt x="1613" y="2159"/>
                    </a:cubicBezTo>
                    <a:cubicBezTo>
                      <a:pt x="1558" y="2561"/>
                      <a:pt x="1463" y="2958"/>
                      <a:pt x="1324" y="3339"/>
                    </a:cubicBezTo>
                    <a:cubicBezTo>
                      <a:pt x="1176" y="3743"/>
                      <a:pt x="999" y="4097"/>
                      <a:pt x="1077" y="4540"/>
                    </a:cubicBezTo>
                    <a:cubicBezTo>
                      <a:pt x="1139" y="4891"/>
                      <a:pt x="1481" y="5384"/>
                      <a:pt x="1203" y="5714"/>
                    </a:cubicBezTo>
                    <a:cubicBezTo>
                      <a:pt x="783" y="6213"/>
                      <a:pt x="171" y="5937"/>
                      <a:pt x="171" y="5937"/>
                    </a:cubicBezTo>
                    <a:cubicBezTo>
                      <a:pt x="171" y="5937"/>
                      <a:pt x="-104" y="4300"/>
                      <a:pt x="44" y="3005"/>
                    </a:cubicBezTo>
                    <a:cubicBezTo>
                      <a:pt x="136" y="2205"/>
                      <a:pt x="379" y="804"/>
                      <a:pt x="1041" y="211"/>
                    </a:cubicBezTo>
                    <a:cubicBezTo>
                      <a:pt x="1451" y="-157"/>
                      <a:pt x="2297" y="60"/>
                      <a:pt x="2539" y="95"/>
                    </a:cubicBezTo>
                    <a:close/>
                  </a:path>
                </a:pathLst>
              </a:custGeom>
              <a:solidFill>
                <a:schemeClr val="accent6"/>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50" name="Google Shape;868;p39">
                <a:extLst>
                  <a:ext uri="{FF2B5EF4-FFF2-40B4-BE49-F238E27FC236}">
                    <a16:creationId xmlns:a16="http://schemas.microsoft.com/office/drawing/2014/main" xmlns="" id="{4B75D028-7C7F-44B4-D72F-9F66197A9A57}"/>
                  </a:ext>
                </a:extLst>
              </p:cNvPr>
              <p:cNvSpPr/>
              <p:nvPr/>
            </p:nvSpPr>
            <p:spPr>
              <a:xfrm>
                <a:off x="2168653" y="1896004"/>
                <a:ext cx="722624" cy="915676"/>
              </a:xfrm>
              <a:custGeom>
                <a:avLst/>
                <a:gdLst/>
                <a:ahLst/>
                <a:cxnLst/>
                <a:rect l="l" t="t" r="r" b="b"/>
                <a:pathLst>
                  <a:path w="2871" h="3638" extrusionOk="0">
                    <a:moveTo>
                      <a:pt x="1315" y="3614"/>
                    </a:moveTo>
                    <a:cubicBezTo>
                      <a:pt x="1315" y="3614"/>
                      <a:pt x="1958" y="3726"/>
                      <a:pt x="2482" y="3465"/>
                    </a:cubicBezTo>
                    <a:cubicBezTo>
                      <a:pt x="3006" y="3205"/>
                      <a:pt x="2849" y="1515"/>
                      <a:pt x="2849" y="1515"/>
                    </a:cubicBezTo>
                    <a:lnTo>
                      <a:pt x="1851" y="0"/>
                    </a:lnTo>
                    <a:cubicBezTo>
                      <a:pt x="1851" y="0"/>
                      <a:pt x="522" y="0"/>
                      <a:pt x="75" y="845"/>
                    </a:cubicBezTo>
                    <a:cubicBezTo>
                      <a:pt x="-372" y="1689"/>
                      <a:pt x="1315" y="3614"/>
                      <a:pt x="1315" y="3614"/>
                    </a:cubicBezTo>
                    <a:close/>
                  </a:path>
                </a:pathLst>
              </a:custGeom>
              <a:solidFill>
                <a:schemeClr val="accent3"/>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1" name="Google Shape;869;p39">
                <a:extLst>
                  <a:ext uri="{FF2B5EF4-FFF2-40B4-BE49-F238E27FC236}">
                    <a16:creationId xmlns:a16="http://schemas.microsoft.com/office/drawing/2014/main" xmlns="" id="{872654C0-9A73-4DCC-400E-0EF50712FD19}"/>
                  </a:ext>
                </a:extLst>
              </p:cNvPr>
              <p:cNvSpPr/>
              <p:nvPr/>
            </p:nvSpPr>
            <p:spPr>
              <a:xfrm>
                <a:off x="2725659" y="2686084"/>
                <a:ext cx="86332" cy="104454"/>
              </a:xfrm>
              <a:custGeom>
                <a:avLst/>
                <a:gdLst/>
                <a:ahLst/>
                <a:cxnLst/>
                <a:rect l="l" t="t" r="r" b="b"/>
                <a:pathLst>
                  <a:path w="343" h="415" extrusionOk="0">
                    <a:moveTo>
                      <a:pt x="321" y="6"/>
                    </a:moveTo>
                    <a:cubicBezTo>
                      <a:pt x="254" y="164"/>
                      <a:pt x="147" y="295"/>
                      <a:pt x="6" y="392"/>
                    </a:cubicBezTo>
                    <a:cubicBezTo>
                      <a:pt x="-7" y="400"/>
                      <a:pt x="5" y="421"/>
                      <a:pt x="18" y="413"/>
                    </a:cubicBezTo>
                    <a:cubicBezTo>
                      <a:pt x="163" y="314"/>
                      <a:pt x="274" y="180"/>
                      <a:pt x="342" y="18"/>
                    </a:cubicBezTo>
                    <a:cubicBezTo>
                      <a:pt x="348" y="4"/>
                      <a:pt x="328" y="-8"/>
                      <a:pt x="321" y="6"/>
                    </a:cubicBezTo>
                    <a:close/>
                  </a:path>
                </a:pathLst>
              </a:custGeom>
              <a:solidFill>
                <a:schemeClr val="accent6"/>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2" name="Google Shape;870;p39">
                <a:extLst>
                  <a:ext uri="{FF2B5EF4-FFF2-40B4-BE49-F238E27FC236}">
                    <a16:creationId xmlns:a16="http://schemas.microsoft.com/office/drawing/2014/main" xmlns="" id="{79E68A55-6639-327B-61A4-9A1901294572}"/>
                  </a:ext>
                </a:extLst>
              </p:cNvPr>
              <p:cNvSpPr/>
              <p:nvPr/>
            </p:nvSpPr>
            <p:spPr>
              <a:xfrm>
                <a:off x="2802930" y="1184455"/>
                <a:ext cx="590482" cy="476212"/>
              </a:xfrm>
              <a:custGeom>
                <a:avLst/>
                <a:gdLst/>
                <a:ahLst/>
                <a:cxnLst/>
                <a:rect l="l" t="t" r="r" b="b"/>
                <a:pathLst>
                  <a:path w="2346" h="1892" extrusionOk="0">
                    <a:moveTo>
                      <a:pt x="2288" y="1358"/>
                    </a:moveTo>
                    <a:lnTo>
                      <a:pt x="2208" y="1530"/>
                    </a:lnTo>
                    <a:cubicBezTo>
                      <a:pt x="2069" y="1830"/>
                      <a:pt x="1717" y="1969"/>
                      <a:pt x="1413" y="1849"/>
                    </a:cubicBezTo>
                    <a:cubicBezTo>
                      <a:pt x="1401" y="1844"/>
                      <a:pt x="1389" y="1840"/>
                      <a:pt x="1378" y="1834"/>
                    </a:cubicBezTo>
                    <a:lnTo>
                      <a:pt x="362" y="1364"/>
                    </a:lnTo>
                    <a:cubicBezTo>
                      <a:pt x="50" y="1220"/>
                      <a:pt x="-87" y="846"/>
                      <a:pt x="57" y="534"/>
                    </a:cubicBezTo>
                    <a:lnTo>
                      <a:pt x="137" y="362"/>
                    </a:lnTo>
                    <a:cubicBezTo>
                      <a:pt x="206" y="214"/>
                      <a:pt x="326" y="105"/>
                      <a:pt x="467" y="47"/>
                    </a:cubicBezTo>
                    <a:cubicBezTo>
                      <a:pt x="622" y="-17"/>
                      <a:pt x="804" y="-18"/>
                      <a:pt x="967" y="58"/>
                    </a:cubicBezTo>
                    <a:lnTo>
                      <a:pt x="1983" y="528"/>
                    </a:lnTo>
                    <a:cubicBezTo>
                      <a:pt x="2295" y="672"/>
                      <a:pt x="2433" y="1046"/>
                      <a:pt x="2288" y="1358"/>
                    </a:cubicBez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3" name="Google Shape;871;p39">
                <a:extLst>
                  <a:ext uri="{FF2B5EF4-FFF2-40B4-BE49-F238E27FC236}">
                    <a16:creationId xmlns:a16="http://schemas.microsoft.com/office/drawing/2014/main" xmlns="" id="{7FF85206-FD4F-C24C-EEA9-87637C0BB99D}"/>
                  </a:ext>
                </a:extLst>
              </p:cNvPr>
              <p:cNvSpPr/>
              <p:nvPr/>
            </p:nvSpPr>
            <p:spPr>
              <a:xfrm>
                <a:off x="1758639" y="1313073"/>
                <a:ext cx="1590477" cy="2602552"/>
              </a:xfrm>
              <a:custGeom>
                <a:avLst/>
                <a:gdLst/>
                <a:ahLst/>
                <a:cxnLst/>
                <a:rect l="l" t="t" r="r" b="b"/>
                <a:pathLst>
                  <a:path w="6319" h="10340" extrusionOk="0">
                    <a:moveTo>
                      <a:pt x="6319" y="1105"/>
                    </a:moveTo>
                    <a:lnTo>
                      <a:pt x="6298" y="1144"/>
                    </a:lnTo>
                    <a:lnTo>
                      <a:pt x="6289" y="1161"/>
                    </a:lnTo>
                    <a:lnTo>
                      <a:pt x="6219" y="1289"/>
                    </a:lnTo>
                    <a:lnTo>
                      <a:pt x="2143" y="8710"/>
                    </a:lnTo>
                    <a:lnTo>
                      <a:pt x="2106" y="8779"/>
                    </a:lnTo>
                    <a:lnTo>
                      <a:pt x="1903" y="8929"/>
                    </a:lnTo>
                    <a:lnTo>
                      <a:pt x="1886" y="8942"/>
                    </a:lnTo>
                    <a:lnTo>
                      <a:pt x="677" y="9838"/>
                    </a:lnTo>
                    <a:lnTo>
                      <a:pt x="0" y="10340"/>
                    </a:lnTo>
                    <a:lnTo>
                      <a:pt x="0" y="7869"/>
                    </a:lnTo>
                    <a:lnTo>
                      <a:pt x="32" y="7808"/>
                    </a:lnTo>
                    <a:cubicBezTo>
                      <a:pt x="34" y="7808"/>
                      <a:pt x="34" y="7808"/>
                      <a:pt x="34" y="7808"/>
                    </a:cubicBezTo>
                    <a:lnTo>
                      <a:pt x="4111" y="197"/>
                    </a:lnTo>
                    <a:lnTo>
                      <a:pt x="4183" y="61"/>
                    </a:lnTo>
                    <a:lnTo>
                      <a:pt x="4206" y="23"/>
                    </a:lnTo>
                    <a:cubicBezTo>
                      <a:pt x="4206" y="23"/>
                      <a:pt x="4755" y="-102"/>
                      <a:pt x="5424" y="220"/>
                    </a:cubicBezTo>
                    <a:cubicBezTo>
                      <a:pt x="6257" y="622"/>
                      <a:pt x="6319" y="1105"/>
                      <a:pt x="6319" y="1105"/>
                    </a:cubicBezTo>
                    <a:close/>
                  </a:path>
                </a:pathLst>
              </a:custGeom>
              <a:solidFill>
                <a:schemeClr val="accen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4" name="Google Shape;872;p39">
                <a:extLst>
                  <a:ext uri="{FF2B5EF4-FFF2-40B4-BE49-F238E27FC236}">
                    <a16:creationId xmlns:a16="http://schemas.microsoft.com/office/drawing/2014/main" xmlns="" id="{8F3F2908-8FB7-5FF6-8D34-D910094C67BC}"/>
                  </a:ext>
                </a:extLst>
              </p:cNvPr>
              <p:cNvSpPr/>
              <p:nvPr/>
            </p:nvSpPr>
            <p:spPr>
              <a:xfrm>
                <a:off x="2107743" y="1468370"/>
                <a:ext cx="1236086" cy="2095382"/>
              </a:xfrm>
              <a:custGeom>
                <a:avLst/>
                <a:gdLst/>
                <a:ahLst/>
                <a:cxnLst/>
                <a:rect l="l" t="t" r="r" b="b"/>
                <a:pathLst>
                  <a:path w="4911" h="8325" extrusionOk="0">
                    <a:moveTo>
                      <a:pt x="4911" y="527"/>
                    </a:moveTo>
                    <a:lnTo>
                      <a:pt x="4832" y="672"/>
                    </a:lnTo>
                    <a:lnTo>
                      <a:pt x="756" y="8093"/>
                    </a:lnTo>
                    <a:lnTo>
                      <a:pt x="719" y="8162"/>
                    </a:lnTo>
                    <a:lnTo>
                      <a:pt x="499" y="8325"/>
                    </a:lnTo>
                    <a:lnTo>
                      <a:pt x="1" y="8036"/>
                    </a:lnTo>
                    <a:cubicBezTo>
                      <a:pt x="-79" y="8046"/>
                      <a:pt x="4417" y="0"/>
                      <a:pt x="4417" y="0"/>
                    </a:cubicBezTo>
                    <a:lnTo>
                      <a:pt x="4911" y="527"/>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5" name="Google Shape;873;p39">
                <a:extLst>
                  <a:ext uri="{FF2B5EF4-FFF2-40B4-BE49-F238E27FC236}">
                    <a16:creationId xmlns:a16="http://schemas.microsoft.com/office/drawing/2014/main" xmlns="" id="{575734E7-BEE7-6921-865B-4158E709BF5A}"/>
                  </a:ext>
                </a:extLst>
              </p:cNvPr>
              <p:cNvSpPr/>
              <p:nvPr/>
            </p:nvSpPr>
            <p:spPr>
              <a:xfrm>
                <a:off x="1758639" y="1328678"/>
                <a:ext cx="1262263" cy="2066436"/>
              </a:xfrm>
              <a:custGeom>
                <a:avLst/>
                <a:gdLst/>
                <a:ahLst/>
                <a:cxnLst/>
                <a:rect l="l" t="t" r="r" b="b"/>
                <a:pathLst>
                  <a:path w="5015" h="8210" extrusionOk="0">
                    <a:moveTo>
                      <a:pt x="5015" y="138"/>
                    </a:moveTo>
                    <a:lnTo>
                      <a:pt x="669" y="8210"/>
                    </a:lnTo>
                    <a:lnTo>
                      <a:pt x="0" y="8027"/>
                    </a:lnTo>
                    <a:lnTo>
                      <a:pt x="0" y="7807"/>
                    </a:lnTo>
                    <a:lnTo>
                      <a:pt x="32" y="7747"/>
                    </a:lnTo>
                    <a:cubicBezTo>
                      <a:pt x="34" y="7747"/>
                      <a:pt x="34" y="7746"/>
                      <a:pt x="34" y="7746"/>
                    </a:cubicBezTo>
                    <a:lnTo>
                      <a:pt x="4111" y="135"/>
                    </a:lnTo>
                    <a:lnTo>
                      <a:pt x="4184" y="0"/>
                    </a:lnTo>
                    <a:lnTo>
                      <a:pt x="5015" y="138"/>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6" name="Google Shape;874;p39">
                <a:extLst>
                  <a:ext uri="{FF2B5EF4-FFF2-40B4-BE49-F238E27FC236}">
                    <a16:creationId xmlns:a16="http://schemas.microsoft.com/office/drawing/2014/main" xmlns="" id="{D589EF5C-A172-0E31-B126-7A9C259962F1}"/>
                  </a:ext>
                </a:extLst>
              </p:cNvPr>
              <p:cNvSpPr/>
              <p:nvPr/>
            </p:nvSpPr>
            <p:spPr>
              <a:xfrm>
                <a:off x="1758639" y="3255927"/>
                <a:ext cx="539388" cy="659699"/>
              </a:xfrm>
              <a:custGeom>
                <a:avLst/>
                <a:gdLst/>
                <a:ahLst/>
                <a:cxnLst/>
                <a:rect l="l" t="t" r="r" b="b"/>
                <a:pathLst>
                  <a:path w="2143" h="2621" extrusionOk="0">
                    <a:moveTo>
                      <a:pt x="2143" y="991"/>
                    </a:moveTo>
                    <a:lnTo>
                      <a:pt x="2105" y="1060"/>
                    </a:lnTo>
                    <a:lnTo>
                      <a:pt x="677" y="2119"/>
                    </a:lnTo>
                    <a:lnTo>
                      <a:pt x="6" y="2617"/>
                    </a:lnTo>
                    <a:lnTo>
                      <a:pt x="0" y="2621"/>
                    </a:lnTo>
                    <a:lnTo>
                      <a:pt x="0" y="150"/>
                    </a:lnTo>
                    <a:lnTo>
                      <a:pt x="33" y="89"/>
                    </a:lnTo>
                    <a:lnTo>
                      <a:pt x="33" y="89"/>
                    </a:lnTo>
                    <a:cubicBezTo>
                      <a:pt x="104" y="33"/>
                      <a:pt x="192" y="0"/>
                      <a:pt x="288" y="0"/>
                    </a:cubicBezTo>
                    <a:cubicBezTo>
                      <a:pt x="514" y="0"/>
                      <a:pt x="697" y="183"/>
                      <a:pt x="697" y="409"/>
                    </a:cubicBezTo>
                    <a:cubicBezTo>
                      <a:pt x="697" y="460"/>
                      <a:pt x="686" y="508"/>
                      <a:pt x="669" y="553"/>
                    </a:cubicBezTo>
                    <a:cubicBezTo>
                      <a:pt x="740" y="434"/>
                      <a:pt x="870" y="353"/>
                      <a:pt x="1018" y="353"/>
                    </a:cubicBezTo>
                    <a:cubicBezTo>
                      <a:pt x="1099" y="353"/>
                      <a:pt x="1174" y="377"/>
                      <a:pt x="1238" y="417"/>
                    </a:cubicBezTo>
                    <a:cubicBezTo>
                      <a:pt x="1352" y="490"/>
                      <a:pt x="1427" y="617"/>
                      <a:pt x="1427" y="762"/>
                    </a:cubicBezTo>
                    <a:cubicBezTo>
                      <a:pt x="1427" y="823"/>
                      <a:pt x="1412" y="882"/>
                      <a:pt x="1388" y="934"/>
                    </a:cubicBezTo>
                    <a:lnTo>
                      <a:pt x="1390" y="935"/>
                    </a:lnTo>
                    <a:cubicBezTo>
                      <a:pt x="1456" y="800"/>
                      <a:pt x="1594" y="707"/>
                      <a:pt x="1754" y="707"/>
                    </a:cubicBezTo>
                    <a:cubicBezTo>
                      <a:pt x="1937" y="707"/>
                      <a:pt x="2090" y="826"/>
                      <a:pt x="2143" y="991"/>
                    </a:cubicBez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7" name="Google Shape;875;p39">
                <a:extLst>
                  <a:ext uri="{FF2B5EF4-FFF2-40B4-BE49-F238E27FC236}">
                    <a16:creationId xmlns:a16="http://schemas.microsoft.com/office/drawing/2014/main" xmlns="" id="{CB4C58EE-EBDB-F27E-DF31-8859DD5D850E}"/>
                  </a:ext>
                </a:extLst>
              </p:cNvPr>
              <p:cNvSpPr/>
              <p:nvPr/>
            </p:nvSpPr>
            <p:spPr>
              <a:xfrm>
                <a:off x="1758639" y="3712507"/>
                <a:ext cx="170399" cy="203120"/>
              </a:xfrm>
              <a:custGeom>
                <a:avLst/>
                <a:gdLst/>
                <a:ahLst/>
                <a:cxnLst/>
                <a:rect l="l" t="t" r="r" b="b"/>
                <a:pathLst>
                  <a:path w="677" h="807" extrusionOk="0">
                    <a:moveTo>
                      <a:pt x="677" y="305"/>
                    </a:moveTo>
                    <a:lnTo>
                      <a:pt x="0" y="807"/>
                    </a:lnTo>
                    <a:lnTo>
                      <a:pt x="0" y="15"/>
                    </a:lnTo>
                    <a:cubicBezTo>
                      <a:pt x="185" y="-26"/>
                      <a:pt x="441" y="1"/>
                      <a:pt x="677" y="305"/>
                    </a:cubicBezTo>
                    <a:close/>
                  </a:path>
                </a:pathLst>
              </a:custGeom>
              <a:solidFill>
                <a:schemeClr val="accent6"/>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8" name="Google Shape;876;p39">
                <a:extLst>
                  <a:ext uri="{FF2B5EF4-FFF2-40B4-BE49-F238E27FC236}">
                    <a16:creationId xmlns:a16="http://schemas.microsoft.com/office/drawing/2014/main" xmlns="" id="{D7E9579C-1810-0E73-82A1-1EC8AF5125A6}"/>
                  </a:ext>
                </a:extLst>
              </p:cNvPr>
              <p:cNvSpPr/>
              <p:nvPr/>
            </p:nvSpPr>
            <p:spPr>
              <a:xfrm>
                <a:off x="2793366" y="1314079"/>
                <a:ext cx="555748" cy="323431"/>
              </a:xfrm>
              <a:custGeom>
                <a:avLst/>
                <a:gdLst/>
                <a:ahLst/>
                <a:cxnLst/>
                <a:rect l="l" t="t" r="r" b="b"/>
                <a:pathLst>
                  <a:path w="2208" h="1285" extrusionOk="0">
                    <a:moveTo>
                      <a:pt x="2208" y="1100"/>
                    </a:moveTo>
                    <a:lnTo>
                      <a:pt x="2108" y="1285"/>
                    </a:lnTo>
                    <a:cubicBezTo>
                      <a:pt x="1893" y="1003"/>
                      <a:pt x="1666" y="792"/>
                      <a:pt x="1440" y="635"/>
                    </a:cubicBezTo>
                    <a:cubicBezTo>
                      <a:pt x="874" y="240"/>
                      <a:pt x="319" y="184"/>
                      <a:pt x="0" y="193"/>
                    </a:cubicBezTo>
                    <a:lnTo>
                      <a:pt x="95" y="19"/>
                    </a:lnTo>
                    <a:cubicBezTo>
                      <a:pt x="95" y="19"/>
                      <a:pt x="715" y="-96"/>
                      <a:pt x="1337" y="228"/>
                    </a:cubicBezTo>
                    <a:cubicBezTo>
                      <a:pt x="1421" y="272"/>
                      <a:pt x="1496" y="315"/>
                      <a:pt x="1564" y="358"/>
                    </a:cubicBezTo>
                    <a:cubicBezTo>
                      <a:pt x="2167" y="742"/>
                      <a:pt x="2208" y="1100"/>
                      <a:pt x="2208" y="1100"/>
                    </a:cubicBez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9" name="Google Shape;877;p39">
                <a:extLst>
                  <a:ext uri="{FF2B5EF4-FFF2-40B4-BE49-F238E27FC236}">
                    <a16:creationId xmlns:a16="http://schemas.microsoft.com/office/drawing/2014/main" xmlns="" id="{A04DDD5B-1EF9-AA1A-EC72-FB45E70D0E52}"/>
                  </a:ext>
                </a:extLst>
              </p:cNvPr>
              <p:cNvSpPr/>
              <p:nvPr/>
            </p:nvSpPr>
            <p:spPr>
              <a:xfrm>
                <a:off x="3016369" y="3796322"/>
                <a:ext cx="44047" cy="153787"/>
              </a:xfrm>
              <a:custGeom>
                <a:avLst/>
                <a:gdLst/>
                <a:ahLst/>
                <a:cxnLst/>
                <a:rect l="l" t="t" r="r" b="b"/>
                <a:pathLst>
                  <a:path w="175" h="611" extrusionOk="0">
                    <a:moveTo>
                      <a:pt x="36" y="4"/>
                    </a:moveTo>
                    <a:cubicBezTo>
                      <a:pt x="10" y="-14"/>
                      <a:pt x="-16" y="30"/>
                      <a:pt x="11" y="48"/>
                    </a:cubicBezTo>
                    <a:cubicBezTo>
                      <a:pt x="173" y="156"/>
                      <a:pt x="138" y="425"/>
                      <a:pt x="65" y="573"/>
                    </a:cubicBezTo>
                    <a:cubicBezTo>
                      <a:pt x="51" y="602"/>
                      <a:pt x="94" y="627"/>
                      <a:pt x="109" y="598"/>
                    </a:cubicBezTo>
                    <a:cubicBezTo>
                      <a:pt x="194" y="423"/>
                      <a:pt x="223" y="129"/>
                      <a:pt x="36" y="4"/>
                    </a:cubicBezTo>
                    <a:close/>
                  </a:path>
                </a:pathLst>
              </a:custGeom>
              <a:solidFill>
                <a:schemeClr val="accent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0" name="Google Shape;878;p39">
                <a:extLst>
                  <a:ext uri="{FF2B5EF4-FFF2-40B4-BE49-F238E27FC236}">
                    <a16:creationId xmlns:a16="http://schemas.microsoft.com/office/drawing/2014/main" xmlns="" id="{A25EB579-796A-6A67-717A-5307E2CF42CA}"/>
                  </a:ext>
                </a:extLst>
              </p:cNvPr>
              <p:cNvSpPr/>
              <p:nvPr/>
            </p:nvSpPr>
            <p:spPr>
              <a:xfrm>
                <a:off x="2923996" y="3833322"/>
                <a:ext cx="70224" cy="118550"/>
              </a:xfrm>
              <a:custGeom>
                <a:avLst/>
                <a:gdLst/>
                <a:ahLst/>
                <a:cxnLst/>
                <a:rect l="l" t="t" r="r" b="b"/>
                <a:pathLst>
                  <a:path w="279" h="471" extrusionOk="0">
                    <a:moveTo>
                      <a:pt x="43" y="7"/>
                    </a:moveTo>
                    <a:cubicBezTo>
                      <a:pt x="19" y="-14"/>
                      <a:pt x="-17" y="22"/>
                      <a:pt x="8" y="42"/>
                    </a:cubicBezTo>
                    <a:cubicBezTo>
                      <a:pt x="132" y="145"/>
                      <a:pt x="211" y="286"/>
                      <a:pt x="229" y="447"/>
                    </a:cubicBezTo>
                    <a:cubicBezTo>
                      <a:pt x="233" y="479"/>
                      <a:pt x="283" y="480"/>
                      <a:pt x="279" y="447"/>
                    </a:cubicBezTo>
                    <a:cubicBezTo>
                      <a:pt x="260" y="273"/>
                      <a:pt x="179" y="119"/>
                      <a:pt x="43" y="7"/>
                    </a:cubicBezTo>
                    <a:close/>
                  </a:path>
                </a:pathLst>
              </a:custGeom>
              <a:solidFill>
                <a:schemeClr val="accent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1" name="Google Shape;879;p39">
                <a:extLst>
                  <a:ext uri="{FF2B5EF4-FFF2-40B4-BE49-F238E27FC236}">
                    <a16:creationId xmlns:a16="http://schemas.microsoft.com/office/drawing/2014/main" xmlns="" id="{5ACAB86B-C54E-D4D4-2A25-787E455899F0}"/>
                  </a:ext>
                </a:extLst>
              </p:cNvPr>
              <p:cNvSpPr/>
              <p:nvPr/>
            </p:nvSpPr>
            <p:spPr>
              <a:xfrm>
                <a:off x="2831624" y="3912606"/>
                <a:ext cx="78026" cy="82557"/>
              </a:xfrm>
              <a:custGeom>
                <a:avLst/>
                <a:gdLst/>
                <a:ahLst/>
                <a:cxnLst/>
                <a:rect l="l" t="t" r="r" b="b"/>
                <a:pathLst>
                  <a:path w="310" h="328" extrusionOk="0">
                    <a:moveTo>
                      <a:pt x="297" y="282"/>
                    </a:moveTo>
                    <a:cubicBezTo>
                      <a:pt x="184" y="227"/>
                      <a:pt x="97" y="135"/>
                      <a:pt x="51" y="17"/>
                    </a:cubicBezTo>
                    <a:cubicBezTo>
                      <a:pt x="39" y="-13"/>
                      <a:pt x="-10" y="0"/>
                      <a:pt x="2" y="30"/>
                    </a:cubicBezTo>
                    <a:cubicBezTo>
                      <a:pt x="53" y="160"/>
                      <a:pt x="146" y="264"/>
                      <a:pt x="272" y="326"/>
                    </a:cubicBezTo>
                    <a:cubicBezTo>
                      <a:pt x="301" y="340"/>
                      <a:pt x="326" y="296"/>
                      <a:pt x="297" y="282"/>
                    </a:cubicBezTo>
                    <a:close/>
                  </a:path>
                </a:pathLst>
              </a:custGeom>
              <a:solidFill>
                <a:schemeClr val="accent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2" name="Google Shape;880;p39">
                <a:extLst>
                  <a:ext uri="{FF2B5EF4-FFF2-40B4-BE49-F238E27FC236}">
                    <a16:creationId xmlns:a16="http://schemas.microsoft.com/office/drawing/2014/main" xmlns="" id="{DE3D0533-AA11-2409-B74D-498918D3B003}"/>
                  </a:ext>
                </a:extLst>
              </p:cNvPr>
              <p:cNvSpPr/>
              <p:nvPr/>
            </p:nvSpPr>
            <p:spPr>
              <a:xfrm>
                <a:off x="2707034" y="2792048"/>
                <a:ext cx="166120" cy="153787"/>
              </a:xfrm>
              <a:custGeom>
                <a:avLst/>
                <a:gdLst/>
                <a:ahLst/>
                <a:cxnLst/>
                <a:rect l="l" t="t" r="r" b="b"/>
                <a:pathLst>
                  <a:path w="660" h="611" extrusionOk="0">
                    <a:moveTo>
                      <a:pt x="635" y="560"/>
                    </a:moveTo>
                    <a:cubicBezTo>
                      <a:pt x="331" y="546"/>
                      <a:pt x="90" y="327"/>
                      <a:pt x="51" y="24"/>
                    </a:cubicBezTo>
                    <a:cubicBezTo>
                      <a:pt x="47" y="-8"/>
                      <a:pt x="-4" y="-8"/>
                      <a:pt x="0" y="24"/>
                    </a:cubicBezTo>
                    <a:cubicBezTo>
                      <a:pt x="43" y="355"/>
                      <a:pt x="300" y="595"/>
                      <a:pt x="635" y="611"/>
                    </a:cubicBezTo>
                    <a:cubicBezTo>
                      <a:pt x="668" y="612"/>
                      <a:pt x="668" y="562"/>
                      <a:pt x="635" y="560"/>
                    </a:cubicBezTo>
                    <a:close/>
                  </a:path>
                </a:pathLst>
              </a:custGeom>
              <a:solidFill>
                <a:schemeClr val="accent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3" name="Google Shape;881;p39">
                <a:extLst>
                  <a:ext uri="{FF2B5EF4-FFF2-40B4-BE49-F238E27FC236}">
                    <a16:creationId xmlns:a16="http://schemas.microsoft.com/office/drawing/2014/main" xmlns="" id="{70D3D601-306F-E20C-2DB8-AC012E04A57D}"/>
                  </a:ext>
                </a:extLst>
              </p:cNvPr>
              <p:cNvSpPr/>
              <p:nvPr/>
            </p:nvSpPr>
            <p:spPr>
              <a:xfrm>
                <a:off x="2817529" y="2968237"/>
                <a:ext cx="12837" cy="41782"/>
              </a:xfrm>
              <a:custGeom>
                <a:avLst/>
                <a:gdLst/>
                <a:ahLst/>
                <a:cxnLst/>
                <a:rect l="l" t="t" r="r" b="b"/>
                <a:pathLst>
                  <a:path w="51" h="166" extrusionOk="0">
                    <a:moveTo>
                      <a:pt x="0" y="25"/>
                    </a:moveTo>
                    <a:lnTo>
                      <a:pt x="0" y="142"/>
                    </a:lnTo>
                    <a:cubicBezTo>
                      <a:pt x="0" y="174"/>
                      <a:pt x="51" y="174"/>
                      <a:pt x="51" y="142"/>
                    </a:cubicBezTo>
                    <a:lnTo>
                      <a:pt x="51" y="25"/>
                    </a:lnTo>
                    <a:cubicBezTo>
                      <a:pt x="51" y="-8"/>
                      <a:pt x="0" y="-8"/>
                      <a:pt x="0" y="25"/>
                    </a:cubicBezTo>
                    <a:close/>
                  </a:path>
                </a:pathLst>
              </a:custGeom>
              <a:solidFill>
                <a:schemeClr val="accent5"/>
              </a:solidFill>
              <a:ln>
                <a:noFill/>
              </a:ln>
            </p:spPr>
            <p:txBody>
              <a:bodyPr spcFirstLastPara="1" wrap="square" lIns="90000" tIns="14750" rIns="90000" bIns="1475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4" name="Google Shape;882;p39">
                <a:extLst>
                  <a:ext uri="{FF2B5EF4-FFF2-40B4-BE49-F238E27FC236}">
                    <a16:creationId xmlns:a16="http://schemas.microsoft.com/office/drawing/2014/main" xmlns="" id="{445EE763-757F-1F3A-6031-72CCA1C591AD}"/>
                  </a:ext>
                </a:extLst>
              </p:cNvPr>
              <p:cNvSpPr/>
              <p:nvPr/>
            </p:nvSpPr>
            <p:spPr>
              <a:xfrm>
                <a:off x="2819290" y="3050038"/>
                <a:ext cx="15605" cy="43795"/>
              </a:xfrm>
              <a:custGeom>
                <a:avLst/>
                <a:gdLst/>
                <a:ahLst/>
                <a:cxnLst/>
                <a:rect l="l" t="t" r="r" b="b"/>
                <a:pathLst>
                  <a:path w="62" h="174" extrusionOk="0">
                    <a:moveTo>
                      <a:pt x="12" y="24"/>
                    </a:moveTo>
                    <a:cubicBezTo>
                      <a:pt x="8" y="66"/>
                      <a:pt x="4" y="108"/>
                      <a:pt x="0" y="150"/>
                    </a:cubicBezTo>
                    <a:cubicBezTo>
                      <a:pt x="-3" y="182"/>
                      <a:pt x="48" y="182"/>
                      <a:pt x="51" y="150"/>
                    </a:cubicBezTo>
                    <a:cubicBezTo>
                      <a:pt x="54" y="108"/>
                      <a:pt x="58" y="66"/>
                      <a:pt x="62" y="24"/>
                    </a:cubicBezTo>
                    <a:cubicBezTo>
                      <a:pt x="65" y="-8"/>
                      <a:pt x="15" y="-8"/>
                      <a:pt x="12" y="24"/>
                    </a:cubicBezTo>
                    <a:close/>
                  </a:path>
                </a:pathLst>
              </a:custGeom>
              <a:solidFill>
                <a:schemeClr val="accent5"/>
              </a:solidFill>
              <a:ln>
                <a:noFill/>
              </a:ln>
            </p:spPr>
            <p:txBody>
              <a:bodyPr spcFirstLastPara="1" wrap="square" lIns="90000" tIns="17625" rIns="90000" bIns="1762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5" name="Google Shape;883;p39">
                <a:extLst>
                  <a:ext uri="{FF2B5EF4-FFF2-40B4-BE49-F238E27FC236}">
                    <a16:creationId xmlns:a16="http://schemas.microsoft.com/office/drawing/2014/main" xmlns="" id="{41DC4AC7-411A-720C-EF8D-7165BEBF1613}"/>
                  </a:ext>
                </a:extLst>
              </p:cNvPr>
              <p:cNvSpPr/>
              <p:nvPr/>
            </p:nvSpPr>
            <p:spPr>
              <a:xfrm>
                <a:off x="2821807" y="3133602"/>
                <a:ext cx="14598" cy="35238"/>
              </a:xfrm>
              <a:custGeom>
                <a:avLst/>
                <a:gdLst/>
                <a:ahLst/>
                <a:cxnLst/>
                <a:rect l="l" t="t" r="r" b="b"/>
                <a:pathLst>
                  <a:path w="58" h="140" extrusionOk="0">
                    <a:moveTo>
                      <a:pt x="57" y="109"/>
                    </a:moveTo>
                    <a:cubicBezTo>
                      <a:pt x="50" y="83"/>
                      <a:pt x="48" y="58"/>
                      <a:pt x="51" y="32"/>
                    </a:cubicBezTo>
                    <a:cubicBezTo>
                      <a:pt x="56" y="0"/>
                      <a:pt x="7" y="-14"/>
                      <a:pt x="3" y="18"/>
                    </a:cubicBezTo>
                    <a:cubicBezTo>
                      <a:pt x="-2" y="54"/>
                      <a:pt x="-1" y="87"/>
                      <a:pt x="9" y="122"/>
                    </a:cubicBezTo>
                    <a:cubicBezTo>
                      <a:pt x="17" y="153"/>
                      <a:pt x="66" y="140"/>
                      <a:pt x="57" y="109"/>
                    </a:cubicBezTo>
                    <a:close/>
                  </a:path>
                </a:pathLst>
              </a:custGeom>
              <a:solidFill>
                <a:schemeClr val="accent5"/>
              </a:solidFill>
              <a:ln>
                <a:noFill/>
              </a:ln>
            </p:spPr>
            <p:txBody>
              <a:bodyPr spcFirstLastPara="1" wrap="square" lIns="90000" tIns="5400" rIns="90000" bIns="54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6" name="Google Shape;884;p39">
                <a:extLst>
                  <a:ext uri="{FF2B5EF4-FFF2-40B4-BE49-F238E27FC236}">
                    <a16:creationId xmlns:a16="http://schemas.microsoft.com/office/drawing/2014/main" xmlns="" id="{275D0C66-5549-681D-2AFF-27DA980B5AE0}"/>
                  </a:ext>
                </a:extLst>
              </p:cNvPr>
              <p:cNvSpPr/>
              <p:nvPr/>
            </p:nvSpPr>
            <p:spPr>
              <a:xfrm>
                <a:off x="2826338" y="3217417"/>
                <a:ext cx="18122" cy="43795"/>
              </a:xfrm>
              <a:custGeom>
                <a:avLst/>
                <a:gdLst/>
                <a:ahLst/>
                <a:cxnLst/>
                <a:rect l="l" t="t" r="r" b="b"/>
                <a:pathLst>
                  <a:path w="72" h="174" extrusionOk="0">
                    <a:moveTo>
                      <a:pt x="71" y="143"/>
                    </a:moveTo>
                    <a:cubicBezTo>
                      <a:pt x="58" y="104"/>
                      <a:pt x="51" y="66"/>
                      <a:pt x="51" y="25"/>
                    </a:cubicBezTo>
                    <a:cubicBezTo>
                      <a:pt x="50" y="-8"/>
                      <a:pt x="0" y="-8"/>
                      <a:pt x="0" y="25"/>
                    </a:cubicBezTo>
                    <a:cubicBezTo>
                      <a:pt x="1" y="70"/>
                      <a:pt x="8" y="114"/>
                      <a:pt x="22" y="156"/>
                    </a:cubicBezTo>
                    <a:cubicBezTo>
                      <a:pt x="33" y="187"/>
                      <a:pt x="81" y="174"/>
                      <a:pt x="71" y="143"/>
                    </a:cubicBezTo>
                    <a:close/>
                  </a:path>
                </a:pathLst>
              </a:custGeom>
              <a:solidFill>
                <a:schemeClr val="accent5"/>
              </a:solidFill>
              <a:ln>
                <a:noFill/>
              </a:ln>
            </p:spPr>
            <p:txBody>
              <a:bodyPr spcFirstLastPara="1" wrap="square" lIns="90000" tIns="17625" rIns="90000" bIns="1762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7" name="Google Shape;885;p39">
                <a:extLst>
                  <a:ext uri="{FF2B5EF4-FFF2-40B4-BE49-F238E27FC236}">
                    <a16:creationId xmlns:a16="http://schemas.microsoft.com/office/drawing/2014/main" xmlns="" id="{AEDE0E41-F9A1-0BE5-31C5-E12C3F1C3922}"/>
                  </a:ext>
                </a:extLst>
              </p:cNvPr>
              <p:cNvSpPr/>
              <p:nvPr/>
            </p:nvSpPr>
            <p:spPr>
              <a:xfrm>
                <a:off x="2831372" y="3303498"/>
                <a:ext cx="17871" cy="48829"/>
              </a:xfrm>
              <a:custGeom>
                <a:avLst/>
                <a:gdLst/>
                <a:ahLst/>
                <a:cxnLst/>
                <a:rect l="l" t="t" r="r" b="b"/>
                <a:pathLst>
                  <a:path w="71" h="194" extrusionOk="0">
                    <a:moveTo>
                      <a:pt x="70" y="164"/>
                    </a:moveTo>
                    <a:cubicBezTo>
                      <a:pt x="56" y="118"/>
                      <a:pt x="49" y="72"/>
                      <a:pt x="50" y="25"/>
                    </a:cubicBezTo>
                    <a:cubicBezTo>
                      <a:pt x="51" y="-8"/>
                      <a:pt x="1" y="-8"/>
                      <a:pt x="0" y="25"/>
                    </a:cubicBezTo>
                    <a:cubicBezTo>
                      <a:pt x="-1" y="77"/>
                      <a:pt x="6" y="127"/>
                      <a:pt x="22" y="177"/>
                    </a:cubicBezTo>
                    <a:cubicBezTo>
                      <a:pt x="32" y="208"/>
                      <a:pt x="80" y="194"/>
                      <a:pt x="70" y="164"/>
                    </a:cubicBezTo>
                    <a:close/>
                  </a:path>
                </a:pathLst>
              </a:custGeom>
              <a:solidFill>
                <a:schemeClr val="accent5"/>
              </a:solidFill>
              <a:ln>
                <a:noFill/>
              </a:ln>
            </p:spPr>
            <p:txBody>
              <a:bodyPr spcFirstLastPara="1" wrap="square" lIns="90000" tIns="24825" rIns="90000" bIns="2482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8" name="Google Shape;886;p39">
                <a:extLst>
                  <a:ext uri="{FF2B5EF4-FFF2-40B4-BE49-F238E27FC236}">
                    <a16:creationId xmlns:a16="http://schemas.microsoft.com/office/drawing/2014/main" xmlns="" id="{89ACA16D-F54D-42B9-B184-3F80C13A36A3}"/>
                  </a:ext>
                </a:extLst>
              </p:cNvPr>
              <p:cNvSpPr/>
              <p:nvPr/>
            </p:nvSpPr>
            <p:spPr>
              <a:xfrm>
                <a:off x="2851004" y="3394109"/>
                <a:ext cx="22653" cy="39517"/>
              </a:xfrm>
              <a:custGeom>
                <a:avLst/>
                <a:gdLst/>
                <a:ahLst/>
                <a:cxnLst/>
                <a:rect l="l" t="t" r="r" b="b"/>
                <a:pathLst>
                  <a:path w="90" h="157" extrusionOk="0">
                    <a:moveTo>
                      <a:pt x="86" y="119"/>
                    </a:moveTo>
                    <a:cubicBezTo>
                      <a:pt x="68" y="87"/>
                      <a:pt x="56" y="54"/>
                      <a:pt x="49" y="18"/>
                    </a:cubicBezTo>
                    <a:cubicBezTo>
                      <a:pt x="43" y="-14"/>
                      <a:pt x="-5" y="0"/>
                      <a:pt x="1" y="31"/>
                    </a:cubicBezTo>
                    <a:cubicBezTo>
                      <a:pt x="8" y="72"/>
                      <a:pt x="23" y="109"/>
                      <a:pt x="43" y="144"/>
                    </a:cubicBezTo>
                    <a:cubicBezTo>
                      <a:pt x="59" y="173"/>
                      <a:pt x="102" y="147"/>
                      <a:pt x="86" y="119"/>
                    </a:cubicBezTo>
                    <a:close/>
                  </a:path>
                </a:pathLst>
              </a:custGeom>
              <a:solidFill>
                <a:schemeClr val="accent5"/>
              </a:solidFill>
              <a:ln>
                <a:noFill/>
              </a:ln>
            </p:spPr>
            <p:txBody>
              <a:bodyPr spcFirstLastPara="1" wrap="square" lIns="90000" tIns="11500" rIns="90000" bIns="115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9" name="Google Shape;887;p39">
                <a:extLst>
                  <a:ext uri="{FF2B5EF4-FFF2-40B4-BE49-F238E27FC236}">
                    <a16:creationId xmlns:a16="http://schemas.microsoft.com/office/drawing/2014/main" xmlns="" id="{96FFCE99-E136-5EDE-F1DA-25073734B07F}"/>
                  </a:ext>
                </a:extLst>
              </p:cNvPr>
              <p:cNvSpPr/>
              <p:nvPr/>
            </p:nvSpPr>
            <p:spPr>
              <a:xfrm>
                <a:off x="2880956" y="3466346"/>
                <a:ext cx="34734" cy="58394"/>
              </a:xfrm>
              <a:custGeom>
                <a:avLst/>
                <a:gdLst/>
                <a:ahLst/>
                <a:cxnLst/>
                <a:rect l="l" t="t" r="r" b="b"/>
                <a:pathLst>
                  <a:path w="138" h="232" extrusionOk="0">
                    <a:moveTo>
                      <a:pt x="135" y="194"/>
                    </a:moveTo>
                    <a:cubicBezTo>
                      <a:pt x="105" y="133"/>
                      <a:pt x="76" y="73"/>
                      <a:pt x="46" y="13"/>
                    </a:cubicBezTo>
                    <a:cubicBezTo>
                      <a:pt x="32" y="-16"/>
                      <a:pt x="-11" y="9"/>
                      <a:pt x="3" y="38"/>
                    </a:cubicBezTo>
                    <a:cubicBezTo>
                      <a:pt x="32" y="99"/>
                      <a:pt x="62" y="159"/>
                      <a:pt x="92" y="219"/>
                    </a:cubicBezTo>
                    <a:cubicBezTo>
                      <a:pt x="106" y="248"/>
                      <a:pt x="149" y="223"/>
                      <a:pt x="135" y="194"/>
                    </a:cubicBezTo>
                    <a:close/>
                  </a:path>
                </a:pathLst>
              </a:custGeom>
              <a:solidFill>
                <a:schemeClr val="accent5"/>
              </a:solidFill>
              <a:ln>
                <a:noFill/>
              </a:ln>
            </p:spPr>
            <p:txBody>
              <a:bodyPr spcFirstLastPara="1" wrap="square" lIns="90000" tIns="38500" rIns="90000" bIns="385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0" name="Google Shape;888;p39">
                <a:extLst>
                  <a:ext uri="{FF2B5EF4-FFF2-40B4-BE49-F238E27FC236}">
                    <a16:creationId xmlns:a16="http://schemas.microsoft.com/office/drawing/2014/main" xmlns="" id="{6020229A-1A1F-B644-82E3-207325190172}"/>
                  </a:ext>
                </a:extLst>
              </p:cNvPr>
              <p:cNvSpPr/>
              <p:nvPr/>
            </p:nvSpPr>
            <p:spPr>
              <a:xfrm>
                <a:off x="2923745" y="3564005"/>
                <a:ext cx="29197" cy="39265"/>
              </a:xfrm>
              <a:custGeom>
                <a:avLst/>
                <a:gdLst/>
                <a:ahLst/>
                <a:cxnLst/>
                <a:rect l="l" t="t" r="r" b="b"/>
                <a:pathLst>
                  <a:path w="116" h="156" extrusionOk="0">
                    <a:moveTo>
                      <a:pt x="115" y="125"/>
                    </a:moveTo>
                    <a:cubicBezTo>
                      <a:pt x="103" y="79"/>
                      <a:pt x="79" y="39"/>
                      <a:pt x="44" y="7"/>
                    </a:cubicBezTo>
                    <a:cubicBezTo>
                      <a:pt x="20" y="-15"/>
                      <a:pt x="-16" y="21"/>
                      <a:pt x="8" y="42"/>
                    </a:cubicBezTo>
                    <a:cubicBezTo>
                      <a:pt x="38" y="69"/>
                      <a:pt x="57" y="100"/>
                      <a:pt x="66" y="139"/>
                    </a:cubicBezTo>
                    <a:cubicBezTo>
                      <a:pt x="74" y="170"/>
                      <a:pt x="123" y="157"/>
                      <a:pt x="115" y="125"/>
                    </a:cubicBezTo>
                    <a:close/>
                  </a:path>
                </a:pathLst>
              </a:custGeom>
              <a:solidFill>
                <a:schemeClr val="accent5"/>
              </a:solidFill>
              <a:ln>
                <a:noFill/>
              </a:ln>
            </p:spPr>
            <p:txBody>
              <a:bodyPr spcFirstLastPara="1" wrap="square" lIns="90000" tIns="11150" rIns="90000" bIns="1115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1" name="Google Shape;889;p39">
                <a:extLst>
                  <a:ext uri="{FF2B5EF4-FFF2-40B4-BE49-F238E27FC236}">
                    <a16:creationId xmlns:a16="http://schemas.microsoft.com/office/drawing/2014/main" xmlns="" id="{691E8456-885E-AD3A-DD61-B47BD8A16D89}"/>
                  </a:ext>
                </a:extLst>
              </p:cNvPr>
              <p:cNvSpPr/>
              <p:nvPr/>
            </p:nvSpPr>
            <p:spPr>
              <a:xfrm>
                <a:off x="2960493" y="3626930"/>
                <a:ext cx="33476" cy="48578"/>
              </a:xfrm>
              <a:custGeom>
                <a:avLst/>
                <a:gdLst/>
                <a:ahLst/>
                <a:cxnLst/>
                <a:rect l="l" t="t" r="r" b="b"/>
                <a:pathLst>
                  <a:path w="133" h="193" extrusionOk="0">
                    <a:moveTo>
                      <a:pt x="131" y="163"/>
                    </a:moveTo>
                    <a:cubicBezTo>
                      <a:pt x="110" y="106"/>
                      <a:pt x="80" y="55"/>
                      <a:pt x="41" y="9"/>
                    </a:cubicBezTo>
                    <a:cubicBezTo>
                      <a:pt x="20" y="-16"/>
                      <a:pt x="-15" y="20"/>
                      <a:pt x="6" y="45"/>
                    </a:cubicBezTo>
                    <a:cubicBezTo>
                      <a:pt x="39" y="84"/>
                      <a:pt x="65" y="128"/>
                      <a:pt x="83" y="176"/>
                    </a:cubicBezTo>
                    <a:cubicBezTo>
                      <a:pt x="94" y="206"/>
                      <a:pt x="142" y="193"/>
                      <a:pt x="131" y="163"/>
                    </a:cubicBezTo>
                    <a:close/>
                  </a:path>
                </a:pathLst>
              </a:custGeom>
              <a:solidFill>
                <a:schemeClr val="accent5"/>
              </a:solidFill>
              <a:ln>
                <a:noFill/>
              </a:ln>
            </p:spPr>
            <p:txBody>
              <a:bodyPr spcFirstLastPara="1" wrap="square" lIns="90000" tIns="24475" rIns="90000" bIns="244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2" name="Google Shape;890;p39">
                <a:extLst>
                  <a:ext uri="{FF2B5EF4-FFF2-40B4-BE49-F238E27FC236}">
                    <a16:creationId xmlns:a16="http://schemas.microsoft.com/office/drawing/2014/main" xmlns="" id="{9763522C-0CBE-CA44-9BA4-60E8AE76A5D2}"/>
                  </a:ext>
                </a:extLst>
              </p:cNvPr>
              <p:cNvSpPr/>
              <p:nvPr/>
            </p:nvSpPr>
            <p:spPr>
              <a:xfrm>
                <a:off x="3004791" y="3702439"/>
                <a:ext cx="29700" cy="45809"/>
              </a:xfrm>
              <a:custGeom>
                <a:avLst/>
                <a:gdLst/>
                <a:ahLst/>
                <a:cxnLst/>
                <a:rect l="l" t="t" r="r" b="b"/>
                <a:pathLst>
                  <a:path w="118" h="182" extrusionOk="0">
                    <a:moveTo>
                      <a:pt x="116" y="151"/>
                    </a:moveTo>
                    <a:cubicBezTo>
                      <a:pt x="100" y="101"/>
                      <a:pt x="77" y="55"/>
                      <a:pt x="48" y="12"/>
                    </a:cubicBezTo>
                    <a:cubicBezTo>
                      <a:pt x="30" y="-15"/>
                      <a:pt x="-14" y="10"/>
                      <a:pt x="4" y="37"/>
                    </a:cubicBezTo>
                    <a:cubicBezTo>
                      <a:pt x="31" y="77"/>
                      <a:pt x="53" y="119"/>
                      <a:pt x="68" y="164"/>
                    </a:cubicBezTo>
                    <a:cubicBezTo>
                      <a:pt x="78" y="195"/>
                      <a:pt x="127" y="182"/>
                      <a:pt x="116" y="151"/>
                    </a:cubicBezTo>
                    <a:close/>
                  </a:path>
                </a:pathLst>
              </a:custGeom>
              <a:solidFill>
                <a:schemeClr val="accent5"/>
              </a:solidFill>
              <a:ln>
                <a:noFill/>
              </a:ln>
            </p:spPr>
            <p:txBody>
              <a:bodyPr spcFirstLastPara="1" wrap="square" lIns="90000" tIns="20500" rIns="90000" bIns="205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3" name="Google Shape;891;p39">
                <a:extLst>
                  <a:ext uri="{FF2B5EF4-FFF2-40B4-BE49-F238E27FC236}">
                    <a16:creationId xmlns:a16="http://schemas.microsoft.com/office/drawing/2014/main" xmlns="" id="{F509BE0F-21D3-0DA9-9C3A-2AA7FDF98EC6}"/>
                  </a:ext>
                </a:extLst>
              </p:cNvPr>
              <p:cNvSpPr/>
              <p:nvPr/>
            </p:nvSpPr>
            <p:spPr>
              <a:xfrm>
                <a:off x="2203388" y="4038959"/>
                <a:ext cx="41278" cy="121822"/>
              </a:xfrm>
              <a:custGeom>
                <a:avLst/>
                <a:gdLst/>
                <a:ahLst/>
                <a:cxnLst/>
                <a:rect l="l" t="t" r="r" b="b"/>
                <a:pathLst>
                  <a:path w="164" h="484" extrusionOk="0">
                    <a:moveTo>
                      <a:pt x="163" y="454"/>
                    </a:moveTo>
                    <a:cubicBezTo>
                      <a:pt x="117" y="311"/>
                      <a:pt x="79" y="166"/>
                      <a:pt x="49" y="19"/>
                    </a:cubicBezTo>
                    <a:cubicBezTo>
                      <a:pt x="43" y="-13"/>
                      <a:pt x="-6" y="0"/>
                      <a:pt x="1" y="32"/>
                    </a:cubicBezTo>
                    <a:cubicBezTo>
                      <a:pt x="30" y="179"/>
                      <a:pt x="68" y="324"/>
                      <a:pt x="114" y="467"/>
                    </a:cubicBezTo>
                    <a:cubicBezTo>
                      <a:pt x="124" y="498"/>
                      <a:pt x="173" y="485"/>
                      <a:pt x="163" y="454"/>
                    </a:cubicBezTo>
                    <a:close/>
                  </a:path>
                </a:pathLst>
              </a:custGeom>
              <a:solidFill>
                <a:schemeClr val="accent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4" name="Google Shape;892;p39">
                <a:extLst>
                  <a:ext uri="{FF2B5EF4-FFF2-40B4-BE49-F238E27FC236}">
                    <a16:creationId xmlns:a16="http://schemas.microsoft.com/office/drawing/2014/main" xmlns="" id="{DF2128A7-F023-8052-274F-3B2ACA48902B}"/>
                  </a:ext>
                </a:extLst>
              </p:cNvPr>
              <p:cNvSpPr/>
              <p:nvPr/>
            </p:nvSpPr>
            <p:spPr>
              <a:xfrm>
                <a:off x="2314638" y="4030653"/>
                <a:ext cx="27435" cy="129624"/>
              </a:xfrm>
              <a:custGeom>
                <a:avLst/>
                <a:gdLst/>
                <a:ahLst/>
                <a:cxnLst/>
                <a:rect l="l" t="t" r="r" b="b"/>
                <a:pathLst>
                  <a:path w="109" h="515" extrusionOk="0">
                    <a:moveTo>
                      <a:pt x="102" y="24"/>
                    </a:moveTo>
                    <a:cubicBezTo>
                      <a:pt x="98" y="-8"/>
                      <a:pt x="48" y="-8"/>
                      <a:pt x="52" y="24"/>
                    </a:cubicBezTo>
                    <a:cubicBezTo>
                      <a:pt x="69" y="182"/>
                      <a:pt x="53" y="335"/>
                      <a:pt x="2" y="485"/>
                    </a:cubicBezTo>
                    <a:cubicBezTo>
                      <a:pt x="-9" y="516"/>
                      <a:pt x="40" y="529"/>
                      <a:pt x="50" y="498"/>
                    </a:cubicBezTo>
                    <a:cubicBezTo>
                      <a:pt x="103" y="344"/>
                      <a:pt x="120" y="186"/>
                      <a:pt x="102" y="24"/>
                    </a:cubicBezTo>
                    <a:close/>
                  </a:path>
                </a:pathLst>
              </a:custGeom>
              <a:solidFill>
                <a:schemeClr val="accent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5" name="Google Shape;893;p39">
                <a:extLst>
                  <a:ext uri="{FF2B5EF4-FFF2-40B4-BE49-F238E27FC236}">
                    <a16:creationId xmlns:a16="http://schemas.microsoft.com/office/drawing/2014/main" xmlns="" id="{27488B70-95D6-39D9-E4B4-DB7FB42DECF7}"/>
                  </a:ext>
                </a:extLst>
              </p:cNvPr>
              <p:cNvSpPr/>
              <p:nvPr/>
            </p:nvSpPr>
            <p:spPr>
              <a:xfrm>
                <a:off x="2374542" y="4032666"/>
                <a:ext cx="40775" cy="115026"/>
              </a:xfrm>
              <a:custGeom>
                <a:avLst/>
                <a:gdLst/>
                <a:ahLst/>
                <a:cxnLst/>
                <a:rect l="l" t="t" r="r" b="b"/>
                <a:pathLst>
                  <a:path w="162" h="457" extrusionOk="0">
                    <a:moveTo>
                      <a:pt x="112" y="25"/>
                    </a:moveTo>
                    <a:cubicBezTo>
                      <a:pt x="113" y="166"/>
                      <a:pt x="77" y="298"/>
                      <a:pt x="4" y="419"/>
                    </a:cubicBezTo>
                    <a:cubicBezTo>
                      <a:pt x="-13" y="447"/>
                      <a:pt x="31" y="473"/>
                      <a:pt x="48" y="445"/>
                    </a:cubicBezTo>
                    <a:cubicBezTo>
                      <a:pt x="125" y="316"/>
                      <a:pt x="163" y="175"/>
                      <a:pt x="162" y="25"/>
                    </a:cubicBezTo>
                    <a:cubicBezTo>
                      <a:pt x="162" y="-8"/>
                      <a:pt x="112" y="-8"/>
                      <a:pt x="112" y="25"/>
                    </a:cubicBezTo>
                    <a:close/>
                  </a:path>
                </a:pathLst>
              </a:custGeom>
              <a:solidFill>
                <a:schemeClr val="accent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6" name="Google Shape;894;p39">
                <a:extLst>
                  <a:ext uri="{FF2B5EF4-FFF2-40B4-BE49-F238E27FC236}">
                    <a16:creationId xmlns:a16="http://schemas.microsoft.com/office/drawing/2014/main" xmlns="" id="{537FB724-EAE3-00BE-2198-01474CE7F2DF}"/>
                  </a:ext>
                </a:extLst>
              </p:cNvPr>
              <p:cNvSpPr/>
              <p:nvPr/>
            </p:nvSpPr>
            <p:spPr>
              <a:xfrm>
                <a:off x="2296767" y="3541352"/>
                <a:ext cx="12585" cy="50843"/>
              </a:xfrm>
              <a:custGeom>
                <a:avLst/>
                <a:gdLst/>
                <a:ahLst/>
                <a:cxnLst/>
                <a:rect l="l" t="t" r="r" b="b"/>
                <a:pathLst>
                  <a:path w="50" h="202" extrusionOk="0">
                    <a:moveTo>
                      <a:pt x="0" y="24"/>
                    </a:moveTo>
                    <a:lnTo>
                      <a:pt x="0" y="177"/>
                    </a:lnTo>
                    <a:cubicBezTo>
                      <a:pt x="0" y="210"/>
                      <a:pt x="50" y="210"/>
                      <a:pt x="50" y="177"/>
                    </a:cubicBezTo>
                    <a:lnTo>
                      <a:pt x="50" y="24"/>
                    </a:lnTo>
                    <a:cubicBezTo>
                      <a:pt x="50" y="-8"/>
                      <a:pt x="0" y="-8"/>
                      <a:pt x="0" y="24"/>
                    </a:cubicBezTo>
                    <a:close/>
                  </a:path>
                </a:pathLst>
              </a:custGeom>
              <a:solidFill>
                <a:schemeClr val="accent5"/>
              </a:solidFill>
              <a:ln>
                <a:noFill/>
              </a:ln>
            </p:spPr>
            <p:txBody>
              <a:bodyPr spcFirstLastPara="1" wrap="square" lIns="90000" tIns="27700" rIns="90000" bIns="277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7" name="Google Shape;895;p39">
                <a:extLst>
                  <a:ext uri="{FF2B5EF4-FFF2-40B4-BE49-F238E27FC236}">
                    <a16:creationId xmlns:a16="http://schemas.microsoft.com/office/drawing/2014/main" xmlns="" id="{91A5E4FD-1E19-741B-799B-CD8D7C9989CE}"/>
                  </a:ext>
                </a:extLst>
              </p:cNvPr>
              <p:cNvSpPr/>
              <p:nvPr/>
            </p:nvSpPr>
            <p:spPr>
              <a:xfrm>
                <a:off x="2301298" y="3622902"/>
                <a:ext cx="12585" cy="43795"/>
              </a:xfrm>
              <a:custGeom>
                <a:avLst/>
                <a:gdLst/>
                <a:ahLst/>
                <a:cxnLst/>
                <a:rect l="l" t="t" r="r" b="b"/>
                <a:pathLst>
                  <a:path w="50" h="174" extrusionOk="0">
                    <a:moveTo>
                      <a:pt x="0" y="24"/>
                    </a:moveTo>
                    <a:lnTo>
                      <a:pt x="0" y="150"/>
                    </a:lnTo>
                    <a:cubicBezTo>
                      <a:pt x="0" y="182"/>
                      <a:pt x="50" y="183"/>
                      <a:pt x="50" y="150"/>
                    </a:cubicBezTo>
                    <a:lnTo>
                      <a:pt x="50" y="24"/>
                    </a:lnTo>
                    <a:cubicBezTo>
                      <a:pt x="50" y="-8"/>
                      <a:pt x="0" y="-8"/>
                      <a:pt x="0" y="24"/>
                    </a:cubicBezTo>
                    <a:close/>
                  </a:path>
                </a:pathLst>
              </a:custGeom>
              <a:solidFill>
                <a:schemeClr val="accent5"/>
              </a:solidFill>
              <a:ln>
                <a:noFill/>
              </a:ln>
            </p:spPr>
            <p:txBody>
              <a:bodyPr spcFirstLastPara="1" wrap="square" lIns="90000" tIns="17625" rIns="90000" bIns="1762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8" name="Google Shape;896;p39">
                <a:extLst>
                  <a:ext uri="{FF2B5EF4-FFF2-40B4-BE49-F238E27FC236}">
                    <a16:creationId xmlns:a16="http://schemas.microsoft.com/office/drawing/2014/main" xmlns="" id="{664C9233-A131-D377-0966-BB39CBF575FC}"/>
                  </a:ext>
                </a:extLst>
              </p:cNvPr>
              <p:cNvSpPr/>
              <p:nvPr/>
            </p:nvSpPr>
            <p:spPr>
              <a:xfrm>
                <a:off x="2315645" y="3697405"/>
                <a:ext cx="16864" cy="41782"/>
              </a:xfrm>
              <a:custGeom>
                <a:avLst/>
                <a:gdLst/>
                <a:ahLst/>
                <a:cxnLst/>
                <a:rect l="l" t="t" r="r" b="b"/>
                <a:pathLst>
                  <a:path w="67" h="166" extrusionOk="0">
                    <a:moveTo>
                      <a:pt x="48" y="18"/>
                    </a:moveTo>
                    <a:cubicBezTo>
                      <a:pt x="44" y="-14"/>
                      <a:pt x="-5" y="0"/>
                      <a:pt x="0" y="31"/>
                    </a:cubicBezTo>
                    <a:cubicBezTo>
                      <a:pt x="6" y="70"/>
                      <a:pt x="12" y="109"/>
                      <a:pt x="18" y="148"/>
                    </a:cubicBezTo>
                    <a:cubicBezTo>
                      <a:pt x="23" y="180"/>
                      <a:pt x="71" y="167"/>
                      <a:pt x="67" y="135"/>
                    </a:cubicBezTo>
                    <a:cubicBezTo>
                      <a:pt x="61" y="96"/>
                      <a:pt x="54" y="57"/>
                      <a:pt x="48" y="18"/>
                    </a:cubicBezTo>
                    <a:close/>
                  </a:path>
                </a:pathLst>
              </a:custGeom>
              <a:solidFill>
                <a:schemeClr val="accent5"/>
              </a:solidFill>
              <a:ln>
                <a:noFill/>
              </a:ln>
            </p:spPr>
            <p:txBody>
              <a:bodyPr spcFirstLastPara="1" wrap="square" lIns="90000" tIns="14750" rIns="90000" bIns="1475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9" name="Google Shape;897;p39">
                <a:extLst>
                  <a:ext uri="{FF2B5EF4-FFF2-40B4-BE49-F238E27FC236}">
                    <a16:creationId xmlns:a16="http://schemas.microsoft.com/office/drawing/2014/main" xmlns="" id="{79E9462B-F1F8-B28D-7DF8-088F5F767F85}"/>
                  </a:ext>
                </a:extLst>
              </p:cNvPr>
              <p:cNvSpPr/>
              <p:nvPr/>
            </p:nvSpPr>
            <p:spPr>
              <a:xfrm>
                <a:off x="2330495" y="3767880"/>
                <a:ext cx="17367" cy="55122"/>
              </a:xfrm>
              <a:custGeom>
                <a:avLst/>
                <a:gdLst/>
                <a:ahLst/>
                <a:cxnLst/>
                <a:rect l="l" t="t" r="r" b="b"/>
                <a:pathLst>
                  <a:path w="69" h="219" extrusionOk="0">
                    <a:moveTo>
                      <a:pt x="68" y="188"/>
                    </a:moveTo>
                    <a:cubicBezTo>
                      <a:pt x="54" y="134"/>
                      <a:pt x="49" y="80"/>
                      <a:pt x="51" y="24"/>
                    </a:cubicBezTo>
                    <a:cubicBezTo>
                      <a:pt x="52" y="-8"/>
                      <a:pt x="2" y="-8"/>
                      <a:pt x="1" y="24"/>
                    </a:cubicBezTo>
                    <a:cubicBezTo>
                      <a:pt x="-2" y="84"/>
                      <a:pt x="5" y="143"/>
                      <a:pt x="20" y="202"/>
                    </a:cubicBezTo>
                    <a:cubicBezTo>
                      <a:pt x="28" y="233"/>
                      <a:pt x="77" y="220"/>
                      <a:pt x="68" y="188"/>
                    </a:cubicBezTo>
                    <a:close/>
                  </a:path>
                </a:pathLst>
              </a:custGeom>
              <a:solidFill>
                <a:schemeClr val="accent5"/>
              </a:solidFill>
              <a:ln>
                <a:noFill/>
              </a:ln>
            </p:spPr>
            <p:txBody>
              <a:bodyPr spcFirstLastPara="1" wrap="square" lIns="90000" tIns="33825" rIns="90000" bIns="3382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80" name="Google Shape;898;p39">
                <a:extLst>
                  <a:ext uri="{FF2B5EF4-FFF2-40B4-BE49-F238E27FC236}">
                    <a16:creationId xmlns:a16="http://schemas.microsoft.com/office/drawing/2014/main" xmlns="" id="{D0900708-340D-2CB3-280E-F53493E035E3}"/>
                  </a:ext>
                </a:extLst>
              </p:cNvPr>
              <p:cNvSpPr/>
              <p:nvPr/>
            </p:nvSpPr>
            <p:spPr>
              <a:xfrm>
                <a:off x="2347358" y="3846662"/>
                <a:ext cx="20136" cy="60407"/>
              </a:xfrm>
              <a:custGeom>
                <a:avLst/>
                <a:gdLst/>
                <a:ahLst/>
                <a:cxnLst/>
                <a:rect l="l" t="t" r="r" b="b"/>
                <a:pathLst>
                  <a:path w="80" h="240" extrusionOk="0">
                    <a:moveTo>
                      <a:pt x="49" y="19"/>
                    </a:moveTo>
                    <a:cubicBezTo>
                      <a:pt x="44" y="-13"/>
                      <a:pt x="-5" y="0"/>
                      <a:pt x="0" y="32"/>
                    </a:cubicBezTo>
                    <a:cubicBezTo>
                      <a:pt x="11" y="95"/>
                      <a:pt x="21" y="159"/>
                      <a:pt x="31" y="222"/>
                    </a:cubicBezTo>
                    <a:cubicBezTo>
                      <a:pt x="37" y="254"/>
                      <a:pt x="85" y="240"/>
                      <a:pt x="80" y="209"/>
                    </a:cubicBezTo>
                    <a:cubicBezTo>
                      <a:pt x="70" y="145"/>
                      <a:pt x="59" y="82"/>
                      <a:pt x="49" y="19"/>
                    </a:cubicBezTo>
                    <a:close/>
                  </a:path>
                </a:pathLst>
              </a:custGeom>
              <a:solidFill>
                <a:schemeClr val="accent5"/>
              </a:solidFill>
              <a:ln>
                <a:noFill/>
              </a:ln>
            </p:spPr>
            <p:txBody>
              <a:bodyPr spcFirstLastPara="1" wrap="square" lIns="90000" tIns="41400" rIns="90000" bIns="414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81" name="Google Shape;899;p39">
                <a:extLst>
                  <a:ext uri="{FF2B5EF4-FFF2-40B4-BE49-F238E27FC236}">
                    <a16:creationId xmlns:a16="http://schemas.microsoft.com/office/drawing/2014/main" xmlns="" id="{E76181A3-6389-E039-2467-7D55EE6044CE}"/>
                  </a:ext>
                </a:extLst>
              </p:cNvPr>
              <p:cNvSpPr/>
              <p:nvPr/>
            </p:nvSpPr>
            <p:spPr>
              <a:xfrm>
                <a:off x="2364474" y="3932994"/>
                <a:ext cx="17871" cy="37251"/>
              </a:xfrm>
              <a:custGeom>
                <a:avLst/>
                <a:gdLst/>
                <a:ahLst/>
                <a:cxnLst/>
                <a:rect l="l" t="t" r="r" b="b"/>
                <a:pathLst>
                  <a:path w="71" h="148" extrusionOk="0">
                    <a:moveTo>
                      <a:pt x="70" y="117"/>
                    </a:moveTo>
                    <a:cubicBezTo>
                      <a:pt x="63" y="84"/>
                      <a:pt x="57" y="51"/>
                      <a:pt x="50" y="18"/>
                    </a:cubicBezTo>
                    <a:cubicBezTo>
                      <a:pt x="44" y="-14"/>
                      <a:pt x="-5" y="0"/>
                      <a:pt x="1" y="32"/>
                    </a:cubicBezTo>
                    <a:cubicBezTo>
                      <a:pt x="8" y="64"/>
                      <a:pt x="15" y="97"/>
                      <a:pt x="21" y="130"/>
                    </a:cubicBezTo>
                    <a:cubicBezTo>
                      <a:pt x="28" y="162"/>
                      <a:pt x="76" y="148"/>
                      <a:pt x="70" y="117"/>
                    </a:cubicBezTo>
                    <a:close/>
                  </a:path>
                </a:pathLst>
              </a:custGeom>
              <a:solidFill>
                <a:schemeClr val="accent5"/>
              </a:solidFill>
              <a:ln>
                <a:noFill/>
              </a:ln>
            </p:spPr>
            <p:txBody>
              <a:bodyPr spcFirstLastPara="1" wrap="square" lIns="90000" tIns="8275" rIns="90000" bIns="82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82" name="Google Shape;900;p39">
                <a:extLst>
                  <a:ext uri="{FF2B5EF4-FFF2-40B4-BE49-F238E27FC236}">
                    <a16:creationId xmlns:a16="http://schemas.microsoft.com/office/drawing/2014/main" xmlns="" id="{23491C52-E965-12FE-9FED-A4AAE62ADAB8}"/>
                  </a:ext>
                </a:extLst>
              </p:cNvPr>
              <p:cNvSpPr/>
              <p:nvPr/>
            </p:nvSpPr>
            <p:spPr>
              <a:xfrm>
                <a:off x="2107743" y="4136869"/>
                <a:ext cx="378805" cy="295241"/>
              </a:xfrm>
              <a:custGeom>
                <a:avLst/>
                <a:gdLst/>
                <a:ahLst/>
                <a:cxnLst/>
                <a:rect l="l" t="t" r="r" b="b"/>
                <a:pathLst>
                  <a:path w="1505" h="1173" extrusionOk="0">
                    <a:moveTo>
                      <a:pt x="0" y="117"/>
                    </a:moveTo>
                    <a:cubicBezTo>
                      <a:pt x="0" y="117"/>
                      <a:pt x="814" y="-145"/>
                      <a:pt x="1505" y="117"/>
                    </a:cubicBezTo>
                    <a:lnTo>
                      <a:pt x="1259" y="1173"/>
                    </a:lnTo>
                    <a:cubicBezTo>
                      <a:pt x="1259" y="1173"/>
                      <a:pt x="481" y="999"/>
                      <a:pt x="72" y="1046"/>
                    </a:cubicBezTo>
                    <a:lnTo>
                      <a:pt x="0" y="117"/>
                    </a:lnTo>
                    <a:close/>
                  </a:path>
                </a:pathLst>
              </a:custGeom>
              <a:solidFill>
                <a:schemeClr val="accent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83" name="Google Shape;901;p39">
                <a:extLst>
                  <a:ext uri="{FF2B5EF4-FFF2-40B4-BE49-F238E27FC236}">
                    <a16:creationId xmlns:a16="http://schemas.microsoft.com/office/drawing/2014/main" xmlns="" id="{618F6611-695E-FC0D-056C-A531187E140E}"/>
                  </a:ext>
                </a:extLst>
              </p:cNvPr>
              <p:cNvSpPr/>
              <p:nvPr/>
            </p:nvSpPr>
            <p:spPr>
              <a:xfrm>
                <a:off x="2146001" y="4181420"/>
                <a:ext cx="6292" cy="23660"/>
              </a:xfrm>
              <a:custGeom>
                <a:avLst/>
                <a:gdLst/>
                <a:ahLst/>
                <a:cxnLst/>
                <a:rect l="l" t="t" r="r" b="b"/>
                <a:pathLst>
                  <a:path w="25" h="94" extrusionOk="0">
                    <a:moveTo>
                      <a:pt x="0" y="12"/>
                    </a:moveTo>
                    <a:lnTo>
                      <a:pt x="0" y="83"/>
                    </a:lnTo>
                    <a:cubicBezTo>
                      <a:pt x="0" y="98"/>
                      <a:pt x="25" y="98"/>
                      <a:pt x="25" y="83"/>
                    </a:cubicBezTo>
                    <a:lnTo>
                      <a:pt x="25" y="12"/>
                    </a:lnTo>
                    <a:cubicBezTo>
                      <a:pt x="25" y="-4"/>
                      <a:pt x="0" y="-4"/>
                      <a:pt x="0" y="12"/>
                    </a:cubicBezTo>
                    <a:close/>
                  </a:path>
                </a:pathLst>
              </a:custGeom>
              <a:solidFill>
                <a:schemeClr val="accent6"/>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84" name="Google Shape;902;p39">
                <a:extLst>
                  <a:ext uri="{FF2B5EF4-FFF2-40B4-BE49-F238E27FC236}">
                    <a16:creationId xmlns:a16="http://schemas.microsoft.com/office/drawing/2014/main" xmlns="" id="{65376C39-4191-F722-E5CA-E61E7F0789F0}"/>
                  </a:ext>
                </a:extLst>
              </p:cNvPr>
              <p:cNvSpPr/>
              <p:nvPr/>
            </p:nvSpPr>
            <p:spPr>
              <a:xfrm>
                <a:off x="2147763" y="4220181"/>
                <a:ext cx="6041" cy="28694"/>
              </a:xfrm>
              <a:custGeom>
                <a:avLst/>
                <a:gdLst/>
                <a:ahLst/>
                <a:cxnLst/>
                <a:rect l="l" t="t" r="r" b="b"/>
                <a:pathLst>
                  <a:path w="24" h="114" extrusionOk="0">
                    <a:moveTo>
                      <a:pt x="0" y="12"/>
                    </a:moveTo>
                    <a:lnTo>
                      <a:pt x="0" y="102"/>
                    </a:lnTo>
                    <a:cubicBezTo>
                      <a:pt x="0" y="118"/>
                      <a:pt x="24" y="118"/>
                      <a:pt x="24" y="102"/>
                    </a:cubicBezTo>
                    <a:lnTo>
                      <a:pt x="24" y="12"/>
                    </a:lnTo>
                    <a:cubicBezTo>
                      <a:pt x="24" y="-4"/>
                      <a:pt x="0" y="-4"/>
                      <a:pt x="0" y="12"/>
                    </a:cubicBezTo>
                    <a:close/>
                  </a:path>
                </a:pathLst>
              </a:custGeom>
              <a:solidFill>
                <a:schemeClr val="accent6"/>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85" name="Google Shape;903;p39">
                <a:extLst>
                  <a:ext uri="{FF2B5EF4-FFF2-40B4-BE49-F238E27FC236}">
                    <a16:creationId xmlns:a16="http://schemas.microsoft.com/office/drawing/2014/main" xmlns="" id="{A7FE8518-5623-E308-FD79-AB3BCB47B2EB}"/>
                  </a:ext>
                </a:extLst>
              </p:cNvPr>
              <p:cNvSpPr/>
              <p:nvPr/>
            </p:nvSpPr>
            <p:spPr>
              <a:xfrm>
                <a:off x="2147763" y="4265487"/>
                <a:ext cx="8558" cy="31966"/>
              </a:xfrm>
              <a:custGeom>
                <a:avLst/>
                <a:gdLst/>
                <a:ahLst/>
                <a:cxnLst/>
                <a:rect l="l" t="t" r="r" b="b"/>
                <a:pathLst>
                  <a:path w="34" h="127" extrusionOk="0">
                    <a:moveTo>
                      <a:pt x="34" y="112"/>
                    </a:moveTo>
                    <a:cubicBezTo>
                      <a:pt x="26" y="79"/>
                      <a:pt x="23" y="46"/>
                      <a:pt x="24" y="12"/>
                    </a:cubicBezTo>
                    <a:cubicBezTo>
                      <a:pt x="24" y="-4"/>
                      <a:pt x="0" y="-4"/>
                      <a:pt x="0" y="12"/>
                    </a:cubicBezTo>
                    <a:cubicBezTo>
                      <a:pt x="-1" y="48"/>
                      <a:pt x="3" y="83"/>
                      <a:pt x="10" y="118"/>
                    </a:cubicBezTo>
                    <a:cubicBezTo>
                      <a:pt x="14" y="134"/>
                      <a:pt x="37" y="127"/>
                      <a:pt x="34" y="112"/>
                    </a:cubicBezTo>
                    <a:close/>
                  </a:path>
                </a:pathLst>
              </a:custGeom>
              <a:solidFill>
                <a:schemeClr val="accent6"/>
              </a:solidFill>
              <a:ln>
                <a:noFill/>
              </a:ln>
            </p:spPr>
            <p:txBody>
              <a:bodyPr spcFirstLastPara="1" wrap="square" lIns="90000" tIns="700" rIns="90000" bIns="7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86" name="Google Shape;904;p39">
                <a:extLst>
                  <a:ext uri="{FF2B5EF4-FFF2-40B4-BE49-F238E27FC236}">
                    <a16:creationId xmlns:a16="http://schemas.microsoft.com/office/drawing/2014/main" xmlns="" id="{77B076AF-3B86-B979-223C-EA33DCDD6A28}"/>
                  </a:ext>
                </a:extLst>
              </p:cNvPr>
              <p:cNvSpPr/>
              <p:nvPr/>
            </p:nvSpPr>
            <p:spPr>
              <a:xfrm>
                <a:off x="2153803" y="4312302"/>
                <a:ext cx="7551" cy="31966"/>
              </a:xfrm>
              <a:custGeom>
                <a:avLst/>
                <a:gdLst/>
                <a:ahLst/>
                <a:cxnLst/>
                <a:rect l="l" t="t" r="r" b="b"/>
                <a:pathLst>
                  <a:path w="30" h="127" extrusionOk="0">
                    <a:moveTo>
                      <a:pt x="26" y="12"/>
                    </a:moveTo>
                    <a:cubicBezTo>
                      <a:pt x="28" y="-3"/>
                      <a:pt x="3" y="-3"/>
                      <a:pt x="2" y="12"/>
                    </a:cubicBezTo>
                    <a:cubicBezTo>
                      <a:pt x="-1" y="48"/>
                      <a:pt x="0" y="83"/>
                      <a:pt x="6" y="118"/>
                    </a:cubicBezTo>
                    <a:cubicBezTo>
                      <a:pt x="9" y="134"/>
                      <a:pt x="32" y="127"/>
                      <a:pt x="30" y="112"/>
                    </a:cubicBezTo>
                    <a:cubicBezTo>
                      <a:pt x="24" y="79"/>
                      <a:pt x="23" y="46"/>
                      <a:pt x="26" y="12"/>
                    </a:cubicBezTo>
                    <a:close/>
                  </a:path>
                </a:pathLst>
              </a:custGeom>
              <a:solidFill>
                <a:schemeClr val="accent6"/>
              </a:solidFill>
              <a:ln>
                <a:noFill/>
              </a:ln>
            </p:spPr>
            <p:txBody>
              <a:bodyPr spcFirstLastPara="1" wrap="square" lIns="90000" tIns="700" rIns="90000" bIns="7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87" name="Google Shape;905;p39">
                <a:extLst>
                  <a:ext uri="{FF2B5EF4-FFF2-40B4-BE49-F238E27FC236}">
                    <a16:creationId xmlns:a16="http://schemas.microsoft.com/office/drawing/2014/main" xmlns="" id="{11034AF8-1541-7AFC-FD14-DCB65A2CD911}"/>
                  </a:ext>
                </a:extLst>
              </p:cNvPr>
              <p:cNvSpPr/>
              <p:nvPr/>
            </p:nvSpPr>
            <p:spPr>
              <a:xfrm>
                <a:off x="2155817" y="4360880"/>
                <a:ext cx="6041" cy="20387"/>
              </a:xfrm>
              <a:custGeom>
                <a:avLst/>
                <a:gdLst/>
                <a:ahLst/>
                <a:cxnLst/>
                <a:rect l="l" t="t" r="r" b="b"/>
                <a:pathLst>
                  <a:path w="24" h="81" extrusionOk="0">
                    <a:moveTo>
                      <a:pt x="0" y="12"/>
                    </a:moveTo>
                    <a:lnTo>
                      <a:pt x="0" y="70"/>
                    </a:lnTo>
                    <a:cubicBezTo>
                      <a:pt x="0" y="85"/>
                      <a:pt x="24" y="85"/>
                      <a:pt x="24" y="70"/>
                    </a:cubicBezTo>
                    <a:lnTo>
                      <a:pt x="24" y="12"/>
                    </a:lnTo>
                    <a:cubicBezTo>
                      <a:pt x="24" y="-4"/>
                      <a:pt x="0" y="-4"/>
                      <a:pt x="0" y="12"/>
                    </a:cubicBezTo>
                    <a:close/>
                  </a:path>
                </a:pathLst>
              </a:custGeom>
              <a:solidFill>
                <a:schemeClr val="accent6"/>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88" name="Google Shape;906;p39">
                <a:extLst>
                  <a:ext uri="{FF2B5EF4-FFF2-40B4-BE49-F238E27FC236}">
                    <a16:creationId xmlns:a16="http://schemas.microsoft.com/office/drawing/2014/main" xmlns="" id="{C60CBCFE-F40C-E1B1-7893-EF90BE62809F}"/>
                  </a:ext>
                </a:extLst>
              </p:cNvPr>
              <p:cNvSpPr/>
              <p:nvPr/>
            </p:nvSpPr>
            <p:spPr>
              <a:xfrm>
                <a:off x="2776502" y="3897001"/>
                <a:ext cx="429899" cy="290711"/>
              </a:xfrm>
              <a:custGeom>
                <a:avLst/>
                <a:gdLst/>
                <a:ahLst/>
                <a:cxnLst/>
                <a:rect l="l" t="t" r="r" b="b"/>
                <a:pathLst>
                  <a:path w="1708" h="1155" extrusionOk="0">
                    <a:moveTo>
                      <a:pt x="0" y="573"/>
                    </a:moveTo>
                    <a:cubicBezTo>
                      <a:pt x="0" y="573"/>
                      <a:pt x="868" y="-26"/>
                      <a:pt x="1482" y="1"/>
                    </a:cubicBezTo>
                    <a:lnTo>
                      <a:pt x="1708" y="837"/>
                    </a:lnTo>
                    <a:lnTo>
                      <a:pt x="496" y="1155"/>
                    </a:lnTo>
                    <a:cubicBezTo>
                      <a:pt x="496" y="1155"/>
                      <a:pt x="366" y="1080"/>
                      <a:pt x="0" y="573"/>
                    </a:cubicBezTo>
                    <a:close/>
                  </a:path>
                </a:pathLst>
              </a:custGeom>
              <a:solidFill>
                <a:schemeClr val="accent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89" name="Google Shape;907;p39">
                <a:extLst>
                  <a:ext uri="{FF2B5EF4-FFF2-40B4-BE49-F238E27FC236}">
                    <a16:creationId xmlns:a16="http://schemas.microsoft.com/office/drawing/2014/main" xmlns="" id="{68407BD0-55F7-5AD7-56A9-E86DC6D2664C}"/>
                  </a:ext>
                </a:extLst>
              </p:cNvPr>
              <p:cNvSpPr/>
              <p:nvPr/>
            </p:nvSpPr>
            <p:spPr>
              <a:xfrm>
                <a:off x="2822814" y="4037952"/>
                <a:ext cx="30959" cy="34483"/>
              </a:xfrm>
              <a:custGeom>
                <a:avLst/>
                <a:gdLst/>
                <a:ahLst/>
                <a:cxnLst/>
                <a:rect l="l" t="t" r="r" b="b"/>
                <a:pathLst>
                  <a:path w="123" h="137" extrusionOk="0">
                    <a:moveTo>
                      <a:pt x="119" y="117"/>
                    </a:moveTo>
                    <a:cubicBezTo>
                      <a:pt x="84" y="81"/>
                      <a:pt x="51" y="44"/>
                      <a:pt x="20" y="4"/>
                    </a:cubicBezTo>
                    <a:cubicBezTo>
                      <a:pt x="10" y="-8"/>
                      <a:pt x="-7" y="9"/>
                      <a:pt x="3" y="21"/>
                    </a:cubicBezTo>
                    <a:cubicBezTo>
                      <a:pt x="34" y="61"/>
                      <a:pt x="67" y="99"/>
                      <a:pt x="102" y="134"/>
                    </a:cubicBezTo>
                    <a:cubicBezTo>
                      <a:pt x="113" y="145"/>
                      <a:pt x="130" y="128"/>
                      <a:pt x="119" y="117"/>
                    </a:cubicBezTo>
                    <a:close/>
                  </a:path>
                </a:pathLst>
              </a:custGeom>
              <a:solidFill>
                <a:schemeClr val="accent6"/>
              </a:solidFill>
              <a:ln>
                <a:noFill/>
              </a:ln>
            </p:spPr>
            <p:txBody>
              <a:bodyPr spcFirstLastPara="1" wrap="square" lIns="90000" tIns="4300" rIns="90000" bIns="43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90" name="Google Shape;908;p39">
                <a:extLst>
                  <a:ext uri="{FF2B5EF4-FFF2-40B4-BE49-F238E27FC236}">
                    <a16:creationId xmlns:a16="http://schemas.microsoft.com/office/drawing/2014/main" xmlns="" id="{97B03F1C-9965-5C33-E56F-E9C16B674BF3}"/>
                  </a:ext>
                </a:extLst>
              </p:cNvPr>
              <p:cNvSpPr/>
              <p:nvPr/>
            </p:nvSpPr>
            <p:spPr>
              <a:xfrm>
                <a:off x="2855535" y="4079482"/>
                <a:ext cx="20387" cy="24163"/>
              </a:xfrm>
              <a:custGeom>
                <a:avLst/>
                <a:gdLst/>
                <a:ahLst/>
                <a:cxnLst/>
                <a:rect l="l" t="t" r="r" b="b"/>
                <a:pathLst>
                  <a:path w="81" h="96" extrusionOk="0">
                    <a:moveTo>
                      <a:pt x="78" y="75"/>
                    </a:moveTo>
                    <a:lnTo>
                      <a:pt x="20" y="4"/>
                    </a:lnTo>
                    <a:cubicBezTo>
                      <a:pt x="11" y="-8"/>
                      <a:pt x="-6" y="9"/>
                      <a:pt x="3" y="22"/>
                    </a:cubicBezTo>
                    <a:lnTo>
                      <a:pt x="61" y="92"/>
                    </a:lnTo>
                    <a:cubicBezTo>
                      <a:pt x="71" y="105"/>
                      <a:pt x="88" y="87"/>
                      <a:pt x="78" y="75"/>
                    </a:cubicBezTo>
                    <a:close/>
                  </a:path>
                </a:pathLst>
              </a:custGeom>
              <a:solidFill>
                <a:schemeClr val="accent6"/>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91" name="Google Shape;909;p39">
                <a:extLst>
                  <a:ext uri="{FF2B5EF4-FFF2-40B4-BE49-F238E27FC236}">
                    <a16:creationId xmlns:a16="http://schemas.microsoft.com/office/drawing/2014/main" xmlns="" id="{05EFBF3C-419C-DDD3-348A-C341D0BBE7D9}"/>
                  </a:ext>
                </a:extLst>
              </p:cNvPr>
              <p:cNvSpPr/>
              <p:nvPr/>
            </p:nvSpPr>
            <p:spPr>
              <a:xfrm>
                <a:off x="2878188" y="4115223"/>
                <a:ext cx="16109" cy="21898"/>
              </a:xfrm>
              <a:custGeom>
                <a:avLst/>
                <a:gdLst/>
                <a:ahLst/>
                <a:cxnLst/>
                <a:rect l="l" t="t" r="r" b="b"/>
                <a:pathLst>
                  <a:path w="64" h="87" extrusionOk="0">
                    <a:moveTo>
                      <a:pt x="62" y="69"/>
                    </a:moveTo>
                    <a:cubicBezTo>
                      <a:pt x="49" y="48"/>
                      <a:pt x="36" y="27"/>
                      <a:pt x="23" y="6"/>
                    </a:cubicBezTo>
                    <a:cubicBezTo>
                      <a:pt x="14" y="-7"/>
                      <a:pt x="-7" y="5"/>
                      <a:pt x="2" y="18"/>
                    </a:cubicBezTo>
                    <a:cubicBezTo>
                      <a:pt x="15" y="39"/>
                      <a:pt x="28" y="60"/>
                      <a:pt x="41" y="81"/>
                    </a:cubicBezTo>
                    <a:cubicBezTo>
                      <a:pt x="50" y="95"/>
                      <a:pt x="71" y="83"/>
                      <a:pt x="62" y="69"/>
                    </a:cubicBezTo>
                    <a:close/>
                  </a:path>
                </a:pathLst>
              </a:custGeom>
              <a:solidFill>
                <a:schemeClr val="accent6"/>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92" name="Google Shape;910;p39">
                <a:extLst>
                  <a:ext uri="{FF2B5EF4-FFF2-40B4-BE49-F238E27FC236}">
                    <a16:creationId xmlns:a16="http://schemas.microsoft.com/office/drawing/2014/main" xmlns="" id="{5E6B529A-8F51-B0A7-A287-B0854DAC3795}"/>
                  </a:ext>
                </a:extLst>
              </p:cNvPr>
              <p:cNvSpPr/>
              <p:nvPr/>
            </p:nvSpPr>
            <p:spPr>
              <a:xfrm>
                <a:off x="2899582" y="4140393"/>
                <a:ext cx="19884" cy="21143"/>
              </a:xfrm>
              <a:custGeom>
                <a:avLst/>
                <a:gdLst/>
                <a:ahLst/>
                <a:cxnLst/>
                <a:rect l="l" t="t" r="r" b="b"/>
                <a:pathLst>
                  <a:path w="79" h="84" extrusionOk="0">
                    <a:moveTo>
                      <a:pt x="78" y="70"/>
                    </a:moveTo>
                    <a:cubicBezTo>
                      <a:pt x="67" y="40"/>
                      <a:pt x="47" y="16"/>
                      <a:pt x="18" y="2"/>
                    </a:cubicBezTo>
                    <a:cubicBezTo>
                      <a:pt x="4" y="-5"/>
                      <a:pt x="-8" y="16"/>
                      <a:pt x="6" y="23"/>
                    </a:cubicBezTo>
                    <a:cubicBezTo>
                      <a:pt x="28" y="34"/>
                      <a:pt x="46" y="52"/>
                      <a:pt x="54" y="76"/>
                    </a:cubicBezTo>
                    <a:cubicBezTo>
                      <a:pt x="60" y="91"/>
                      <a:pt x="83" y="85"/>
                      <a:pt x="78" y="70"/>
                    </a:cubicBezTo>
                    <a:close/>
                  </a:path>
                </a:pathLst>
              </a:custGeom>
              <a:solidFill>
                <a:schemeClr val="accent6"/>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93" name="Google Shape;911;p39">
                <a:extLst>
                  <a:ext uri="{FF2B5EF4-FFF2-40B4-BE49-F238E27FC236}">
                    <a16:creationId xmlns:a16="http://schemas.microsoft.com/office/drawing/2014/main" xmlns="" id="{4F6BC61B-2F6B-150D-CEE5-1E04E93C4659}"/>
                  </a:ext>
                </a:extLst>
              </p:cNvPr>
              <p:cNvSpPr/>
              <p:nvPr/>
            </p:nvSpPr>
            <p:spPr>
              <a:xfrm>
                <a:off x="2885738" y="2071689"/>
                <a:ext cx="189528" cy="215705"/>
              </a:xfrm>
              <a:custGeom>
                <a:avLst/>
                <a:gdLst/>
                <a:ahLst/>
                <a:cxnLst/>
                <a:rect l="l" t="t" r="r" b="b"/>
                <a:pathLst>
                  <a:path w="753" h="857" extrusionOk="0">
                    <a:moveTo>
                      <a:pt x="752" y="454"/>
                    </a:moveTo>
                    <a:cubicBezTo>
                      <a:pt x="744" y="347"/>
                      <a:pt x="686" y="251"/>
                      <a:pt x="602" y="185"/>
                    </a:cubicBezTo>
                    <a:cubicBezTo>
                      <a:pt x="491" y="98"/>
                      <a:pt x="305" y="-29"/>
                      <a:pt x="206" y="5"/>
                    </a:cubicBezTo>
                    <a:cubicBezTo>
                      <a:pt x="60" y="56"/>
                      <a:pt x="328" y="197"/>
                      <a:pt x="328" y="197"/>
                    </a:cubicBezTo>
                    <a:cubicBezTo>
                      <a:pt x="328" y="197"/>
                      <a:pt x="111" y="126"/>
                      <a:pt x="60" y="203"/>
                    </a:cubicBezTo>
                    <a:cubicBezTo>
                      <a:pt x="9" y="280"/>
                      <a:pt x="226" y="350"/>
                      <a:pt x="226" y="350"/>
                    </a:cubicBezTo>
                    <a:cubicBezTo>
                      <a:pt x="226" y="350"/>
                      <a:pt x="40" y="299"/>
                      <a:pt x="2" y="382"/>
                    </a:cubicBezTo>
                    <a:cubicBezTo>
                      <a:pt x="-36" y="465"/>
                      <a:pt x="431" y="660"/>
                      <a:pt x="431" y="660"/>
                    </a:cubicBezTo>
                    <a:lnTo>
                      <a:pt x="322" y="857"/>
                    </a:lnTo>
                    <a:cubicBezTo>
                      <a:pt x="322" y="857"/>
                      <a:pt x="778" y="785"/>
                      <a:pt x="752" y="454"/>
                    </a:cubicBezTo>
                    <a:close/>
                  </a:path>
                </a:pathLst>
              </a:custGeom>
              <a:solidFill>
                <a:srgbClr val="83543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94" name="Google Shape;912;p39">
                <a:extLst>
                  <a:ext uri="{FF2B5EF4-FFF2-40B4-BE49-F238E27FC236}">
                    <a16:creationId xmlns:a16="http://schemas.microsoft.com/office/drawing/2014/main" xmlns="" id="{D94769D3-6937-45EE-A7A2-72040602BF16}"/>
                  </a:ext>
                </a:extLst>
              </p:cNvPr>
              <p:cNvSpPr/>
              <p:nvPr/>
            </p:nvSpPr>
            <p:spPr>
              <a:xfrm>
                <a:off x="2937336" y="2157770"/>
                <a:ext cx="73496" cy="38258"/>
              </a:xfrm>
              <a:custGeom>
                <a:avLst/>
                <a:gdLst/>
                <a:ahLst/>
                <a:cxnLst/>
                <a:rect l="l" t="t" r="r" b="b"/>
                <a:pathLst>
                  <a:path w="292" h="152" extrusionOk="0">
                    <a:moveTo>
                      <a:pt x="0" y="0"/>
                    </a:moveTo>
                    <a:cubicBezTo>
                      <a:pt x="0" y="0"/>
                      <a:pt x="216" y="49"/>
                      <a:pt x="292" y="152"/>
                    </a:cubicBezTo>
                    <a:lnTo>
                      <a:pt x="0" y="0"/>
                    </a:lnTo>
                    <a:close/>
                  </a:path>
                </a:pathLst>
              </a:custGeom>
              <a:solidFill>
                <a:srgbClr val="66422A"/>
              </a:solidFill>
              <a:ln>
                <a:noFill/>
              </a:ln>
            </p:spPr>
            <p:txBody>
              <a:bodyPr spcFirstLastPara="1" wrap="square" lIns="90000" tIns="9700" rIns="90000" bIns="97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95" name="Google Shape;913;p39">
                <a:extLst>
                  <a:ext uri="{FF2B5EF4-FFF2-40B4-BE49-F238E27FC236}">
                    <a16:creationId xmlns:a16="http://schemas.microsoft.com/office/drawing/2014/main" xmlns="" id="{C98A3DF4-9199-1100-EB64-39F209C00F88}"/>
                  </a:ext>
                </a:extLst>
              </p:cNvPr>
              <p:cNvSpPr/>
              <p:nvPr/>
            </p:nvSpPr>
            <p:spPr>
              <a:xfrm>
                <a:off x="2968295" y="2121274"/>
                <a:ext cx="61414" cy="29952"/>
              </a:xfrm>
              <a:custGeom>
                <a:avLst/>
                <a:gdLst/>
                <a:ahLst/>
                <a:cxnLst/>
                <a:rect l="l" t="t" r="r" b="b"/>
                <a:pathLst>
                  <a:path w="244" h="119" extrusionOk="0">
                    <a:moveTo>
                      <a:pt x="0" y="0"/>
                    </a:moveTo>
                    <a:cubicBezTo>
                      <a:pt x="0" y="0"/>
                      <a:pt x="182" y="-3"/>
                      <a:pt x="244" y="119"/>
                    </a:cubicBezTo>
                    <a:lnTo>
                      <a:pt x="0" y="0"/>
                    </a:lnTo>
                    <a:close/>
                  </a:path>
                </a:pathLst>
              </a:custGeom>
              <a:solidFill>
                <a:srgbClr val="66422A"/>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96" name="Google Shape;914;p39">
                <a:extLst>
                  <a:ext uri="{FF2B5EF4-FFF2-40B4-BE49-F238E27FC236}">
                    <a16:creationId xmlns:a16="http://schemas.microsoft.com/office/drawing/2014/main" xmlns="" id="{098AD681-5B76-E6FB-41E6-E9C391FCACD2}"/>
                  </a:ext>
                </a:extLst>
              </p:cNvPr>
              <p:cNvSpPr/>
              <p:nvPr/>
            </p:nvSpPr>
            <p:spPr>
              <a:xfrm>
                <a:off x="1983153" y="2395876"/>
                <a:ext cx="680087" cy="300779"/>
              </a:xfrm>
              <a:custGeom>
                <a:avLst/>
                <a:gdLst/>
                <a:ahLst/>
                <a:cxnLst/>
                <a:rect l="l" t="t" r="r" b="b"/>
                <a:pathLst>
                  <a:path w="2702" h="1195" extrusionOk="0">
                    <a:moveTo>
                      <a:pt x="2702" y="759"/>
                    </a:moveTo>
                    <a:cubicBezTo>
                      <a:pt x="2693" y="832"/>
                      <a:pt x="2491" y="782"/>
                      <a:pt x="2383" y="750"/>
                    </a:cubicBezTo>
                    <a:cubicBezTo>
                      <a:pt x="2495" y="788"/>
                      <a:pt x="2704" y="872"/>
                      <a:pt x="2651" y="951"/>
                    </a:cubicBezTo>
                    <a:cubicBezTo>
                      <a:pt x="2628" y="985"/>
                      <a:pt x="2583" y="989"/>
                      <a:pt x="2533" y="979"/>
                    </a:cubicBezTo>
                    <a:cubicBezTo>
                      <a:pt x="2584" y="1012"/>
                      <a:pt x="2614" y="1048"/>
                      <a:pt x="2585" y="1079"/>
                    </a:cubicBezTo>
                    <a:cubicBezTo>
                      <a:pt x="2553" y="1112"/>
                      <a:pt x="2496" y="1106"/>
                      <a:pt x="2437" y="1087"/>
                    </a:cubicBezTo>
                    <a:cubicBezTo>
                      <a:pt x="2488" y="1121"/>
                      <a:pt x="2518" y="1159"/>
                      <a:pt x="2474" y="1185"/>
                    </a:cubicBezTo>
                    <a:cubicBezTo>
                      <a:pt x="2367" y="1249"/>
                      <a:pt x="1963" y="975"/>
                      <a:pt x="1963" y="975"/>
                    </a:cubicBezTo>
                    <a:cubicBezTo>
                      <a:pt x="1963" y="975"/>
                      <a:pt x="716" y="1191"/>
                      <a:pt x="235" y="1120"/>
                    </a:cubicBezTo>
                    <a:cubicBezTo>
                      <a:pt x="219" y="1118"/>
                      <a:pt x="205" y="1115"/>
                      <a:pt x="192" y="1112"/>
                    </a:cubicBezTo>
                    <a:cubicBezTo>
                      <a:pt x="128" y="1099"/>
                      <a:pt x="82" y="1079"/>
                      <a:pt x="61" y="1051"/>
                    </a:cubicBezTo>
                    <a:cubicBezTo>
                      <a:pt x="37" y="1017"/>
                      <a:pt x="21" y="971"/>
                      <a:pt x="11" y="915"/>
                    </a:cubicBezTo>
                    <a:cubicBezTo>
                      <a:pt x="9" y="901"/>
                      <a:pt x="7" y="887"/>
                      <a:pt x="5" y="871"/>
                    </a:cubicBezTo>
                    <a:cubicBezTo>
                      <a:pt x="-29" y="547"/>
                      <a:pt x="119" y="0"/>
                      <a:pt x="119" y="0"/>
                    </a:cubicBezTo>
                    <a:lnTo>
                      <a:pt x="933" y="0"/>
                    </a:lnTo>
                    <a:lnTo>
                      <a:pt x="858" y="547"/>
                    </a:lnTo>
                    <a:cubicBezTo>
                      <a:pt x="2387" y="314"/>
                      <a:pt x="2715" y="660"/>
                      <a:pt x="2702" y="759"/>
                    </a:cubicBezTo>
                    <a:close/>
                  </a:path>
                </a:pathLst>
              </a:custGeom>
              <a:solidFill>
                <a:srgbClr val="83543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97" name="Google Shape;915;p39">
                <a:extLst>
                  <a:ext uri="{FF2B5EF4-FFF2-40B4-BE49-F238E27FC236}">
                    <a16:creationId xmlns:a16="http://schemas.microsoft.com/office/drawing/2014/main" xmlns="" id="{8BD355FE-A327-3299-627D-7102BBA67733}"/>
                  </a:ext>
                </a:extLst>
              </p:cNvPr>
              <p:cNvSpPr/>
              <p:nvPr/>
            </p:nvSpPr>
            <p:spPr>
              <a:xfrm>
                <a:off x="2546199" y="2575588"/>
                <a:ext cx="71482" cy="17871"/>
              </a:xfrm>
              <a:custGeom>
                <a:avLst/>
                <a:gdLst/>
                <a:ahLst/>
                <a:cxnLst/>
                <a:rect l="l" t="t" r="r" b="b"/>
                <a:pathLst>
                  <a:path w="284" h="71" extrusionOk="0">
                    <a:moveTo>
                      <a:pt x="284" y="71"/>
                    </a:moveTo>
                    <a:cubicBezTo>
                      <a:pt x="284" y="71"/>
                      <a:pt x="174" y="-16"/>
                      <a:pt x="0" y="2"/>
                    </a:cubicBezTo>
                    <a:lnTo>
                      <a:pt x="284" y="71"/>
                    </a:lnTo>
                    <a:close/>
                  </a:path>
                </a:pathLst>
              </a:custGeom>
              <a:solidFill>
                <a:srgbClr val="66422A"/>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98" name="Google Shape;916;p39">
                <a:extLst>
                  <a:ext uri="{FF2B5EF4-FFF2-40B4-BE49-F238E27FC236}">
                    <a16:creationId xmlns:a16="http://schemas.microsoft.com/office/drawing/2014/main" xmlns="" id="{DC5DD84C-EA8C-62F8-8B42-672E03EEC2F7}"/>
                  </a:ext>
                </a:extLst>
              </p:cNvPr>
              <p:cNvSpPr/>
              <p:nvPr/>
            </p:nvSpPr>
            <p:spPr>
              <a:xfrm>
                <a:off x="2550730" y="2608057"/>
                <a:ext cx="66952" cy="32469"/>
              </a:xfrm>
              <a:custGeom>
                <a:avLst/>
                <a:gdLst/>
                <a:ahLst/>
                <a:cxnLst/>
                <a:rect l="l" t="t" r="r" b="b"/>
                <a:pathLst>
                  <a:path w="266" h="129" extrusionOk="0">
                    <a:moveTo>
                      <a:pt x="266" y="129"/>
                    </a:moveTo>
                    <a:cubicBezTo>
                      <a:pt x="266" y="129"/>
                      <a:pt x="152" y="25"/>
                      <a:pt x="0" y="0"/>
                    </a:cubicBezTo>
                    <a:lnTo>
                      <a:pt x="266" y="129"/>
                    </a:lnTo>
                    <a:close/>
                  </a:path>
                </a:pathLst>
              </a:custGeom>
              <a:solidFill>
                <a:srgbClr val="66422A"/>
              </a:solidFill>
              <a:ln>
                <a:noFill/>
              </a:ln>
            </p:spPr>
            <p:txBody>
              <a:bodyPr spcFirstLastPara="1" wrap="square" lIns="90000" tIns="1425" rIns="90000" bIns="142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99" name="Google Shape;917;p39">
                <a:extLst>
                  <a:ext uri="{FF2B5EF4-FFF2-40B4-BE49-F238E27FC236}">
                    <a16:creationId xmlns:a16="http://schemas.microsoft.com/office/drawing/2014/main" xmlns="" id="{314BF227-FE16-540D-3529-9905985C073F}"/>
                  </a:ext>
                </a:extLst>
              </p:cNvPr>
              <p:cNvSpPr/>
              <p:nvPr/>
            </p:nvSpPr>
            <p:spPr>
              <a:xfrm>
                <a:off x="2546199" y="2640526"/>
                <a:ext cx="52101" cy="29449"/>
              </a:xfrm>
              <a:custGeom>
                <a:avLst/>
                <a:gdLst/>
                <a:ahLst/>
                <a:cxnLst/>
                <a:rect l="l" t="t" r="r" b="b"/>
                <a:pathLst>
                  <a:path w="207" h="117" extrusionOk="0">
                    <a:moveTo>
                      <a:pt x="207" y="117"/>
                    </a:moveTo>
                    <a:cubicBezTo>
                      <a:pt x="207" y="117"/>
                      <a:pt x="134" y="27"/>
                      <a:pt x="0" y="0"/>
                    </a:cubicBezTo>
                    <a:lnTo>
                      <a:pt x="207" y="117"/>
                    </a:lnTo>
                    <a:close/>
                  </a:path>
                </a:pathLst>
              </a:custGeom>
              <a:solidFill>
                <a:srgbClr val="66422A"/>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00" name="Google Shape;918;p39">
                <a:extLst>
                  <a:ext uri="{FF2B5EF4-FFF2-40B4-BE49-F238E27FC236}">
                    <a16:creationId xmlns:a16="http://schemas.microsoft.com/office/drawing/2014/main" xmlns="" id="{EFD2DACC-B0B4-2CF9-640A-E0BC913B77DB}"/>
                  </a:ext>
                </a:extLst>
              </p:cNvPr>
              <p:cNvSpPr/>
              <p:nvPr/>
            </p:nvSpPr>
            <p:spPr>
              <a:xfrm>
                <a:off x="2141974" y="2513922"/>
                <a:ext cx="335261" cy="32217"/>
              </a:xfrm>
              <a:custGeom>
                <a:avLst/>
                <a:gdLst/>
                <a:ahLst/>
                <a:cxnLst/>
                <a:rect l="l" t="t" r="r" b="b"/>
                <a:pathLst>
                  <a:path w="1332" h="128" extrusionOk="0">
                    <a:moveTo>
                      <a:pt x="0" y="128"/>
                    </a:moveTo>
                    <a:cubicBezTo>
                      <a:pt x="0" y="128"/>
                      <a:pt x="448" y="-27"/>
                      <a:pt x="1332" y="4"/>
                    </a:cubicBezTo>
                    <a:lnTo>
                      <a:pt x="0" y="128"/>
                    </a:lnTo>
                    <a:close/>
                  </a:path>
                </a:pathLst>
              </a:custGeom>
              <a:solidFill>
                <a:srgbClr val="66422A"/>
              </a:solidFill>
              <a:ln>
                <a:noFill/>
              </a:ln>
            </p:spPr>
            <p:txBody>
              <a:bodyPr spcFirstLastPara="1" wrap="square" lIns="90000" tIns="1075" rIns="90000" bIns="1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01" name="Google Shape;919;p39">
                <a:extLst>
                  <a:ext uri="{FF2B5EF4-FFF2-40B4-BE49-F238E27FC236}">
                    <a16:creationId xmlns:a16="http://schemas.microsoft.com/office/drawing/2014/main" xmlns="" id="{474ADC6D-7B06-E190-FF2B-B0349482603E}"/>
                  </a:ext>
                </a:extLst>
              </p:cNvPr>
              <p:cNvSpPr/>
              <p:nvPr/>
            </p:nvSpPr>
            <p:spPr>
              <a:xfrm>
                <a:off x="1984411" y="2614350"/>
                <a:ext cx="59652" cy="63428"/>
              </a:xfrm>
              <a:custGeom>
                <a:avLst/>
                <a:gdLst/>
                <a:ahLst/>
                <a:cxnLst/>
                <a:rect l="l" t="t" r="r" b="b"/>
                <a:pathLst>
                  <a:path w="237" h="252" extrusionOk="0">
                    <a:moveTo>
                      <a:pt x="237" y="198"/>
                    </a:moveTo>
                    <a:cubicBezTo>
                      <a:pt x="237" y="217"/>
                      <a:pt x="235" y="235"/>
                      <a:pt x="230" y="252"/>
                    </a:cubicBezTo>
                    <a:cubicBezTo>
                      <a:pt x="214" y="250"/>
                      <a:pt x="200" y="247"/>
                      <a:pt x="187" y="244"/>
                    </a:cubicBezTo>
                    <a:cubicBezTo>
                      <a:pt x="123" y="231"/>
                      <a:pt x="77" y="211"/>
                      <a:pt x="56" y="183"/>
                    </a:cubicBezTo>
                    <a:cubicBezTo>
                      <a:pt x="32" y="149"/>
                      <a:pt x="16" y="103"/>
                      <a:pt x="6" y="47"/>
                    </a:cubicBezTo>
                    <a:cubicBezTo>
                      <a:pt x="4" y="33"/>
                      <a:pt x="2" y="19"/>
                      <a:pt x="0" y="3"/>
                    </a:cubicBezTo>
                    <a:cubicBezTo>
                      <a:pt x="12" y="1"/>
                      <a:pt x="25" y="0"/>
                      <a:pt x="38" y="0"/>
                    </a:cubicBezTo>
                    <a:cubicBezTo>
                      <a:pt x="148" y="0"/>
                      <a:pt x="237" y="88"/>
                      <a:pt x="237" y="198"/>
                    </a:cubicBezTo>
                    <a:close/>
                  </a:path>
                </a:pathLst>
              </a:custGeom>
              <a:solidFill>
                <a:srgbClr val="66422A"/>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02" name="Google Shape;920;p39">
                <a:extLst>
                  <a:ext uri="{FF2B5EF4-FFF2-40B4-BE49-F238E27FC236}">
                    <a16:creationId xmlns:a16="http://schemas.microsoft.com/office/drawing/2014/main" xmlns="" id="{A3C2505C-5289-D991-CA7A-80D1A5313900}"/>
                  </a:ext>
                </a:extLst>
              </p:cNvPr>
              <p:cNvSpPr/>
              <p:nvPr/>
            </p:nvSpPr>
            <p:spPr>
              <a:xfrm>
                <a:off x="1959745" y="1967235"/>
                <a:ext cx="379812" cy="494334"/>
              </a:xfrm>
              <a:custGeom>
                <a:avLst/>
                <a:gdLst/>
                <a:ahLst/>
                <a:cxnLst/>
                <a:rect l="l" t="t" r="r" b="b"/>
                <a:pathLst>
                  <a:path w="1509" h="1964" extrusionOk="0">
                    <a:moveTo>
                      <a:pt x="1509" y="0"/>
                    </a:moveTo>
                    <a:cubicBezTo>
                      <a:pt x="1509" y="0"/>
                      <a:pt x="161" y="465"/>
                      <a:pt x="0" y="1934"/>
                    </a:cubicBezTo>
                    <a:lnTo>
                      <a:pt x="1112" y="1964"/>
                    </a:lnTo>
                    <a:lnTo>
                      <a:pt x="1509" y="0"/>
                    </a:lnTo>
                    <a:close/>
                  </a:path>
                </a:pathLst>
              </a:custGeom>
              <a:solidFill>
                <a:schemeClr val="accent3"/>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03" name="Google Shape;921;p39">
                <a:extLst>
                  <a:ext uri="{FF2B5EF4-FFF2-40B4-BE49-F238E27FC236}">
                    <a16:creationId xmlns:a16="http://schemas.microsoft.com/office/drawing/2014/main" xmlns="" id="{614A6590-2FD5-E427-4967-DB10DC09D17F}"/>
                  </a:ext>
                </a:extLst>
              </p:cNvPr>
              <p:cNvSpPr/>
              <p:nvPr/>
            </p:nvSpPr>
            <p:spPr>
              <a:xfrm>
                <a:off x="2235353" y="2274558"/>
                <a:ext cx="43544" cy="184998"/>
              </a:xfrm>
              <a:custGeom>
                <a:avLst/>
                <a:gdLst/>
                <a:ahLst/>
                <a:cxnLst/>
                <a:rect l="l" t="t" r="r" b="b"/>
                <a:pathLst>
                  <a:path w="173" h="735" extrusionOk="0">
                    <a:moveTo>
                      <a:pt x="23" y="726"/>
                    </a:moveTo>
                    <a:cubicBezTo>
                      <a:pt x="73" y="489"/>
                      <a:pt x="123" y="252"/>
                      <a:pt x="173" y="15"/>
                    </a:cubicBezTo>
                    <a:cubicBezTo>
                      <a:pt x="176" y="0"/>
                      <a:pt x="152" y="-7"/>
                      <a:pt x="149" y="9"/>
                    </a:cubicBezTo>
                    <a:cubicBezTo>
                      <a:pt x="99" y="246"/>
                      <a:pt x="50" y="483"/>
                      <a:pt x="0" y="720"/>
                    </a:cubicBezTo>
                    <a:cubicBezTo>
                      <a:pt x="-4" y="735"/>
                      <a:pt x="20" y="741"/>
                      <a:pt x="23" y="726"/>
                    </a:cubicBezTo>
                    <a:close/>
                  </a:path>
                </a:pathLst>
              </a:custGeom>
              <a:solidFill>
                <a:schemeClr val="accent6"/>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04" name="Google Shape;922;p39">
                <a:extLst>
                  <a:ext uri="{FF2B5EF4-FFF2-40B4-BE49-F238E27FC236}">
                    <a16:creationId xmlns:a16="http://schemas.microsoft.com/office/drawing/2014/main" xmlns="" id="{92531495-DFF9-05B6-67DE-9C7746E593EB}"/>
                  </a:ext>
                </a:extLst>
              </p:cNvPr>
              <p:cNvSpPr/>
              <p:nvPr/>
            </p:nvSpPr>
            <p:spPr>
              <a:xfrm>
                <a:off x="1992465" y="1659912"/>
                <a:ext cx="90359" cy="90108"/>
              </a:xfrm>
              <a:custGeom>
                <a:avLst/>
                <a:gdLst/>
                <a:ahLst/>
                <a:cxnLst/>
                <a:rect l="l" t="t" r="r" b="b"/>
                <a:pathLst>
                  <a:path w="359" h="358" extrusionOk="0">
                    <a:moveTo>
                      <a:pt x="359" y="179"/>
                    </a:moveTo>
                    <a:cubicBezTo>
                      <a:pt x="359" y="278"/>
                      <a:pt x="278" y="358"/>
                      <a:pt x="180" y="358"/>
                    </a:cubicBezTo>
                    <a:cubicBezTo>
                      <a:pt x="81" y="358"/>
                      <a:pt x="0" y="278"/>
                      <a:pt x="0" y="179"/>
                    </a:cubicBezTo>
                    <a:cubicBezTo>
                      <a:pt x="0" y="80"/>
                      <a:pt x="81" y="0"/>
                      <a:pt x="180" y="0"/>
                    </a:cubicBezTo>
                    <a:cubicBezTo>
                      <a:pt x="278" y="0"/>
                      <a:pt x="359" y="80"/>
                      <a:pt x="359" y="179"/>
                    </a:cubicBezTo>
                    <a:close/>
                  </a:path>
                </a:pathLst>
              </a:custGeom>
              <a:solidFill>
                <a:srgbClr val="83543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05" name="Google Shape;923;p39">
                <a:extLst>
                  <a:ext uri="{FF2B5EF4-FFF2-40B4-BE49-F238E27FC236}">
                    <a16:creationId xmlns:a16="http://schemas.microsoft.com/office/drawing/2014/main" xmlns="" id="{10AF6340-37F6-90A0-3465-E6A47A3396CD}"/>
                  </a:ext>
                </a:extLst>
              </p:cNvPr>
              <p:cNvSpPr/>
              <p:nvPr/>
            </p:nvSpPr>
            <p:spPr>
              <a:xfrm>
                <a:off x="1983404" y="1347807"/>
                <a:ext cx="526551" cy="655420"/>
              </a:xfrm>
              <a:custGeom>
                <a:avLst/>
                <a:gdLst/>
                <a:ahLst/>
                <a:cxnLst/>
                <a:rect l="l" t="t" r="r" b="b"/>
                <a:pathLst>
                  <a:path w="2092" h="2604" extrusionOk="0">
                    <a:moveTo>
                      <a:pt x="2092" y="2230"/>
                    </a:moveTo>
                    <a:cubicBezTo>
                      <a:pt x="1977" y="2773"/>
                      <a:pt x="1330" y="2564"/>
                      <a:pt x="1330" y="2564"/>
                    </a:cubicBezTo>
                    <a:lnTo>
                      <a:pt x="1160" y="1949"/>
                    </a:lnTo>
                    <a:cubicBezTo>
                      <a:pt x="1160" y="1949"/>
                      <a:pt x="856" y="2119"/>
                      <a:pt x="627" y="2051"/>
                    </a:cubicBezTo>
                    <a:cubicBezTo>
                      <a:pt x="453" y="1998"/>
                      <a:pt x="371" y="1775"/>
                      <a:pt x="305" y="1625"/>
                    </a:cubicBezTo>
                    <a:cubicBezTo>
                      <a:pt x="234" y="1463"/>
                      <a:pt x="185" y="1276"/>
                      <a:pt x="124" y="1110"/>
                    </a:cubicBezTo>
                    <a:cubicBezTo>
                      <a:pt x="122" y="1107"/>
                      <a:pt x="121" y="1103"/>
                      <a:pt x="120" y="1099"/>
                    </a:cubicBezTo>
                    <a:cubicBezTo>
                      <a:pt x="63" y="945"/>
                      <a:pt x="15" y="797"/>
                      <a:pt x="2" y="632"/>
                    </a:cubicBezTo>
                    <a:cubicBezTo>
                      <a:pt x="-14" y="449"/>
                      <a:pt x="64" y="357"/>
                      <a:pt x="176" y="301"/>
                    </a:cubicBezTo>
                    <a:cubicBezTo>
                      <a:pt x="478" y="148"/>
                      <a:pt x="1035" y="11"/>
                      <a:pt x="1035" y="11"/>
                    </a:cubicBezTo>
                    <a:cubicBezTo>
                      <a:pt x="1253" y="-49"/>
                      <a:pt x="1379" y="148"/>
                      <a:pt x="1471" y="373"/>
                    </a:cubicBezTo>
                    <a:cubicBezTo>
                      <a:pt x="1494" y="430"/>
                      <a:pt x="1545" y="578"/>
                      <a:pt x="1608" y="765"/>
                    </a:cubicBezTo>
                    <a:cubicBezTo>
                      <a:pt x="1796" y="1320"/>
                      <a:pt x="2092" y="2230"/>
                      <a:pt x="2092" y="2230"/>
                    </a:cubicBezTo>
                    <a:close/>
                  </a:path>
                </a:pathLst>
              </a:custGeom>
              <a:solidFill>
                <a:srgbClr val="83543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06" name="Google Shape;924;p39">
                <a:extLst>
                  <a:ext uri="{FF2B5EF4-FFF2-40B4-BE49-F238E27FC236}">
                    <a16:creationId xmlns:a16="http://schemas.microsoft.com/office/drawing/2014/main" xmlns="" id="{C891A9BD-834D-6209-B8D0-6C3394CEAEF2}"/>
                  </a:ext>
                </a:extLst>
              </p:cNvPr>
              <p:cNvSpPr/>
              <p:nvPr/>
            </p:nvSpPr>
            <p:spPr>
              <a:xfrm>
                <a:off x="2119069" y="1645314"/>
                <a:ext cx="73244" cy="95897"/>
              </a:xfrm>
              <a:custGeom>
                <a:avLst/>
                <a:gdLst/>
                <a:ahLst/>
                <a:cxnLst/>
                <a:rect l="l" t="t" r="r" b="b"/>
                <a:pathLst>
                  <a:path w="291" h="381" extrusionOk="0">
                    <a:moveTo>
                      <a:pt x="0" y="16"/>
                    </a:moveTo>
                    <a:cubicBezTo>
                      <a:pt x="16" y="132"/>
                      <a:pt x="31" y="248"/>
                      <a:pt x="47" y="363"/>
                    </a:cubicBezTo>
                    <a:cubicBezTo>
                      <a:pt x="48" y="375"/>
                      <a:pt x="57" y="383"/>
                      <a:pt x="69" y="380"/>
                    </a:cubicBezTo>
                    <a:cubicBezTo>
                      <a:pt x="139" y="363"/>
                      <a:pt x="209" y="345"/>
                      <a:pt x="279" y="327"/>
                    </a:cubicBezTo>
                    <a:cubicBezTo>
                      <a:pt x="301" y="322"/>
                      <a:pt x="291" y="288"/>
                      <a:pt x="269" y="293"/>
                    </a:cubicBezTo>
                    <a:cubicBezTo>
                      <a:pt x="199" y="311"/>
                      <a:pt x="129" y="329"/>
                      <a:pt x="59" y="346"/>
                    </a:cubicBezTo>
                    <a:cubicBezTo>
                      <a:pt x="67" y="352"/>
                      <a:pt x="74" y="358"/>
                      <a:pt x="82" y="363"/>
                    </a:cubicBezTo>
                    <a:cubicBezTo>
                      <a:pt x="66" y="248"/>
                      <a:pt x="51" y="132"/>
                      <a:pt x="35" y="16"/>
                    </a:cubicBezTo>
                    <a:cubicBezTo>
                      <a:pt x="32" y="-6"/>
                      <a:pt x="-3" y="-6"/>
                      <a:pt x="0" y="16"/>
                    </a:cubicBezTo>
                    <a:close/>
                  </a:path>
                </a:pathLst>
              </a:custGeom>
              <a:solidFill>
                <a:schemeClr val="accent6"/>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07" name="Google Shape;925;p39">
                <a:extLst>
                  <a:ext uri="{FF2B5EF4-FFF2-40B4-BE49-F238E27FC236}">
                    <a16:creationId xmlns:a16="http://schemas.microsoft.com/office/drawing/2014/main" xmlns="" id="{7FBEE98A-8808-4F65-3823-210AC92659B5}"/>
                  </a:ext>
                </a:extLst>
              </p:cNvPr>
              <p:cNvSpPr/>
              <p:nvPr/>
            </p:nvSpPr>
            <p:spPr>
              <a:xfrm>
                <a:off x="2068226" y="1678789"/>
                <a:ext cx="16864" cy="22653"/>
              </a:xfrm>
              <a:custGeom>
                <a:avLst/>
                <a:gdLst/>
                <a:ahLst/>
                <a:cxnLst/>
                <a:rect l="l" t="t" r="r" b="b"/>
                <a:pathLst>
                  <a:path w="67" h="90" extrusionOk="0">
                    <a:moveTo>
                      <a:pt x="64" y="34"/>
                    </a:moveTo>
                    <a:cubicBezTo>
                      <a:pt x="72" y="59"/>
                      <a:pt x="65" y="83"/>
                      <a:pt x="49" y="89"/>
                    </a:cubicBezTo>
                    <a:cubicBezTo>
                      <a:pt x="32" y="94"/>
                      <a:pt x="12" y="79"/>
                      <a:pt x="3" y="55"/>
                    </a:cubicBezTo>
                    <a:cubicBezTo>
                      <a:pt x="-5" y="31"/>
                      <a:pt x="2" y="7"/>
                      <a:pt x="19" y="1"/>
                    </a:cubicBezTo>
                    <a:cubicBezTo>
                      <a:pt x="36" y="-5"/>
                      <a:pt x="56" y="10"/>
                      <a:pt x="64" y="34"/>
                    </a:cubicBezTo>
                    <a:close/>
                  </a:path>
                </a:pathLst>
              </a:custGeom>
              <a:solidFill>
                <a:srgbClr val="000000"/>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08" name="Google Shape;926;p39">
                <a:extLst>
                  <a:ext uri="{FF2B5EF4-FFF2-40B4-BE49-F238E27FC236}">
                    <a16:creationId xmlns:a16="http://schemas.microsoft.com/office/drawing/2014/main" xmlns="" id="{EED31F32-4378-ADA2-172D-20F8C57212F1}"/>
                  </a:ext>
                </a:extLst>
              </p:cNvPr>
              <p:cNvSpPr/>
              <p:nvPr/>
            </p:nvSpPr>
            <p:spPr>
              <a:xfrm>
                <a:off x="2228557" y="1615865"/>
                <a:ext cx="16864" cy="22904"/>
              </a:xfrm>
              <a:custGeom>
                <a:avLst/>
                <a:gdLst/>
                <a:ahLst/>
                <a:cxnLst/>
                <a:rect l="l" t="t" r="r" b="b"/>
                <a:pathLst>
                  <a:path w="67" h="91" extrusionOk="0">
                    <a:moveTo>
                      <a:pt x="64" y="35"/>
                    </a:moveTo>
                    <a:cubicBezTo>
                      <a:pt x="72" y="59"/>
                      <a:pt x="65" y="83"/>
                      <a:pt x="48" y="89"/>
                    </a:cubicBezTo>
                    <a:cubicBezTo>
                      <a:pt x="32" y="95"/>
                      <a:pt x="11" y="80"/>
                      <a:pt x="3" y="55"/>
                    </a:cubicBezTo>
                    <a:cubicBezTo>
                      <a:pt x="-5" y="31"/>
                      <a:pt x="2" y="7"/>
                      <a:pt x="19" y="1"/>
                    </a:cubicBezTo>
                    <a:cubicBezTo>
                      <a:pt x="35" y="-5"/>
                      <a:pt x="56" y="11"/>
                      <a:pt x="64" y="35"/>
                    </a:cubicBezTo>
                    <a:close/>
                  </a:path>
                </a:pathLst>
              </a:custGeom>
              <a:solidFill>
                <a:srgbClr val="000000"/>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09" name="Google Shape;927;p39">
                <a:extLst>
                  <a:ext uri="{FF2B5EF4-FFF2-40B4-BE49-F238E27FC236}">
                    <a16:creationId xmlns:a16="http://schemas.microsoft.com/office/drawing/2014/main" xmlns="" id="{F020E1D6-4E42-66FB-73A7-5883020897D8}"/>
                  </a:ext>
                </a:extLst>
              </p:cNvPr>
              <p:cNvSpPr/>
              <p:nvPr/>
            </p:nvSpPr>
            <p:spPr>
              <a:xfrm>
                <a:off x="2202633" y="1688857"/>
                <a:ext cx="55373" cy="69217"/>
              </a:xfrm>
              <a:custGeom>
                <a:avLst/>
                <a:gdLst/>
                <a:ahLst/>
                <a:cxnLst/>
                <a:rect l="l" t="t" r="r" b="b"/>
                <a:pathLst>
                  <a:path w="220" h="275" extrusionOk="0">
                    <a:moveTo>
                      <a:pt x="22" y="274"/>
                    </a:moveTo>
                    <a:cubicBezTo>
                      <a:pt x="141" y="246"/>
                      <a:pt x="214" y="134"/>
                      <a:pt x="220" y="17"/>
                    </a:cubicBezTo>
                    <a:cubicBezTo>
                      <a:pt x="222" y="-6"/>
                      <a:pt x="186" y="-6"/>
                      <a:pt x="185" y="17"/>
                    </a:cubicBezTo>
                    <a:cubicBezTo>
                      <a:pt x="180" y="119"/>
                      <a:pt x="116" y="216"/>
                      <a:pt x="13" y="240"/>
                    </a:cubicBezTo>
                    <a:cubicBezTo>
                      <a:pt x="-9" y="245"/>
                      <a:pt x="0" y="279"/>
                      <a:pt x="22" y="274"/>
                    </a:cubicBezTo>
                    <a:close/>
                  </a:path>
                </a:pathLst>
              </a:custGeom>
              <a:solidFill>
                <a:schemeClr val="accent6"/>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0" name="Google Shape;928;p39">
                <a:extLst>
                  <a:ext uri="{FF2B5EF4-FFF2-40B4-BE49-F238E27FC236}">
                    <a16:creationId xmlns:a16="http://schemas.microsoft.com/office/drawing/2014/main" xmlns="" id="{6B9B170F-6538-41C2-8F26-79073EC7B77F}"/>
                  </a:ext>
                </a:extLst>
              </p:cNvPr>
              <p:cNvSpPr/>
              <p:nvPr/>
            </p:nvSpPr>
            <p:spPr>
              <a:xfrm>
                <a:off x="2234598" y="1662681"/>
                <a:ext cx="38258" cy="38510"/>
              </a:xfrm>
              <a:custGeom>
                <a:avLst/>
                <a:gdLst/>
                <a:ahLst/>
                <a:cxnLst/>
                <a:rect l="l" t="t" r="r" b="b"/>
                <a:pathLst>
                  <a:path w="152" h="153" extrusionOk="0">
                    <a:moveTo>
                      <a:pt x="152" y="76"/>
                    </a:moveTo>
                    <a:cubicBezTo>
                      <a:pt x="152" y="119"/>
                      <a:pt x="118" y="153"/>
                      <a:pt x="76" y="153"/>
                    </a:cubicBezTo>
                    <a:cubicBezTo>
                      <a:pt x="34" y="153"/>
                      <a:pt x="0" y="119"/>
                      <a:pt x="0" y="76"/>
                    </a:cubicBezTo>
                    <a:cubicBezTo>
                      <a:pt x="0" y="34"/>
                      <a:pt x="34" y="0"/>
                      <a:pt x="76" y="0"/>
                    </a:cubicBezTo>
                    <a:cubicBezTo>
                      <a:pt x="118" y="0"/>
                      <a:pt x="152" y="34"/>
                      <a:pt x="152" y="76"/>
                    </a:cubicBezTo>
                    <a:close/>
                  </a:path>
                </a:pathLst>
              </a:custGeom>
              <a:solidFill>
                <a:schemeClr val="accent3"/>
              </a:solidFill>
              <a:ln>
                <a:noFill/>
              </a:ln>
            </p:spPr>
            <p:txBody>
              <a:bodyPr spcFirstLastPara="1" wrap="square" lIns="90000" tIns="10075" rIns="90000" bIns="10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1" name="Google Shape;929;p39">
                <a:extLst>
                  <a:ext uri="{FF2B5EF4-FFF2-40B4-BE49-F238E27FC236}">
                    <a16:creationId xmlns:a16="http://schemas.microsoft.com/office/drawing/2014/main" xmlns="" id="{846E9141-5459-A2AB-642D-8BE4F65E92AE}"/>
                  </a:ext>
                </a:extLst>
              </p:cNvPr>
              <p:cNvSpPr/>
              <p:nvPr/>
            </p:nvSpPr>
            <p:spPr>
              <a:xfrm>
                <a:off x="2070240" y="1719564"/>
                <a:ext cx="38258" cy="38258"/>
              </a:xfrm>
              <a:custGeom>
                <a:avLst/>
                <a:gdLst/>
                <a:ahLst/>
                <a:cxnLst/>
                <a:rect l="l" t="t" r="r" b="b"/>
                <a:pathLst>
                  <a:path w="152" h="152" extrusionOk="0">
                    <a:moveTo>
                      <a:pt x="152" y="76"/>
                    </a:moveTo>
                    <a:cubicBezTo>
                      <a:pt x="152" y="118"/>
                      <a:pt x="118" y="152"/>
                      <a:pt x="76" y="152"/>
                    </a:cubicBezTo>
                    <a:cubicBezTo>
                      <a:pt x="34" y="152"/>
                      <a:pt x="0" y="118"/>
                      <a:pt x="0" y="76"/>
                    </a:cubicBezTo>
                    <a:cubicBezTo>
                      <a:pt x="0" y="34"/>
                      <a:pt x="34" y="0"/>
                      <a:pt x="76" y="0"/>
                    </a:cubicBezTo>
                    <a:cubicBezTo>
                      <a:pt x="118" y="0"/>
                      <a:pt x="152" y="34"/>
                      <a:pt x="152" y="76"/>
                    </a:cubicBezTo>
                    <a:close/>
                  </a:path>
                </a:pathLst>
              </a:custGeom>
              <a:solidFill>
                <a:schemeClr val="accent3"/>
              </a:solidFill>
              <a:ln>
                <a:noFill/>
              </a:ln>
            </p:spPr>
            <p:txBody>
              <a:bodyPr spcFirstLastPara="1" wrap="square" lIns="90000" tIns="9700" rIns="90000" bIns="97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2" name="Google Shape;930;p39">
                <a:extLst>
                  <a:ext uri="{FF2B5EF4-FFF2-40B4-BE49-F238E27FC236}">
                    <a16:creationId xmlns:a16="http://schemas.microsoft.com/office/drawing/2014/main" xmlns="" id="{55E1ECE2-E2C1-4B26-18BC-784C74D1CB21}"/>
                  </a:ext>
                </a:extLst>
              </p:cNvPr>
              <p:cNvSpPr/>
              <p:nvPr/>
            </p:nvSpPr>
            <p:spPr>
              <a:xfrm>
                <a:off x="1983153" y="1345290"/>
                <a:ext cx="407498" cy="279133"/>
              </a:xfrm>
              <a:custGeom>
                <a:avLst/>
                <a:gdLst/>
                <a:ahLst/>
                <a:cxnLst/>
                <a:rect l="l" t="t" r="r" b="b"/>
                <a:pathLst>
                  <a:path w="1619" h="1109" extrusionOk="0">
                    <a:moveTo>
                      <a:pt x="1619" y="766"/>
                    </a:moveTo>
                    <a:cubicBezTo>
                      <a:pt x="875" y="1053"/>
                      <a:pt x="381" y="434"/>
                      <a:pt x="381" y="434"/>
                    </a:cubicBezTo>
                    <a:cubicBezTo>
                      <a:pt x="408" y="769"/>
                      <a:pt x="220" y="1009"/>
                      <a:pt x="121" y="1109"/>
                    </a:cubicBezTo>
                    <a:cubicBezTo>
                      <a:pt x="64" y="955"/>
                      <a:pt x="16" y="798"/>
                      <a:pt x="2" y="633"/>
                    </a:cubicBezTo>
                    <a:cubicBezTo>
                      <a:pt x="-13" y="449"/>
                      <a:pt x="75" y="357"/>
                      <a:pt x="187" y="301"/>
                    </a:cubicBezTo>
                    <a:cubicBezTo>
                      <a:pt x="489" y="149"/>
                      <a:pt x="1046" y="11"/>
                      <a:pt x="1046" y="11"/>
                    </a:cubicBezTo>
                    <a:cubicBezTo>
                      <a:pt x="1264" y="-49"/>
                      <a:pt x="1389" y="148"/>
                      <a:pt x="1481" y="373"/>
                    </a:cubicBezTo>
                    <a:cubicBezTo>
                      <a:pt x="1504" y="431"/>
                      <a:pt x="1555" y="578"/>
                      <a:pt x="1619" y="766"/>
                    </a:cubicBezTo>
                    <a:close/>
                  </a:path>
                </a:pathLst>
              </a:custGeom>
              <a:solidFill>
                <a:srgbClr val="EF907B"/>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3" name="Google Shape;931;p39">
                <a:extLst>
                  <a:ext uri="{FF2B5EF4-FFF2-40B4-BE49-F238E27FC236}">
                    <a16:creationId xmlns:a16="http://schemas.microsoft.com/office/drawing/2014/main" xmlns="" id="{26385D22-B4E9-D61F-58D6-AFF3D1D5F110}"/>
                  </a:ext>
                </a:extLst>
              </p:cNvPr>
              <p:cNvSpPr/>
              <p:nvPr/>
            </p:nvSpPr>
            <p:spPr>
              <a:xfrm>
                <a:off x="2341318" y="1516696"/>
                <a:ext cx="90359" cy="90108"/>
              </a:xfrm>
              <a:custGeom>
                <a:avLst/>
                <a:gdLst/>
                <a:ahLst/>
                <a:cxnLst/>
                <a:rect l="l" t="t" r="r" b="b"/>
                <a:pathLst>
                  <a:path w="359" h="358" extrusionOk="0">
                    <a:moveTo>
                      <a:pt x="359" y="179"/>
                    </a:moveTo>
                    <a:cubicBezTo>
                      <a:pt x="359" y="278"/>
                      <a:pt x="278" y="358"/>
                      <a:pt x="179" y="358"/>
                    </a:cubicBezTo>
                    <a:cubicBezTo>
                      <a:pt x="80" y="358"/>
                      <a:pt x="0" y="278"/>
                      <a:pt x="0" y="179"/>
                    </a:cubicBezTo>
                    <a:cubicBezTo>
                      <a:pt x="0" y="80"/>
                      <a:pt x="80" y="0"/>
                      <a:pt x="179" y="0"/>
                    </a:cubicBezTo>
                    <a:cubicBezTo>
                      <a:pt x="278" y="0"/>
                      <a:pt x="359" y="80"/>
                      <a:pt x="359" y="179"/>
                    </a:cubicBezTo>
                    <a:close/>
                  </a:path>
                </a:pathLst>
              </a:custGeom>
              <a:solidFill>
                <a:srgbClr val="83543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4" name="Google Shape;932;p39">
                <a:extLst>
                  <a:ext uri="{FF2B5EF4-FFF2-40B4-BE49-F238E27FC236}">
                    <a16:creationId xmlns:a16="http://schemas.microsoft.com/office/drawing/2014/main" xmlns="" id="{AE6E9438-782D-2511-D38D-CE720A1298C8}"/>
                  </a:ext>
                </a:extLst>
              </p:cNvPr>
              <p:cNvSpPr/>
              <p:nvPr/>
            </p:nvSpPr>
            <p:spPr>
              <a:xfrm>
                <a:off x="2362964" y="1537084"/>
                <a:ext cx="55625" cy="47067"/>
              </a:xfrm>
              <a:custGeom>
                <a:avLst/>
                <a:gdLst/>
                <a:ahLst/>
                <a:cxnLst/>
                <a:rect l="l" t="t" r="r" b="b"/>
                <a:pathLst>
                  <a:path w="221" h="187" extrusionOk="0">
                    <a:moveTo>
                      <a:pt x="205" y="1"/>
                    </a:moveTo>
                    <a:cubicBezTo>
                      <a:pt x="136" y="-5"/>
                      <a:pt x="65" y="11"/>
                      <a:pt x="26" y="73"/>
                    </a:cubicBezTo>
                    <a:cubicBezTo>
                      <a:pt x="9" y="101"/>
                      <a:pt x="-1" y="137"/>
                      <a:pt x="0" y="170"/>
                    </a:cubicBezTo>
                    <a:cubicBezTo>
                      <a:pt x="1" y="192"/>
                      <a:pt x="36" y="193"/>
                      <a:pt x="35" y="170"/>
                    </a:cubicBezTo>
                    <a:cubicBezTo>
                      <a:pt x="35" y="150"/>
                      <a:pt x="39" y="129"/>
                      <a:pt x="47" y="111"/>
                    </a:cubicBezTo>
                    <a:cubicBezTo>
                      <a:pt x="48" y="111"/>
                      <a:pt x="50" y="111"/>
                      <a:pt x="51" y="110"/>
                    </a:cubicBezTo>
                    <a:cubicBezTo>
                      <a:pt x="84" y="100"/>
                      <a:pt x="140" y="89"/>
                      <a:pt x="163" y="121"/>
                    </a:cubicBezTo>
                    <a:cubicBezTo>
                      <a:pt x="176" y="139"/>
                      <a:pt x="207" y="121"/>
                      <a:pt x="193" y="103"/>
                    </a:cubicBezTo>
                    <a:cubicBezTo>
                      <a:pt x="166" y="66"/>
                      <a:pt x="119" y="61"/>
                      <a:pt x="76" y="68"/>
                    </a:cubicBezTo>
                    <a:cubicBezTo>
                      <a:pt x="109" y="38"/>
                      <a:pt x="158" y="32"/>
                      <a:pt x="205" y="36"/>
                    </a:cubicBezTo>
                    <a:cubicBezTo>
                      <a:pt x="227" y="38"/>
                      <a:pt x="227" y="3"/>
                      <a:pt x="205" y="1"/>
                    </a:cubicBezTo>
                    <a:close/>
                  </a:path>
                </a:pathLst>
              </a:custGeom>
              <a:solidFill>
                <a:schemeClr val="accent6"/>
              </a:solidFill>
              <a:ln>
                <a:noFill/>
              </a:ln>
            </p:spPr>
            <p:txBody>
              <a:bodyPr spcFirstLastPara="1" wrap="square" lIns="90000" tIns="22300" rIns="90000" bIns="223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5" name="Google Shape;933;p39">
                <a:extLst>
                  <a:ext uri="{FF2B5EF4-FFF2-40B4-BE49-F238E27FC236}">
                    <a16:creationId xmlns:a16="http://schemas.microsoft.com/office/drawing/2014/main" xmlns="" id="{02EE2E8E-4694-7C9E-2F50-841059CD4AB9}"/>
                  </a:ext>
                </a:extLst>
              </p:cNvPr>
              <p:cNvSpPr/>
              <p:nvPr/>
            </p:nvSpPr>
            <p:spPr>
              <a:xfrm>
                <a:off x="2275373" y="1810427"/>
                <a:ext cx="77271" cy="182732"/>
              </a:xfrm>
              <a:custGeom>
                <a:avLst/>
                <a:gdLst/>
                <a:ahLst/>
                <a:cxnLst/>
                <a:rect l="l" t="t" r="r" b="b"/>
                <a:pathLst>
                  <a:path w="307" h="726" extrusionOk="0">
                    <a:moveTo>
                      <a:pt x="170" y="726"/>
                    </a:moveTo>
                    <a:lnTo>
                      <a:pt x="0" y="111"/>
                    </a:lnTo>
                    <a:lnTo>
                      <a:pt x="262" y="0"/>
                    </a:lnTo>
                    <a:cubicBezTo>
                      <a:pt x="262" y="0"/>
                      <a:pt x="409" y="644"/>
                      <a:pt x="170" y="726"/>
                    </a:cubicBezTo>
                    <a:close/>
                  </a:path>
                </a:pathLst>
              </a:custGeom>
              <a:solidFill>
                <a:srgbClr val="66422A"/>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6" name="Google Shape;934;p39">
                <a:extLst>
                  <a:ext uri="{FF2B5EF4-FFF2-40B4-BE49-F238E27FC236}">
                    <a16:creationId xmlns:a16="http://schemas.microsoft.com/office/drawing/2014/main" xmlns="" id="{88DC9750-89A6-E4E6-FD95-3FBA7505A0E4}"/>
                  </a:ext>
                </a:extLst>
              </p:cNvPr>
              <p:cNvSpPr/>
              <p:nvPr/>
            </p:nvSpPr>
            <p:spPr>
              <a:xfrm>
                <a:off x="1085853" y="2456535"/>
                <a:ext cx="439716" cy="435185"/>
              </a:xfrm>
              <a:custGeom>
                <a:avLst/>
                <a:gdLst/>
                <a:ahLst/>
                <a:cxnLst/>
                <a:rect l="l" t="t" r="r" b="b"/>
                <a:pathLst>
                  <a:path w="1747" h="1729" extrusionOk="0">
                    <a:moveTo>
                      <a:pt x="25" y="133"/>
                    </a:moveTo>
                    <a:cubicBezTo>
                      <a:pt x="15" y="91"/>
                      <a:pt x="7" y="48"/>
                      <a:pt x="0" y="6"/>
                    </a:cubicBezTo>
                    <a:lnTo>
                      <a:pt x="31" y="0"/>
                    </a:lnTo>
                    <a:cubicBezTo>
                      <a:pt x="38" y="42"/>
                      <a:pt x="47" y="84"/>
                      <a:pt x="56" y="126"/>
                    </a:cubicBezTo>
                    <a:lnTo>
                      <a:pt x="25" y="133"/>
                    </a:lnTo>
                    <a:moveTo>
                      <a:pt x="91" y="384"/>
                    </a:moveTo>
                    <a:cubicBezTo>
                      <a:pt x="79" y="343"/>
                      <a:pt x="66" y="301"/>
                      <a:pt x="55" y="259"/>
                    </a:cubicBezTo>
                    <a:lnTo>
                      <a:pt x="86" y="251"/>
                    </a:lnTo>
                    <a:cubicBezTo>
                      <a:pt x="97" y="293"/>
                      <a:pt x="109" y="334"/>
                      <a:pt x="122" y="374"/>
                    </a:cubicBezTo>
                    <a:lnTo>
                      <a:pt x="91" y="384"/>
                    </a:lnTo>
                    <a:moveTo>
                      <a:pt x="182" y="627"/>
                    </a:moveTo>
                    <a:cubicBezTo>
                      <a:pt x="165" y="588"/>
                      <a:pt x="149" y="548"/>
                      <a:pt x="134" y="507"/>
                    </a:cubicBezTo>
                    <a:lnTo>
                      <a:pt x="164" y="496"/>
                    </a:lnTo>
                    <a:cubicBezTo>
                      <a:pt x="179" y="536"/>
                      <a:pt x="195" y="576"/>
                      <a:pt x="211" y="614"/>
                    </a:cubicBezTo>
                    <a:lnTo>
                      <a:pt x="182" y="627"/>
                    </a:lnTo>
                    <a:moveTo>
                      <a:pt x="298" y="860"/>
                    </a:moveTo>
                    <a:cubicBezTo>
                      <a:pt x="277" y="823"/>
                      <a:pt x="256" y="785"/>
                      <a:pt x="237" y="745"/>
                    </a:cubicBezTo>
                    <a:lnTo>
                      <a:pt x="265" y="731"/>
                    </a:lnTo>
                    <a:cubicBezTo>
                      <a:pt x="285" y="770"/>
                      <a:pt x="305" y="807"/>
                      <a:pt x="326" y="844"/>
                    </a:cubicBezTo>
                    <a:lnTo>
                      <a:pt x="298" y="860"/>
                    </a:lnTo>
                    <a:moveTo>
                      <a:pt x="442" y="1076"/>
                    </a:moveTo>
                    <a:cubicBezTo>
                      <a:pt x="416" y="1042"/>
                      <a:pt x="390" y="1007"/>
                      <a:pt x="367" y="971"/>
                    </a:cubicBezTo>
                    <a:lnTo>
                      <a:pt x="393" y="953"/>
                    </a:lnTo>
                    <a:cubicBezTo>
                      <a:pt x="417" y="988"/>
                      <a:pt x="442" y="1023"/>
                      <a:pt x="467" y="1056"/>
                    </a:cubicBezTo>
                    <a:lnTo>
                      <a:pt x="442" y="1076"/>
                    </a:lnTo>
                    <a:moveTo>
                      <a:pt x="615" y="1270"/>
                    </a:moveTo>
                    <a:cubicBezTo>
                      <a:pt x="584" y="1240"/>
                      <a:pt x="554" y="1209"/>
                      <a:pt x="525" y="1176"/>
                    </a:cubicBezTo>
                    <a:lnTo>
                      <a:pt x="549" y="1155"/>
                    </a:lnTo>
                    <a:cubicBezTo>
                      <a:pt x="577" y="1187"/>
                      <a:pt x="607" y="1217"/>
                      <a:pt x="638" y="1247"/>
                    </a:cubicBezTo>
                    <a:lnTo>
                      <a:pt x="615" y="1270"/>
                    </a:lnTo>
                    <a:moveTo>
                      <a:pt x="817" y="1434"/>
                    </a:moveTo>
                    <a:cubicBezTo>
                      <a:pt x="782" y="1410"/>
                      <a:pt x="747" y="1384"/>
                      <a:pt x="713" y="1356"/>
                    </a:cubicBezTo>
                    <a:lnTo>
                      <a:pt x="733" y="1331"/>
                    </a:lnTo>
                    <a:cubicBezTo>
                      <a:pt x="766" y="1358"/>
                      <a:pt x="800" y="1384"/>
                      <a:pt x="835" y="1407"/>
                    </a:cubicBezTo>
                    <a:lnTo>
                      <a:pt x="817" y="1434"/>
                    </a:lnTo>
                    <a:moveTo>
                      <a:pt x="1043" y="1563"/>
                    </a:moveTo>
                    <a:cubicBezTo>
                      <a:pt x="1004" y="1545"/>
                      <a:pt x="965" y="1525"/>
                      <a:pt x="928" y="1503"/>
                    </a:cubicBezTo>
                    <a:lnTo>
                      <a:pt x="943" y="1476"/>
                    </a:lnTo>
                    <a:cubicBezTo>
                      <a:pt x="980" y="1496"/>
                      <a:pt x="1018" y="1516"/>
                      <a:pt x="1056" y="1534"/>
                    </a:cubicBezTo>
                    <a:lnTo>
                      <a:pt x="1043" y="1563"/>
                    </a:lnTo>
                    <a:moveTo>
                      <a:pt x="1286" y="1654"/>
                    </a:moveTo>
                    <a:cubicBezTo>
                      <a:pt x="1244" y="1642"/>
                      <a:pt x="1203" y="1629"/>
                      <a:pt x="1163" y="1614"/>
                    </a:cubicBezTo>
                    <a:lnTo>
                      <a:pt x="1174" y="1584"/>
                    </a:lnTo>
                    <a:cubicBezTo>
                      <a:pt x="1213" y="1598"/>
                      <a:pt x="1254" y="1612"/>
                      <a:pt x="1295" y="1624"/>
                    </a:cubicBezTo>
                    <a:lnTo>
                      <a:pt x="1286" y="1654"/>
                    </a:lnTo>
                    <a:moveTo>
                      <a:pt x="1540" y="1709"/>
                    </a:moveTo>
                    <a:cubicBezTo>
                      <a:pt x="1497" y="1703"/>
                      <a:pt x="1454" y="1695"/>
                      <a:pt x="1412" y="1686"/>
                    </a:cubicBezTo>
                    <a:lnTo>
                      <a:pt x="1419" y="1655"/>
                    </a:lnTo>
                    <a:cubicBezTo>
                      <a:pt x="1460" y="1664"/>
                      <a:pt x="1502" y="1671"/>
                      <a:pt x="1544" y="1677"/>
                    </a:cubicBezTo>
                    <a:lnTo>
                      <a:pt x="1540" y="1709"/>
                    </a:lnTo>
                    <a:moveTo>
                      <a:pt x="1746" y="1729"/>
                    </a:moveTo>
                    <a:cubicBezTo>
                      <a:pt x="1720" y="1728"/>
                      <a:pt x="1694" y="1726"/>
                      <a:pt x="1669" y="1724"/>
                    </a:cubicBezTo>
                    <a:lnTo>
                      <a:pt x="1672" y="1692"/>
                    </a:lnTo>
                    <a:cubicBezTo>
                      <a:pt x="1697" y="1694"/>
                      <a:pt x="1722" y="1696"/>
                      <a:pt x="1747" y="1697"/>
                    </a:cubicBezTo>
                    <a:lnTo>
                      <a:pt x="1746" y="1729"/>
                    </a:ln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7" name="Google Shape;935;p39">
                <a:extLst>
                  <a:ext uri="{FF2B5EF4-FFF2-40B4-BE49-F238E27FC236}">
                    <a16:creationId xmlns:a16="http://schemas.microsoft.com/office/drawing/2014/main" xmlns="" id="{433BADB3-DB27-FD22-25F3-CE40F27722E9}"/>
                  </a:ext>
                </a:extLst>
              </p:cNvPr>
              <p:cNvSpPr/>
              <p:nvPr/>
            </p:nvSpPr>
            <p:spPr>
              <a:xfrm>
                <a:off x="3589484" y="2349312"/>
                <a:ext cx="149760" cy="307071"/>
              </a:xfrm>
              <a:custGeom>
                <a:avLst/>
                <a:gdLst/>
                <a:ahLst/>
                <a:cxnLst/>
                <a:rect l="l" t="t" r="r" b="b"/>
                <a:pathLst>
                  <a:path w="595" h="1220" extrusionOk="0">
                    <a:moveTo>
                      <a:pt x="592" y="129"/>
                    </a:moveTo>
                    <a:lnTo>
                      <a:pt x="560" y="128"/>
                    </a:lnTo>
                    <a:cubicBezTo>
                      <a:pt x="563" y="77"/>
                      <a:pt x="563" y="32"/>
                      <a:pt x="563" y="0"/>
                    </a:cubicBezTo>
                    <a:lnTo>
                      <a:pt x="595" y="0"/>
                    </a:lnTo>
                    <a:cubicBezTo>
                      <a:pt x="595" y="33"/>
                      <a:pt x="595" y="77"/>
                      <a:pt x="592" y="129"/>
                    </a:cubicBezTo>
                    <a:moveTo>
                      <a:pt x="567" y="388"/>
                    </a:moveTo>
                    <a:lnTo>
                      <a:pt x="535" y="383"/>
                    </a:lnTo>
                    <a:cubicBezTo>
                      <a:pt x="542" y="342"/>
                      <a:pt x="547" y="300"/>
                      <a:pt x="551" y="256"/>
                    </a:cubicBezTo>
                    <a:lnTo>
                      <a:pt x="583" y="260"/>
                    </a:lnTo>
                    <a:cubicBezTo>
                      <a:pt x="579" y="303"/>
                      <a:pt x="573" y="347"/>
                      <a:pt x="567" y="388"/>
                    </a:cubicBezTo>
                    <a:moveTo>
                      <a:pt x="507" y="641"/>
                    </a:moveTo>
                    <a:lnTo>
                      <a:pt x="476" y="632"/>
                    </a:lnTo>
                    <a:cubicBezTo>
                      <a:pt x="489" y="593"/>
                      <a:pt x="500" y="551"/>
                      <a:pt x="510" y="509"/>
                    </a:cubicBezTo>
                    <a:lnTo>
                      <a:pt x="542" y="516"/>
                    </a:lnTo>
                    <a:cubicBezTo>
                      <a:pt x="531" y="560"/>
                      <a:pt x="520" y="602"/>
                      <a:pt x="507" y="641"/>
                    </a:cubicBezTo>
                    <a:moveTo>
                      <a:pt x="400" y="880"/>
                    </a:moveTo>
                    <a:lnTo>
                      <a:pt x="373" y="864"/>
                    </a:lnTo>
                    <a:cubicBezTo>
                      <a:pt x="394" y="828"/>
                      <a:pt x="413" y="791"/>
                      <a:pt x="431" y="751"/>
                    </a:cubicBezTo>
                    <a:lnTo>
                      <a:pt x="460" y="764"/>
                    </a:lnTo>
                    <a:cubicBezTo>
                      <a:pt x="442" y="805"/>
                      <a:pt x="422" y="844"/>
                      <a:pt x="400" y="880"/>
                    </a:cubicBezTo>
                    <a:moveTo>
                      <a:pt x="235" y="1083"/>
                    </a:moveTo>
                    <a:lnTo>
                      <a:pt x="214" y="1059"/>
                    </a:lnTo>
                    <a:cubicBezTo>
                      <a:pt x="244" y="1032"/>
                      <a:pt x="273" y="1001"/>
                      <a:pt x="300" y="968"/>
                    </a:cubicBezTo>
                    <a:lnTo>
                      <a:pt x="325" y="988"/>
                    </a:lnTo>
                    <a:cubicBezTo>
                      <a:pt x="297" y="1023"/>
                      <a:pt x="267" y="1054"/>
                      <a:pt x="235" y="1083"/>
                    </a:cubicBezTo>
                    <a:moveTo>
                      <a:pt x="12" y="1220"/>
                    </a:moveTo>
                    <a:lnTo>
                      <a:pt x="0" y="1190"/>
                    </a:lnTo>
                    <a:cubicBezTo>
                      <a:pt x="39" y="1175"/>
                      <a:pt x="77" y="1156"/>
                      <a:pt x="112" y="1134"/>
                    </a:cubicBezTo>
                    <a:lnTo>
                      <a:pt x="129" y="1161"/>
                    </a:lnTo>
                    <a:cubicBezTo>
                      <a:pt x="92" y="1184"/>
                      <a:pt x="53" y="1204"/>
                      <a:pt x="12" y="1220"/>
                    </a:cubicBez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8" name="Google Shape;936;p39">
                <a:extLst>
                  <a:ext uri="{FF2B5EF4-FFF2-40B4-BE49-F238E27FC236}">
                    <a16:creationId xmlns:a16="http://schemas.microsoft.com/office/drawing/2014/main" xmlns="" id="{0BFD0911-D409-217A-E26C-F3E441F6E997}"/>
                  </a:ext>
                </a:extLst>
              </p:cNvPr>
              <p:cNvSpPr/>
              <p:nvPr/>
            </p:nvSpPr>
            <p:spPr>
              <a:xfrm>
                <a:off x="673824" y="764875"/>
                <a:ext cx="2868848" cy="923730"/>
              </a:xfrm>
              <a:custGeom>
                <a:avLst/>
                <a:gdLst/>
                <a:ahLst/>
                <a:cxnLst/>
                <a:rect l="l" t="t" r="r" b="b"/>
                <a:pathLst>
                  <a:path w="11398" h="3670" extrusionOk="0">
                    <a:moveTo>
                      <a:pt x="2213" y="36"/>
                    </a:moveTo>
                    <a:cubicBezTo>
                      <a:pt x="2170" y="33"/>
                      <a:pt x="2127" y="32"/>
                      <a:pt x="2086" y="32"/>
                    </a:cubicBezTo>
                    <a:lnTo>
                      <a:pt x="2086" y="0"/>
                    </a:lnTo>
                    <a:cubicBezTo>
                      <a:pt x="2128" y="0"/>
                      <a:pt x="2172" y="1"/>
                      <a:pt x="2215" y="4"/>
                    </a:cubicBezTo>
                    <a:lnTo>
                      <a:pt x="2213" y="36"/>
                    </a:lnTo>
                    <a:moveTo>
                      <a:pt x="1832" y="47"/>
                    </a:moveTo>
                    <a:lnTo>
                      <a:pt x="1827" y="15"/>
                    </a:lnTo>
                    <a:cubicBezTo>
                      <a:pt x="1870" y="10"/>
                      <a:pt x="1913" y="6"/>
                      <a:pt x="1956" y="3"/>
                    </a:cubicBezTo>
                    <a:lnTo>
                      <a:pt x="1958" y="35"/>
                    </a:lnTo>
                    <a:cubicBezTo>
                      <a:pt x="1916" y="38"/>
                      <a:pt x="1873" y="42"/>
                      <a:pt x="1832" y="47"/>
                    </a:cubicBezTo>
                    <a:moveTo>
                      <a:pt x="2467" y="64"/>
                    </a:moveTo>
                    <a:cubicBezTo>
                      <a:pt x="2424" y="57"/>
                      <a:pt x="2382" y="51"/>
                      <a:pt x="2340" y="47"/>
                    </a:cubicBezTo>
                    <a:lnTo>
                      <a:pt x="2344" y="15"/>
                    </a:lnTo>
                    <a:cubicBezTo>
                      <a:pt x="2386" y="20"/>
                      <a:pt x="2429" y="25"/>
                      <a:pt x="2472" y="32"/>
                    </a:cubicBezTo>
                    <a:lnTo>
                      <a:pt x="2467" y="64"/>
                    </a:lnTo>
                    <a:moveTo>
                      <a:pt x="1583" y="99"/>
                    </a:moveTo>
                    <a:lnTo>
                      <a:pt x="1573" y="68"/>
                    </a:lnTo>
                    <a:cubicBezTo>
                      <a:pt x="1611" y="56"/>
                      <a:pt x="1651" y="46"/>
                      <a:pt x="1696" y="37"/>
                    </a:cubicBezTo>
                    <a:lnTo>
                      <a:pt x="1700" y="36"/>
                    </a:lnTo>
                    <a:lnTo>
                      <a:pt x="1706" y="68"/>
                    </a:lnTo>
                    <a:lnTo>
                      <a:pt x="1702" y="69"/>
                    </a:lnTo>
                    <a:cubicBezTo>
                      <a:pt x="1659" y="78"/>
                      <a:pt x="1620" y="87"/>
                      <a:pt x="1583" y="99"/>
                    </a:cubicBezTo>
                    <a:moveTo>
                      <a:pt x="2717" y="115"/>
                    </a:moveTo>
                    <a:cubicBezTo>
                      <a:pt x="2675" y="105"/>
                      <a:pt x="2633" y="95"/>
                      <a:pt x="2592" y="87"/>
                    </a:cubicBezTo>
                    <a:lnTo>
                      <a:pt x="2599" y="56"/>
                    </a:lnTo>
                    <a:cubicBezTo>
                      <a:pt x="2640" y="64"/>
                      <a:pt x="2682" y="73"/>
                      <a:pt x="2725" y="84"/>
                    </a:cubicBezTo>
                    <a:lnTo>
                      <a:pt x="2717" y="115"/>
                    </a:lnTo>
                    <a:moveTo>
                      <a:pt x="2964" y="184"/>
                    </a:moveTo>
                    <a:cubicBezTo>
                      <a:pt x="2923" y="171"/>
                      <a:pt x="2882" y="159"/>
                      <a:pt x="2841" y="148"/>
                    </a:cubicBezTo>
                    <a:lnTo>
                      <a:pt x="2849" y="117"/>
                    </a:lnTo>
                    <a:cubicBezTo>
                      <a:pt x="2891" y="128"/>
                      <a:pt x="2932" y="140"/>
                      <a:pt x="2973" y="153"/>
                    </a:cubicBezTo>
                    <a:lnTo>
                      <a:pt x="2964" y="184"/>
                    </a:lnTo>
                    <a:moveTo>
                      <a:pt x="1361" y="212"/>
                    </a:moveTo>
                    <a:lnTo>
                      <a:pt x="1341" y="187"/>
                    </a:lnTo>
                    <a:cubicBezTo>
                      <a:pt x="1373" y="161"/>
                      <a:pt x="1410" y="137"/>
                      <a:pt x="1452" y="116"/>
                    </a:cubicBezTo>
                    <a:lnTo>
                      <a:pt x="1466" y="145"/>
                    </a:lnTo>
                    <a:cubicBezTo>
                      <a:pt x="1427" y="165"/>
                      <a:pt x="1391" y="187"/>
                      <a:pt x="1361" y="212"/>
                    </a:cubicBezTo>
                    <a:moveTo>
                      <a:pt x="3206" y="266"/>
                    </a:moveTo>
                    <a:cubicBezTo>
                      <a:pt x="3166" y="252"/>
                      <a:pt x="3126" y="237"/>
                      <a:pt x="3085" y="224"/>
                    </a:cubicBezTo>
                    <a:lnTo>
                      <a:pt x="3096" y="193"/>
                    </a:lnTo>
                    <a:cubicBezTo>
                      <a:pt x="3136" y="207"/>
                      <a:pt x="3177" y="221"/>
                      <a:pt x="3217" y="236"/>
                    </a:cubicBezTo>
                    <a:lnTo>
                      <a:pt x="3206" y="266"/>
                    </a:lnTo>
                    <a:moveTo>
                      <a:pt x="676" y="269"/>
                    </a:moveTo>
                    <a:cubicBezTo>
                      <a:pt x="646" y="264"/>
                      <a:pt x="616" y="262"/>
                      <a:pt x="586" y="262"/>
                    </a:cubicBezTo>
                    <a:cubicBezTo>
                      <a:pt x="575" y="262"/>
                      <a:pt x="563" y="262"/>
                      <a:pt x="551" y="263"/>
                    </a:cubicBezTo>
                    <a:lnTo>
                      <a:pt x="549" y="231"/>
                    </a:lnTo>
                    <a:cubicBezTo>
                      <a:pt x="562" y="230"/>
                      <a:pt x="576" y="230"/>
                      <a:pt x="588" y="230"/>
                    </a:cubicBezTo>
                    <a:cubicBezTo>
                      <a:pt x="618" y="230"/>
                      <a:pt x="649" y="232"/>
                      <a:pt x="680" y="237"/>
                    </a:cubicBezTo>
                    <a:lnTo>
                      <a:pt x="676" y="269"/>
                    </a:lnTo>
                    <a:moveTo>
                      <a:pt x="317" y="339"/>
                    </a:moveTo>
                    <a:lnTo>
                      <a:pt x="300" y="312"/>
                    </a:lnTo>
                    <a:cubicBezTo>
                      <a:pt x="311" y="305"/>
                      <a:pt x="322" y="298"/>
                      <a:pt x="334" y="291"/>
                    </a:cubicBezTo>
                    <a:cubicBezTo>
                      <a:pt x="361" y="277"/>
                      <a:pt x="390" y="265"/>
                      <a:pt x="419" y="255"/>
                    </a:cubicBezTo>
                    <a:lnTo>
                      <a:pt x="429" y="286"/>
                    </a:lnTo>
                    <a:cubicBezTo>
                      <a:pt x="401" y="295"/>
                      <a:pt x="374" y="306"/>
                      <a:pt x="349" y="320"/>
                    </a:cubicBezTo>
                    <a:cubicBezTo>
                      <a:pt x="338" y="326"/>
                      <a:pt x="327" y="332"/>
                      <a:pt x="317" y="339"/>
                    </a:cubicBezTo>
                    <a:moveTo>
                      <a:pt x="9484" y="344"/>
                    </a:moveTo>
                    <a:cubicBezTo>
                      <a:pt x="9453" y="343"/>
                      <a:pt x="9423" y="343"/>
                      <a:pt x="9393" y="343"/>
                    </a:cubicBezTo>
                    <a:lnTo>
                      <a:pt x="9356" y="343"/>
                    </a:lnTo>
                    <a:lnTo>
                      <a:pt x="9355" y="311"/>
                    </a:lnTo>
                    <a:lnTo>
                      <a:pt x="9393" y="311"/>
                    </a:lnTo>
                    <a:cubicBezTo>
                      <a:pt x="9423" y="311"/>
                      <a:pt x="9454" y="311"/>
                      <a:pt x="9484" y="312"/>
                    </a:cubicBezTo>
                    <a:lnTo>
                      <a:pt x="9484" y="344"/>
                    </a:lnTo>
                    <a:moveTo>
                      <a:pt x="912" y="350"/>
                    </a:moveTo>
                    <a:cubicBezTo>
                      <a:pt x="875" y="329"/>
                      <a:pt x="837" y="312"/>
                      <a:pt x="797" y="298"/>
                    </a:cubicBezTo>
                    <a:lnTo>
                      <a:pt x="808" y="268"/>
                    </a:lnTo>
                    <a:cubicBezTo>
                      <a:pt x="849" y="282"/>
                      <a:pt x="889" y="300"/>
                      <a:pt x="928" y="322"/>
                    </a:cubicBezTo>
                    <a:lnTo>
                      <a:pt x="912" y="350"/>
                    </a:lnTo>
                    <a:moveTo>
                      <a:pt x="9100" y="352"/>
                    </a:moveTo>
                    <a:lnTo>
                      <a:pt x="9098" y="320"/>
                    </a:lnTo>
                    <a:cubicBezTo>
                      <a:pt x="9141" y="317"/>
                      <a:pt x="9184" y="315"/>
                      <a:pt x="9227" y="314"/>
                    </a:cubicBezTo>
                    <a:lnTo>
                      <a:pt x="9228" y="346"/>
                    </a:lnTo>
                    <a:cubicBezTo>
                      <a:pt x="9185" y="347"/>
                      <a:pt x="9142" y="350"/>
                      <a:pt x="9100" y="352"/>
                    </a:cubicBezTo>
                    <a:moveTo>
                      <a:pt x="9739" y="357"/>
                    </a:moveTo>
                    <a:cubicBezTo>
                      <a:pt x="9697" y="354"/>
                      <a:pt x="9654" y="351"/>
                      <a:pt x="9611" y="348"/>
                    </a:cubicBezTo>
                    <a:lnTo>
                      <a:pt x="9613" y="316"/>
                    </a:lnTo>
                    <a:cubicBezTo>
                      <a:pt x="9656" y="319"/>
                      <a:pt x="9699" y="322"/>
                      <a:pt x="9742" y="325"/>
                    </a:cubicBezTo>
                    <a:lnTo>
                      <a:pt x="9739" y="357"/>
                    </a:lnTo>
                    <a:moveTo>
                      <a:pt x="3446" y="358"/>
                    </a:moveTo>
                    <a:cubicBezTo>
                      <a:pt x="3406" y="342"/>
                      <a:pt x="3366" y="327"/>
                      <a:pt x="3326" y="311"/>
                    </a:cubicBezTo>
                    <a:lnTo>
                      <a:pt x="3338" y="281"/>
                    </a:lnTo>
                    <a:cubicBezTo>
                      <a:pt x="3378" y="297"/>
                      <a:pt x="3418" y="312"/>
                      <a:pt x="3457" y="328"/>
                    </a:cubicBezTo>
                    <a:lnTo>
                      <a:pt x="3446" y="358"/>
                    </a:lnTo>
                    <a:moveTo>
                      <a:pt x="8845" y="374"/>
                    </a:moveTo>
                    <a:lnTo>
                      <a:pt x="8841" y="342"/>
                    </a:lnTo>
                    <a:cubicBezTo>
                      <a:pt x="8884" y="337"/>
                      <a:pt x="8927" y="333"/>
                      <a:pt x="8969" y="330"/>
                    </a:cubicBezTo>
                    <a:lnTo>
                      <a:pt x="8972" y="362"/>
                    </a:lnTo>
                    <a:cubicBezTo>
                      <a:pt x="8930" y="365"/>
                      <a:pt x="8887" y="369"/>
                      <a:pt x="8845" y="374"/>
                    </a:cubicBezTo>
                    <a:moveTo>
                      <a:pt x="9993" y="388"/>
                    </a:moveTo>
                    <a:cubicBezTo>
                      <a:pt x="9951" y="381"/>
                      <a:pt x="9909" y="375"/>
                      <a:pt x="9866" y="370"/>
                    </a:cubicBezTo>
                    <a:lnTo>
                      <a:pt x="9870" y="339"/>
                    </a:lnTo>
                    <a:cubicBezTo>
                      <a:pt x="9913" y="344"/>
                      <a:pt x="9956" y="350"/>
                      <a:pt x="9998" y="356"/>
                    </a:cubicBezTo>
                    <a:lnTo>
                      <a:pt x="9993" y="388"/>
                    </a:lnTo>
                    <a:moveTo>
                      <a:pt x="8590" y="406"/>
                    </a:moveTo>
                    <a:lnTo>
                      <a:pt x="8586" y="374"/>
                    </a:lnTo>
                    <a:cubicBezTo>
                      <a:pt x="8628" y="368"/>
                      <a:pt x="8671" y="362"/>
                      <a:pt x="8713" y="357"/>
                    </a:cubicBezTo>
                    <a:lnTo>
                      <a:pt x="8717" y="389"/>
                    </a:lnTo>
                    <a:cubicBezTo>
                      <a:pt x="8675" y="394"/>
                      <a:pt x="8633" y="400"/>
                      <a:pt x="8590" y="406"/>
                    </a:cubicBezTo>
                    <a:moveTo>
                      <a:pt x="1218" y="412"/>
                    </a:moveTo>
                    <a:lnTo>
                      <a:pt x="1188" y="401"/>
                    </a:lnTo>
                    <a:cubicBezTo>
                      <a:pt x="1204" y="358"/>
                      <a:pt x="1225" y="319"/>
                      <a:pt x="1250" y="284"/>
                    </a:cubicBezTo>
                    <a:lnTo>
                      <a:pt x="1276" y="302"/>
                    </a:lnTo>
                    <a:cubicBezTo>
                      <a:pt x="1253" y="335"/>
                      <a:pt x="1233" y="372"/>
                      <a:pt x="1218" y="412"/>
                    </a:cubicBezTo>
                    <a:moveTo>
                      <a:pt x="10244" y="436"/>
                    </a:moveTo>
                    <a:cubicBezTo>
                      <a:pt x="10203" y="427"/>
                      <a:pt x="10161" y="418"/>
                      <a:pt x="10119" y="410"/>
                    </a:cubicBezTo>
                    <a:lnTo>
                      <a:pt x="10125" y="378"/>
                    </a:lnTo>
                    <a:cubicBezTo>
                      <a:pt x="10168" y="386"/>
                      <a:pt x="10210" y="395"/>
                      <a:pt x="10251" y="405"/>
                    </a:cubicBezTo>
                    <a:lnTo>
                      <a:pt x="10244" y="436"/>
                    </a:lnTo>
                    <a:moveTo>
                      <a:pt x="8337" y="446"/>
                    </a:moveTo>
                    <a:lnTo>
                      <a:pt x="8332" y="414"/>
                    </a:lnTo>
                    <a:cubicBezTo>
                      <a:pt x="8374" y="407"/>
                      <a:pt x="8416" y="400"/>
                      <a:pt x="8458" y="393"/>
                    </a:cubicBezTo>
                    <a:lnTo>
                      <a:pt x="8464" y="425"/>
                    </a:lnTo>
                    <a:cubicBezTo>
                      <a:pt x="8421" y="432"/>
                      <a:pt x="8379" y="439"/>
                      <a:pt x="8337" y="446"/>
                    </a:cubicBezTo>
                    <a:moveTo>
                      <a:pt x="3684" y="454"/>
                    </a:moveTo>
                    <a:lnTo>
                      <a:pt x="3565" y="406"/>
                    </a:lnTo>
                    <a:lnTo>
                      <a:pt x="3577" y="376"/>
                    </a:lnTo>
                    <a:lnTo>
                      <a:pt x="3696" y="424"/>
                    </a:lnTo>
                    <a:lnTo>
                      <a:pt x="3684" y="454"/>
                    </a:lnTo>
                    <a:moveTo>
                      <a:pt x="8085" y="492"/>
                    </a:moveTo>
                    <a:lnTo>
                      <a:pt x="8079" y="461"/>
                    </a:lnTo>
                    <a:cubicBezTo>
                      <a:pt x="8121" y="453"/>
                      <a:pt x="8163" y="445"/>
                      <a:pt x="8205" y="437"/>
                    </a:cubicBezTo>
                    <a:lnTo>
                      <a:pt x="8211" y="468"/>
                    </a:lnTo>
                    <a:cubicBezTo>
                      <a:pt x="8169" y="476"/>
                      <a:pt x="8127" y="484"/>
                      <a:pt x="8085" y="492"/>
                    </a:cubicBezTo>
                    <a:moveTo>
                      <a:pt x="10490" y="504"/>
                    </a:moveTo>
                    <a:cubicBezTo>
                      <a:pt x="10451" y="491"/>
                      <a:pt x="10409" y="479"/>
                      <a:pt x="10368" y="468"/>
                    </a:cubicBezTo>
                    <a:lnTo>
                      <a:pt x="10377" y="437"/>
                    </a:lnTo>
                    <a:cubicBezTo>
                      <a:pt x="10418" y="448"/>
                      <a:pt x="10460" y="461"/>
                      <a:pt x="10500" y="474"/>
                    </a:cubicBezTo>
                    <a:lnTo>
                      <a:pt x="10490" y="504"/>
                    </a:lnTo>
                    <a:moveTo>
                      <a:pt x="1108" y="506"/>
                    </a:moveTo>
                    <a:cubicBezTo>
                      <a:pt x="1079" y="475"/>
                      <a:pt x="1048" y="446"/>
                      <a:pt x="1016" y="420"/>
                    </a:cubicBezTo>
                    <a:lnTo>
                      <a:pt x="1036" y="395"/>
                    </a:lnTo>
                    <a:cubicBezTo>
                      <a:pt x="1069" y="422"/>
                      <a:pt x="1101" y="452"/>
                      <a:pt x="1132" y="484"/>
                    </a:cubicBezTo>
                    <a:lnTo>
                      <a:pt x="1108" y="506"/>
                    </a:lnTo>
                    <a:moveTo>
                      <a:pt x="147" y="519"/>
                    </a:moveTo>
                    <a:lnTo>
                      <a:pt x="120" y="502"/>
                    </a:lnTo>
                    <a:cubicBezTo>
                      <a:pt x="143" y="464"/>
                      <a:pt x="170" y="428"/>
                      <a:pt x="199" y="397"/>
                    </a:cubicBezTo>
                    <a:lnTo>
                      <a:pt x="222" y="419"/>
                    </a:lnTo>
                    <a:cubicBezTo>
                      <a:pt x="195" y="448"/>
                      <a:pt x="169" y="482"/>
                      <a:pt x="147" y="519"/>
                    </a:cubicBezTo>
                    <a:moveTo>
                      <a:pt x="7833" y="544"/>
                    </a:moveTo>
                    <a:lnTo>
                      <a:pt x="7827" y="512"/>
                    </a:lnTo>
                    <a:cubicBezTo>
                      <a:pt x="7869" y="503"/>
                      <a:pt x="7910" y="495"/>
                      <a:pt x="7952" y="486"/>
                    </a:cubicBezTo>
                    <a:lnTo>
                      <a:pt x="7959" y="518"/>
                    </a:lnTo>
                    <a:cubicBezTo>
                      <a:pt x="7917" y="526"/>
                      <a:pt x="7875" y="535"/>
                      <a:pt x="7833" y="544"/>
                    </a:cubicBezTo>
                    <a:moveTo>
                      <a:pt x="3922" y="551"/>
                    </a:moveTo>
                    <a:cubicBezTo>
                      <a:pt x="3882" y="535"/>
                      <a:pt x="3842" y="519"/>
                      <a:pt x="3803" y="503"/>
                    </a:cubicBezTo>
                    <a:lnTo>
                      <a:pt x="3815" y="473"/>
                    </a:lnTo>
                    <a:cubicBezTo>
                      <a:pt x="3854" y="489"/>
                      <a:pt x="3894" y="505"/>
                      <a:pt x="3934" y="521"/>
                    </a:cubicBezTo>
                    <a:lnTo>
                      <a:pt x="3922" y="551"/>
                    </a:lnTo>
                    <a:moveTo>
                      <a:pt x="10730" y="593"/>
                    </a:moveTo>
                    <a:cubicBezTo>
                      <a:pt x="10691" y="577"/>
                      <a:pt x="10651" y="561"/>
                      <a:pt x="10611" y="546"/>
                    </a:cubicBezTo>
                    <a:lnTo>
                      <a:pt x="10622" y="516"/>
                    </a:lnTo>
                    <a:cubicBezTo>
                      <a:pt x="10663" y="531"/>
                      <a:pt x="10703" y="547"/>
                      <a:pt x="10742" y="564"/>
                    </a:cubicBezTo>
                    <a:lnTo>
                      <a:pt x="10730" y="593"/>
                    </a:lnTo>
                    <a:moveTo>
                      <a:pt x="7582" y="597"/>
                    </a:moveTo>
                    <a:lnTo>
                      <a:pt x="7575" y="566"/>
                    </a:lnTo>
                    <a:cubicBezTo>
                      <a:pt x="7617" y="557"/>
                      <a:pt x="7659" y="548"/>
                      <a:pt x="7701" y="539"/>
                    </a:cubicBezTo>
                    <a:lnTo>
                      <a:pt x="7707" y="570"/>
                    </a:lnTo>
                    <a:cubicBezTo>
                      <a:pt x="7666" y="579"/>
                      <a:pt x="7624" y="588"/>
                      <a:pt x="7582" y="597"/>
                    </a:cubicBezTo>
                    <a:moveTo>
                      <a:pt x="4162" y="643"/>
                    </a:moveTo>
                    <a:cubicBezTo>
                      <a:pt x="4122" y="628"/>
                      <a:pt x="4082" y="613"/>
                      <a:pt x="4042" y="597"/>
                    </a:cubicBezTo>
                    <a:lnTo>
                      <a:pt x="4053" y="567"/>
                    </a:lnTo>
                    <a:cubicBezTo>
                      <a:pt x="4093" y="583"/>
                      <a:pt x="4133" y="598"/>
                      <a:pt x="4173" y="612"/>
                    </a:cubicBezTo>
                    <a:lnTo>
                      <a:pt x="4162" y="643"/>
                    </a:lnTo>
                    <a:moveTo>
                      <a:pt x="7331" y="652"/>
                    </a:moveTo>
                    <a:lnTo>
                      <a:pt x="7324" y="620"/>
                    </a:lnTo>
                    <a:lnTo>
                      <a:pt x="7450" y="593"/>
                    </a:lnTo>
                    <a:lnTo>
                      <a:pt x="7457" y="625"/>
                    </a:lnTo>
                    <a:lnTo>
                      <a:pt x="7331" y="652"/>
                    </a:lnTo>
                    <a:moveTo>
                      <a:pt x="1177" y="657"/>
                    </a:moveTo>
                    <a:lnTo>
                      <a:pt x="1145" y="657"/>
                    </a:lnTo>
                    <a:cubicBezTo>
                      <a:pt x="1146" y="612"/>
                      <a:pt x="1149" y="568"/>
                      <a:pt x="1155" y="528"/>
                    </a:cubicBezTo>
                    <a:lnTo>
                      <a:pt x="1187" y="533"/>
                    </a:lnTo>
                    <a:cubicBezTo>
                      <a:pt x="1181" y="572"/>
                      <a:pt x="1178" y="614"/>
                      <a:pt x="1177" y="657"/>
                    </a:cubicBezTo>
                    <a:moveTo>
                      <a:pt x="10960" y="703"/>
                    </a:moveTo>
                    <a:cubicBezTo>
                      <a:pt x="10923" y="683"/>
                      <a:pt x="10885" y="663"/>
                      <a:pt x="10846" y="646"/>
                    </a:cubicBezTo>
                    <a:lnTo>
                      <a:pt x="10860" y="617"/>
                    </a:lnTo>
                    <a:cubicBezTo>
                      <a:pt x="10899" y="636"/>
                      <a:pt x="10938" y="656"/>
                      <a:pt x="10975" y="675"/>
                    </a:cubicBezTo>
                    <a:lnTo>
                      <a:pt x="10960" y="703"/>
                    </a:lnTo>
                    <a:moveTo>
                      <a:pt x="7079" y="704"/>
                    </a:moveTo>
                    <a:lnTo>
                      <a:pt x="7073" y="673"/>
                    </a:lnTo>
                    <a:cubicBezTo>
                      <a:pt x="7115" y="664"/>
                      <a:pt x="7157" y="656"/>
                      <a:pt x="7199" y="647"/>
                    </a:cubicBezTo>
                    <a:lnTo>
                      <a:pt x="7205" y="678"/>
                    </a:lnTo>
                    <a:cubicBezTo>
                      <a:pt x="7163" y="687"/>
                      <a:pt x="7121" y="696"/>
                      <a:pt x="7079" y="704"/>
                    </a:cubicBezTo>
                    <a:moveTo>
                      <a:pt x="1261" y="707"/>
                    </a:moveTo>
                    <a:cubicBezTo>
                      <a:pt x="1238" y="670"/>
                      <a:pt x="1214" y="636"/>
                      <a:pt x="1190" y="603"/>
                    </a:cubicBezTo>
                    <a:lnTo>
                      <a:pt x="1215" y="584"/>
                    </a:lnTo>
                    <a:cubicBezTo>
                      <a:pt x="1240" y="617"/>
                      <a:pt x="1265" y="654"/>
                      <a:pt x="1288" y="691"/>
                    </a:cubicBezTo>
                    <a:lnTo>
                      <a:pt x="1261" y="707"/>
                    </a:lnTo>
                    <a:moveTo>
                      <a:pt x="4406" y="725"/>
                    </a:moveTo>
                    <a:cubicBezTo>
                      <a:pt x="4365" y="712"/>
                      <a:pt x="4324" y="699"/>
                      <a:pt x="4284" y="685"/>
                    </a:cubicBezTo>
                    <a:lnTo>
                      <a:pt x="4294" y="655"/>
                    </a:lnTo>
                    <a:cubicBezTo>
                      <a:pt x="4335" y="668"/>
                      <a:pt x="4375" y="681"/>
                      <a:pt x="4416" y="694"/>
                    </a:cubicBezTo>
                    <a:lnTo>
                      <a:pt x="4406" y="725"/>
                    </a:lnTo>
                    <a:moveTo>
                      <a:pt x="57" y="751"/>
                    </a:moveTo>
                    <a:lnTo>
                      <a:pt x="25" y="745"/>
                    </a:lnTo>
                    <a:cubicBezTo>
                      <a:pt x="34" y="701"/>
                      <a:pt x="47" y="659"/>
                      <a:pt x="62" y="620"/>
                    </a:cubicBezTo>
                    <a:lnTo>
                      <a:pt x="92" y="632"/>
                    </a:lnTo>
                    <a:cubicBezTo>
                      <a:pt x="78" y="669"/>
                      <a:pt x="66" y="710"/>
                      <a:pt x="57" y="751"/>
                    </a:cubicBezTo>
                    <a:moveTo>
                      <a:pt x="6827" y="755"/>
                    </a:moveTo>
                    <a:lnTo>
                      <a:pt x="6821" y="723"/>
                    </a:lnTo>
                    <a:cubicBezTo>
                      <a:pt x="6863" y="715"/>
                      <a:pt x="6905" y="707"/>
                      <a:pt x="6947" y="699"/>
                    </a:cubicBezTo>
                    <a:lnTo>
                      <a:pt x="6954" y="730"/>
                    </a:lnTo>
                    <a:cubicBezTo>
                      <a:pt x="6912" y="739"/>
                      <a:pt x="6870" y="747"/>
                      <a:pt x="6827" y="755"/>
                    </a:cubicBezTo>
                    <a:moveTo>
                      <a:pt x="4654" y="795"/>
                    </a:moveTo>
                    <a:cubicBezTo>
                      <a:pt x="4614" y="785"/>
                      <a:pt x="4572" y="774"/>
                      <a:pt x="4530" y="762"/>
                    </a:cubicBezTo>
                    <a:lnTo>
                      <a:pt x="4538" y="731"/>
                    </a:lnTo>
                    <a:cubicBezTo>
                      <a:pt x="4580" y="743"/>
                      <a:pt x="4622" y="754"/>
                      <a:pt x="4662" y="764"/>
                    </a:cubicBezTo>
                    <a:lnTo>
                      <a:pt x="4654" y="795"/>
                    </a:lnTo>
                    <a:moveTo>
                      <a:pt x="6574" y="800"/>
                    </a:moveTo>
                    <a:lnTo>
                      <a:pt x="6569" y="769"/>
                    </a:lnTo>
                    <a:cubicBezTo>
                      <a:pt x="6611" y="762"/>
                      <a:pt x="6653" y="754"/>
                      <a:pt x="6695" y="747"/>
                    </a:cubicBezTo>
                    <a:lnTo>
                      <a:pt x="6701" y="778"/>
                    </a:lnTo>
                    <a:cubicBezTo>
                      <a:pt x="6659" y="786"/>
                      <a:pt x="6616" y="793"/>
                      <a:pt x="6574" y="800"/>
                    </a:cubicBezTo>
                    <a:moveTo>
                      <a:pt x="11176" y="838"/>
                    </a:moveTo>
                    <a:cubicBezTo>
                      <a:pt x="11142" y="814"/>
                      <a:pt x="11106" y="790"/>
                      <a:pt x="11070" y="767"/>
                    </a:cubicBezTo>
                    <a:lnTo>
                      <a:pt x="11087" y="740"/>
                    </a:lnTo>
                    <a:cubicBezTo>
                      <a:pt x="11124" y="763"/>
                      <a:pt x="11160" y="787"/>
                      <a:pt x="11195" y="811"/>
                    </a:cubicBezTo>
                    <a:lnTo>
                      <a:pt x="11176" y="838"/>
                    </a:lnTo>
                    <a:moveTo>
                      <a:pt x="6320" y="839"/>
                    </a:moveTo>
                    <a:lnTo>
                      <a:pt x="6315" y="807"/>
                    </a:lnTo>
                    <a:cubicBezTo>
                      <a:pt x="6358" y="801"/>
                      <a:pt x="6400" y="795"/>
                      <a:pt x="6442" y="789"/>
                    </a:cubicBezTo>
                    <a:lnTo>
                      <a:pt x="6447" y="821"/>
                    </a:lnTo>
                    <a:cubicBezTo>
                      <a:pt x="6405" y="827"/>
                      <a:pt x="6362" y="833"/>
                      <a:pt x="6320" y="839"/>
                    </a:cubicBezTo>
                    <a:moveTo>
                      <a:pt x="4907" y="847"/>
                    </a:moveTo>
                    <a:cubicBezTo>
                      <a:pt x="4865" y="840"/>
                      <a:pt x="4822" y="832"/>
                      <a:pt x="4780" y="823"/>
                    </a:cubicBezTo>
                    <a:lnTo>
                      <a:pt x="4787" y="792"/>
                    </a:lnTo>
                    <a:cubicBezTo>
                      <a:pt x="4828" y="800"/>
                      <a:pt x="4870" y="808"/>
                      <a:pt x="4912" y="815"/>
                    </a:cubicBezTo>
                    <a:lnTo>
                      <a:pt x="4907" y="847"/>
                    </a:lnTo>
                    <a:moveTo>
                      <a:pt x="6064" y="869"/>
                    </a:moveTo>
                    <a:lnTo>
                      <a:pt x="6061" y="837"/>
                    </a:lnTo>
                    <a:cubicBezTo>
                      <a:pt x="6103" y="833"/>
                      <a:pt x="6146" y="828"/>
                      <a:pt x="6188" y="823"/>
                    </a:cubicBezTo>
                    <a:lnTo>
                      <a:pt x="6192" y="855"/>
                    </a:lnTo>
                    <a:cubicBezTo>
                      <a:pt x="6149" y="860"/>
                      <a:pt x="6107" y="865"/>
                      <a:pt x="6064" y="869"/>
                    </a:cubicBezTo>
                    <a:moveTo>
                      <a:pt x="5163" y="879"/>
                    </a:moveTo>
                    <a:cubicBezTo>
                      <a:pt x="5120" y="875"/>
                      <a:pt x="5077" y="871"/>
                      <a:pt x="5035" y="865"/>
                    </a:cubicBezTo>
                    <a:lnTo>
                      <a:pt x="5039" y="833"/>
                    </a:lnTo>
                    <a:cubicBezTo>
                      <a:pt x="5081" y="839"/>
                      <a:pt x="5124" y="843"/>
                      <a:pt x="5166" y="847"/>
                    </a:cubicBezTo>
                    <a:lnTo>
                      <a:pt x="5163" y="879"/>
                    </a:lnTo>
                    <a:moveTo>
                      <a:pt x="5807" y="889"/>
                    </a:moveTo>
                    <a:lnTo>
                      <a:pt x="5805" y="857"/>
                    </a:lnTo>
                    <a:cubicBezTo>
                      <a:pt x="5848" y="855"/>
                      <a:pt x="5891" y="852"/>
                      <a:pt x="5933" y="849"/>
                    </a:cubicBezTo>
                    <a:lnTo>
                      <a:pt x="5936" y="881"/>
                    </a:lnTo>
                    <a:cubicBezTo>
                      <a:pt x="5893" y="884"/>
                      <a:pt x="5850" y="887"/>
                      <a:pt x="5807" y="889"/>
                    </a:cubicBezTo>
                    <a:moveTo>
                      <a:pt x="5421" y="895"/>
                    </a:moveTo>
                    <a:cubicBezTo>
                      <a:pt x="5378" y="893"/>
                      <a:pt x="5335" y="892"/>
                      <a:pt x="5292" y="889"/>
                    </a:cubicBezTo>
                    <a:lnTo>
                      <a:pt x="5294" y="857"/>
                    </a:lnTo>
                    <a:cubicBezTo>
                      <a:pt x="5336" y="860"/>
                      <a:pt x="5379" y="861"/>
                      <a:pt x="5421" y="863"/>
                    </a:cubicBezTo>
                    <a:lnTo>
                      <a:pt x="5421" y="895"/>
                    </a:lnTo>
                    <a:moveTo>
                      <a:pt x="5549" y="896"/>
                    </a:moveTo>
                    <a:lnTo>
                      <a:pt x="5549" y="864"/>
                    </a:lnTo>
                    <a:cubicBezTo>
                      <a:pt x="5592" y="864"/>
                      <a:pt x="5635" y="863"/>
                      <a:pt x="5677" y="862"/>
                    </a:cubicBezTo>
                    <a:lnTo>
                      <a:pt x="5678" y="894"/>
                    </a:lnTo>
                    <a:cubicBezTo>
                      <a:pt x="5635" y="896"/>
                      <a:pt x="5592" y="896"/>
                      <a:pt x="5549" y="896"/>
                    </a:cubicBezTo>
                    <a:moveTo>
                      <a:pt x="1168" y="916"/>
                    </a:moveTo>
                    <a:cubicBezTo>
                      <a:pt x="1161" y="870"/>
                      <a:pt x="1155" y="828"/>
                      <a:pt x="1151" y="787"/>
                    </a:cubicBezTo>
                    <a:lnTo>
                      <a:pt x="1183" y="784"/>
                    </a:lnTo>
                    <a:cubicBezTo>
                      <a:pt x="1187" y="824"/>
                      <a:pt x="1193" y="865"/>
                      <a:pt x="1200" y="910"/>
                    </a:cubicBezTo>
                    <a:lnTo>
                      <a:pt x="1168" y="916"/>
                    </a:lnTo>
                    <a:moveTo>
                      <a:pt x="1378" y="933"/>
                    </a:moveTo>
                    <a:cubicBezTo>
                      <a:pt x="1374" y="925"/>
                      <a:pt x="1370" y="916"/>
                      <a:pt x="1366" y="907"/>
                    </a:cubicBezTo>
                    <a:cubicBezTo>
                      <a:pt x="1352" y="877"/>
                      <a:pt x="1337" y="847"/>
                      <a:pt x="1323" y="818"/>
                    </a:cubicBezTo>
                    <a:lnTo>
                      <a:pt x="1351" y="804"/>
                    </a:lnTo>
                    <a:cubicBezTo>
                      <a:pt x="1366" y="832"/>
                      <a:pt x="1381" y="863"/>
                      <a:pt x="1395" y="894"/>
                    </a:cubicBezTo>
                    <a:cubicBezTo>
                      <a:pt x="1399" y="903"/>
                      <a:pt x="1403" y="912"/>
                      <a:pt x="1407" y="921"/>
                    </a:cubicBezTo>
                    <a:lnTo>
                      <a:pt x="1378" y="933"/>
                    </a:lnTo>
                    <a:moveTo>
                      <a:pt x="11376" y="995"/>
                    </a:moveTo>
                    <a:cubicBezTo>
                      <a:pt x="11345" y="967"/>
                      <a:pt x="11312" y="940"/>
                      <a:pt x="11279" y="914"/>
                    </a:cubicBezTo>
                    <a:lnTo>
                      <a:pt x="11299" y="888"/>
                    </a:lnTo>
                    <a:cubicBezTo>
                      <a:pt x="11332" y="915"/>
                      <a:pt x="11366" y="943"/>
                      <a:pt x="11398" y="971"/>
                    </a:cubicBezTo>
                    <a:lnTo>
                      <a:pt x="11376" y="995"/>
                    </a:lnTo>
                    <a:moveTo>
                      <a:pt x="32" y="1003"/>
                    </a:moveTo>
                    <a:lnTo>
                      <a:pt x="0" y="1003"/>
                    </a:lnTo>
                    <a:cubicBezTo>
                      <a:pt x="0" y="958"/>
                      <a:pt x="2" y="915"/>
                      <a:pt x="6" y="873"/>
                    </a:cubicBezTo>
                    <a:lnTo>
                      <a:pt x="38" y="876"/>
                    </a:lnTo>
                    <a:cubicBezTo>
                      <a:pt x="34" y="917"/>
                      <a:pt x="32" y="960"/>
                      <a:pt x="32" y="1003"/>
                    </a:cubicBezTo>
                    <a:moveTo>
                      <a:pt x="1240" y="1169"/>
                    </a:moveTo>
                    <a:cubicBezTo>
                      <a:pt x="1217" y="1144"/>
                      <a:pt x="1208" y="1111"/>
                      <a:pt x="1200" y="1075"/>
                    </a:cubicBezTo>
                    <a:lnTo>
                      <a:pt x="1193" y="1043"/>
                    </a:lnTo>
                    <a:lnTo>
                      <a:pt x="1224" y="1036"/>
                    </a:lnTo>
                    <a:lnTo>
                      <a:pt x="1231" y="1068"/>
                    </a:lnTo>
                    <a:cubicBezTo>
                      <a:pt x="1238" y="1099"/>
                      <a:pt x="1246" y="1128"/>
                      <a:pt x="1264" y="1147"/>
                    </a:cubicBezTo>
                    <a:lnTo>
                      <a:pt x="1240" y="1169"/>
                    </a:lnTo>
                    <a:moveTo>
                      <a:pt x="1378" y="1175"/>
                    </a:moveTo>
                    <a:lnTo>
                      <a:pt x="1360" y="1148"/>
                    </a:lnTo>
                    <a:cubicBezTo>
                      <a:pt x="1380" y="1134"/>
                      <a:pt x="1396" y="1113"/>
                      <a:pt x="1402" y="1091"/>
                    </a:cubicBezTo>
                    <a:cubicBezTo>
                      <a:pt x="1405" y="1078"/>
                      <a:pt x="1407" y="1065"/>
                      <a:pt x="1407" y="1051"/>
                    </a:cubicBezTo>
                    <a:lnTo>
                      <a:pt x="1439" y="1051"/>
                    </a:lnTo>
                    <a:cubicBezTo>
                      <a:pt x="1439" y="1068"/>
                      <a:pt x="1437" y="1084"/>
                      <a:pt x="1433" y="1100"/>
                    </a:cubicBezTo>
                    <a:cubicBezTo>
                      <a:pt x="1425" y="1129"/>
                      <a:pt x="1405" y="1156"/>
                      <a:pt x="1378" y="1175"/>
                    </a:cubicBezTo>
                    <a:moveTo>
                      <a:pt x="15" y="1261"/>
                    </a:moveTo>
                    <a:cubicBezTo>
                      <a:pt x="10" y="1215"/>
                      <a:pt x="6" y="1173"/>
                      <a:pt x="4" y="1133"/>
                    </a:cubicBezTo>
                    <a:lnTo>
                      <a:pt x="36" y="1131"/>
                    </a:lnTo>
                    <a:cubicBezTo>
                      <a:pt x="38" y="1171"/>
                      <a:pt x="42" y="1212"/>
                      <a:pt x="47" y="1258"/>
                    </a:cubicBezTo>
                    <a:lnTo>
                      <a:pt x="15" y="1261"/>
                    </a:lnTo>
                    <a:moveTo>
                      <a:pt x="51" y="1516"/>
                    </a:moveTo>
                    <a:cubicBezTo>
                      <a:pt x="44" y="1474"/>
                      <a:pt x="38" y="1432"/>
                      <a:pt x="32" y="1389"/>
                    </a:cubicBezTo>
                    <a:lnTo>
                      <a:pt x="64" y="1385"/>
                    </a:lnTo>
                    <a:cubicBezTo>
                      <a:pt x="70" y="1427"/>
                      <a:pt x="76" y="1469"/>
                      <a:pt x="83" y="1511"/>
                    </a:cubicBezTo>
                    <a:lnTo>
                      <a:pt x="51" y="1516"/>
                    </a:lnTo>
                    <a:moveTo>
                      <a:pt x="91" y="1770"/>
                    </a:moveTo>
                    <a:cubicBezTo>
                      <a:pt x="86" y="1739"/>
                      <a:pt x="81" y="1709"/>
                      <a:pt x="76" y="1678"/>
                    </a:cubicBezTo>
                    <a:lnTo>
                      <a:pt x="71" y="1643"/>
                    </a:lnTo>
                    <a:lnTo>
                      <a:pt x="103" y="1638"/>
                    </a:lnTo>
                    <a:lnTo>
                      <a:pt x="108" y="1673"/>
                    </a:lnTo>
                    <a:cubicBezTo>
                      <a:pt x="113" y="1704"/>
                      <a:pt x="118" y="1735"/>
                      <a:pt x="122" y="1765"/>
                    </a:cubicBezTo>
                    <a:lnTo>
                      <a:pt x="91" y="1770"/>
                    </a:lnTo>
                    <a:moveTo>
                      <a:pt x="134" y="2024"/>
                    </a:moveTo>
                    <a:cubicBezTo>
                      <a:pt x="126" y="1982"/>
                      <a:pt x="119" y="1939"/>
                      <a:pt x="111" y="1897"/>
                    </a:cubicBezTo>
                    <a:lnTo>
                      <a:pt x="143" y="1892"/>
                    </a:lnTo>
                    <a:cubicBezTo>
                      <a:pt x="150" y="1934"/>
                      <a:pt x="158" y="1976"/>
                      <a:pt x="166" y="2018"/>
                    </a:cubicBezTo>
                    <a:lnTo>
                      <a:pt x="134" y="2024"/>
                    </a:lnTo>
                    <a:moveTo>
                      <a:pt x="186" y="2276"/>
                    </a:moveTo>
                    <a:cubicBezTo>
                      <a:pt x="176" y="2234"/>
                      <a:pt x="167" y="2192"/>
                      <a:pt x="159" y="2150"/>
                    </a:cubicBezTo>
                    <a:lnTo>
                      <a:pt x="190" y="2144"/>
                    </a:lnTo>
                    <a:cubicBezTo>
                      <a:pt x="199" y="2186"/>
                      <a:pt x="208" y="2227"/>
                      <a:pt x="217" y="2269"/>
                    </a:cubicBezTo>
                    <a:lnTo>
                      <a:pt x="186" y="2276"/>
                    </a:lnTo>
                    <a:moveTo>
                      <a:pt x="249" y="2526"/>
                    </a:moveTo>
                    <a:cubicBezTo>
                      <a:pt x="238" y="2485"/>
                      <a:pt x="227" y="2443"/>
                      <a:pt x="216" y="2401"/>
                    </a:cubicBezTo>
                    <a:lnTo>
                      <a:pt x="247" y="2394"/>
                    </a:lnTo>
                    <a:cubicBezTo>
                      <a:pt x="258" y="2435"/>
                      <a:pt x="269" y="2476"/>
                      <a:pt x="280" y="2517"/>
                    </a:cubicBezTo>
                    <a:lnTo>
                      <a:pt x="249" y="2526"/>
                    </a:lnTo>
                    <a:moveTo>
                      <a:pt x="327" y="2772"/>
                    </a:moveTo>
                    <a:cubicBezTo>
                      <a:pt x="313" y="2732"/>
                      <a:pt x="299" y="2690"/>
                      <a:pt x="286" y="2649"/>
                    </a:cubicBezTo>
                    <a:lnTo>
                      <a:pt x="317" y="2640"/>
                    </a:lnTo>
                    <a:cubicBezTo>
                      <a:pt x="330" y="2680"/>
                      <a:pt x="343" y="2721"/>
                      <a:pt x="357" y="2761"/>
                    </a:cubicBezTo>
                    <a:lnTo>
                      <a:pt x="327" y="2772"/>
                    </a:lnTo>
                    <a:moveTo>
                      <a:pt x="422" y="3012"/>
                    </a:moveTo>
                    <a:cubicBezTo>
                      <a:pt x="405" y="2973"/>
                      <a:pt x="388" y="2933"/>
                      <a:pt x="372" y="2893"/>
                    </a:cubicBezTo>
                    <a:lnTo>
                      <a:pt x="402" y="2881"/>
                    </a:lnTo>
                    <a:cubicBezTo>
                      <a:pt x="418" y="2921"/>
                      <a:pt x="434" y="2961"/>
                      <a:pt x="451" y="2999"/>
                    </a:cubicBezTo>
                    <a:lnTo>
                      <a:pt x="422" y="3012"/>
                    </a:lnTo>
                    <a:moveTo>
                      <a:pt x="535" y="3244"/>
                    </a:moveTo>
                    <a:cubicBezTo>
                      <a:pt x="515" y="3207"/>
                      <a:pt x="495" y="3168"/>
                      <a:pt x="476" y="3129"/>
                    </a:cubicBezTo>
                    <a:lnTo>
                      <a:pt x="505" y="3115"/>
                    </a:lnTo>
                    <a:cubicBezTo>
                      <a:pt x="524" y="3154"/>
                      <a:pt x="544" y="3192"/>
                      <a:pt x="564" y="3228"/>
                    </a:cubicBezTo>
                    <a:lnTo>
                      <a:pt x="535" y="3244"/>
                    </a:lnTo>
                    <a:moveTo>
                      <a:pt x="670" y="3464"/>
                    </a:moveTo>
                    <a:cubicBezTo>
                      <a:pt x="646" y="3430"/>
                      <a:pt x="623" y="3393"/>
                      <a:pt x="600" y="3356"/>
                    </a:cubicBezTo>
                    <a:lnTo>
                      <a:pt x="627" y="3339"/>
                    </a:lnTo>
                    <a:cubicBezTo>
                      <a:pt x="650" y="3376"/>
                      <a:pt x="673" y="3412"/>
                      <a:pt x="696" y="3446"/>
                    </a:cubicBezTo>
                    <a:lnTo>
                      <a:pt x="670" y="3464"/>
                    </a:lnTo>
                    <a:moveTo>
                      <a:pt x="827" y="3670"/>
                    </a:moveTo>
                    <a:cubicBezTo>
                      <a:pt x="799" y="3638"/>
                      <a:pt x="772" y="3604"/>
                      <a:pt x="745" y="3569"/>
                    </a:cubicBezTo>
                    <a:lnTo>
                      <a:pt x="771" y="3550"/>
                    </a:lnTo>
                    <a:cubicBezTo>
                      <a:pt x="797" y="3584"/>
                      <a:pt x="824" y="3617"/>
                      <a:pt x="851" y="3649"/>
                    </a:cubicBezTo>
                    <a:lnTo>
                      <a:pt x="827" y="3670"/>
                    </a:lnTo>
                    <a:close/>
                  </a:path>
                </a:pathLst>
              </a:custGeom>
              <a:solidFill>
                <a:schemeClr val="accent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19" name="Google Shape;937;p39">
                <a:extLst>
                  <a:ext uri="{FF2B5EF4-FFF2-40B4-BE49-F238E27FC236}">
                    <a16:creationId xmlns:a16="http://schemas.microsoft.com/office/drawing/2014/main" xmlns="" id="{7B6865FB-2043-643A-4E07-27DFE346A556}"/>
                  </a:ext>
                </a:extLst>
              </p:cNvPr>
              <p:cNvSpPr/>
              <p:nvPr/>
            </p:nvSpPr>
            <p:spPr>
              <a:xfrm>
                <a:off x="3574130" y="1083273"/>
                <a:ext cx="178202" cy="118298"/>
              </a:xfrm>
              <a:custGeom>
                <a:avLst/>
                <a:gdLst/>
                <a:ahLst/>
                <a:cxnLst/>
                <a:rect l="l" t="t" r="r" b="b"/>
                <a:pathLst>
                  <a:path w="708" h="470" extrusionOk="0">
                    <a:moveTo>
                      <a:pt x="16" y="0"/>
                    </a:moveTo>
                    <a:lnTo>
                      <a:pt x="0" y="374"/>
                    </a:lnTo>
                    <a:lnTo>
                      <a:pt x="708" y="470"/>
                    </a:lnTo>
                    <a:lnTo>
                      <a:pt x="16" y="0"/>
                    </a:lnTo>
                    <a:close/>
                  </a:path>
                </a:pathLst>
              </a:custGeom>
              <a:solidFill>
                <a:schemeClr val="accent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20" name="Google Shape;938;p39">
                <a:extLst>
                  <a:ext uri="{FF2B5EF4-FFF2-40B4-BE49-F238E27FC236}">
                    <a16:creationId xmlns:a16="http://schemas.microsoft.com/office/drawing/2014/main" xmlns="" id="{69F826A6-CCE0-4190-0EA9-969AF6646285}"/>
                  </a:ext>
                </a:extLst>
              </p:cNvPr>
              <p:cNvSpPr/>
              <p:nvPr/>
            </p:nvSpPr>
            <p:spPr>
              <a:xfrm>
                <a:off x="3484526" y="1068171"/>
                <a:ext cx="267806" cy="133400"/>
              </a:xfrm>
              <a:custGeom>
                <a:avLst/>
                <a:gdLst/>
                <a:ahLst/>
                <a:cxnLst/>
                <a:rect l="l" t="t" r="r" b="b"/>
                <a:pathLst>
                  <a:path w="1064" h="530" extrusionOk="0">
                    <a:moveTo>
                      <a:pt x="0" y="140"/>
                    </a:moveTo>
                    <a:lnTo>
                      <a:pt x="655" y="0"/>
                    </a:lnTo>
                    <a:lnTo>
                      <a:pt x="1064" y="530"/>
                    </a:lnTo>
                    <a:lnTo>
                      <a:pt x="0" y="140"/>
                    </a:lnTo>
                    <a:close/>
                  </a:path>
                </a:pathLst>
              </a:custGeom>
              <a:solidFill>
                <a:schemeClr val="accent4"/>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21" name="Google Shape;939;p39">
                <a:extLst>
                  <a:ext uri="{FF2B5EF4-FFF2-40B4-BE49-F238E27FC236}">
                    <a16:creationId xmlns:a16="http://schemas.microsoft.com/office/drawing/2014/main" xmlns="" id="{4E776667-859C-A824-1484-261A611EFD57}"/>
                  </a:ext>
                </a:extLst>
              </p:cNvPr>
              <p:cNvSpPr/>
              <p:nvPr/>
            </p:nvSpPr>
            <p:spPr>
              <a:xfrm>
                <a:off x="3567083" y="1079245"/>
                <a:ext cx="185249" cy="122325"/>
              </a:xfrm>
              <a:custGeom>
                <a:avLst/>
                <a:gdLst/>
                <a:ahLst/>
                <a:cxnLst/>
                <a:rect l="l" t="t" r="r" b="b"/>
                <a:pathLst>
                  <a:path w="736" h="486" extrusionOk="0">
                    <a:moveTo>
                      <a:pt x="736" y="486"/>
                    </a:moveTo>
                    <a:lnTo>
                      <a:pt x="119" y="0"/>
                    </a:lnTo>
                    <a:lnTo>
                      <a:pt x="0" y="26"/>
                    </a:lnTo>
                    <a:lnTo>
                      <a:pt x="736" y="486"/>
                    </a:lnTo>
                    <a:close/>
                  </a:path>
                </a:pathLst>
              </a:custGeom>
              <a:solidFill>
                <a:schemeClr val="accent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sp>
        <p:nvSpPr>
          <p:cNvPr id="122" name="Plaque 121">
            <a:extLst>
              <a:ext uri="{FF2B5EF4-FFF2-40B4-BE49-F238E27FC236}">
                <a16:creationId xmlns:a16="http://schemas.microsoft.com/office/drawing/2014/main" xmlns="" id="{1E870BB8-AEC7-A6D1-8617-3B030605C364}"/>
              </a:ext>
            </a:extLst>
          </p:cNvPr>
          <p:cNvSpPr/>
          <p:nvPr/>
        </p:nvSpPr>
        <p:spPr>
          <a:xfrm>
            <a:off x="5623024" y="890417"/>
            <a:ext cx="2939061" cy="461417"/>
          </a:xfrm>
          <a:prstGeom prst="plaque">
            <a:avLst/>
          </a:prstGeom>
          <a:solidFill>
            <a:srgbClr val="F2E4B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latin typeface="+mj-lt"/>
              </a:rPr>
              <a:t>Trả lời câu hỏi </a:t>
            </a:r>
          </a:p>
        </p:txBody>
      </p:sp>
    </p:spTree>
    <p:extLst>
      <p:ext uri="{BB962C8B-B14F-4D97-AF65-F5344CB8AC3E}">
        <p14:creationId xmlns:p14="http://schemas.microsoft.com/office/powerpoint/2010/main" val="19492073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22"/>
                                        </p:tgtEl>
                                        <p:attrNameLst>
                                          <p:attrName>style.visibility</p:attrName>
                                        </p:attrNameLst>
                                      </p:cBhvr>
                                      <p:to>
                                        <p:strVal val="visible"/>
                                      </p:to>
                                    </p:set>
                                    <p:animEffect transition="in" filter="randombar(horizontal)">
                                      <p:cBhvr>
                                        <p:cTn id="13"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xmlns="" id="{9AD666CE-66E7-7179-CD88-C40355C37B67}"/>
              </a:ext>
            </a:extLst>
          </p:cNvPr>
          <p:cNvGraphicFramePr>
            <a:graphicFrameLocks noGrp="1"/>
          </p:cNvGraphicFramePr>
          <p:nvPr>
            <p:extLst>
              <p:ext uri="{D42A27DB-BD31-4B8C-83A1-F6EECF244321}">
                <p14:modId xmlns:p14="http://schemas.microsoft.com/office/powerpoint/2010/main" val="3563095611"/>
              </p:ext>
            </p:extLst>
          </p:nvPr>
        </p:nvGraphicFramePr>
        <p:xfrm>
          <a:off x="206828" y="339271"/>
          <a:ext cx="8730344" cy="4464957"/>
        </p:xfrm>
        <a:graphic>
          <a:graphicData uri="http://schemas.openxmlformats.org/drawingml/2006/table">
            <a:tbl>
              <a:tblPr firstRow="1" bandRow="1">
                <a:tableStyleId>{3BE44418-2C74-4002-A8C0-3742D09F6E83}</a:tableStyleId>
              </a:tblPr>
              <a:tblGrid>
                <a:gridCol w="2213429">
                  <a:extLst>
                    <a:ext uri="{9D8B030D-6E8A-4147-A177-3AD203B41FA5}">
                      <a16:colId xmlns:a16="http://schemas.microsoft.com/office/drawing/2014/main" xmlns="" val="3899794923"/>
                    </a:ext>
                  </a:extLst>
                </a:gridCol>
                <a:gridCol w="6516915">
                  <a:extLst>
                    <a:ext uri="{9D8B030D-6E8A-4147-A177-3AD203B41FA5}">
                      <a16:colId xmlns:a16="http://schemas.microsoft.com/office/drawing/2014/main" xmlns="" val="4119778995"/>
                    </a:ext>
                  </a:extLst>
                </a:gridCol>
              </a:tblGrid>
              <a:tr h="1213757">
                <a:tc>
                  <a:txBody>
                    <a:bodyPr/>
                    <a:lstStyle/>
                    <a:p>
                      <a:pPr>
                        <a:lnSpc>
                          <a:spcPct val="150000"/>
                        </a:lnSpc>
                      </a:pPr>
                      <a:r>
                        <a:rPr lang="en-US" sz="1600">
                          <a:solidFill>
                            <a:srgbClr val="000000"/>
                          </a:solidFill>
                        </a:rPr>
                        <a:t>Tính mới</a:t>
                      </a:r>
                    </a:p>
                  </a:txBody>
                  <a:tcPr anchor="ctr">
                    <a:solidFill>
                      <a:schemeClr val="accent3">
                        <a:lumMod val="20000"/>
                        <a:lumOff val="80000"/>
                      </a:schemeClr>
                    </a:solidFill>
                  </a:tcPr>
                </a:tc>
                <a:tc>
                  <a:txBody>
                    <a:bodyPr/>
                    <a:lstStyle/>
                    <a:p>
                      <a:pPr marL="285750" indent="-285750">
                        <a:lnSpc>
                          <a:spcPct val="150000"/>
                        </a:lnSpc>
                        <a:buFont typeface="Arial" panose="020B0604020202020204" pitchFamily="34" charset="0"/>
                        <a:buChar char="•"/>
                      </a:pPr>
                      <a:r>
                        <a:rPr lang="vi-VN" sz="1600" b="1">
                          <a:solidFill>
                            <a:srgbClr val="000000"/>
                          </a:solidFill>
                        </a:rPr>
                        <a:t>An: </a:t>
                      </a:r>
                      <a:r>
                        <a:rPr lang="vi-VN" sz="1600">
                          <a:solidFill>
                            <a:srgbClr val="000000"/>
                          </a:solidFill>
                        </a:rPr>
                        <a:t>thông tin an tìm được trên trang web trang trại chưa được cập nhập nên không đảm bảo tính mới;</a:t>
                      </a:r>
                    </a:p>
                    <a:p>
                      <a:pPr marL="285750" indent="-285750">
                        <a:lnSpc>
                          <a:spcPct val="150000"/>
                        </a:lnSpc>
                        <a:buFont typeface="Arial" panose="020B0604020202020204" pitchFamily="34" charset="0"/>
                        <a:buChar char="•"/>
                      </a:pPr>
                      <a:r>
                        <a:rPr lang="vi-VN" sz="1600" b="1">
                          <a:solidFill>
                            <a:srgbClr val="000000"/>
                          </a:solidFill>
                        </a:rPr>
                        <a:t>Minh: </a:t>
                      </a:r>
                      <a:r>
                        <a:rPr lang="vi-VN" sz="1600">
                          <a:solidFill>
                            <a:srgbClr val="000000"/>
                          </a:solidFill>
                        </a:rPr>
                        <a:t>thông tin Minh tìm được trên trang web của các nhà cung cấp dịch vụ viễn thông đã cập nhật nên đảm bảo tính mới;</a:t>
                      </a:r>
                    </a:p>
                  </a:txBody>
                  <a:tcPr anchor="ctr">
                    <a:solidFill>
                      <a:schemeClr val="accent2">
                        <a:lumMod val="20000"/>
                        <a:lumOff val="80000"/>
                      </a:schemeClr>
                    </a:solidFill>
                  </a:tcPr>
                </a:tc>
                <a:extLst>
                  <a:ext uri="{0D108BD9-81ED-4DB2-BD59-A6C34878D82A}">
                    <a16:rowId xmlns:a16="http://schemas.microsoft.com/office/drawing/2014/main" xmlns="" val="3650865810"/>
                  </a:ext>
                </a:extLst>
              </a:tr>
              <a:tr h="856561">
                <a:tc>
                  <a:txBody>
                    <a:bodyPr/>
                    <a:lstStyle/>
                    <a:p>
                      <a:pPr>
                        <a:lnSpc>
                          <a:spcPct val="150000"/>
                        </a:lnSpc>
                      </a:pPr>
                      <a:r>
                        <a:rPr lang="en-US" sz="1600">
                          <a:solidFill>
                            <a:srgbClr val="000000"/>
                          </a:solidFill>
                        </a:rPr>
                        <a:t>Tính chính xác</a:t>
                      </a:r>
                    </a:p>
                  </a:txBody>
                  <a:tcPr anchor="ctr">
                    <a:solidFill>
                      <a:schemeClr val="accent3">
                        <a:lumMod val="20000"/>
                        <a:lumOff val="80000"/>
                      </a:schemeClr>
                    </a:solidFill>
                  </a:tcPr>
                </a:tc>
                <a:tc>
                  <a:txBody>
                    <a:bodyPr/>
                    <a:lstStyle/>
                    <a:p>
                      <a:pPr marL="285750" indent="-285750">
                        <a:lnSpc>
                          <a:spcPct val="150000"/>
                        </a:lnSpc>
                        <a:buFont typeface="Arial" panose="020B0604020202020204" pitchFamily="34" charset="0"/>
                        <a:buChar char="•"/>
                      </a:pPr>
                      <a:r>
                        <a:rPr lang="vi-VN" sz="1600" b="1">
                          <a:solidFill>
                            <a:srgbClr val="000000"/>
                          </a:solidFill>
                        </a:rPr>
                        <a:t>An: </a:t>
                      </a:r>
                      <a:r>
                        <a:rPr lang="vi-VN" sz="1600">
                          <a:solidFill>
                            <a:srgbClr val="000000"/>
                          </a:solidFill>
                        </a:rPr>
                        <a:t>không đảm bảo tính chính xác do số đó không liên lạc được;</a:t>
                      </a:r>
                    </a:p>
                    <a:p>
                      <a:pPr marL="285750" indent="-285750">
                        <a:lnSpc>
                          <a:spcPct val="150000"/>
                        </a:lnSpc>
                        <a:buFont typeface="Arial" panose="020B0604020202020204" pitchFamily="34" charset="0"/>
                        <a:buChar char="•"/>
                      </a:pPr>
                      <a:r>
                        <a:rPr lang="vi-VN" sz="1600" b="1">
                          <a:solidFill>
                            <a:srgbClr val="000000"/>
                          </a:solidFill>
                        </a:rPr>
                        <a:t>Minh: </a:t>
                      </a:r>
                      <a:r>
                        <a:rPr lang="vi-VN" sz="1600">
                          <a:solidFill>
                            <a:srgbClr val="000000"/>
                          </a:solidFill>
                        </a:rPr>
                        <a:t>đảm bảo tính chính xác đo số đó liên lạc được;</a:t>
                      </a:r>
                    </a:p>
                  </a:txBody>
                  <a:tcPr anchor="ctr">
                    <a:solidFill>
                      <a:schemeClr val="accent2">
                        <a:lumMod val="20000"/>
                        <a:lumOff val="80000"/>
                      </a:schemeClr>
                    </a:solidFill>
                  </a:tcPr>
                </a:tc>
                <a:extLst>
                  <a:ext uri="{0D108BD9-81ED-4DB2-BD59-A6C34878D82A}">
                    <a16:rowId xmlns:a16="http://schemas.microsoft.com/office/drawing/2014/main" xmlns="" val="2317428973"/>
                  </a:ext>
                </a:extLst>
              </a:tr>
              <a:tr h="885371">
                <a:tc>
                  <a:txBody>
                    <a:bodyPr/>
                    <a:lstStyle/>
                    <a:p>
                      <a:pPr>
                        <a:lnSpc>
                          <a:spcPct val="150000"/>
                        </a:lnSpc>
                      </a:pPr>
                      <a:r>
                        <a:rPr lang="en-US" sz="1600">
                          <a:solidFill>
                            <a:srgbClr val="000000"/>
                          </a:solidFill>
                        </a:rPr>
                        <a:t>Tính đầy đủ</a:t>
                      </a:r>
                    </a:p>
                  </a:txBody>
                  <a:tcPr anchor="ctr">
                    <a:solidFill>
                      <a:schemeClr val="accent3">
                        <a:lumMod val="20000"/>
                        <a:lumOff val="80000"/>
                      </a:schemeClr>
                    </a:solidFill>
                  </a:tcPr>
                </a:tc>
                <a:tc>
                  <a:txBody>
                    <a:bodyPr/>
                    <a:lstStyle/>
                    <a:p>
                      <a:pPr marL="285750" indent="-285750">
                        <a:lnSpc>
                          <a:spcPct val="150000"/>
                        </a:lnSpc>
                        <a:buFont typeface="Arial" panose="020B0604020202020204" pitchFamily="34" charset="0"/>
                        <a:buChar char="•"/>
                      </a:pPr>
                      <a:r>
                        <a:rPr lang="en-US" sz="1600" b="1">
                          <a:solidFill>
                            <a:srgbClr val="000000"/>
                          </a:solidFill>
                        </a:rPr>
                        <a:t>An: </a:t>
                      </a:r>
                      <a:r>
                        <a:rPr lang="en-US" sz="1600">
                          <a:solidFill>
                            <a:srgbClr val="000000"/>
                          </a:solidFill>
                        </a:rPr>
                        <a:t>thiếu tính đầy đủ;</a:t>
                      </a:r>
                    </a:p>
                    <a:p>
                      <a:pPr marL="285750" indent="-285750">
                        <a:lnSpc>
                          <a:spcPct val="150000"/>
                        </a:lnSpc>
                        <a:buFont typeface="Arial" panose="020B0604020202020204" pitchFamily="34" charset="0"/>
                        <a:buChar char="•"/>
                      </a:pPr>
                      <a:r>
                        <a:rPr lang="en-US" sz="1600" b="1">
                          <a:solidFill>
                            <a:srgbClr val="000000"/>
                          </a:solidFill>
                        </a:rPr>
                        <a:t>Minh: </a:t>
                      </a:r>
                      <a:r>
                        <a:rPr lang="en-US" sz="1600">
                          <a:solidFill>
                            <a:srgbClr val="000000"/>
                          </a:solidFill>
                        </a:rPr>
                        <a:t>có tính đầy đủ;</a:t>
                      </a:r>
                    </a:p>
                  </a:txBody>
                  <a:tcPr anchor="ctr">
                    <a:solidFill>
                      <a:schemeClr val="accent2">
                        <a:lumMod val="20000"/>
                        <a:lumOff val="80000"/>
                      </a:schemeClr>
                    </a:solidFill>
                  </a:tcPr>
                </a:tc>
                <a:extLst>
                  <a:ext uri="{0D108BD9-81ED-4DB2-BD59-A6C34878D82A}">
                    <a16:rowId xmlns:a16="http://schemas.microsoft.com/office/drawing/2014/main" xmlns="" val="1124501217"/>
                  </a:ext>
                </a:extLst>
              </a:tr>
              <a:tr h="1213757">
                <a:tc>
                  <a:txBody>
                    <a:bodyPr/>
                    <a:lstStyle/>
                    <a:p>
                      <a:pPr>
                        <a:lnSpc>
                          <a:spcPct val="150000"/>
                        </a:lnSpc>
                      </a:pPr>
                      <a:r>
                        <a:rPr lang="vi-VN" sz="1600">
                          <a:solidFill>
                            <a:srgbClr val="000000"/>
                          </a:solidFill>
                        </a:rPr>
                        <a:t>Tính sử dụng được</a:t>
                      </a:r>
                      <a:endParaRPr lang="en-US" sz="1600">
                        <a:solidFill>
                          <a:srgbClr val="000000"/>
                        </a:solidFill>
                      </a:endParaRPr>
                    </a:p>
                  </a:txBody>
                  <a:tcPr anchor="ctr">
                    <a:solidFill>
                      <a:schemeClr val="accent3">
                        <a:lumMod val="20000"/>
                        <a:lumOff val="80000"/>
                      </a:schemeClr>
                    </a:solidFill>
                  </a:tcPr>
                </a:tc>
                <a:tc>
                  <a:txBody>
                    <a:bodyPr/>
                    <a:lstStyle/>
                    <a:p>
                      <a:pPr marL="285750" indent="-285750">
                        <a:lnSpc>
                          <a:spcPct val="150000"/>
                        </a:lnSpc>
                        <a:buFont typeface="Arial" panose="020B0604020202020204" pitchFamily="34" charset="0"/>
                        <a:buChar char="•"/>
                      </a:pPr>
                      <a:r>
                        <a:rPr lang="vi-VN" sz="1600" b="1">
                          <a:solidFill>
                            <a:srgbClr val="000000"/>
                          </a:solidFill>
                        </a:rPr>
                        <a:t>An: </a:t>
                      </a:r>
                      <a:r>
                        <a:rPr lang="vi-VN" sz="1600">
                          <a:solidFill>
                            <a:srgbClr val="000000"/>
                          </a:solidFill>
                        </a:rPr>
                        <a:t>không có tính sử dụng được;</a:t>
                      </a:r>
                      <a:endParaRPr lang="en-US" sz="1600">
                        <a:solidFill>
                          <a:srgbClr val="000000"/>
                        </a:solidFill>
                      </a:endParaRPr>
                    </a:p>
                    <a:p>
                      <a:pPr marL="285750" indent="-285750">
                        <a:lnSpc>
                          <a:spcPct val="150000"/>
                        </a:lnSpc>
                        <a:buFont typeface="Arial" panose="020B0604020202020204" pitchFamily="34" charset="0"/>
                        <a:buChar char="•"/>
                      </a:pPr>
                      <a:r>
                        <a:rPr lang="vi-VN" sz="1600" b="1">
                          <a:solidFill>
                            <a:srgbClr val="000000"/>
                          </a:solidFill>
                        </a:rPr>
                        <a:t>Minh: </a:t>
                      </a:r>
                      <a:r>
                        <a:rPr lang="vi-VN" sz="1600">
                          <a:solidFill>
                            <a:srgbClr val="000000"/>
                          </a:solidFill>
                        </a:rPr>
                        <a:t>có tính sử dụng được;</a:t>
                      </a:r>
                    </a:p>
                  </a:txBody>
                  <a:tcPr anchor="ctr">
                    <a:solidFill>
                      <a:schemeClr val="accent2">
                        <a:lumMod val="20000"/>
                        <a:lumOff val="80000"/>
                      </a:schemeClr>
                    </a:solidFill>
                  </a:tcPr>
                </a:tc>
                <a:extLst>
                  <a:ext uri="{0D108BD9-81ED-4DB2-BD59-A6C34878D82A}">
                    <a16:rowId xmlns:a16="http://schemas.microsoft.com/office/drawing/2014/main" xmlns="" val="263005872"/>
                  </a:ext>
                </a:extLst>
              </a:tr>
            </a:tbl>
          </a:graphicData>
        </a:graphic>
      </p:graphicFrame>
    </p:spTree>
    <p:extLst>
      <p:ext uri="{BB962C8B-B14F-4D97-AF65-F5344CB8AC3E}">
        <p14:creationId xmlns:p14="http://schemas.microsoft.com/office/powerpoint/2010/main" val="18309717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F91A7F0C-09B1-C465-FC05-0C66E835FC7D}"/>
              </a:ext>
            </a:extLst>
          </p:cNvPr>
          <p:cNvSpPr txBox="1"/>
          <p:nvPr/>
        </p:nvSpPr>
        <p:spPr>
          <a:xfrm>
            <a:off x="2336800" y="203201"/>
            <a:ext cx="4470400" cy="630942"/>
          </a:xfrm>
          <a:prstGeom prst="rect">
            <a:avLst/>
          </a:prstGeom>
          <a:noFill/>
        </p:spPr>
        <p:txBody>
          <a:bodyPr wrap="square" rtlCol="0">
            <a:spAutoFit/>
          </a:bodyPr>
          <a:lstStyle/>
          <a:p>
            <a:pPr algn="ctr"/>
            <a:r>
              <a:rPr lang="en-US" sz="3500" b="1">
                <a:solidFill>
                  <a:srgbClr val="0070C0"/>
                </a:solidFill>
              </a:rPr>
              <a:t>VẬN DỤNG </a:t>
            </a:r>
          </a:p>
        </p:txBody>
      </p:sp>
      <p:grpSp>
        <p:nvGrpSpPr>
          <p:cNvPr id="13" name="Group 12">
            <a:extLst>
              <a:ext uri="{FF2B5EF4-FFF2-40B4-BE49-F238E27FC236}">
                <a16:creationId xmlns:a16="http://schemas.microsoft.com/office/drawing/2014/main" xmlns="" id="{D68A5A8F-FDBB-4803-4062-9DDDB19119B5}"/>
              </a:ext>
            </a:extLst>
          </p:cNvPr>
          <p:cNvGrpSpPr/>
          <p:nvPr/>
        </p:nvGrpSpPr>
        <p:grpSpPr>
          <a:xfrm>
            <a:off x="281213" y="834143"/>
            <a:ext cx="8581573" cy="958660"/>
            <a:chOff x="310242" y="1173257"/>
            <a:chExt cx="8581573" cy="958660"/>
          </a:xfrm>
        </p:grpSpPr>
        <p:sp>
          <p:nvSpPr>
            <p:cNvPr id="6" name="TextBox 5">
              <a:extLst>
                <a:ext uri="{FF2B5EF4-FFF2-40B4-BE49-F238E27FC236}">
                  <a16:creationId xmlns:a16="http://schemas.microsoft.com/office/drawing/2014/main" xmlns="" id="{890163C6-7227-92F0-2AE5-8E95598099AC}"/>
                </a:ext>
              </a:extLst>
            </p:cNvPr>
            <p:cNvSpPr txBox="1"/>
            <p:nvPr/>
          </p:nvSpPr>
          <p:spPr>
            <a:xfrm>
              <a:off x="947058" y="1173257"/>
              <a:ext cx="7944757" cy="958660"/>
            </a:xfrm>
            <a:prstGeom prst="rect">
              <a:avLst/>
            </a:prstGeom>
            <a:noFill/>
          </p:spPr>
          <p:txBody>
            <a:bodyPr wrap="square">
              <a:spAutoFit/>
            </a:bodyPr>
            <a:lstStyle/>
            <a:p>
              <a:pPr algn="just">
                <a:lnSpc>
                  <a:spcPct val="150000"/>
                </a:lnSpc>
              </a:pPr>
              <a:r>
                <a:rPr lang="vi-VN" sz="2000"/>
                <a:t>Em hãy tìm trên Internet thông tin về chiếc máy tính điện tử kĩ thuật số đầu tiên trên thế giới. Đánh giá chất lượng thông tin tìm được.</a:t>
              </a:r>
              <a:endParaRPr lang="en-US" sz="2000"/>
            </a:p>
          </p:txBody>
        </p:sp>
        <p:grpSp>
          <p:nvGrpSpPr>
            <p:cNvPr id="7" name="Group 6">
              <a:extLst>
                <a:ext uri="{FF2B5EF4-FFF2-40B4-BE49-F238E27FC236}">
                  <a16:creationId xmlns:a16="http://schemas.microsoft.com/office/drawing/2014/main" xmlns="" id="{2051B0C1-E1BC-36D5-F017-3EB3A2F1A258}"/>
                </a:ext>
              </a:extLst>
            </p:cNvPr>
            <p:cNvGrpSpPr/>
            <p:nvPr/>
          </p:nvGrpSpPr>
          <p:grpSpPr>
            <a:xfrm>
              <a:off x="310242" y="1413088"/>
              <a:ext cx="502557" cy="502557"/>
              <a:chOff x="1028700" y="4610433"/>
              <a:chExt cx="824190" cy="824190"/>
            </a:xfrm>
          </p:grpSpPr>
          <p:grpSp>
            <p:nvGrpSpPr>
              <p:cNvPr id="8" name="Group 14">
                <a:extLst>
                  <a:ext uri="{FF2B5EF4-FFF2-40B4-BE49-F238E27FC236}">
                    <a16:creationId xmlns:a16="http://schemas.microsoft.com/office/drawing/2014/main" xmlns="" id="{5FF76B44-02AD-088B-2340-D2EBC970F358}"/>
                  </a:ext>
                </a:extLst>
              </p:cNvPr>
              <p:cNvGrpSpPr/>
              <p:nvPr/>
            </p:nvGrpSpPr>
            <p:grpSpPr>
              <a:xfrm>
                <a:off x="1028700" y="4610433"/>
                <a:ext cx="824190" cy="824190"/>
                <a:chOff x="0" y="0"/>
                <a:chExt cx="812800" cy="812800"/>
              </a:xfrm>
            </p:grpSpPr>
            <p:sp>
              <p:nvSpPr>
                <p:cNvPr id="11" name="Freeform 15">
                  <a:extLst>
                    <a:ext uri="{FF2B5EF4-FFF2-40B4-BE49-F238E27FC236}">
                      <a16:creationId xmlns:a16="http://schemas.microsoft.com/office/drawing/2014/main" xmlns="" id="{29C8664F-E08F-E9C3-5A28-6FF1D12F8539}"/>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BB5CB"/>
                </a:solidFill>
              </p:spPr>
            </p:sp>
            <p:sp>
              <p:nvSpPr>
                <p:cNvPr id="12" name="TextBox 16">
                  <a:extLst>
                    <a:ext uri="{FF2B5EF4-FFF2-40B4-BE49-F238E27FC236}">
                      <a16:creationId xmlns:a16="http://schemas.microsoft.com/office/drawing/2014/main" xmlns="" id="{A4DB4FBE-092B-C79B-8102-A5873D4F9FF3}"/>
                    </a:ext>
                  </a:extLst>
                </p:cNvPr>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9" name="Freeform 26">
                <a:extLst>
                  <a:ext uri="{FF2B5EF4-FFF2-40B4-BE49-F238E27FC236}">
                    <a16:creationId xmlns:a16="http://schemas.microsoft.com/office/drawing/2014/main" xmlns="" id="{571C4A9F-777D-2F8A-654E-85B5819FD613}"/>
                  </a:ext>
                </a:extLst>
              </p:cNvPr>
              <p:cNvSpPr/>
              <p:nvPr/>
            </p:nvSpPr>
            <p:spPr>
              <a:xfrm>
                <a:off x="1218218" y="4815810"/>
                <a:ext cx="445153" cy="413436"/>
              </a:xfrm>
              <a:custGeom>
                <a:avLst/>
                <a:gdLst/>
                <a:ahLst/>
                <a:cxnLst/>
                <a:rect l="l" t="t" r="r" b="b"/>
                <a:pathLst>
                  <a:path w="445153" h="413436">
                    <a:moveTo>
                      <a:pt x="0" y="0"/>
                    </a:moveTo>
                    <a:lnTo>
                      <a:pt x="445153" y="0"/>
                    </a:lnTo>
                    <a:lnTo>
                      <a:pt x="445153" y="413436"/>
                    </a:lnTo>
                    <a:lnTo>
                      <a:pt x="0" y="41343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grpSp>
      <p:grpSp>
        <p:nvGrpSpPr>
          <p:cNvPr id="19" name="Group 18">
            <a:extLst>
              <a:ext uri="{FF2B5EF4-FFF2-40B4-BE49-F238E27FC236}">
                <a16:creationId xmlns:a16="http://schemas.microsoft.com/office/drawing/2014/main" xmlns="" id="{F39462D2-6A27-7B86-C73B-B6F41CE7251C}"/>
              </a:ext>
            </a:extLst>
          </p:cNvPr>
          <p:cNvGrpSpPr/>
          <p:nvPr/>
        </p:nvGrpSpPr>
        <p:grpSpPr>
          <a:xfrm>
            <a:off x="103412" y="1846810"/>
            <a:ext cx="8759374" cy="3093489"/>
            <a:chOff x="103412" y="1846810"/>
            <a:chExt cx="8759374" cy="3093489"/>
          </a:xfrm>
        </p:grpSpPr>
        <p:pic>
          <p:nvPicPr>
            <p:cNvPr id="3074" name="Picture 2" descr="Chiếc máy tính điện tử đầu tiên trông thế nào, và nó làm được gì?">
              <a:extLst>
                <a:ext uri="{FF2B5EF4-FFF2-40B4-BE49-F238E27FC236}">
                  <a16:creationId xmlns:a16="http://schemas.microsoft.com/office/drawing/2014/main" xmlns="" id="{A1064198-041A-B5EE-FCE9-C23D797C38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99626" y="2147636"/>
              <a:ext cx="4463160" cy="2792663"/>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16">
              <a:extLst>
                <a:ext uri="{FF2B5EF4-FFF2-40B4-BE49-F238E27FC236}">
                  <a16:creationId xmlns:a16="http://schemas.microsoft.com/office/drawing/2014/main" xmlns="" id="{C3202739-4C9E-3C7B-E564-DA219105E6BD}"/>
                </a:ext>
              </a:extLst>
            </p:cNvPr>
            <p:cNvGrpSpPr/>
            <p:nvPr/>
          </p:nvGrpSpPr>
          <p:grpSpPr>
            <a:xfrm>
              <a:off x="208627" y="2147636"/>
              <a:ext cx="4190999" cy="2792663"/>
              <a:chOff x="208627" y="2147636"/>
              <a:chExt cx="4190999" cy="2792663"/>
            </a:xfrm>
          </p:grpSpPr>
          <p:sp>
            <p:nvSpPr>
              <p:cNvPr id="14" name="Rectangle 13">
                <a:extLst>
                  <a:ext uri="{FF2B5EF4-FFF2-40B4-BE49-F238E27FC236}">
                    <a16:creationId xmlns:a16="http://schemas.microsoft.com/office/drawing/2014/main" xmlns="" id="{6123F04A-4EF8-9123-EB93-57864EDB0824}"/>
                  </a:ext>
                </a:extLst>
              </p:cNvPr>
              <p:cNvSpPr/>
              <p:nvPr/>
            </p:nvSpPr>
            <p:spPr>
              <a:xfrm>
                <a:off x="217714" y="2147636"/>
                <a:ext cx="4181912" cy="2792663"/>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xmlns="" id="{DD4B0C2A-E1DD-1487-A942-92F68A045C41}"/>
                  </a:ext>
                </a:extLst>
              </p:cNvPr>
              <p:cNvSpPr txBox="1"/>
              <p:nvPr/>
            </p:nvSpPr>
            <p:spPr>
              <a:xfrm>
                <a:off x="208627" y="2227965"/>
                <a:ext cx="4181912" cy="2632003"/>
              </a:xfrm>
              <a:prstGeom prst="rect">
                <a:avLst/>
              </a:prstGeom>
              <a:noFill/>
            </p:spPr>
            <p:txBody>
              <a:bodyPr wrap="square">
                <a:spAutoFit/>
              </a:bodyPr>
              <a:lstStyle/>
              <a:p>
                <a:pPr algn="just">
                  <a:lnSpc>
                    <a:spcPct val="150000"/>
                  </a:lnSpc>
                </a:pPr>
                <a:r>
                  <a:rPr lang="vi-VN" sz="1600" i="1"/>
                  <a:t>ENIAC, tên gọi đầy đủ là “máy tính và tích hợp số điện tử” ra đời năm 1943-1944. Nó được xem là chiếc máy tính đầu tiên có khả năng lập trình thông qua công nghệ kỹ thuật số đa năng. Được phát triển vào thế chiến thứ hai và là đứa con tinh thần của hai vị giáo sư ở trường đại học Pennsylvania, Mỹ.</a:t>
                </a:r>
                <a:endParaRPr lang="en-US" sz="1600" i="1"/>
              </a:p>
            </p:txBody>
          </p:sp>
        </p:grpSp>
        <p:sp>
          <p:nvSpPr>
            <p:cNvPr id="18" name="TextBox 17">
              <a:extLst>
                <a:ext uri="{FF2B5EF4-FFF2-40B4-BE49-F238E27FC236}">
                  <a16:creationId xmlns:a16="http://schemas.microsoft.com/office/drawing/2014/main" xmlns="" id="{E53FEB06-7AFF-12E7-50AC-F7BFCDB465E2}"/>
                </a:ext>
              </a:extLst>
            </p:cNvPr>
            <p:cNvSpPr txBox="1"/>
            <p:nvPr/>
          </p:nvSpPr>
          <p:spPr>
            <a:xfrm>
              <a:off x="103412" y="1846810"/>
              <a:ext cx="355601" cy="861774"/>
            </a:xfrm>
            <a:prstGeom prst="rect">
              <a:avLst/>
            </a:prstGeom>
            <a:noFill/>
          </p:spPr>
          <p:txBody>
            <a:bodyPr wrap="square" rtlCol="0">
              <a:spAutoFit/>
            </a:bodyPr>
            <a:lstStyle/>
            <a:p>
              <a:pPr algn="ctr"/>
              <a:r>
                <a:rPr lang="en-US" sz="5000" b="1">
                  <a:solidFill>
                    <a:schemeClr val="accent1">
                      <a:lumMod val="75000"/>
                    </a:schemeClr>
                  </a:solidFill>
                </a:rPr>
                <a:t>“</a:t>
              </a:r>
            </a:p>
          </p:txBody>
        </p:sp>
      </p:grpSp>
    </p:spTree>
    <p:extLst>
      <p:ext uri="{BB962C8B-B14F-4D97-AF65-F5344CB8AC3E}">
        <p14:creationId xmlns:p14="http://schemas.microsoft.com/office/powerpoint/2010/main" val="11071522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up)">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randombar(horizontal)">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xmlns="" id="{47835B24-6A45-FCC2-B3B0-8943682A6FFF}"/>
              </a:ext>
            </a:extLst>
          </p:cNvPr>
          <p:cNvGrpSpPr/>
          <p:nvPr/>
        </p:nvGrpSpPr>
        <p:grpSpPr>
          <a:xfrm>
            <a:off x="66219" y="217488"/>
            <a:ext cx="8976240" cy="3799908"/>
            <a:chOff x="66219" y="217488"/>
            <a:chExt cx="8976240" cy="3799908"/>
          </a:xfrm>
        </p:grpSpPr>
        <p:sp>
          <p:nvSpPr>
            <p:cNvPr id="10" name="Rectangle 9">
              <a:extLst>
                <a:ext uri="{FF2B5EF4-FFF2-40B4-BE49-F238E27FC236}">
                  <a16:creationId xmlns:a16="http://schemas.microsoft.com/office/drawing/2014/main" xmlns="" id="{6BC56414-9A2F-ACD7-44E0-FA763072D8AD}"/>
                </a:ext>
              </a:extLst>
            </p:cNvPr>
            <p:cNvSpPr/>
            <p:nvPr/>
          </p:nvSpPr>
          <p:spPr>
            <a:xfrm>
              <a:off x="137884" y="2137545"/>
              <a:ext cx="8904575" cy="1879851"/>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xmlns="" id="{EB775CAB-46C6-8EF9-A2F3-34C8D42199CF}"/>
                </a:ext>
              </a:extLst>
            </p:cNvPr>
            <p:cNvGrpSpPr/>
            <p:nvPr/>
          </p:nvGrpSpPr>
          <p:grpSpPr>
            <a:xfrm>
              <a:off x="137884" y="217488"/>
              <a:ext cx="8904575" cy="2177787"/>
              <a:chOff x="137884" y="217488"/>
              <a:chExt cx="8904575" cy="2177787"/>
            </a:xfrm>
          </p:grpSpPr>
          <p:pic>
            <p:nvPicPr>
              <p:cNvPr id="4098" name="Picture 2" descr="Máy tính đầu tiên ra đời vào năm nào và có tính năng gì?">
                <a:extLst>
                  <a:ext uri="{FF2B5EF4-FFF2-40B4-BE49-F238E27FC236}">
                    <a16:creationId xmlns:a16="http://schemas.microsoft.com/office/drawing/2014/main" xmlns="" id="{3634B257-8311-50B6-7498-A8ED03A77F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884" y="217488"/>
                <a:ext cx="5566229" cy="2177787"/>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78 năm trước, máy tính đầu tiên thế giới ra mắt nặng 27 tấn">
                <a:extLst>
                  <a:ext uri="{FF2B5EF4-FFF2-40B4-BE49-F238E27FC236}">
                    <a16:creationId xmlns:a16="http://schemas.microsoft.com/office/drawing/2014/main" xmlns="" id="{7AA6F334-96A5-3979-FBF2-1B2981E92C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5778" y="217488"/>
                <a:ext cx="3266681" cy="2177787"/>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TextBox 4">
              <a:extLst>
                <a:ext uri="{FF2B5EF4-FFF2-40B4-BE49-F238E27FC236}">
                  <a16:creationId xmlns:a16="http://schemas.microsoft.com/office/drawing/2014/main" xmlns="" id="{4F320B4A-CBF2-BF5F-2230-505D5D982982}"/>
                </a:ext>
              </a:extLst>
            </p:cNvPr>
            <p:cNvSpPr txBox="1"/>
            <p:nvPr/>
          </p:nvSpPr>
          <p:spPr>
            <a:xfrm>
              <a:off x="315686" y="2435333"/>
              <a:ext cx="8512628" cy="1524007"/>
            </a:xfrm>
            <a:prstGeom prst="rect">
              <a:avLst/>
            </a:prstGeom>
            <a:noFill/>
          </p:spPr>
          <p:txBody>
            <a:bodyPr wrap="square">
              <a:spAutoFit/>
            </a:bodyPr>
            <a:lstStyle/>
            <a:p>
              <a:pPr algn="just">
                <a:lnSpc>
                  <a:spcPct val="150000"/>
                </a:lnSpc>
              </a:pPr>
              <a:r>
                <a:rPr lang="vi-VN" sz="1600" i="1"/>
                <a:t>Nhiệm vụ đầu tiên ngay khi xuất hiện mà ENIAC phải đảm nhiệm là thực nghiệm mô hình toán học cho một vụ nổ nhiệt hạch khi kích hoạt “siêu bom” Hydrogen. Mục đích ra đời của ENIAC là hỗ trợ các đơn vị pháo binh bằng những công thức tính toán có độ chính xác cao, phục vụ tốt mục đích chiến tranh.</a:t>
              </a:r>
              <a:endParaRPr lang="en-US" sz="1600" i="1"/>
            </a:p>
          </p:txBody>
        </p:sp>
        <p:sp>
          <p:nvSpPr>
            <p:cNvPr id="15" name="TextBox 14">
              <a:extLst>
                <a:ext uri="{FF2B5EF4-FFF2-40B4-BE49-F238E27FC236}">
                  <a16:creationId xmlns:a16="http://schemas.microsoft.com/office/drawing/2014/main" xmlns="" id="{D65269F6-8341-3329-895D-A467EFEB316C}"/>
                </a:ext>
              </a:extLst>
            </p:cNvPr>
            <p:cNvSpPr txBox="1"/>
            <p:nvPr/>
          </p:nvSpPr>
          <p:spPr>
            <a:xfrm>
              <a:off x="66219" y="2215696"/>
              <a:ext cx="355601" cy="861774"/>
            </a:xfrm>
            <a:prstGeom prst="rect">
              <a:avLst/>
            </a:prstGeom>
            <a:noFill/>
          </p:spPr>
          <p:txBody>
            <a:bodyPr wrap="square" rtlCol="0">
              <a:spAutoFit/>
            </a:bodyPr>
            <a:lstStyle/>
            <a:p>
              <a:pPr algn="ctr"/>
              <a:r>
                <a:rPr lang="en-US" sz="5000" b="1">
                  <a:solidFill>
                    <a:schemeClr val="accent1">
                      <a:lumMod val="75000"/>
                    </a:schemeClr>
                  </a:solidFill>
                </a:rPr>
                <a:t>“</a:t>
              </a:r>
            </a:p>
          </p:txBody>
        </p:sp>
      </p:grpSp>
      <p:sp>
        <p:nvSpPr>
          <p:cNvPr id="19" name="Arrow: Down 18">
            <a:extLst>
              <a:ext uri="{FF2B5EF4-FFF2-40B4-BE49-F238E27FC236}">
                <a16:creationId xmlns:a16="http://schemas.microsoft.com/office/drawing/2014/main" xmlns="" id="{2CD13974-0F9D-7CDE-C5B0-4F701C51980B}"/>
              </a:ext>
            </a:extLst>
          </p:cNvPr>
          <p:cNvSpPr/>
          <p:nvPr/>
        </p:nvSpPr>
        <p:spPr>
          <a:xfrm>
            <a:off x="4307114" y="3919019"/>
            <a:ext cx="529771" cy="254811"/>
          </a:xfrm>
          <a:prstGeom prst="downArrow">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xmlns="" id="{C4DD7300-D3AE-0293-0608-FE8B83521B82}"/>
              </a:ext>
            </a:extLst>
          </p:cNvPr>
          <p:cNvSpPr txBox="1"/>
          <p:nvPr/>
        </p:nvSpPr>
        <p:spPr>
          <a:xfrm>
            <a:off x="1303563" y="4171015"/>
            <a:ext cx="6536872" cy="872034"/>
          </a:xfrm>
          <a:prstGeom prst="rect">
            <a:avLst/>
          </a:prstGeom>
          <a:noFill/>
        </p:spPr>
        <p:txBody>
          <a:bodyPr wrap="square">
            <a:spAutoFit/>
          </a:bodyPr>
          <a:lstStyle/>
          <a:p>
            <a:pPr algn="ctr">
              <a:lnSpc>
                <a:spcPct val="150000"/>
              </a:lnSpc>
            </a:pPr>
            <a:r>
              <a:rPr lang="vi-VN" sz="1800">
                <a:solidFill>
                  <a:srgbClr val="C00000"/>
                </a:solidFill>
              </a:rPr>
              <a:t>Thông tin tìm được ở trên đảm bảo: tính chính xác, tính đầy đủ, tính sử dụng được.</a:t>
            </a:r>
            <a:endParaRPr lang="en-US" sz="1800">
              <a:solidFill>
                <a:srgbClr val="C00000"/>
              </a:solidFill>
            </a:endParaRPr>
          </a:p>
        </p:txBody>
      </p:sp>
    </p:spTree>
    <p:extLst>
      <p:ext uri="{BB962C8B-B14F-4D97-AF65-F5344CB8AC3E}">
        <p14:creationId xmlns:p14="http://schemas.microsoft.com/office/powerpoint/2010/main" val="27258209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up)">
                                      <p:cBhvr>
                                        <p:cTn id="12" dur="500"/>
                                        <p:tgtEl>
                                          <p:spTgt spid="19"/>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666"/>
        <p:cNvGrpSpPr/>
        <p:nvPr/>
      </p:nvGrpSpPr>
      <p:grpSpPr>
        <a:xfrm>
          <a:off x="0" y="0"/>
          <a:ext cx="0" cy="0"/>
          <a:chOff x="0" y="0"/>
          <a:chExt cx="0" cy="0"/>
        </a:xfrm>
      </p:grpSpPr>
      <p:sp>
        <p:nvSpPr>
          <p:cNvPr id="1667" name="Google Shape;1667;p57"/>
          <p:cNvSpPr txBox="1">
            <a:spLocks noGrp="1"/>
          </p:cNvSpPr>
          <p:nvPr>
            <p:ph type="title"/>
          </p:nvPr>
        </p:nvSpPr>
        <p:spPr>
          <a:xfrm>
            <a:off x="713100" y="419792"/>
            <a:ext cx="77178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500" b="1">
                <a:latin typeface="+mj-lt"/>
              </a:rPr>
              <a:t>HƯỚNG DẪN VỀ NHÀ </a:t>
            </a:r>
            <a:endParaRPr sz="3500" b="1">
              <a:latin typeface="+mj-lt"/>
            </a:endParaRPr>
          </a:p>
        </p:txBody>
      </p:sp>
      <p:grpSp>
        <p:nvGrpSpPr>
          <p:cNvPr id="9" name="Group 8">
            <a:extLst>
              <a:ext uri="{FF2B5EF4-FFF2-40B4-BE49-F238E27FC236}">
                <a16:creationId xmlns:a16="http://schemas.microsoft.com/office/drawing/2014/main" xmlns="" id="{1FF3091A-9E0B-FB4F-369B-E352CB905140}"/>
              </a:ext>
            </a:extLst>
          </p:cNvPr>
          <p:cNvGrpSpPr/>
          <p:nvPr/>
        </p:nvGrpSpPr>
        <p:grpSpPr>
          <a:xfrm>
            <a:off x="3260178" y="1429457"/>
            <a:ext cx="2667370" cy="3138616"/>
            <a:chOff x="3260178" y="1668938"/>
            <a:chExt cx="2667370" cy="3138616"/>
          </a:xfrm>
        </p:grpSpPr>
        <p:sp>
          <p:nvSpPr>
            <p:cNvPr id="4" name="Rectangle: Rounded Corners 3">
              <a:extLst>
                <a:ext uri="{FF2B5EF4-FFF2-40B4-BE49-F238E27FC236}">
                  <a16:creationId xmlns:a16="http://schemas.microsoft.com/office/drawing/2014/main" xmlns="" id="{83855999-CFC3-6161-3AB1-B0A61CAC6B29}"/>
                </a:ext>
              </a:extLst>
            </p:cNvPr>
            <p:cNvSpPr/>
            <p:nvPr/>
          </p:nvSpPr>
          <p:spPr>
            <a:xfrm>
              <a:off x="3260178" y="2022885"/>
              <a:ext cx="2387973" cy="2784669"/>
            </a:xfrm>
            <a:prstGeom prst="roundRect">
              <a:avLst>
                <a:gd name="adj" fmla="val 473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xmlns="" id="{781AE35E-B819-7DEC-2A70-CCAA287548E7}"/>
                </a:ext>
              </a:extLst>
            </p:cNvPr>
            <p:cNvSpPr txBox="1"/>
            <p:nvPr/>
          </p:nvSpPr>
          <p:spPr>
            <a:xfrm>
              <a:off x="3459935" y="2559342"/>
              <a:ext cx="1988458" cy="1287532"/>
            </a:xfrm>
            <a:prstGeom prst="rect">
              <a:avLst/>
            </a:prstGeom>
            <a:noFill/>
          </p:spPr>
          <p:txBody>
            <a:bodyPr wrap="square" rtlCol="0">
              <a:spAutoFit/>
            </a:bodyPr>
            <a:lstStyle/>
            <a:p>
              <a:pPr algn="just">
                <a:lnSpc>
                  <a:spcPct val="150000"/>
                </a:lnSpc>
              </a:pPr>
              <a:r>
                <a:rPr lang="en-US" sz="1800"/>
                <a:t>Làm bài tập Bài 2 trong Sách bài tập Tin học 9.</a:t>
              </a:r>
            </a:p>
          </p:txBody>
        </p:sp>
        <p:sp>
          <p:nvSpPr>
            <p:cNvPr id="1678" name="Google Shape;1678;p57"/>
            <p:cNvSpPr/>
            <p:nvPr/>
          </p:nvSpPr>
          <p:spPr>
            <a:xfrm>
              <a:off x="5241748" y="2824969"/>
              <a:ext cx="685800" cy="685800"/>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1" i="0" u="none" strike="noStrike" kern="0" cap="none" spc="0" normalizeH="0" baseline="0" noProof="0">
                <a:ln>
                  <a:noFill/>
                </a:ln>
                <a:solidFill>
                  <a:srgbClr val="FFFFFF"/>
                </a:solidFill>
                <a:effectLst/>
                <a:uLnTx/>
                <a:uFillTx/>
                <a:latin typeface="Instrument Sans"/>
                <a:ea typeface="Instrument Sans"/>
                <a:cs typeface="Instrument Sans"/>
                <a:sym typeface="Instrument Sans"/>
              </a:endParaRPr>
            </a:p>
          </p:txBody>
        </p:sp>
        <p:grpSp>
          <p:nvGrpSpPr>
            <p:cNvPr id="1726" name="Google Shape;1726;p57"/>
            <p:cNvGrpSpPr/>
            <p:nvPr/>
          </p:nvGrpSpPr>
          <p:grpSpPr>
            <a:xfrm>
              <a:off x="4246056" y="1668938"/>
              <a:ext cx="591498" cy="479586"/>
              <a:chOff x="3952456" y="1524280"/>
              <a:chExt cx="370195" cy="300154"/>
            </a:xfrm>
          </p:grpSpPr>
          <p:sp>
            <p:nvSpPr>
              <p:cNvPr id="1727" name="Google Shape;1727;p57"/>
              <p:cNvSpPr/>
              <p:nvPr/>
            </p:nvSpPr>
            <p:spPr>
              <a:xfrm>
                <a:off x="3952456" y="1550482"/>
                <a:ext cx="370195" cy="248064"/>
              </a:xfrm>
              <a:custGeom>
                <a:avLst/>
                <a:gdLst/>
                <a:ahLst/>
                <a:cxnLst/>
                <a:rect l="l" t="t" r="r" b="b"/>
                <a:pathLst>
                  <a:path w="24725" h="16568" extrusionOk="0">
                    <a:moveTo>
                      <a:pt x="484" y="1"/>
                    </a:moveTo>
                    <a:cubicBezTo>
                      <a:pt x="211" y="1"/>
                      <a:pt x="0" y="232"/>
                      <a:pt x="0" y="505"/>
                    </a:cubicBezTo>
                    <a:lnTo>
                      <a:pt x="0" y="16063"/>
                    </a:lnTo>
                    <a:cubicBezTo>
                      <a:pt x="0" y="16337"/>
                      <a:pt x="211" y="16568"/>
                      <a:pt x="484" y="16568"/>
                    </a:cubicBezTo>
                    <a:lnTo>
                      <a:pt x="24241" y="16568"/>
                    </a:lnTo>
                    <a:cubicBezTo>
                      <a:pt x="24515" y="16568"/>
                      <a:pt x="24725" y="16337"/>
                      <a:pt x="24725" y="16063"/>
                    </a:cubicBezTo>
                    <a:lnTo>
                      <a:pt x="24725" y="15138"/>
                    </a:lnTo>
                    <a:lnTo>
                      <a:pt x="24725" y="505"/>
                    </a:lnTo>
                    <a:cubicBezTo>
                      <a:pt x="24725" y="232"/>
                      <a:pt x="24515" y="1"/>
                      <a:pt x="2424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28" name="Google Shape;1728;p57"/>
              <p:cNvSpPr/>
              <p:nvPr/>
            </p:nvSpPr>
            <p:spPr>
              <a:xfrm>
                <a:off x="3977955" y="1550482"/>
                <a:ext cx="344697" cy="226669"/>
              </a:xfrm>
              <a:custGeom>
                <a:avLst/>
                <a:gdLst/>
                <a:ahLst/>
                <a:cxnLst/>
                <a:rect l="l" t="t" r="r" b="b"/>
                <a:pathLst>
                  <a:path w="23022" h="15139" extrusionOk="0">
                    <a:moveTo>
                      <a:pt x="21" y="1"/>
                    </a:moveTo>
                    <a:lnTo>
                      <a:pt x="21" y="14634"/>
                    </a:lnTo>
                    <a:cubicBezTo>
                      <a:pt x="0" y="14907"/>
                      <a:pt x="232" y="15138"/>
                      <a:pt x="505" y="15138"/>
                    </a:cubicBezTo>
                    <a:lnTo>
                      <a:pt x="23022" y="15138"/>
                    </a:lnTo>
                    <a:lnTo>
                      <a:pt x="23022" y="505"/>
                    </a:lnTo>
                    <a:cubicBezTo>
                      <a:pt x="23022" y="232"/>
                      <a:pt x="22812" y="1"/>
                      <a:pt x="2253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29" name="Google Shape;1729;p57"/>
              <p:cNvSpPr/>
              <p:nvPr/>
            </p:nvSpPr>
            <p:spPr>
              <a:xfrm>
                <a:off x="3990232" y="1524280"/>
                <a:ext cx="294644" cy="251613"/>
              </a:xfrm>
              <a:custGeom>
                <a:avLst/>
                <a:gdLst/>
                <a:ahLst/>
                <a:cxnLst/>
                <a:rect l="l" t="t" r="r" b="b"/>
                <a:pathLst>
                  <a:path w="19679" h="16805" extrusionOk="0">
                    <a:moveTo>
                      <a:pt x="4933" y="0"/>
                    </a:moveTo>
                    <a:cubicBezTo>
                      <a:pt x="3281" y="0"/>
                      <a:pt x="1628" y="347"/>
                      <a:pt x="84" y="1036"/>
                    </a:cubicBezTo>
                    <a:cubicBezTo>
                      <a:pt x="42" y="1057"/>
                      <a:pt x="0" y="1099"/>
                      <a:pt x="0" y="1141"/>
                    </a:cubicBezTo>
                    <a:lnTo>
                      <a:pt x="0" y="16615"/>
                    </a:lnTo>
                    <a:cubicBezTo>
                      <a:pt x="0" y="16688"/>
                      <a:pt x="79" y="16745"/>
                      <a:pt x="142" y="16745"/>
                    </a:cubicBezTo>
                    <a:cubicBezTo>
                      <a:pt x="151" y="16745"/>
                      <a:pt x="160" y="16744"/>
                      <a:pt x="168" y="16741"/>
                    </a:cubicBezTo>
                    <a:cubicBezTo>
                      <a:pt x="1684" y="16071"/>
                      <a:pt x="3301" y="15739"/>
                      <a:pt x="4918" y="15739"/>
                    </a:cubicBezTo>
                    <a:cubicBezTo>
                      <a:pt x="6597" y="15739"/>
                      <a:pt x="8276" y="16097"/>
                      <a:pt x="9840" y="16804"/>
                    </a:cubicBezTo>
                    <a:cubicBezTo>
                      <a:pt x="11404" y="16097"/>
                      <a:pt x="13082" y="15739"/>
                      <a:pt x="14762" y="15739"/>
                    </a:cubicBezTo>
                    <a:cubicBezTo>
                      <a:pt x="16378" y="15739"/>
                      <a:pt x="17995" y="16071"/>
                      <a:pt x="19511" y="16741"/>
                    </a:cubicBezTo>
                    <a:cubicBezTo>
                      <a:pt x="19519" y="16744"/>
                      <a:pt x="19528" y="16745"/>
                      <a:pt x="19537" y="16745"/>
                    </a:cubicBezTo>
                    <a:cubicBezTo>
                      <a:pt x="19600" y="16745"/>
                      <a:pt x="19679" y="16688"/>
                      <a:pt x="19679" y="16615"/>
                    </a:cubicBezTo>
                    <a:lnTo>
                      <a:pt x="19679" y="1141"/>
                    </a:lnTo>
                    <a:cubicBezTo>
                      <a:pt x="19679" y="1099"/>
                      <a:pt x="19637" y="1057"/>
                      <a:pt x="19595" y="1036"/>
                    </a:cubicBezTo>
                    <a:cubicBezTo>
                      <a:pt x="18051" y="347"/>
                      <a:pt x="16398" y="0"/>
                      <a:pt x="14747" y="0"/>
                    </a:cubicBezTo>
                    <a:cubicBezTo>
                      <a:pt x="13071" y="0"/>
                      <a:pt x="11396" y="358"/>
                      <a:pt x="9840" y="1078"/>
                    </a:cubicBezTo>
                    <a:cubicBezTo>
                      <a:pt x="8283" y="358"/>
                      <a:pt x="6609" y="0"/>
                      <a:pt x="493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30" name="Google Shape;1730;p57"/>
              <p:cNvSpPr/>
              <p:nvPr/>
            </p:nvSpPr>
            <p:spPr>
              <a:xfrm>
                <a:off x="4003138" y="1524430"/>
                <a:ext cx="281738" cy="230367"/>
              </a:xfrm>
              <a:custGeom>
                <a:avLst/>
                <a:gdLst/>
                <a:ahLst/>
                <a:cxnLst/>
                <a:rect l="l" t="t" r="r" b="b"/>
                <a:pathLst>
                  <a:path w="18817" h="15386" extrusionOk="0">
                    <a:moveTo>
                      <a:pt x="13885" y="1"/>
                    </a:moveTo>
                    <a:cubicBezTo>
                      <a:pt x="12209" y="1"/>
                      <a:pt x="10534" y="358"/>
                      <a:pt x="8978" y="1068"/>
                    </a:cubicBezTo>
                    <a:cubicBezTo>
                      <a:pt x="7423" y="360"/>
                      <a:pt x="5747" y="5"/>
                      <a:pt x="4069" y="5"/>
                    </a:cubicBezTo>
                    <a:cubicBezTo>
                      <a:pt x="2706" y="5"/>
                      <a:pt x="1343" y="239"/>
                      <a:pt x="42" y="711"/>
                    </a:cubicBezTo>
                    <a:lnTo>
                      <a:pt x="0" y="711"/>
                    </a:lnTo>
                    <a:lnTo>
                      <a:pt x="0" y="15196"/>
                    </a:lnTo>
                    <a:cubicBezTo>
                      <a:pt x="0" y="15262"/>
                      <a:pt x="51" y="15315"/>
                      <a:pt x="114" y="15315"/>
                    </a:cubicBezTo>
                    <a:cubicBezTo>
                      <a:pt x="132" y="15315"/>
                      <a:pt x="150" y="15311"/>
                      <a:pt x="168" y="15301"/>
                    </a:cubicBezTo>
                    <a:cubicBezTo>
                      <a:pt x="1858" y="14556"/>
                      <a:pt x="3381" y="14304"/>
                      <a:pt x="4666" y="14304"/>
                    </a:cubicBezTo>
                    <a:cubicBezTo>
                      <a:pt x="7332" y="14304"/>
                      <a:pt x="8978" y="15386"/>
                      <a:pt x="8978" y="15386"/>
                    </a:cubicBezTo>
                    <a:cubicBezTo>
                      <a:pt x="10765" y="14671"/>
                      <a:pt x="12657" y="14313"/>
                      <a:pt x="14570" y="14313"/>
                    </a:cubicBezTo>
                    <a:cubicBezTo>
                      <a:pt x="14626" y="14313"/>
                      <a:pt x="14682" y="14312"/>
                      <a:pt x="14738" y="14312"/>
                    </a:cubicBezTo>
                    <a:cubicBezTo>
                      <a:pt x="16131" y="14312"/>
                      <a:pt x="17503" y="14563"/>
                      <a:pt x="18817" y="15028"/>
                    </a:cubicBezTo>
                    <a:lnTo>
                      <a:pt x="18817" y="1131"/>
                    </a:lnTo>
                    <a:cubicBezTo>
                      <a:pt x="18817" y="1089"/>
                      <a:pt x="18775" y="1047"/>
                      <a:pt x="18733" y="1047"/>
                    </a:cubicBezTo>
                    <a:cubicBezTo>
                      <a:pt x="17189" y="348"/>
                      <a:pt x="15536" y="1"/>
                      <a:pt x="1388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31" name="Google Shape;1731;p57"/>
              <p:cNvSpPr/>
              <p:nvPr/>
            </p:nvSpPr>
            <p:spPr>
              <a:xfrm>
                <a:off x="4137547" y="1524280"/>
                <a:ext cx="147329" cy="230517"/>
              </a:xfrm>
              <a:custGeom>
                <a:avLst/>
                <a:gdLst/>
                <a:ahLst/>
                <a:cxnLst/>
                <a:rect l="l" t="t" r="r" b="b"/>
                <a:pathLst>
                  <a:path w="9840" h="15396" extrusionOk="0">
                    <a:moveTo>
                      <a:pt x="4908" y="0"/>
                    </a:moveTo>
                    <a:cubicBezTo>
                      <a:pt x="3232" y="0"/>
                      <a:pt x="1557" y="358"/>
                      <a:pt x="1" y="1078"/>
                    </a:cubicBezTo>
                    <a:lnTo>
                      <a:pt x="1" y="15396"/>
                    </a:lnTo>
                    <a:cubicBezTo>
                      <a:pt x="1788" y="14681"/>
                      <a:pt x="3680" y="14323"/>
                      <a:pt x="5593" y="14323"/>
                    </a:cubicBezTo>
                    <a:cubicBezTo>
                      <a:pt x="5649" y="14323"/>
                      <a:pt x="5705" y="14322"/>
                      <a:pt x="5761" y="14322"/>
                    </a:cubicBezTo>
                    <a:cubicBezTo>
                      <a:pt x="7154" y="14322"/>
                      <a:pt x="8526" y="14573"/>
                      <a:pt x="9840" y="15038"/>
                    </a:cubicBezTo>
                    <a:lnTo>
                      <a:pt x="9840" y="1141"/>
                    </a:lnTo>
                    <a:cubicBezTo>
                      <a:pt x="9840" y="1099"/>
                      <a:pt x="9798" y="1057"/>
                      <a:pt x="9756" y="1036"/>
                    </a:cubicBezTo>
                    <a:cubicBezTo>
                      <a:pt x="8212" y="347"/>
                      <a:pt x="6559" y="0"/>
                      <a:pt x="490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32" name="Google Shape;1732;p57"/>
              <p:cNvSpPr/>
              <p:nvPr/>
            </p:nvSpPr>
            <p:spPr>
              <a:xfrm>
                <a:off x="4137547" y="1766430"/>
                <a:ext cx="25828" cy="58003"/>
              </a:xfrm>
              <a:custGeom>
                <a:avLst/>
                <a:gdLst/>
                <a:ahLst/>
                <a:cxnLst/>
                <a:rect l="l" t="t" r="r" b="b"/>
                <a:pathLst>
                  <a:path w="1725" h="3874" extrusionOk="0">
                    <a:moveTo>
                      <a:pt x="1725" y="0"/>
                    </a:moveTo>
                    <a:cubicBezTo>
                      <a:pt x="1136" y="148"/>
                      <a:pt x="547" y="379"/>
                      <a:pt x="1" y="631"/>
                    </a:cubicBezTo>
                    <a:lnTo>
                      <a:pt x="1" y="3743"/>
                    </a:lnTo>
                    <a:cubicBezTo>
                      <a:pt x="1" y="3819"/>
                      <a:pt x="67" y="3873"/>
                      <a:pt x="127" y="3873"/>
                    </a:cubicBezTo>
                    <a:cubicBezTo>
                      <a:pt x="150" y="3873"/>
                      <a:pt x="172" y="3865"/>
                      <a:pt x="190" y="3848"/>
                    </a:cubicBezTo>
                    <a:lnTo>
                      <a:pt x="799" y="3364"/>
                    </a:lnTo>
                    <a:cubicBezTo>
                      <a:pt x="821" y="3343"/>
                      <a:pt x="847" y="3333"/>
                      <a:pt x="876" y="3333"/>
                    </a:cubicBezTo>
                    <a:cubicBezTo>
                      <a:pt x="905" y="3333"/>
                      <a:pt x="936" y="3343"/>
                      <a:pt x="968" y="3364"/>
                    </a:cubicBezTo>
                    <a:lnTo>
                      <a:pt x="1514" y="3827"/>
                    </a:lnTo>
                    <a:cubicBezTo>
                      <a:pt x="1541" y="3847"/>
                      <a:pt x="1573" y="3857"/>
                      <a:pt x="1603" y="3857"/>
                    </a:cubicBezTo>
                    <a:cubicBezTo>
                      <a:pt x="1666" y="3857"/>
                      <a:pt x="1725" y="3814"/>
                      <a:pt x="1725" y="3743"/>
                    </a:cubicBezTo>
                    <a:lnTo>
                      <a:pt x="1725"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8" name="Group 7">
            <a:extLst>
              <a:ext uri="{FF2B5EF4-FFF2-40B4-BE49-F238E27FC236}">
                <a16:creationId xmlns:a16="http://schemas.microsoft.com/office/drawing/2014/main" xmlns="" id="{29E42D2B-0EC4-50E1-FB02-F915E6F4F6A6}"/>
              </a:ext>
            </a:extLst>
          </p:cNvPr>
          <p:cNvGrpSpPr/>
          <p:nvPr/>
        </p:nvGrpSpPr>
        <p:grpSpPr>
          <a:xfrm>
            <a:off x="6337744" y="1408901"/>
            <a:ext cx="2387973" cy="3156430"/>
            <a:chOff x="6337744" y="1648382"/>
            <a:chExt cx="2387973" cy="3156430"/>
          </a:xfrm>
        </p:grpSpPr>
        <p:sp>
          <p:nvSpPr>
            <p:cNvPr id="6" name="Rectangle: Rounded Corners 5">
              <a:extLst>
                <a:ext uri="{FF2B5EF4-FFF2-40B4-BE49-F238E27FC236}">
                  <a16:creationId xmlns:a16="http://schemas.microsoft.com/office/drawing/2014/main" xmlns="" id="{30DD6362-3898-75AD-D3A7-C569CEDA1ECB}"/>
                </a:ext>
              </a:extLst>
            </p:cNvPr>
            <p:cNvSpPr/>
            <p:nvPr/>
          </p:nvSpPr>
          <p:spPr>
            <a:xfrm>
              <a:off x="6337744" y="2020143"/>
              <a:ext cx="2387973" cy="2784669"/>
            </a:xfrm>
            <a:prstGeom prst="roundRect">
              <a:avLst>
                <a:gd name="adj" fmla="val 473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xmlns="" id="{705F7229-0DF8-7CCF-AC69-8E5C40292E5D}"/>
                </a:ext>
              </a:extLst>
            </p:cNvPr>
            <p:cNvSpPr txBox="1"/>
            <p:nvPr/>
          </p:nvSpPr>
          <p:spPr>
            <a:xfrm>
              <a:off x="6537501" y="2556600"/>
              <a:ext cx="1988458" cy="2118529"/>
            </a:xfrm>
            <a:prstGeom prst="rect">
              <a:avLst/>
            </a:prstGeom>
            <a:noFill/>
          </p:spPr>
          <p:txBody>
            <a:bodyPr wrap="square" rtlCol="0">
              <a:spAutoFit/>
            </a:bodyPr>
            <a:lstStyle/>
            <a:p>
              <a:pPr algn="just">
                <a:lnSpc>
                  <a:spcPct val="150000"/>
                </a:lnSpc>
              </a:pPr>
              <a:r>
                <a:rPr lang="vi-VN" sz="1800"/>
                <a:t>Đọc và tìm hiểu trước </a:t>
              </a:r>
              <a:r>
                <a:rPr lang="vi-VN" sz="1800" b="1" i="1"/>
                <a:t>Bài 3: Thực hành: Đánh giá chất lượng thông tin.</a:t>
              </a:r>
              <a:endParaRPr lang="en-US" sz="1800" b="1" i="1"/>
            </a:p>
          </p:txBody>
        </p:sp>
        <p:sp>
          <p:nvSpPr>
            <p:cNvPr id="1680" name="Google Shape;1680;p57"/>
            <p:cNvSpPr/>
            <p:nvPr/>
          </p:nvSpPr>
          <p:spPr>
            <a:xfrm>
              <a:off x="7237224" y="2824969"/>
              <a:ext cx="685800" cy="685800"/>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1" i="0" u="none" strike="noStrike" kern="0" cap="none" spc="0" normalizeH="0" baseline="0" noProof="0">
                <a:ln>
                  <a:noFill/>
                </a:ln>
                <a:solidFill>
                  <a:srgbClr val="FFFFFF"/>
                </a:solidFill>
                <a:effectLst/>
                <a:uLnTx/>
                <a:uFillTx/>
                <a:latin typeface="Instrument Sans"/>
                <a:ea typeface="Instrument Sans"/>
                <a:cs typeface="Instrument Sans"/>
                <a:sym typeface="Instrument Sans"/>
              </a:endParaRPr>
            </a:p>
          </p:txBody>
        </p:sp>
        <p:grpSp>
          <p:nvGrpSpPr>
            <p:cNvPr id="1733" name="Google Shape;1733;p57"/>
            <p:cNvGrpSpPr/>
            <p:nvPr/>
          </p:nvGrpSpPr>
          <p:grpSpPr>
            <a:xfrm>
              <a:off x="7342316" y="1648382"/>
              <a:ext cx="523912" cy="520697"/>
              <a:chOff x="2180884" y="2888719"/>
              <a:chExt cx="376752" cy="374468"/>
            </a:xfrm>
          </p:grpSpPr>
          <p:sp>
            <p:nvSpPr>
              <p:cNvPr id="1734" name="Google Shape;1734;p57"/>
              <p:cNvSpPr/>
              <p:nvPr/>
            </p:nvSpPr>
            <p:spPr>
              <a:xfrm>
                <a:off x="2180884" y="2954054"/>
                <a:ext cx="309395" cy="309133"/>
              </a:xfrm>
              <a:custGeom>
                <a:avLst/>
                <a:gdLst/>
                <a:ahLst/>
                <a:cxnLst/>
                <a:rect l="l" t="t" r="r" b="b"/>
                <a:pathLst>
                  <a:path w="11782" h="11772" extrusionOk="0">
                    <a:moveTo>
                      <a:pt x="5896" y="0"/>
                    </a:moveTo>
                    <a:cubicBezTo>
                      <a:pt x="2642" y="0"/>
                      <a:pt x="1" y="2632"/>
                      <a:pt x="1" y="5886"/>
                    </a:cubicBezTo>
                    <a:cubicBezTo>
                      <a:pt x="1" y="9140"/>
                      <a:pt x="2642" y="11772"/>
                      <a:pt x="5896" y="11772"/>
                    </a:cubicBezTo>
                    <a:cubicBezTo>
                      <a:pt x="9150" y="11772"/>
                      <a:pt x="11782" y="9140"/>
                      <a:pt x="11782" y="5886"/>
                    </a:cubicBezTo>
                    <a:cubicBezTo>
                      <a:pt x="11782" y="2632"/>
                      <a:pt x="9150" y="0"/>
                      <a:pt x="5896"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35" name="Google Shape;1735;p57"/>
              <p:cNvSpPr/>
              <p:nvPr/>
            </p:nvSpPr>
            <p:spPr>
              <a:xfrm>
                <a:off x="2335713" y="3102082"/>
                <a:ext cx="154330" cy="12579"/>
              </a:xfrm>
              <a:custGeom>
                <a:avLst/>
                <a:gdLst/>
                <a:ahLst/>
                <a:cxnLst/>
                <a:rect l="l" t="t" r="r" b="b"/>
                <a:pathLst>
                  <a:path w="5877" h="479" extrusionOk="0">
                    <a:moveTo>
                      <a:pt x="0" y="0"/>
                    </a:moveTo>
                    <a:lnTo>
                      <a:pt x="0" y="479"/>
                    </a:lnTo>
                    <a:lnTo>
                      <a:pt x="5876" y="479"/>
                    </a:lnTo>
                    <a:lnTo>
                      <a:pt x="5876" y="240"/>
                    </a:lnTo>
                    <a:lnTo>
                      <a:pt x="5876" y="0"/>
                    </a:lnTo>
                    <a:close/>
                  </a:path>
                </a:pathLst>
              </a:custGeom>
              <a:solidFill>
                <a:srgbClr val="FFFFFF">
                  <a:alpha val="1772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36" name="Google Shape;1736;p57"/>
              <p:cNvSpPr/>
              <p:nvPr/>
            </p:nvSpPr>
            <p:spPr>
              <a:xfrm>
                <a:off x="2465648" y="2888719"/>
                <a:ext cx="91989" cy="89993"/>
              </a:xfrm>
              <a:custGeom>
                <a:avLst/>
                <a:gdLst/>
                <a:ahLst/>
                <a:cxnLst/>
                <a:rect l="l" t="t" r="r" b="b"/>
                <a:pathLst>
                  <a:path w="3503" h="3427" extrusionOk="0">
                    <a:moveTo>
                      <a:pt x="2115" y="1"/>
                    </a:moveTo>
                    <a:cubicBezTo>
                      <a:pt x="2059" y="1"/>
                      <a:pt x="2001" y="21"/>
                      <a:pt x="1952" y="67"/>
                    </a:cubicBezTo>
                    <a:lnTo>
                      <a:pt x="211" y="1809"/>
                    </a:lnTo>
                    <a:cubicBezTo>
                      <a:pt x="77" y="1943"/>
                      <a:pt x="0" y="2125"/>
                      <a:pt x="0" y="2307"/>
                    </a:cubicBezTo>
                    <a:lnTo>
                      <a:pt x="0" y="3426"/>
                    </a:lnTo>
                    <a:lnTo>
                      <a:pt x="1120" y="3426"/>
                    </a:lnTo>
                    <a:cubicBezTo>
                      <a:pt x="1311" y="3426"/>
                      <a:pt x="1483" y="3350"/>
                      <a:pt x="1617" y="3216"/>
                    </a:cubicBezTo>
                    <a:lnTo>
                      <a:pt x="3369" y="1474"/>
                    </a:lnTo>
                    <a:cubicBezTo>
                      <a:pt x="3503" y="1321"/>
                      <a:pt x="3407" y="1082"/>
                      <a:pt x="3197" y="1072"/>
                    </a:cubicBezTo>
                    <a:lnTo>
                      <a:pt x="2354" y="1072"/>
                    </a:lnTo>
                    <a:lnTo>
                      <a:pt x="2354" y="230"/>
                    </a:lnTo>
                    <a:cubicBezTo>
                      <a:pt x="2348" y="93"/>
                      <a:pt x="2235" y="1"/>
                      <a:pt x="2115"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37" name="Google Shape;1737;p57"/>
              <p:cNvSpPr/>
              <p:nvPr/>
            </p:nvSpPr>
            <p:spPr>
              <a:xfrm>
                <a:off x="2465648" y="2888719"/>
                <a:ext cx="61842" cy="90229"/>
              </a:xfrm>
              <a:custGeom>
                <a:avLst/>
                <a:gdLst/>
                <a:ahLst/>
                <a:cxnLst/>
                <a:rect l="l" t="t" r="r" b="b"/>
                <a:pathLst>
                  <a:path w="2355" h="3436" extrusionOk="0">
                    <a:moveTo>
                      <a:pt x="2115" y="1"/>
                    </a:moveTo>
                    <a:cubicBezTo>
                      <a:pt x="2059" y="1"/>
                      <a:pt x="2001" y="21"/>
                      <a:pt x="1952" y="67"/>
                    </a:cubicBezTo>
                    <a:lnTo>
                      <a:pt x="211" y="1809"/>
                    </a:lnTo>
                    <a:cubicBezTo>
                      <a:pt x="77" y="1943"/>
                      <a:pt x="0" y="2125"/>
                      <a:pt x="0" y="2307"/>
                    </a:cubicBezTo>
                    <a:lnTo>
                      <a:pt x="0" y="3436"/>
                    </a:lnTo>
                    <a:lnTo>
                      <a:pt x="2354" y="1072"/>
                    </a:lnTo>
                    <a:lnTo>
                      <a:pt x="2354" y="230"/>
                    </a:lnTo>
                    <a:cubicBezTo>
                      <a:pt x="2348" y="93"/>
                      <a:pt x="2235" y="1"/>
                      <a:pt x="2115"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38" name="Google Shape;1738;p57"/>
              <p:cNvSpPr/>
              <p:nvPr/>
            </p:nvSpPr>
            <p:spPr>
              <a:xfrm>
                <a:off x="2218094" y="2991002"/>
                <a:ext cx="235263" cy="235263"/>
              </a:xfrm>
              <a:custGeom>
                <a:avLst/>
                <a:gdLst/>
                <a:ahLst/>
                <a:cxnLst/>
                <a:rect l="l" t="t" r="r" b="b"/>
                <a:pathLst>
                  <a:path w="8959" h="8959" extrusionOk="0">
                    <a:moveTo>
                      <a:pt x="4479" y="0"/>
                    </a:moveTo>
                    <a:cubicBezTo>
                      <a:pt x="2010" y="0"/>
                      <a:pt x="0" y="2010"/>
                      <a:pt x="0" y="4479"/>
                    </a:cubicBezTo>
                    <a:cubicBezTo>
                      <a:pt x="0" y="6948"/>
                      <a:pt x="2010" y="8958"/>
                      <a:pt x="4479" y="8958"/>
                    </a:cubicBezTo>
                    <a:cubicBezTo>
                      <a:pt x="6948" y="8958"/>
                      <a:pt x="8958" y="6948"/>
                      <a:pt x="8958" y="4479"/>
                    </a:cubicBezTo>
                    <a:cubicBezTo>
                      <a:pt x="8958" y="2010"/>
                      <a:pt x="6948" y="0"/>
                      <a:pt x="447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39" name="Google Shape;1739;p57"/>
              <p:cNvSpPr/>
              <p:nvPr/>
            </p:nvSpPr>
            <p:spPr>
              <a:xfrm>
                <a:off x="2335713" y="3102082"/>
                <a:ext cx="117382" cy="12579"/>
              </a:xfrm>
              <a:custGeom>
                <a:avLst/>
                <a:gdLst/>
                <a:ahLst/>
                <a:cxnLst/>
                <a:rect l="l" t="t" r="r" b="b"/>
                <a:pathLst>
                  <a:path w="4470" h="479" extrusionOk="0">
                    <a:moveTo>
                      <a:pt x="0" y="0"/>
                    </a:moveTo>
                    <a:lnTo>
                      <a:pt x="0" y="479"/>
                    </a:lnTo>
                    <a:lnTo>
                      <a:pt x="4460" y="479"/>
                    </a:lnTo>
                    <a:cubicBezTo>
                      <a:pt x="4460" y="402"/>
                      <a:pt x="4470" y="326"/>
                      <a:pt x="4470" y="240"/>
                    </a:cubicBezTo>
                    <a:cubicBezTo>
                      <a:pt x="4470" y="153"/>
                      <a:pt x="4460" y="87"/>
                      <a:pt x="4460" y="0"/>
                    </a:cubicBezTo>
                    <a:close/>
                  </a:path>
                </a:pathLst>
              </a:custGeom>
              <a:solidFill>
                <a:srgbClr val="FFFFFF">
                  <a:alpha val="1772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0" name="Google Shape;1740;p57"/>
              <p:cNvSpPr/>
              <p:nvPr/>
            </p:nvSpPr>
            <p:spPr>
              <a:xfrm>
                <a:off x="2249003" y="3021910"/>
                <a:ext cx="173185" cy="173421"/>
              </a:xfrm>
              <a:custGeom>
                <a:avLst/>
                <a:gdLst/>
                <a:ahLst/>
                <a:cxnLst/>
                <a:rect l="l" t="t" r="r" b="b"/>
                <a:pathLst>
                  <a:path w="6595" h="6604" extrusionOk="0">
                    <a:moveTo>
                      <a:pt x="3302" y="0"/>
                    </a:moveTo>
                    <a:cubicBezTo>
                      <a:pt x="1484" y="0"/>
                      <a:pt x="0" y="1484"/>
                      <a:pt x="0" y="3302"/>
                    </a:cubicBezTo>
                    <a:cubicBezTo>
                      <a:pt x="0" y="5121"/>
                      <a:pt x="1484" y="6604"/>
                      <a:pt x="3302" y="6604"/>
                    </a:cubicBezTo>
                    <a:cubicBezTo>
                      <a:pt x="5121" y="6604"/>
                      <a:pt x="6594" y="5121"/>
                      <a:pt x="6594" y="3302"/>
                    </a:cubicBezTo>
                    <a:cubicBezTo>
                      <a:pt x="6594" y="1484"/>
                      <a:pt x="5121" y="0"/>
                      <a:pt x="330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1" name="Google Shape;1741;p57"/>
              <p:cNvSpPr/>
              <p:nvPr/>
            </p:nvSpPr>
            <p:spPr>
              <a:xfrm>
                <a:off x="2335713" y="3102082"/>
                <a:ext cx="86711" cy="12579"/>
              </a:xfrm>
              <a:custGeom>
                <a:avLst/>
                <a:gdLst/>
                <a:ahLst/>
                <a:cxnLst/>
                <a:rect l="l" t="t" r="r" b="b"/>
                <a:pathLst>
                  <a:path w="3302" h="479" extrusionOk="0">
                    <a:moveTo>
                      <a:pt x="0" y="0"/>
                    </a:moveTo>
                    <a:lnTo>
                      <a:pt x="0" y="479"/>
                    </a:lnTo>
                    <a:lnTo>
                      <a:pt x="3283" y="479"/>
                    </a:lnTo>
                    <a:cubicBezTo>
                      <a:pt x="3283" y="402"/>
                      <a:pt x="3302" y="326"/>
                      <a:pt x="3302" y="240"/>
                    </a:cubicBezTo>
                    <a:cubicBezTo>
                      <a:pt x="3302" y="153"/>
                      <a:pt x="3292" y="87"/>
                      <a:pt x="3283" y="0"/>
                    </a:cubicBezTo>
                    <a:close/>
                  </a:path>
                </a:pathLst>
              </a:custGeom>
              <a:solidFill>
                <a:srgbClr val="FFFFFF">
                  <a:alpha val="1772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2" name="Google Shape;1742;p57"/>
              <p:cNvSpPr/>
              <p:nvPr/>
            </p:nvSpPr>
            <p:spPr>
              <a:xfrm>
                <a:off x="2286187" y="3059094"/>
                <a:ext cx="99053" cy="99053"/>
              </a:xfrm>
              <a:custGeom>
                <a:avLst/>
                <a:gdLst/>
                <a:ahLst/>
                <a:cxnLst/>
                <a:rect l="l" t="t" r="r" b="b"/>
                <a:pathLst>
                  <a:path w="3772" h="3772" extrusionOk="0">
                    <a:moveTo>
                      <a:pt x="1886" y="1"/>
                    </a:moveTo>
                    <a:cubicBezTo>
                      <a:pt x="843" y="1"/>
                      <a:pt x="1" y="843"/>
                      <a:pt x="1" y="1886"/>
                    </a:cubicBezTo>
                    <a:cubicBezTo>
                      <a:pt x="1" y="2929"/>
                      <a:pt x="843" y="3772"/>
                      <a:pt x="1886" y="3772"/>
                    </a:cubicBezTo>
                    <a:cubicBezTo>
                      <a:pt x="2929" y="3772"/>
                      <a:pt x="3772" y="2929"/>
                      <a:pt x="3772" y="1886"/>
                    </a:cubicBezTo>
                    <a:cubicBezTo>
                      <a:pt x="3772" y="843"/>
                      <a:pt x="2929" y="1"/>
                      <a:pt x="188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3" name="Google Shape;1743;p57"/>
              <p:cNvSpPr/>
              <p:nvPr/>
            </p:nvSpPr>
            <p:spPr>
              <a:xfrm>
                <a:off x="2335713" y="3102318"/>
                <a:ext cx="49526" cy="12342"/>
              </a:xfrm>
              <a:custGeom>
                <a:avLst/>
                <a:gdLst/>
                <a:ahLst/>
                <a:cxnLst/>
                <a:rect l="l" t="t" r="r" b="b"/>
                <a:pathLst>
                  <a:path w="1886" h="470" extrusionOk="0">
                    <a:moveTo>
                      <a:pt x="0" y="1"/>
                    </a:moveTo>
                    <a:lnTo>
                      <a:pt x="0" y="470"/>
                    </a:lnTo>
                    <a:lnTo>
                      <a:pt x="1866" y="470"/>
                    </a:lnTo>
                    <a:cubicBezTo>
                      <a:pt x="1886" y="317"/>
                      <a:pt x="1886" y="154"/>
                      <a:pt x="1866" y="1"/>
                    </a:cubicBezTo>
                    <a:close/>
                  </a:path>
                </a:pathLst>
              </a:custGeom>
              <a:solidFill>
                <a:srgbClr val="E2E9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4" name="Google Shape;1744;p57"/>
              <p:cNvSpPr/>
              <p:nvPr/>
            </p:nvSpPr>
            <p:spPr>
              <a:xfrm>
                <a:off x="2317095" y="3090002"/>
                <a:ext cx="37237" cy="37237"/>
              </a:xfrm>
              <a:custGeom>
                <a:avLst/>
                <a:gdLst/>
                <a:ahLst/>
                <a:cxnLst/>
                <a:rect l="l" t="t" r="r" b="b"/>
                <a:pathLst>
                  <a:path w="1418" h="1418" extrusionOk="0">
                    <a:moveTo>
                      <a:pt x="709" y="1"/>
                    </a:moveTo>
                    <a:cubicBezTo>
                      <a:pt x="317" y="1"/>
                      <a:pt x="1" y="317"/>
                      <a:pt x="1" y="709"/>
                    </a:cubicBezTo>
                    <a:cubicBezTo>
                      <a:pt x="1" y="1102"/>
                      <a:pt x="317" y="1417"/>
                      <a:pt x="709" y="1417"/>
                    </a:cubicBezTo>
                    <a:cubicBezTo>
                      <a:pt x="1102" y="1417"/>
                      <a:pt x="1417" y="1102"/>
                      <a:pt x="1417" y="709"/>
                    </a:cubicBezTo>
                    <a:cubicBezTo>
                      <a:pt x="1417" y="317"/>
                      <a:pt x="1102" y="1"/>
                      <a:pt x="70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5" name="Google Shape;1745;p57"/>
              <p:cNvSpPr/>
              <p:nvPr/>
            </p:nvSpPr>
            <p:spPr>
              <a:xfrm>
                <a:off x="2335713" y="3102318"/>
                <a:ext cx="18855" cy="12342"/>
              </a:xfrm>
              <a:custGeom>
                <a:avLst/>
                <a:gdLst/>
                <a:ahLst/>
                <a:cxnLst/>
                <a:rect l="l" t="t" r="r" b="b"/>
                <a:pathLst>
                  <a:path w="718" h="470" extrusionOk="0">
                    <a:moveTo>
                      <a:pt x="0" y="1"/>
                    </a:moveTo>
                    <a:lnTo>
                      <a:pt x="0" y="470"/>
                    </a:lnTo>
                    <a:lnTo>
                      <a:pt x="661" y="470"/>
                    </a:lnTo>
                    <a:cubicBezTo>
                      <a:pt x="718" y="317"/>
                      <a:pt x="718" y="154"/>
                      <a:pt x="661" y="1"/>
                    </a:cubicBezTo>
                    <a:close/>
                  </a:path>
                </a:pathLst>
              </a:custGeom>
              <a:solidFill>
                <a:srgbClr val="657A8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6" name="Google Shape;1746;p57"/>
              <p:cNvSpPr/>
              <p:nvPr/>
            </p:nvSpPr>
            <p:spPr>
              <a:xfrm>
                <a:off x="2326496" y="3073169"/>
                <a:ext cx="44668" cy="41570"/>
              </a:xfrm>
              <a:custGeom>
                <a:avLst/>
                <a:gdLst/>
                <a:ahLst/>
                <a:cxnLst/>
                <a:rect l="l" t="t" r="r" b="b"/>
                <a:pathLst>
                  <a:path w="1701" h="1583" extrusionOk="0">
                    <a:moveTo>
                      <a:pt x="1366" y="1"/>
                    </a:moveTo>
                    <a:lnTo>
                      <a:pt x="188" y="1178"/>
                    </a:lnTo>
                    <a:cubicBezTo>
                      <a:pt x="0" y="1306"/>
                      <a:pt x="215" y="1582"/>
                      <a:pt x="390" y="1582"/>
                    </a:cubicBezTo>
                    <a:cubicBezTo>
                      <a:pt x="437" y="1582"/>
                      <a:pt x="481" y="1562"/>
                      <a:pt x="514" y="1513"/>
                    </a:cubicBezTo>
                    <a:lnTo>
                      <a:pt x="1701" y="336"/>
                    </a:lnTo>
                    <a:lnTo>
                      <a:pt x="1366"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7" name="Google Shape;1747;p57"/>
              <p:cNvSpPr/>
              <p:nvPr/>
            </p:nvSpPr>
            <p:spPr>
              <a:xfrm>
                <a:off x="2355566" y="2901954"/>
                <a:ext cx="188704" cy="185080"/>
              </a:xfrm>
              <a:custGeom>
                <a:avLst/>
                <a:gdLst/>
                <a:ahLst/>
                <a:cxnLst/>
                <a:rect l="l" t="t" r="r" b="b"/>
                <a:pathLst>
                  <a:path w="7186" h="7048" extrusionOk="0">
                    <a:moveTo>
                      <a:pt x="6868" y="0"/>
                    </a:moveTo>
                    <a:cubicBezTo>
                      <a:pt x="6825" y="0"/>
                      <a:pt x="6780" y="13"/>
                      <a:pt x="6738" y="42"/>
                    </a:cubicBezTo>
                    <a:lnTo>
                      <a:pt x="134" y="6645"/>
                    </a:lnTo>
                    <a:cubicBezTo>
                      <a:pt x="0" y="6789"/>
                      <a:pt x="96" y="7038"/>
                      <a:pt x="306" y="7047"/>
                    </a:cubicBezTo>
                    <a:cubicBezTo>
                      <a:pt x="364" y="7047"/>
                      <a:pt x="421" y="7018"/>
                      <a:pt x="469" y="6980"/>
                    </a:cubicBezTo>
                    <a:lnTo>
                      <a:pt x="7063" y="377"/>
                    </a:lnTo>
                    <a:cubicBezTo>
                      <a:pt x="7186" y="201"/>
                      <a:pt x="7039" y="0"/>
                      <a:pt x="686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10" name="Group 9">
            <a:extLst>
              <a:ext uri="{FF2B5EF4-FFF2-40B4-BE49-F238E27FC236}">
                <a16:creationId xmlns:a16="http://schemas.microsoft.com/office/drawing/2014/main" xmlns="" id="{F6373A1D-30EA-5EE8-E5D0-78E9BC372DF4}"/>
              </a:ext>
            </a:extLst>
          </p:cNvPr>
          <p:cNvGrpSpPr/>
          <p:nvPr/>
        </p:nvGrpSpPr>
        <p:grpSpPr>
          <a:xfrm>
            <a:off x="369889" y="1407878"/>
            <a:ext cx="2387973" cy="3208275"/>
            <a:chOff x="369889" y="1647359"/>
            <a:chExt cx="2387973" cy="3208275"/>
          </a:xfrm>
        </p:grpSpPr>
        <p:sp>
          <p:nvSpPr>
            <p:cNvPr id="2" name="Rectangle: Rounded Corners 1">
              <a:extLst>
                <a:ext uri="{FF2B5EF4-FFF2-40B4-BE49-F238E27FC236}">
                  <a16:creationId xmlns:a16="http://schemas.microsoft.com/office/drawing/2014/main" xmlns="" id="{4641619F-81F4-D403-C2C6-88ECFF23763A}"/>
                </a:ext>
              </a:extLst>
            </p:cNvPr>
            <p:cNvSpPr/>
            <p:nvPr/>
          </p:nvSpPr>
          <p:spPr>
            <a:xfrm>
              <a:off x="369889" y="2070965"/>
              <a:ext cx="2387973" cy="2784669"/>
            </a:xfrm>
            <a:prstGeom prst="roundRect">
              <a:avLst>
                <a:gd name="adj" fmla="val 473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3" name="Google Shape;1673;p57"/>
            <p:cNvSpPr/>
            <p:nvPr/>
          </p:nvSpPr>
          <p:spPr>
            <a:xfrm>
              <a:off x="1220976" y="2824969"/>
              <a:ext cx="685800" cy="685800"/>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1" i="0" u="none" strike="noStrike" kern="0" cap="none" spc="0" normalizeH="0" baseline="0" noProof="0">
                <a:ln>
                  <a:noFill/>
                </a:ln>
                <a:solidFill>
                  <a:srgbClr val="FFFFFF"/>
                </a:solidFill>
                <a:effectLst/>
                <a:uLnTx/>
                <a:uFillTx/>
                <a:latin typeface="Instrument Sans"/>
                <a:ea typeface="Instrument Sans"/>
                <a:cs typeface="Instrument Sans"/>
                <a:sym typeface="Instrument Sans"/>
              </a:endParaRPr>
            </a:p>
          </p:txBody>
        </p:sp>
        <p:grpSp>
          <p:nvGrpSpPr>
            <p:cNvPr id="1689" name="Google Shape;1689;p57"/>
            <p:cNvGrpSpPr/>
            <p:nvPr/>
          </p:nvGrpSpPr>
          <p:grpSpPr>
            <a:xfrm>
              <a:off x="1369138" y="1647359"/>
              <a:ext cx="537638" cy="522743"/>
              <a:chOff x="3512070" y="1956222"/>
              <a:chExt cx="373983" cy="363622"/>
            </a:xfrm>
          </p:grpSpPr>
          <p:sp>
            <p:nvSpPr>
              <p:cNvPr id="1690" name="Google Shape;1690;p57"/>
              <p:cNvSpPr/>
              <p:nvPr/>
            </p:nvSpPr>
            <p:spPr>
              <a:xfrm>
                <a:off x="3547316" y="2232314"/>
                <a:ext cx="316069" cy="53841"/>
              </a:xfrm>
              <a:custGeom>
                <a:avLst/>
                <a:gdLst/>
                <a:ahLst/>
                <a:cxnLst/>
                <a:rect l="l" t="t" r="r" b="b"/>
                <a:pathLst>
                  <a:path w="21110" h="3596" extrusionOk="0">
                    <a:moveTo>
                      <a:pt x="1809" y="1"/>
                    </a:moveTo>
                    <a:cubicBezTo>
                      <a:pt x="800" y="1"/>
                      <a:pt x="1" y="799"/>
                      <a:pt x="1" y="1788"/>
                    </a:cubicBezTo>
                    <a:cubicBezTo>
                      <a:pt x="1" y="2776"/>
                      <a:pt x="800" y="3596"/>
                      <a:pt x="1809" y="3596"/>
                    </a:cubicBezTo>
                    <a:lnTo>
                      <a:pt x="21109" y="3596"/>
                    </a:lnTo>
                    <a:lnTo>
                      <a:pt x="21109"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91" name="Google Shape;1691;p57"/>
              <p:cNvSpPr/>
              <p:nvPr/>
            </p:nvSpPr>
            <p:spPr>
              <a:xfrm>
                <a:off x="3548903" y="2232314"/>
                <a:ext cx="314482" cy="53841"/>
              </a:xfrm>
              <a:custGeom>
                <a:avLst/>
                <a:gdLst/>
                <a:ahLst/>
                <a:cxnLst/>
                <a:rect l="l" t="t" r="r" b="b"/>
                <a:pathLst>
                  <a:path w="21004" h="3596" extrusionOk="0">
                    <a:moveTo>
                      <a:pt x="19805" y="1"/>
                    </a:moveTo>
                    <a:lnTo>
                      <a:pt x="19805" y="1640"/>
                    </a:lnTo>
                    <a:cubicBezTo>
                      <a:pt x="19805" y="2061"/>
                      <a:pt x="19469" y="2397"/>
                      <a:pt x="19048" y="2397"/>
                    </a:cubicBezTo>
                    <a:lnTo>
                      <a:pt x="0" y="2397"/>
                    </a:lnTo>
                    <a:cubicBezTo>
                      <a:pt x="252" y="3112"/>
                      <a:pt x="925" y="3596"/>
                      <a:pt x="1703" y="3596"/>
                    </a:cubicBezTo>
                    <a:lnTo>
                      <a:pt x="21003" y="3596"/>
                    </a:lnTo>
                    <a:lnTo>
                      <a:pt x="21003"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92" name="Google Shape;1692;p57"/>
              <p:cNvSpPr/>
              <p:nvPr/>
            </p:nvSpPr>
            <p:spPr>
              <a:xfrm>
                <a:off x="3515215" y="2198312"/>
                <a:ext cx="370524" cy="121217"/>
              </a:xfrm>
              <a:custGeom>
                <a:avLst/>
                <a:gdLst/>
                <a:ahLst/>
                <a:cxnLst/>
                <a:rect l="l" t="t" r="r" b="b"/>
                <a:pathLst>
                  <a:path w="24747" h="8096" extrusionOk="0">
                    <a:moveTo>
                      <a:pt x="3953" y="1"/>
                    </a:moveTo>
                    <a:cubicBezTo>
                      <a:pt x="1746" y="64"/>
                      <a:pt x="0" y="1851"/>
                      <a:pt x="0" y="4038"/>
                    </a:cubicBezTo>
                    <a:cubicBezTo>
                      <a:pt x="0" y="6245"/>
                      <a:pt x="1746" y="8032"/>
                      <a:pt x="3953" y="8095"/>
                    </a:cubicBezTo>
                    <a:lnTo>
                      <a:pt x="24010" y="8095"/>
                    </a:lnTo>
                    <a:cubicBezTo>
                      <a:pt x="24410" y="8095"/>
                      <a:pt x="24746" y="7759"/>
                      <a:pt x="24746" y="7338"/>
                    </a:cubicBezTo>
                    <a:lnTo>
                      <a:pt x="24746" y="6582"/>
                    </a:lnTo>
                    <a:cubicBezTo>
                      <a:pt x="24746" y="6182"/>
                      <a:pt x="24410" y="5846"/>
                      <a:pt x="24010" y="5846"/>
                    </a:cubicBezTo>
                    <a:lnTo>
                      <a:pt x="3953" y="5867"/>
                    </a:lnTo>
                    <a:cubicBezTo>
                      <a:pt x="2965" y="5867"/>
                      <a:pt x="2166" y="5068"/>
                      <a:pt x="2145" y="4101"/>
                    </a:cubicBezTo>
                    <a:cubicBezTo>
                      <a:pt x="2145" y="3070"/>
                      <a:pt x="2965" y="2251"/>
                      <a:pt x="3995" y="2251"/>
                    </a:cubicBezTo>
                    <a:lnTo>
                      <a:pt x="24010" y="2251"/>
                    </a:lnTo>
                    <a:cubicBezTo>
                      <a:pt x="24410" y="2251"/>
                      <a:pt x="24746" y="1914"/>
                      <a:pt x="24746" y="1515"/>
                    </a:cubicBezTo>
                    <a:lnTo>
                      <a:pt x="24746" y="758"/>
                    </a:lnTo>
                    <a:cubicBezTo>
                      <a:pt x="24746" y="337"/>
                      <a:pt x="24410" y="1"/>
                      <a:pt x="2401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93" name="Google Shape;1693;p57"/>
              <p:cNvSpPr/>
              <p:nvPr/>
            </p:nvSpPr>
            <p:spPr>
              <a:xfrm>
                <a:off x="3864628" y="2198626"/>
                <a:ext cx="21426" cy="33703"/>
              </a:xfrm>
              <a:custGeom>
                <a:avLst/>
                <a:gdLst/>
                <a:ahLst/>
                <a:cxnLst/>
                <a:rect l="l" t="t" r="r" b="b"/>
                <a:pathLst>
                  <a:path w="1431" h="2251" extrusionOk="0">
                    <a:moveTo>
                      <a:pt x="0" y="1"/>
                    </a:moveTo>
                    <a:lnTo>
                      <a:pt x="0" y="2251"/>
                    </a:lnTo>
                    <a:lnTo>
                      <a:pt x="673" y="2251"/>
                    </a:lnTo>
                    <a:cubicBezTo>
                      <a:pt x="1094" y="2251"/>
                      <a:pt x="1430" y="1914"/>
                      <a:pt x="1430" y="1494"/>
                    </a:cubicBezTo>
                    <a:lnTo>
                      <a:pt x="1430" y="758"/>
                    </a:lnTo>
                    <a:cubicBezTo>
                      <a:pt x="1430" y="337"/>
                      <a:pt x="1094" y="1"/>
                      <a:pt x="673" y="1"/>
                    </a:cubicBezTo>
                    <a:close/>
                  </a:path>
                </a:pathLst>
              </a:custGeom>
              <a:solidFill>
                <a:srgbClr val="FFFFFF">
                  <a:alpha val="1772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94" name="Google Shape;1694;p57"/>
              <p:cNvSpPr/>
              <p:nvPr/>
            </p:nvSpPr>
            <p:spPr>
              <a:xfrm>
                <a:off x="3864628" y="2286141"/>
                <a:ext cx="21426" cy="33703"/>
              </a:xfrm>
              <a:custGeom>
                <a:avLst/>
                <a:gdLst/>
                <a:ahLst/>
                <a:cxnLst/>
                <a:rect l="l" t="t" r="r" b="b"/>
                <a:pathLst>
                  <a:path w="1431" h="2251" extrusionOk="0">
                    <a:moveTo>
                      <a:pt x="0" y="1"/>
                    </a:moveTo>
                    <a:lnTo>
                      <a:pt x="0" y="2250"/>
                    </a:lnTo>
                    <a:lnTo>
                      <a:pt x="673" y="2250"/>
                    </a:lnTo>
                    <a:cubicBezTo>
                      <a:pt x="1094" y="2229"/>
                      <a:pt x="1430" y="1914"/>
                      <a:pt x="1430" y="1493"/>
                    </a:cubicBezTo>
                    <a:lnTo>
                      <a:pt x="1430" y="737"/>
                    </a:lnTo>
                    <a:cubicBezTo>
                      <a:pt x="1430" y="337"/>
                      <a:pt x="1094" y="1"/>
                      <a:pt x="673" y="1"/>
                    </a:cubicBezTo>
                    <a:close/>
                  </a:path>
                </a:pathLst>
              </a:custGeom>
              <a:solidFill>
                <a:srgbClr val="FFFFFF">
                  <a:alpha val="1772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95" name="Google Shape;1695;p57"/>
              <p:cNvSpPr/>
              <p:nvPr/>
            </p:nvSpPr>
            <p:spPr>
              <a:xfrm>
                <a:off x="3574401" y="2259070"/>
                <a:ext cx="52583" cy="52838"/>
              </a:xfrm>
              <a:custGeom>
                <a:avLst/>
                <a:gdLst/>
                <a:ahLst/>
                <a:cxnLst/>
                <a:rect l="l" t="t" r="r" b="b"/>
                <a:pathLst>
                  <a:path w="3512" h="3529" extrusionOk="0">
                    <a:moveTo>
                      <a:pt x="736" y="1"/>
                    </a:moveTo>
                    <a:cubicBezTo>
                      <a:pt x="336" y="1"/>
                      <a:pt x="0" y="337"/>
                      <a:pt x="0" y="758"/>
                    </a:cubicBezTo>
                    <a:lnTo>
                      <a:pt x="0" y="2776"/>
                    </a:lnTo>
                    <a:cubicBezTo>
                      <a:pt x="0" y="3200"/>
                      <a:pt x="343" y="3529"/>
                      <a:pt x="740" y="3529"/>
                    </a:cubicBezTo>
                    <a:cubicBezTo>
                      <a:pt x="835" y="3529"/>
                      <a:pt x="933" y="3510"/>
                      <a:pt x="1030" y="3470"/>
                    </a:cubicBezTo>
                    <a:lnTo>
                      <a:pt x="1787" y="3154"/>
                    </a:lnTo>
                    <a:lnTo>
                      <a:pt x="2460" y="3449"/>
                    </a:lnTo>
                    <a:cubicBezTo>
                      <a:pt x="2560" y="3490"/>
                      <a:pt x="2662" y="3510"/>
                      <a:pt x="2760" y="3510"/>
                    </a:cubicBezTo>
                    <a:cubicBezTo>
                      <a:pt x="3160" y="3510"/>
                      <a:pt x="3511" y="3193"/>
                      <a:pt x="3511" y="2755"/>
                    </a:cubicBezTo>
                    <a:lnTo>
                      <a:pt x="3511" y="758"/>
                    </a:lnTo>
                    <a:cubicBezTo>
                      <a:pt x="3511" y="337"/>
                      <a:pt x="3175" y="1"/>
                      <a:pt x="277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96" name="Google Shape;1696;p57"/>
              <p:cNvSpPr/>
              <p:nvPr/>
            </p:nvSpPr>
            <p:spPr>
              <a:xfrm>
                <a:off x="3547316" y="1990239"/>
                <a:ext cx="316069" cy="53841"/>
              </a:xfrm>
              <a:custGeom>
                <a:avLst/>
                <a:gdLst/>
                <a:ahLst/>
                <a:cxnLst/>
                <a:rect l="l" t="t" r="r" b="b"/>
                <a:pathLst>
                  <a:path w="21110" h="3596" extrusionOk="0">
                    <a:moveTo>
                      <a:pt x="1809" y="1"/>
                    </a:moveTo>
                    <a:cubicBezTo>
                      <a:pt x="800" y="1"/>
                      <a:pt x="1" y="800"/>
                      <a:pt x="1" y="1788"/>
                    </a:cubicBezTo>
                    <a:cubicBezTo>
                      <a:pt x="1" y="2776"/>
                      <a:pt x="800" y="3596"/>
                      <a:pt x="1809" y="3596"/>
                    </a:cubicBezTo>
                    <a:lnTo>
                      <a:pt x="21109" y="3596"/>
                    </a:lnTo>
                    <a:lnTo>
                      <a:pt x="21109"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97" name="Google Shape;1697;p57"/>
              <p:cNvSpPr/>
              <p:nvPr/>
            </p:nvSpPr>
            <p:spPr>
              <a:xfrm>
                <a:off x="3548903" y="1990239"/>
                <a:ext cx="314482" cy="53841"/>
              </a:xfrm>
              <a:custGeom>
                <a:avLst/>
                <a:gdLst/>
                <a:ahLst/>
                <a:cxnLst/>
                <a:rect l="l" t="t" r="r" b="b"/>
                <a:pathLst>
                  <a:path w="21004" h="3596" extrusionOk="0">
                    <a:moveTo>
                      <a:pt x="19805" y="1"/>
                    </a:moveTo>
                    <a:lnTo>
                      <a:pt x="19805" y="1641"/>
                    </a:lnTo>
                    <a:cubicBezTo>
                      <a:pt x="19805" y="2061"/>
                      <a:pt x="19469" y="2398"/>
                      <a:pt x="19048" y="2398"/>
                    </a:cubicBezTo>
                    <a:lnTo>
                      <a:pt x="0" y="2398"/>
                    </a:lnTo>
                    <a:cubicBezTo>
                      <a:pt x="252" y="3112"/>
                      <a:pt x="925" y="3596"/>
                      <a:pt x="1703" y="3596"/>
                    </a:cubicBezTo>
                    <a:lnTo>
                      <a:pt x="21003" y="3596"/>
                    </a:lnTo>
                    <a:lnTo>
                      <a:pt x="21003"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98" name="Google Shape;1698;p57"/>
              <p:cNvSpPr/>
              <p:nvPr/>
            </p:nvSpPr>
            <p:spPr>
              <a:xfrm>
                <a:off x="3512070" y="1956222"/>
                <a:ext cx="373669" cy="121247"/>
              </a:xfrm>
              <a:custGeom>
                <a:avLst/>
                <a:gdLst/>
                <a:ahLst/>
                <a:cxnLst/>
                <a:rect l="l" t="t" r="r" b="b"/>
                <a:pathLst>
                  <a:path w="24957" h="8098" extrusionOk="0">
                    <a:moveTo>
                      <a:pt x="4049" y="1"/>
                    </a:moveTo>
                    <a:cubicBezTo>
                      <a:pt x="1829" y="1"/>
                      <a:pt x="0" y="1806"/>
                      <a:pt x="0" y="4039"/>
                    </a:cubicBezTo>
                    <a:cubicBezTo>
                      <a:pt x="0" y="6284"/>
                      <a:pt x="1850" y="8097"/>
                      <a:pt x="4086" y="8097"/>
                    </a:cubicBezTo>
                    <a:cubicBezTo>
                      <a:pt x="4112" y="8097"/>
                      <a:pt x="4137" y="8097"/>
                      <a:pt x="4163" y="8097"/>
                    </a:cubicBezTo>
                    <a:lnTo>
                      <a:pt x="24220" y="8097"/>
                    </a:lnTo>
                    <a:cubicBezTo>
                      <a:pt x="24620" y="8097"/>
                      <a:pt x="24956" y="7760"/>
                      <a:pt x="24956" y="7340"/>
                    </a:cubicBezTo>
                    <a:lnTo>
                      <a:pt x="24956" y="6583"/>
                    </a:lnTo>
                    <a:cubicBezTo>
                      <a:pt x="24956" y="6183"/>
                      <a:pt x="24620" y="5847"/>
                      <a:pt x="24220" y="5847"/>
                    </a:cubicBezTo>
                    <a:lnTo>
                      <a:pt x="4163" y="5847"/>
                    </a:lnTo>
                    <a:lnTo>
                      <a:pt x="4163" y="5868"/>
                    </a:lnTo>
                    <a:cubicBezTo>
                      <a:pt x="3175" y="5847"/>
                      <a:pt x="2376" y="5069"/>
                      <a:pt x="2355" y="4102"/>
                    </a:cubicBezTo>
                    <a:cubicBezTo>
                      <a:pt x="2355" y="3072"/>
                      <a:pt x="3175" y="2252"/>
                      <a:pt x="4205" y="2252"/>
                    </a:cubicBezTo>
                    <a:lnTo>
                      <a:pt x="24220" y="2252"/>
                    </a:lnTo>
                    <a:cubicBezTo>
                      <a:pt x="24620" y="2252"/>
                      <a:pt x="24956" y="1915"/>
                      <a:pt x="24956" y="1495"/>
                    </a:cubicBezTo>
                    <a:lnTo>
                      <a:pt x="24956" y="759"/>
                    </a:lnTo>
                    <a:cubicBezTo>
                      <a:pt x="24956" y="339"/>
                      <a:pt x="24620" y="2"/>
                      <a:pt x="24220" y="2"/>
                    </a:cubicBezTo>
                    <a:lnTo>
                      <a:pt x="4163" y="2"/>
                    </a:lnTo>
                    <a:cubicBezTo>
                      <a:pt x="4125" y="1"/>
                      <a:pt x="4087" y="1"/>
                      <a:pt x="404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99" name="Google Shape;1699;p57"/>
              <p:cNvSpPr/>
              <p:nvPr/>
            </p:nvSpPr>
            <p:spPr>
              <a:xfrm>
                <a:off x="3864628" y="1956566"/>
                <a:ext cx="21426" cy="33688"/>
              </a:xfrm>
              <a:custGeom>
                <a:avLst/>
                <a:gdLst/>
                <a:ahLst/>
                <a:cxnLst/>
                <a:rect l="l" t="t" r="r" b="b"/>
                <a:pathLst>
                  <a:path w="1431" h="2250" extrusionOk="0">
                    <a:moveTo>
                      <a:pt x="0" y="0"/>
                    </a:moveTo>
                    <a:lnTo>
                      <a:pt x="0" y="2250"/>
                    </a:lnTo>
                    <a:lnTo>
                      <a:pt x="673" y="2250"/>
                    </a:lnTo>
                    <a:cubicBezTo>
                      <a:pt x="1094" y="2250"/>
                      <a:pt x="1430" y="1913"/>
                      <a:pt x="1430" y="1493"/>
                    </a:cubicBezTo>
                    <a:lnTo>
                      <a:pt x="1430" y="757"/>
                    </a:lnTo>
                    <a:cubicBezTo>
                      <a:pt x="1430" y="337"/>
                      <a:pt x="1094" y="0"/>
                      <a:pt x="673" y="0"/>
                    </a:cubicBezTo>
                    <a:close/>
                  </a:path>
                </a:pathLst>
              </a:custGeom>
              <a:solidFill>
                <a:srgbClr val="FFFFFF">
                  <a:alpha val="1772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00" name="Google Shape;1700;p57"/>
              <p:cNvSpPr/>
              <p:nvPr/>
            </p:nvSpPr>
            <p:spPr>
              <a:xfrm>
                <a:off x="3864628" y="2044065"/>
                <a:ext cx="21426" cy="33703"/>
              </a:xfrm>
              <a:custGeom>
                <a:avLst/>
                <a:gdLst/>
                <a:ahLst/>
                <a:cxnLst/>
                <a:rect l="l" t="t" r="r" b="b"/>
                <a:pathLst>
                  <a:path w="1431" h="2251" extrusionOk="0">
                    <a:moveTo>
                      <a:pt x="0" y="1"/>
                    </a:moveTo>
                    <a:lnTo>
                      <a:pt x="0" y="2251"/>
                    </a:lnTo>
                    <a:lnTo>
                      <a:pt x="673" y="2251"/>
                    </a:lnTo>
                    <a:cubicBezTo>
                      <a:pt x="1094" y="2251"/>
                      <a:pt x="1430" y="1914"/>
                      <a:pt x="1430" y="1494"/>
                    </a:cubicBezTo>
                    <a:lnTo>
                      <a:pt x="1430" y="737"/>
                    </a:lnTo>
                    <a:cubicBezTo>
                      <a:pt x="1430" y="337"/>
                      <a:pt x="1094" y="1"/>
                      <a:pt x="673" y="1"/>
                    </a:cubicBezTo>
                    <a:close/>
                  </a:path>
                </a:pathLst>
              </a:custGeom>
              <a:solidFill>
                <a:srgbClr val="FFFFFF">
                  <a:alpha val="1772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01" name="Google Shape;1701;p57"/>
              <p:cNvSpPr/>
              <p:nvPr/>
            </p:nvSpPr>
            <p:spPr>
              <a:xfrm>
                <a:off x="3574401" y="2016995"/>
                <a:ext cx="52583" cy="52733"/>
              </a:xfrm>
              <a:custGeom>
                <a:avLst/>
                <a:gdLst/>
                <a:ahLst/>
                <a:cxnLst/>
                <a:rect l="l" t="t" r="r" b="b"/>
                <a:pathLst>
                  <a:path w="3512" h="3522" extrusionOk="0">
                    <a:moveTo>
                      <a:pt x="736" y="1"/>
                    </a:moveTo>
                    <a:cubicBezTo>
                      <a:pt x="336" y="1"/>
                      <a:pt x="0" y="337"/>
                      <a:pt x="0" y="758"/>
                    </a:cubicBezTo>
                    <a:lnTo>
                      <a:pt x="0" y="2776"/>
                    </a:lnTo>
                    <a:cubicBezTo>
                      <a:pt x="0" y="3205"/>
                      <a:pt x="349" y="3521"/>
                      <a:pt x="752" y="3521"/>
                    </a:cubicBezTo>
                    <a:cubicBezTo>
                      <a:pt x="843" y="3521"/>
                      <a:pt x="937" y="3505"/>
                      <a:pt x="1030" y="3470"/>
                    </a:cubicBezTo>
                    <a:lnTo>
                      <a:pt x="1787" y="3155"/>
                    </a:lnTo>
                    <a:lnTo>
                      <a:pt x="2460" y="3449"/>
                    </a:lnTo>
                    <a:cubicBezTo>
                      <a:pt x="2560" y="3491"/>
                      <a:pt x="2662" y="3510"/>
                      <a:pt x="2760" y="3510"/>
                    </a:cubicBezTo>
                    <a:cubicBezTo>
                      <a:pt x="3160" y="3510"/>
                      <a:pt x="3511" y="3193"/>
                      <a:pt x="3511" y="2755"/>
                    </a:cubicBezTo>
                    <a:lnTo>
                      <a:pt x="3511" y="758"/>
                    </a:lnTo>
                    <a:cubicBezTo>
                      <a:pt x="3511" y="337"/>
                      <a:pt x="3175" y="1"/>
                      <a:pt x="277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02" name="Google Shape;1702;p57"/>
              <p:cNvSpPr/>
              <p:nvPr/>
            </p:nvSpPr>
            <p:spPr>
              <a:xfrm>
                <a:off x="3536311" y="2111127"/>
                <a:ext cx="315740" cy="53841"/>
              </a:xfrm>
              <a:custGeom>
                <a:avLst/>
                <a:gdLst/>
                <a:ahLst/>
                <a:cxnLst/>
                <a:rect l="l" t="t" r="r" b="b"/>
                <a:pathLst>
                  <a:path w="21088" h="3596" extrusionOk="0">
                    <a:moveTo>
                      <a:pt x="0" y="0"/>
                    </a:moveTo>
                    <a:lnTo>
                      <a:pt x="0" y="3595"/>
                    </a:lnTo>
                    <a:lnTo>
                      <a:pt x="19300" y="3595"/>
                    </a:lnTo>
                    <a:cubicBezTo>
                      <a:pt x="20289" y="3595"/>
                      <a:pt x="21088" y="2796"/>
                      <a:pt x="21088" y="1808"/>
                    </a:cubicBezTo>
                    <a:cubicBezTo>
                      <a:pt x="21088" y="820"/>
                      <a:pt x="20289" y="0"/>
                      <a:pt x="1930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03" name="Google Shape;1703;p57"/>
              <p:cNvSpPr/>
              <p:nvPr/>
            </p:nvSpPr>
            <p:spPr>
              <a:xfrm>
                <a:off x="3536311" y="2111127"/>
                <a:ext cx="315740" cy="53841"/>
              </a:xfrm>
              <a:custGeom>
                <a:avLst/>
                <a:gdLst/>
                <a:ahLst/>
                <a:cxnLst/>
                <a:rect l="l" t="t" r="r" b="b"/>
                <a:pathLst>
                  <a:path w="21088" h="3596" extrusionOk="0">
                    <a:moveTo>
                      <a:pt x="19279" y="0"/>
                    </a:moveTo>
                    <a:cubicBezTo>
                      <a:pt x="19679" y="1178"/>
                      <a:pt x="18817" y="2397"/>
                      <a:pt x="17576" y="2397"/>
                    </a:cubicBezTo>
                    <a:lnTo>
                      <a:pt x="0" y="2397"/>
                    </a:lnTo>
                    <a:lnTo>
                      <a:pt x="0" y="3595"/>
                    </a:lnTo>
                    <a:lnTo>
                      <a:pt x="19300" y="3595"/>
                    </a:lnTo>
                    <a:cubicBezTo>
                      <a:pt x="20289" y="3595"/>
                      <a:pt x="21088" y="2796"/>
                      <a:pt x="21088" y="1808"/>
                    </a:cubicBezTo>
                    <a:cubicBezTo>
                      <a:pt x="21088" y="820"/>
                      <a:pt x="20289" y="0"/>
                      <a:pt x="1930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04" name="Google Shape;1704;p57"/>
              <p:cNvSpPr/>
              <p:nvPr/>
            </p:nvSpPr>
            <p:spPr>
              <a:xfrm>
                <a:off x="3513642" y="2077439"/>
                <a:ext cx="370509" cy="120888"/>
              </a:xfrm>
              <a:custGeom>
                <a:avLst/>
                <a:gdLst/>
                <a:ahLst/>
                <a:cxnLst/>
                <a:rect l="l" t="t" r="r" b="b"/>
                <a:pathLst>
                  <a:path w="24746" h="8074" extrusionOk="0">
                    <a:moveTo>
                      <a:pt x="757" y="1"/>
                    </a:moveTo>
                    <a:cubicBezTo>
                      <a:pt x="337" y="1"/>
                      <a:pt x="0" y="337"/>
                      <a:pt x="0" y="757"/>
                    </a:cubicBezTo>
                    <a:lnTo>
                      <a:pt x="0" y="1493"/>
                    </a:lnTo>
                    <a:cubicBezTo>
                      <a:pt x="0" y="1914"/>
                      <a:pt x="337" y="2250"/>
                      <a:pt x="757" y="2250"/>
                    </a:cubicBezTo>
                    <a:lnTo>
                      <a:pt x="20772" y="2250"/>
                    </a:lnTo>
                    <a:cubicBezTo>
                      <a:pt x="21782" y="2250"/>
                      <a:pt x="22602" y="3070"/>
                      <a:pt x="22602" y="4079"/>
                    </a:cubicBezTo>
                    <a:cubicBezTo>
                      <a:pt x="22602" y="5067"/>
                      <a:pt x="21803" y="5845"/>
                      <a:pt x="20814" y="5845"/>
                    </a:cubicBezTo>
                    <a:lnTo>
                      <a:pt x="20814" y="5824"/>
                    </a:lnTo>
                    <a:lnTo>
                      <a:pt x="757" y="5824"/>
                    </a:lnTo>
                    <a:cubicBezTo>
                      <a:pt x="337" y="5824"/>
                      <a:pt x="0" y="6161"/>
                      <a:pt x="0" y="6581"/>
                    </a:cubicBezTo>
                    <a:lnTo>
                      <a:pt x="0" y="7338"/>
                    </a:lnTo>
                    <a:cubicBezTo>
                      <a:pt x="0" y="7738"/>
                      <a:pt x="337" y="8074"/>
                      <a:pt x="757" y="8074"/>
                    </a:cubicBezTo>
                    <a:lnTo>
                      <a:pt x="20814" y="8074"/>
                    </a:lnTo>
                    <a:cubicBezTo>
                      <a:pt x="23001" y="8032"/>
                      <a:pt x="24746" y="6224"/>
                      <a:pt x="24746" y="4037"/>
                    </a:cubicBezTo>
                    <a:cubicBezTo>
                      <a:pt x="24746" y="1851"/>
                      <a:pt x="23001" y="64"/>
                      <a:pt x="2081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05" name="Google Shape;1705;p57"/>
              <p:cNvSpPr/>
              <p:nvPr/>
            </p:nvSpPr>
            <p:spPr>
              <a:xfrm>
                <a:off x="3806385" y="2077753"/>
                <a:ext cx="77767" cy="120888"/>
              </a:xfrm>
              <a:custGeom>
                <a:avLst/>
                <a:gdLst/>
                <a:ahLst/>
                <a:cxnLst/>
                <a:rect l="l" t="t" r="r" b="b"/>
                <a:pathLst>
                  <a:path w="5194" h="8074" extrusionOk="0">
                    <a:moveTo>
                      <a:pt x="1" y="1"/>
                    </a:moveTo>
                    <a:cubicBezTo>
                      <a:pt x="2188" y="43"/>
                      <a:pt x="3933" y="1851"/>
                      <a:pt x="3933" y="4037"/>
                    </a:cubicBezTo>
                    <a:cubicBezTo>
                      <a:pt x="3933" y="6224"/>
                      <a:pt x="2188" y="8011"/>
                      <a:pt x="1" y="8074"/>
                    </a:cubicBezTo>
                    <a:lnTo>
                      <a:pt x="1262" y="8074"/>
                    </a:lnTo>
                    <a:cubicBezTo>
                      <a:pt x="3449" y="8011"/>
                      <a:pt x="5194" y="6224"/>
                      <a:pt x="5194" y="4037"/>
                    </a:cubicBezTo>
                    <a:cubicBezTo>
                      <a:pt x="5194" y="1851"/>
                      <a:pt x="3449" y="43"/>
                      <a:pt x="1262" y="1"/>
                    </a:cubicBezTo>
                    <a:close/>
                  </a:path>
                </a:pathLst>
              </a:custGeom>
              <a:solidFill>
                <a:srgbClr val="FFFFFF">
                  <a:alpha val="1772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06" name="Google Shape;1706;p57"/>
              <p:cNvSpPr/>
              <p:nvPr/>
            </p:nvSpPr>
            <p:spPr>
              <a:xfrm>
                <a:off x="3772397" y="2138182"/>
                <a:ext cx="52898" cy="52568"/>
              </a:xfrm>
              <a:custGeom>
                <a:avLst/>
                <a:gdLst/>
                <a:ahLst/>
                <a:cxnLst/>
                <a:rect l="l" t="t" r="r" b="b"/>
                <a:pathLst>
                  <a:path w="3533" h="3511" extrusionOk="0">
                    <a:moveTo>
                      <a:pt x="720" y="0"/>
                    </a:moveTo>
                    <a:cubicBezTo>
                      <a:pt x="317" y="0"/>
                      <a:pt x="0" y="329"/>
                      <a:pt x="0" y="737"/>
                    </a:cubicBezTo>
                    <a:lnTo>
                      <a:pt x="0" y="2734"/>
                    </a:lnTo>
                    <a:cubicBezTo>
                      <a:pt x="0" y="3173"/>
                      <a:pt x="365" y="3489"/>
                      <a:pt x="759" y="3489"/>
                    </a:cubicBezTo>
                    <a:cubicBezTo>
                      <a:pt x="856" y="3489"/>
                      <a:pt x="956" y="3470"/>
                      <a:pt x="1052" y="3428"/>
                    </a:cubicBezTo>
                    <a:lnTo>
                      <a:pt x="1745" y="3134"/>
                    </a:lnTo>
                    <a:lnTo>
                      <a:pt x="2502" y="3449"/>
                    </a:lnTo>
                    <a:cubicBezTo>
                      <a:pt x="2599" y="3491"/>
                      <a:pt x="2697" y="3510"/>
                      <a:pt x="2794" y="3510"/>
                    </a:cubicBezTo>
                    <a:cubicBezTo>
                      <a:pt x="3182" y="3510"/>
                      <a:pt x="3532" y="3197"/>
                      <a:pt x="3532" y="2776"/>
                    </a:cubicBezTo>
                    <a:lnTo>
                      <a:pt x="3532" y="737"/>
                    </a:lnTo>
                    <a:cubicBezTo>
                      <a:pt x="3532" y="349"/>
                      <a:pt x="3215" y="0"/>
                      <a:pt x="2811" y="0"/>
                    </a:cubicBezTo>
                    <a:cubicBezTo>
                      <a:pt x="2799" y="0"/>
                      <a:pt x="2787" y="1"/>
                      <a:pt x="2776" y="1"/>
                    </a:cubicBezTo>
                    <a:lnTo>
                      <a:pt x="757" y="1"/>
                    </a:lnTo>
                    <a:cubicBezTo>
                      <a:pt x="745" y="1"/>
                      <a:pt x="732" y="0"/>
                      <a:pt x="72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3" name="TextBox 2">
              <a:extLst>
                <a:ext uri="{FF2B5EF4-FFF2-40B4-BE49-F238E27FC236}">
                  <a16:creationId xmlns:a16="http://schemas.microsoft.com/office/drawing/2014/main" xmlns="" id="{05809DBD-E550-69D6-5EE9-F8BD0D32DD00}"/>
                </a:ext>
              </a:extLst>
            </p:cNvPr>
            <p:cNvSpPr txBox="1"/>
            <p:nvPr/>
          </p:nvSpPr>
          <p:spPr>
            <a:xfrm>
              <a:off x="569646" y="2607422"/>
              <a:ext cx="1988458" cy="1703030"/>
            </a:xfrm>
            <a:prstGeom prst="rect">
              <a:avLst/>
            </a:prstGeom>
            <a:noFill/>
          </p:spPr>
          <p:txBody>
            <a:bodyPr wrap="square" rtlCol="0">
              <a:spAutoFit/>
            </a:bodyPr>
            <a:lstStyle/>
            <a:p>
              <a:pPr algn="just">
                <a:lnSpc>
                  <a:spcPct val="150000"/>
                </a:lnSpc>
              </a:pPr>
              <a:r>
                <a:rPr lang="en-US" sz="1800"/>
                <a:t>Ôn tập lại nội dung kiến thức đã học trong bài ngày hôm nay. </a:t>
              </a:r>
            </a:p>
          </p:txBody>
        </p:sp>
      </p:grpSp>
    </p:spTree>
    <p:extLst>
      <p:ext uri="{BB962C8B-B14F-4D97-AF65-F5344CB8AC3E}">
        <p14:creationId xmlns:p14="http://schemas.microsoft.com/office/powerpoint/2010/main" val="42364914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67"/>
                                        </p:tgtEl>
                                        <p:attrNameLst>
                                          <p:attrName>style.visibility</p:attrName>
                                        </p:attrNameLst>
                                      </p:cBhvr>
                                      <p:to>
                                        <p:strVal val="visible"/>
                                      </p:to>
                                    </p:set>
                                    <p:animEffect transition="in" filter="barn(inVertical)">
                                      <p:cBhvr>
                                        <p:cTn id="7" dur="500"/>
                                        <p:tgtEl>
                                          <p:spTgt spid="1667"/>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inVertical)">
                                      <p:cBhvr>
                                        <p:cTn id="11" dur="500"/>
                                        <p:tgtEl>
                                          <p:spTgt spid="10"/>
                                        </p:tgtEl>
                                      </p:cBhvr>
                                    </p:animEffect>
                                  </p:childTnLst>
                                </p:cTn>
                              </p:par>
                              <p:par>
                                <p:cTn id="12" presetID="16" presetClass="entr" presetSubtype="21"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par>
                                <p:cTn id="15" presetID="16" presetClass="entr" presetSubtype="21"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que 1">
            <a:extLst>
              <a:ext uri="{FF2B5EF4-FFF2-40B4-BE49-F238E27FC236}">
                <a16:creationId xmlns:a16="http://schemas.microsoft.com/office/drawing/2014/main" xmlns="" id="{AFFE45A6-4E88-7136-4D58-B4121995EEE8}"/>
              </a:ext>
            </a:extLst>
          </p:cNvPr>
          <p:cNvSpPr/>
          <p:nvPr/>
        </p:nvSpPr>
        <p:spPr>
          <a:xfrm>
            <a:off x="2409371" y="261258"/>
            <a:ext cx="4325258" cy="587827"/>
          </a:xfrm>
          <a:prstGeom prst="plaque">
            <a:avLst/>
          </a:prstGeom>
          <a:solidFill>
            <a:schemeClr val="accent2">
              <a:lumMod val="60000"/>
              <a:lumOff val="40000"/>
            </a:schemeClr>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500" b="1">
                <a:solidFill>
                  <a:schemeClr val="tx1"/>
                </a:solidFill>
              </a:rPr>
              <a:t>TRẢ LỜI CÂU HỎI </a:t>
            </a:r>
          </a:p>
        </p:txBody>
      </p:sp>
      <p:grpSp>
        <p:nvGrpSpPr>
          <p:cNvPr id="15" name="Group 14">
            <a:extLst>
              <a:ext uri="{FF2B5EF4-FFF2-40B4-BE49-F238E27FC236}">
                <a16:creationId xmlns:a16="http://schemas.microsoft.com/office/drawing/2014/main" xmlns="" id="{A37EAAD7-8E72-AC7B-1FD3-190F4577FBA6}"/>
              </a:ext>
            </a:extLst>
          </p:cNvPr>
          <p:cNvGrpSpPr/>
          <p:nvPr/>
        </p:nvGrpSpPr>
        <p:grpSpPr>
          <a:xfrm>
            <a:off x="520700" y="932321"/>
            <a:ext cx="8238671" cy="496996"/>
            <a:chOff x="905329" y="1861233"/>
            <a:chExt cx="8238671" cy="496996"/>
          </a:xfrm>
        </p:grpSpPr>
        <p:grpSp>
          <p:nvGrpSpPr>
            <p:cNvPr id="3" name="Group 2">
              <a:extLst>
                <a:ext uri="{FF2B5EF4-FFF2-40B4-BE49-F238E27FC236}">
                  <a16:creationId xmlns:a16="http://schemas.microsoft.com/office/drawing/2014/main" xmlns="" id="{3E465CFC-6256-5959-2B64-C9C0156F4F96}"/>
                </a:ext>
              </a:extLst>
            </p:cNvPr>
            <p:cNvGrpSpPr/>
            <p:nvPr/>
          </p:nvGrpSpPr>
          <p:grpSpPr>
            <a:xfrm>
              <a:off x="905329" y="1884065"/>
              <a:ext cx="473528" cy="473528"/>
              <a:chOff x="1028700" y="4610433"/>
              <a:chExt cx="824190" cy="824190"/>
            </a:xfrm>
          </p:grpSpPr>
          <p:grpSp>
            <p:nvGrpSpPr>
              <p:cNvPr id="4" name="Group 14">
                <a:extLst>
                  <a:ext uri="{FF2B5EF4-FFF2-40B4-BE49-F238E27FC236}">
                    <a16:creationId xmlns:a16="http://schemas.microsoft.com/office/drawing/2014/main" xmlns="" id="{1A0FBA10-1664-4B11-6BDC-82441D5C05AF}"/>
                  </a:ext>
                </a:extLst>
              </p:cNvPr>
              <p:cNvGrpSpPr/>
              <p:nvPr/>
            </p:nvGrpSpPr>
            <p:grpSpPr>
              <a:xfrm>
                <a:off x="1028700" y="4610433"/>
                <a:ext cx="824190" cy="824190"/>
                <a:chOff x="0" y="0"/>
                <a:chExt cx="812800" cy="812800"/>
              </a:xfrm>
            </p:grpSpPr>
            <p:sp>
              <p:nvSpPr>
                <p:cNvPr id="8" name="Freeform 15">
                  <a:extLst>
                    <a:ext uri="{FF2B5EF4-FFF2-40B4-BE49-F238E27FC236}">
                      <a16:creationId xmlns:a16="http://schemas.microsoft.com/office/drawing/2014/main" xmlns="" id="{FE3D63B4-439E-295C-9EF3-1925AC7919D4}"/>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BB5CB"/>
                </a:solidFill>
              </p:spPr>
            </p:sp>
            <p:sp>
              <p:nvSpPr>
                <p:cNvPr id="9" name="TextBox 16">
                  <a:extLst>
                    <a:ext uri="{FF2B5EF4-FFF2-40B4-BE49-F238E27FC236}">
                      <a16:creationId xmlns:a16="http://schemas.microsoft.com/office/drawing/2014/main" xmlns="" id="{0D1DDD9C-F0A7-8559-6C01-6CD07DAB52FE}"/>
                    </a:ext>
                  </a:extLst>
                </p:cNvPr>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5" name="Freeform 26">
                <a:extLst>
                  <a:ext uri="{FF2B5EF4-FFF2-40B4-BE49-F238E27FC236}">
                    <a16:creationId xmlns:a16="http://schemas.microsoft.com/office/drawing/2014/main" xmlns="" id="{F599B00F-33EB-2AEB-B28A-83E4ADB7DC41}"/>
                  </a:ext>
                </a:extLst>
              </p:cNvPr>
              <p:cNvSpPr/>
              <p:nvPr/>
            </p:nvSpPr>
            <p:spPr>
              <a:xfrm>
                <a:off x="1218218" y="4815810"/>
                <a:ext cx="445153" cy="413436"/>
              </a:xfrm>
              <a:custGeom>
                <a:avLst/>
                <a:gdLst/>
                <a:ahLst/>
                <a:cxnLst/>
                <a:rect l="l" t="t" r="r" b="b"/>
                <a:pathLst>
                  <a:path w="445153" h="413436">
                    <a:moveTo>
                      <a:pt x="0" y="0"/>
                    </a:moveTo>
                    <a:lnTo>
                      <a:pt x="445153" y="0"/>
                    </a:lnTo>
                    <a:lnTo>
                      <a:pt x="445153" y="413436"/>
                    </a:lnTo>
                    <a:lnTo>
                      <a:pt x="0" y="41343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sp>
          <p:nvSpPr>
            <p:cNvPr id="13" name="TextBox 12">
              <a:extLst>
                <a:ext uri="{FF2B5EF4-FFF2-40B4-BE49-F238E27FC236}">
                  <a16:creationId xmlns:a16="http://schemas.microsoft.com/office/drawing/2014/main" xmlns="" id="{FA735A87-7B17-1E54-1CC0-82ACC0E4321D}"/>
                </a:ext>
              </a:extLst>
            </p:cNvPr>
            <p:cNvSpPr txBox="1"/>
            <p:nvPr/>
          </p:nvSpPr>
          <p:spPr>
            <a:xfrm>
              <a:off x="1464129" y="1861233"/>
              <a:ext cx="7679871" cy="496996"/>
            </a:xfrm>
            <a:prstGeom prst="rect">
              <a:avLst/>
            </a:prstGeom>
            <a:noFill/>
          </p:spPr>
          <p:txBody>
            <a:bodyPr wrap="square">
              <a:spAutoFit/>
            </a:bodyPr>
            <a:lstStyle/>
            <a:p>
              <a:pPr algn="just">
                <a:lnSpc>
                  <a:spcPct val="150000"/>
                </a:lnSpc>
              </a:pPr>
              <a:r>
                <a:rPr lang="en-US" sz="2000"/>
                <a:t>1. Theo em, đoạn hội thoại trên có thông điệp gì?</a:t>
              </a:r>
            </a:p>
          </p:txBody>
        </p:sp>
      </p:grpSp>
      <p:grpSp>
        <p:nvGrpSpPr>
          <p:cNvPr id="19" name="Group 18">
            <a:extLst>
              <a:ext uri="{FF2B5EF4-FFF2-40B4-BE49-F238E27FC236}">
                <a16:creationId xmlns:a16="http://schemas.microsoft.com/office/drawing/2014/main" xmlns="" id="{1D3E13B9-6A99-A87D-E652-12B2FC026BDF}"/>
              </a:ext>
            </a:extLst>
          </p:cNvPr>
          <p:cNvGrpSpPr/>
          <p:nvPr/>
        </p:nvGrpSpPr>
        <p:grpSpPr>
          <a:xfrm>
            <a:off x="351064" y="1577866"/>
            <a:ext cx="8441871" cy="496996"/>
            <a:chOff x="520700" y="1730263"/>
            <a:chExt cx="8441871" cy="496996"/>
          </a:xfrm>
        </p:grpSpPr>
        <p:cxnSp>
          <p:nvCxnSpPr>
            <p:cNvPr id="17" name="Straight Connector 16">
              <a:extLst>
                <a:ext uri="{FF2B5EF4-FFF2-40B4-BE49-F238E27FC236}">
                  <a16:creationId xmlns:a16="http://schemas.microsoft.com/office/drawing/2014/main" xmlns="" id="{22A31BA1-5979-593C-A157-21162A754C03}"/>
                </a:ext>
              </a:extLst>
            </p:cNvPr>
            <p:cNvCxnSpPr/>
            <p:nvPr/>
          </p:nvCxnSpPr>
          <p:spPr>
            <a:xfrm>
              <a:off x="520700" y="2017486"/>
              <a:ext cx="429135" cy="0"/>
            </a:xfrm>
            <a:prstGeom prst="line">
              <a:avLst/>
            </a:prstGeom>
            <a:ln w="28575">
              <a:solidFill>
                <a:srgbClr val="C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xmlns="" id="{962E971F-247B-05AD-73F5-F66D8F7417BF}"/>
                </a:ext>
              </a:extLst>
            </p:cNvPr>
            <p:cNvSpPr txBox="1"/>
            <p:nvPr/>
          </p:nvSpPr>
          <p:spPr>
            <a:xfrm>
              <a:off x="994228" y="1730263"/>
              <a:ext cx="7968343" cy="496996"/>
            </a:xfrm>
            <a:prstGeom prst="rect">
              <a:avLst/>
            </a:prstGeom>
            <a:noFill/>
          </p:spPr>
          <p:txBody>
            <a:bodyPr wrap="square" rtlCol="0">
              <a:spAutoFit/>
            </a:bodyPr>
            <a:lstStyle/>
            <a:p>
              <a:pPr algn="just">
                <a:lnSpc>
                  <a:spcPct val="150000"/>
                </a:lnSpc>
              </a:pPr>
              <a:r>
                <a:rPr lang="en-US" sz="2000" i="1">
                  <a:solidFill>
                    <a:srgbClr val="C00000"/>
                  </a:solidFill>
                </a:rPr>
                <a:t>Thông tin có chất lượng giúp chúng ta giải quyết được vấn đề đặt ra. </a:t>
              </a:r>
            </a:p>
          </p:txBody>
        </p:sp>
      </p:grpSp>
      <p:grpSp>
        <p:nvGrpSpPr>
          <p:cNvPr id="20" name="Group 19">
            <a:extLst>
              <a:ext uri="{FF2B5EF4-FFF2-40B4-BE49-F238E27FC236}">
                <a16:creationId xmlns:a16="http://schemas.microsoft.com/office/drawing/2014/main" xmlns="" id="{CCCE92A8-4B3B-4976-8B4F-E7A9F66D2157}"/>
              </a:ext>
            </a:extLst>
          </p:cNvPr>
          <p:cNvGrpSpPr/>
          <p:nvPr/>
        </p:nvGrpSpPr>
        <p:grpSpPr>
          <a:xfrm>
            <a:off x="564241" y="2122491"/>
            <a:ext cx="8238671" cy="958660"/>
            <a:chOff x="905329" y="1621749"/>
            <a:chExt cx="8238671" cy="958660"/>
          </a:xfrm>
        </p:grpSpPr>
        <p:grpSp>
          <p:nvGrpSpPr>
            <p:cNvPr id="21" name="Group 20">
              <a:extLst>
                <a:ext uri="{FF2B5EF4-FFF2-40B4-BE49-F238E27FC236}">
                  <a16:creationId xmlns:a16="http://schemas.microsoft.com/office/drawing/2014/main" xmlns="" id="{09A7C3D3-C10C-3B90-AC69-48E2B486BAEF}"/>
                </a:ext>
              </a:extLst>
            </p:cNvPr>
            <p:cNvGrpSpPr/>
            <p:nvPr/>
          </p:nvGrpSpPr>
          <p:grpSpPr>
            <a:xfrm>
              <a:off x="905329" y="1884065"/>
              <a:ext cx="473528" cy="473528"/>
              <a:chOff x="1028700" y="4610433"/>
              <a:chExt cx="824190" cy="824190"/>
            </a:xfrm>
          </p:grpSpPr>
          <p:grpSp>
            <p:nvGrpSpPr>
              <p:cNvPr id="23" name="Group 14">
                <a:extLst>
                  <a:ext uri="{FF2B5EF4-FFF2-40B4-BE49-F238E27FC236}">
                    <a16:creationId xmlns:a16="http://schemas.microsoft.com/office/drawing/2014/main" xmlns="" id="{7F308ADD-FA31-846A-42C4-FCC3028E90F5}"/>
                  </a:ext>
                </a:extLst>
              </p:cNvPr>
              <p:cNvGrpSpPr/>
              <p:nvPr/>
            </p:nvGrpSpPr>
            <p:grpSpPr>
              <a:xfrm>
                <a:off x="1028700" y="4610433"/>
                <a:ext cx="824190" cy="824190"/>
                <a:chOff x="0" y="0"/>
                <a:chExt cx="812800" cy="812800"/>
              </a:xfrm>
            </p:grpSpPr>
            <p:sp>
              <p:nvSpPr>
                <p:cNvPr id="25" name="Freeform 15">
                  <a:extLst>
                    <a:ext uri="{FF2B5EF4-FFF2-40B4-BE49-F238E27FC236}">
                      <a16:creationId xmlns:a16="http://schemas.microsoft.com/office/drawing/2014/main" xmlns="" id="{9051DFDA-495C-9FDE-C0A6-F561B4CFDD5B}"/>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BB5CB"/>
                </a:solidFill>
              </p:spPr>
            </p:sp>
            <p:sp>
              <p:nvSpPr>
                <p:cNvPr id="26" name="TextBox 16">
                  <a:extLst>
                    <a:ext uri="{FF2B5EF4-FFF2-40B4-BE49-F238E27FC236}">
                      <a16:creationId xmlns:a16="http://schemas.microsoft.com/office/drawing/2014/main" xmlns="" id="{DAFC8EA3-5D9D-170D-A82D-17EE3D06469F}"/>
                    </a:ext>
                  </a:extLst>
                </p:cNvPr>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24" name="Freeform 26">
                <a:extLst>
                  <a:ext uri="{FF2B5EF4-FFF2-40B4-BE49-F238E27FC236}">
                    <a16:creationId xmlns:a16="http://schemas.microsoft.com/office/drawing/2014/main" xmlns="" id="{5CD92249-74D4-1D88-2721-8EEEB887BE3C}"/>
                  </a:ext>
                </a:extLst>
              </p:cNvPr>
              <p:cNvSpPr/>
              <p:nvPr/>
            </p:nvSpPr>
            <p:spPr>
              <a:xfrm>
                <a:off x="1218218" y="4815810"/>
                <a:ext cx="445153" cy="413436"/>
              </a:xfrm>
              <a:custGeom>
                <a:avLst/>
                <a:gdLst/>
                <a:ahLst/>
                <a:cxnLst/>
                <a:rect l="l" t="t" r="r" b="b"/>
                <a:pathLst>
                  <a:path w="445153" h="413436">
                    <a:moveTo>
                      <a:pt x="0" y="0"/>
                    </a:moveTo>
                    <a:lnTo>
                      <a:pt x="445153" y="0"/>
                    </a:lnTo>
                    <a:lnTo>
                      <a:pt x="445153" y="413436"/>
                    </a:lnTo>
                    <a:lnTo>
                      <a:pt x="0" y="41343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sp>
          <p:nvSpPr>
            <p:cNvPr id="22" name="TextBox 21">
              <a:extLst>
                <a:ext uri="{FF2B5EF4-FFF2-40B4-BE49-F238E27FC236}">
                  <a16:creationId xmlns:a16="http://schemas.microsoft.com/office/drawing/2014/main" xmlns="" id="{585AE937-2C87-FF92-07E3-D4A864C09E4C}"/>
                </a:ext>
              </a:extLst>
            </p:cNvPr>
            <p:cNvSpPr txBox="1"/>
            <p:nvPr/>
          </p:nvSpPr>
          <p:spPr>
            <a:xfrm>
              <a:off x="1464129" y="1621749"/>
              <a:ext cx="7679871" cy="958660"/>
            </a:xfrm>
            <a:prstGeom prst="rect">
              <a:avLst/>
            </a:prstGeom>
            <a:noFill/>
          </p:spPr>
          <p:txBody>
            <a:bodyPr wrap="square">
              <a:spAutoFit/>
            </a:bodyPr>
            <a:lstStyle/>
            <a:p>
              <a:pPr algn="just">
                <a:lnSpc>
                  <a:spcPct val="150000"/>
                </a:lnSpc>
              </a:pPr>
              <a:r>
                <a:rPr lang="en-US" sz="2000"/>
                <a:t>2. Em nên tìm kiếm thông tin về kì thi tuyển sinh vào lớp 10 công lập ở đâu?</a:t>
              </a:r>
            </a:p>
          </p:txBody>
        </p:sp>
      </p:grpSp>
      <p:sp>
        <p:nvSpPr>
          <p:cNvPr id="27" name="Rectangle: Rounded Corners 26">
            <a:extLst>
              <a:ext uri="{FF2B5EF4-FFF2-40B4-BE49-F238E27FC236}">
                <a16:creationId xmlns:a16="http://schemas.microsoft.com/office/drawing/2014/main" xmlns="" id="{C3CCCEED-891E-B634-4EAC-FD9EF325A988}"/>
              </a:ext>
            </a:extLst>
          </p:cNvPr>
          <p:cNvSpPr/>
          <p:nvPr/>
        </p:nvSpPr>
        <p:spPr>
          <a:xfrm>
            <a:off x="227694" y="3249383"/>
            <a:ext cx="4191907" cy="690187"/>
          </a:xfrm>
          <a:prstGeom prst="roundRect">
            <a:avLst/>
          </a:prstGeom>
          <a:solidFill>
            <a:schemeClr val="bg2"/>
          </a:solidFill>
          <a:ln w="19050">
            <a:solidFill>
              <a:schemeClr val="accent6">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sz="1700">
                <a:solidFill>
                  <a:schemeClr val="tx1"/>
                </a:solidFill>
              </a:rPr>
              <a:t>A. Website của trường em.</a:t>
            </a:r>
            <a:endParaRPr lang="en-US" sz="1700">
              <a:solidFill>
                <a:schemeClr val="tx1"/>
              </a:solidFill>
            </a:endParaRPr>
          </a:p>
        </p:txBody>
      </p:sp>
      <p:sp>
        <p:nvSpPr>
          <p:cNvPr id="28" name="Rectangle: Rounded Corners 27">
            <a:extLst>
              <a:ext uri="{FF2B5EF4-FFF2-40B4-BE49-F238E27FC236}">
                <a16:creationId xmlns:a16="http://schemas.microsoft.com/office/drawing/2014/main" xmlns="" id="{3D032B9B-3D9C-7188-7A40-40B5DFB755F0}"/>
              </a:ext>
            </a:extLst>
          </p:cNvPr>
          <p:cNvSpPr/>
          <p:nvPr/>
        </p:nvSpPr>
        <p:spPr>
          <a:xfrm>
            <a:off x="4724399" y="3249383"/>
            <a:ext cx="4191907" cy="690187"/>
          </a:xfrm>
          <a:prstGeom prst="roundRect">
            <a:avLst/>
          </a:prstGeom>
          <a:solidFill>
            <a:schemeClr val="bg2"/>
          </a:solidFill>
          <a:ln w="19050">
            <a:solidFill>
              <a:schemeClr val="accent6">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sz="1700">
                <a:solidFill>
                  <a:schemeClr val="tx1"/>
                </a:solidFill>
              </a:rPr>
              <a:t>B. Website của Hội đồng Anh.</a:t>
            </a:r>
            <a:endParaRPr lang="en-US" sz="1700">
              <a:solidFill>
                <a:schemeClr val="tx1"/>
              </a:solidFill>
            </a:endParaRPr>
          </a:p>
        </p:txBody>
      </p:sp>
      <p:sp>
        <p:nvSpPr>
          <p:cNvPr id="29" name="Rectangle: Rounded Corners 28">
            <a:extLst>
              <a:ext uri="{FF2B5EF4-FFF2-40B4-BE49-F238E27FC236}">
                <a16:creationId xmlns:a16="http://schemas.microsoft.com/office/drawing/2014/main" xmlns="" id="{DBDB73B7-202F-B4CC-5FF3-6C9BD9F407CC}"/>
              </a:ext>
            </a:extLst>
          </p:cNvPr>
          <p:cNvSpPr/>
          <p:nvPr/>
        </p:nvSpPr>
        <p:spPr>
          <a:xfrm>
            <a:off x="227694" y="4214319"/>
            <a:ext cx="4191907" cy="690187"/>
          </a:xfrm>
          <a:prstGeom prst="roundRect">
            <a:avLst/>
          </a:prstGeom>
          <a:solidFill>
            <a:schemeClr val="bg2"/>
          </a:solidFill>
          <a:ln w="19050">
            <a:solidFill>
              <a:schemeClr val="accent6">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sz="1700">
                <a:solidFill>
                  <a:schemeClr val="tx1"/>
                </a:solidFill>
              </a:rPr>
              <a:t>C. Website của Sở Giáo dục và Đào tạo.</a:t>
            </a:r>
            <a:endParaRPr lang="en-US" sz="1700">
              <a:solidFill>
                <a:schemeClr val="tx1"/>
              </a:solidFill>
            </a:endParaRPr>
          </a:p>
        </p:txBody>
      </p:sp>
      <p:sp>
        <p:nvSpPr>
          <p:cNvPr id="30" name="Rectangle: Rounded Corners 29">
            <a:extLst>
              <a:ext uri="{FF2B5EF4-FFF2-40B4-BE49-F238E27FC236}">
                <a16:creationId xmlns:a16="http://schemas.microsoft.com/office/drawing/2014/main" xmlns="" id="{45D66E62-179E-C09E-2226-F80E9A4E7BDB}"/>
              </a:ext>
            </a:extLst>
          </p:cNvPr>
          <p:cNvSpPr/>
          <p:nvPr/>
        </p:nvSpPr>
        <p:spPr>
          <a:xfrm>
            <a:off x="4724399" y="4214319"/>
            <a:ext cx="4191907" cy="690187"/>
          </a:xfrm>
          <a:prstGeom prst="roundRect">
            <a:avLst/>
          </a:prstGeom>
          <a:solidFill>
            <a:schemeClr val="bg2"/>
          </a:solidFill>
          <a:ln w="19050">
            <a:solidFill>
              <a:schemeClr val="accent6">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pt-BR" sz="1700">
                <a:solidFill>
                  <a:schemeClr val="tx1"/>
                </a:solidFill>
              </a:rPr>
              <a:t>D. Website của Bộ Thông tin và Truyền thông.</a:t>
            </a:r>
            <a:endParaRPr lang="en-US" sz="1700">
              <a:solidFill>
                <a:schemeClr val="tx1"/>
              </a:solidFill>
            </a:endParaRPr>
          </a:p>
        </p:txBody>
      </p:sp>
      <p:sp>
        <p:nvSpPr>
          <p:cNvPr id="31" name="Rectangle: Rounded Corners 30">
            <a:extLst>
              <a:ext uri="{FF2B5EF4-FFF2-40B4-BE49-F238E27FC236}">
                <a16:creationId xmlns:a16="http://schemas.microsoft.com/office/drawing/2014/main" xmlns="" id="{69D9A895-351E-87FD-BE80-D427EBFC9109}"/>
              </a:ext>
            </a:extLst>
          </p:cNvPr>
          <p:cNvSpPr/>
          <p:nvPr/>
        </p:nvSpPr>
        <p:spPr>
          <a:xfrm>
            <a:off x="227694" y="4211179"/>
            <a:ext cx="4191907" cy="690187"/>
          </a:xfrm>
          <a:prstGeom prst="roundRect">
            <a:avLst/>
          </a:prstGeom>
          <a:solidFill>
            <a:schemeClr val="accent1">
              <a:lumMod val="40000"/>
              <a:lumOff val="60000"/>
            </a:schemeClr>
          </a:solidFill>
          <a:ln w="19050">
            <a:solidFill>
              <a:schemeClr val="accent6">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sz="1700">
                <a:solidFill>
                  <a:schemeClr val="tx1"/>
                </a:solidFill>
              </a:rPr>
              <a:t>C. Website của Sở Giáo dục và Đào tạo.</a:t>
            </a:r>
          </a:p>
        </p:txBody>
      </p:sp>
    </p:spTree>
    <p:extLst>
      <p:ext uri="{BB962C8B-B14F-4D97-AF65-F5344CB8AC3E}">
        <p14:creationId xmlns:p14="http://schemas.microsoft.com/office/powerpoint/2010/main" val="33680364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0-#ppt_w/2"/>
                                          </p:val>
                                        </p:tav>
                                        <p:tav tm="100000">
                                          <p:val>
                                            <p:strVal val="#ppt_x"/>
                                          </p:val>
                                        </p:tav>
                                      </p:tavLst>
                                    </p:anim>
                                    <p:anim calcmode="lin" valueType="num">
                                      <p:cBhvr additive="base">
                                        <p:cTn id="13"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barn(inVertical)">
                                      <p:cBhvr>
                                        <p:cTn id="18" dur="500"/>
                                        <p:tgtEl>
                                          <p:spTgt spid="20"/>
                                        </p:tgtEl>
                                      </p:cBhvr>
                                    </p:animEffect>
                                  </p:childTnLst>
                                </p:cTn>
                              </p:par>
                            </p:childTnLst>
                          </p:cTn>
                        </p:par>
                        <p:par>
                          <p:cTn id="19" fill="hold">
                            <p:stCondLst>
                              <p:cond delay="500"/>
                            </p:stCondLst>
                            <p:childTnLst>
                              <p:par>
                                <p:cTn id="20" presetID="14" presetClass="entr" presetSubtype="10"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randombar(horizontal)">
                                      <p:cBhvr>
                                        <p:cTn id="22" dur="500"/>
                                        <p:tgtEl>
                                          <p:spTgt spid="27"/>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randombar(horizontal)">
                                      <p:cBhvr>
                                        <p:cTn id="25" dur="500"/>
                                        <p:tgtEl>
                                          <p:spTgt spid="29"/>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randombar(horizontal)">
                                      <p:cBhvr>
                                        <p:cTn id="28" dur="500"/>
                                        <p:tgtEl>
                                          <p:spTgt spid="30"/>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randombar(horizontal)">
                                      <p:cBhvr>
                                        <p:cTn id="31" dur="500"/>
                                        <p:tgtEl>
                                          <p:spTgt spid="28"/>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randombar(horizontal)">
                                      <p:cBhvr>
                                        <p:cTn id="3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0" grpId="0" animBg="1"/>
      <p:bldP spid="3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15"/>
        <p:cNvGrpSpPr/>
        <p:nvPr/>
      </p:nvGrpSpPr>
      <p:grpSpPr>
        <a:xfrm>
          <a:off x="0" y="0"/>
          <a:ext cx="0" cy="0"/>
          <a:chOff x="0" y="0"/>
          <a:chExt cx="0" cy="0"/>
        </a:xfrm>
      </p:grpSpPr>
      <p:sp>
        <p:nvSpPr>
          <p:cNvPr id="11" name="Rectangle 10">
            <a:extLst>
              <a:ext uri="{FF2B5EF4-FFF2-40B4-BE49-F238E27FC236}">
                <a16:creationId xmlns:a16="http://schemas.microsoft.com/office/drawing/2014/main" xmlns="" id="{8F986752-F79F-F6DF-C4EA-DA63BAE53BEC}"/>
              </a:ext>
            </a:extLst>
          </p:cNvPr>
          <p:cNvSpPr/>
          <p:nvPr/>
        </p:nvSpPr>
        <p:spPr>
          <a:xfrm>
            <a:off x="-261257" y="1291771"/>
            <a:ext cx="4833257" cy="127997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2" name="Rectangle 11">
            <a:extLst>
              <a:ext uri="{FF2B5EF4-FFF2-40B4-BE49-F238E27FC236}">
                <a16:creationId xmlns:a16="http://schemas.microsoft.com/office/drawing/2014/main" xmlns="" id="{615CCFFD-1FBC-32BD-5ADA-0F05FA0EA75B}"/>
              </a:ext>
            </a:extLst>
          </p:cNvPr>
          <p:cNvSpPr/>
          <p:nvPr/>
        </p:nvSpPr>
        <p:spPr>
          <a:xfrm>
            <a:off x="4571999" y="2571749"/>
            <a:ext cx="4833257" cy="127997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0" name="TextBox 9">
            <a:extLst>
              <a:ext uri="{FF2B5EF4-FFF2-40B4-BE49-F238E27FC236}">
                <a16:creationId xmlns:a16="http://schemas.microsoft.com/office/drawing/2014/main" xmlns="" id="{11C67FE7-C77D-3E09-896E-9582DD311816}"/>
              </a:ext>
            </a:extLst>
          </p:cNvPr>
          <p:cNvSpPr txBox="1"/>
          <p:nvPr/>
        </p:nvSpPr>
        <p:spPr>
          <a:xfrm>
            <a:off x="580571" y="1659288"/>
            <a:ext cx="7982857" cy="1824923"/>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lang="en-US" sz="4000" b="1"/>
              <a:t>CẢM ƠN CÁC EM ĐÃ CHÚ Ý </a:t>
            </a:r>
          </a:p>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lang="en-US" sz="4000" b="1"/>
              <a:t>LẮNG NGHE BÀI GIẢNG!</a:t>
            </a:r>
            <a:endParaRPr kumimoji="0" lang="en-US" sz="4000" b="1"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5008474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41"/>
        <p:cNvGrpSpPr/>
        <p:nvPr/>
      </p:nvGrpSpPr>
      <p:grpSpPr>
        <a:xfrm>
          <a:off x="0" y="0"/>
          <a:ext cx="0" cy="0"/>
          <a:chOff x="0" y="0"/>
          <a:chExt cx="0" cy="0"/>
        </a:xfrm>
      </p:grpSpPr>
      <p:sp>
        <p:nvSpPr>
          <p:cNvPr id="9" name="TextBox 8">
            <a:extLst>
              <a:ext uri="{FF2B5EF4-FFF2-40B4-BE49-F238E27FC236}">
                <a16:creationId xmlns:a16="http://schemas.microsoft.com/office/drawing/2014/main" xmlns="" id="{CD982DF1-CF36-FBDA-26CF-523DC59830C6}"/>
              </a:ext>
            </a:extLst>
          </p:cNvPr>
          <p:cNvSpPr txBox="1"/>
          <p:nvPr/>
        </p:nvSpPr>
        <p:spPr>
          <a:xfrm>
            <a:off x="547914" y="870497"/>
            <a:ext cx="8048171" cy="1391728"/>
          </a:xfrm>
          <a:prstGeom prst="rect">
            <a:avLst/>
          </a:prstGeom>
          <a:noFill/>
        </p:spPr>
        <p:txBody>
          <a:bodyPr wrap="square">
            <a:spAutoFit/>
          </a:bodyPr>
          <a:lstStyle/>
          <a:p>
            <a:pPr algn="ctr">
              <a:lnSpc>
                <a:spcPct val="150000"/>
              </a:lnSpc>
            </a:pPr>
            <a:r>
              <a:rPr lang="vi-VN" sz="3000" b="1">
                <a:solidFill>
                  <a:schemeClr val="accent3">
                    <a:lumMod val="75000"/>
                  </a:schemeClr>
                </a:solidFill>
              </a:rPr>
              <a:t>CHỦ ĐỀ 2: TỔ CHỨC LƯU TRỮ, TÌM KIẾM </a:t>
            </a:r>
            <a:endParaRPr lang="en-US" sz="3000" b="1">
              <a:solidFill>
                <a:schemeClr val="accent3">
                  <a:lumMod val="75000"/>
                </a:schemeClr>
              </a:solidFill>
            </a:endParaRPr>
          </a:p>
          <a:p>
            <a:pPr algn="ctr">
              <a:lnSpc>
                <a:spcPct val="150000"/>
              </a:lnSpc>
            </a:pPr>
            <a:r>
              <a:rPr lang="vi-VN" sz="3000" b="1">
                <a:solidFill>
                  <a:schemeClr val="accent3">
                    <a:lumMod val="75000"/>
                  </a:schemeClr>
                </a:solidFill>
              </a:rPr>
              <a:t>VÀ TRAO ĐỔI THÔNG TIN</a:t>
            </a:r>
          </a:p>
        </p:txBody>
      </p:sp>
      <p:sp>
        <p:nvSpPr>
          <p:cNvPr id="11" name="TextBox 10">
            <a:extLst>
              <a:ext uri="{FF2B5EF4-FFF2-40B4-BE49-F238E27FC236}">
                <a16:creationId xmlns:a16="http://schemas.microsoft.com/office/drawing/2014/main" xmlns="" id="{C5C4C645-64C9-D2A4-A678-EFB453A9EAB2}"/>
              </a:ext>
            </a:extLst>
          </p:cNvPr>
          <p:cNvSpPr txBox="1"/>
          <p:nvPr/>
        </p:nvSpPr>
        <p:spPr>
          <a:xfrm>
            <a:off x="717549" y="2658107"/>
            <a:ext cx="7708899" cy="1824923"/>
          </a:xfrm>
          <a:prstGeom prst="rect">
            <a:avLst/>
          </a:prstGeom>
          <a:noFill/>
        </p:spPr>
        <p:txBody>
          <a:bodyPr wrap="square">
            <a:spAutoFit/>
          </a:bodyPr>
          <a:lstStyle/>
          <a:p>
            <a:pPr algn="ctr">
              <a:lnSpc>
                <a:spcPct val="150000"/>
              </a:lnSpc>
            </a:pPr>
            <a:r>
              <a:rPr lang="en-US" sz="4000" b="1"/>
              <a:t>BÀI 2: THÔNG TIN </a:t>
            </a:r>
          </a:p>
          <a:p>
            <a:pPr algn="ctr">
              <a:lnSpc>
                <a:spcPct val="150000"/>
              </a:lnSpc>
            </a:pPr>
            <a:r>
              <a:rPr lang="en-US" sz="4000" b="1"/>
              <a:t>TRONG GIẢI QUYẾT VẤN ĐỀ</a:t>
            </a:r>
          </a:p>
        </p:txBody>
      </p:sp>
      <p:cxnSp>
        <p:nvCxnSpPr>
          <p:cNvPr id="15" name="Straight Connector 14">
            <a:extLst>
              <a:ext uri="{FF2B5EF4-FFF2-40B4-BE49-F238E27FC236}">
                <a16:creationId xmlns:a16="http://schemas.microsoft.com/office/drawing/2014/main" xmlns="" id="{9BCB4BCA-6747-9BEA-C84A-CD90DBBC04ED}"/>
              </a:ext>
            </a:extLst>
          </p:cNvPr>
          <p:cNvCxnSpPr/>
          <p:nvPr/>
        </p:nvCxnSpPr>
        <p:spPr>
          <a:xfrm>
            <a:off x="448127" y="2489194"/>
            <a:ext cx="8247742" cy="0"/>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10216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arn(inVertical)">
                                      <p:cBhvr>
                                        <p:cTn id="10" dur="500"/>
                                        <p:tgtEl>
                                          <p:spTgt spid="15"/>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up)">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50"/>
        <p:cNvGrpSpPr/>
        <p:nvPr/>
      </p:nvGrpSpPr>
      <p:grpSpPr>
        <a:xfrm>
          <a:off x="0" y="0"/>
          <a:ext cx="0" cy="0"/>
          <a:chOff x="0" y="0"/>
          <a:chExt cx="0" cy="0"/>
        </a:xfrm>
      </p:grpSpPr>
      <p:sp>
        <p:nvSpPr>
          <p:cNvPr id="40" name="TextBox 39">
            <a:extLst>
              <a:ext uri="{FF2B5EF4-FFF2-40B4-BE49-F238E27FC236}">
                <a16:creationId xmlns:a16="http://schemas.microsoft.com/office/drawing/2014/main" xmlns="" id="{9FA51746-4B8E-B8E6-286A-E5D12D0B02BD}"/>
              </a:ext>
            </a:extLst>
          </p:cNvPr>
          <p:cNvSpPr txBox="1"/>
          <p:nvPr/>
        </p:nvSpPr>
        <p:spPr>
          <a:xfrm>
            <a:off x="1643742" y="464457"/>
            <a:ext cx="5856515" cy="630942"/>
          </a:xfrm>
          <a:prstGeom prst="rect">
            <a:avLst/>
          </a:prstGeom>
          <a:noFill/>
        </p:spPr>
        <p:txBody>
          <a:bodyPr wrap="square" rtlCol="0">
            <a:spAutoFit/>
          </a:bodyPr>
          <a:lstStyle/>
          <a:p>
            <a:pPr algn="ctr"/>
            <a:r>
              <a:rPr lang="en-US" sz="3500" b="1">
                <a:solidFill>
                  <a:schemeClr val="bg2">
                    <a:lumMod val="25000"/>
                  </a:schemeClr>
                </a:solidFill>
              </a:rPr>
              <a:t>NỘI DUNG BÀI HỌC </a:t>
            </a:r>
          </a:p>
        </p:txBody>
      </p:sp>
      <p:grpSp>
        <p:nvGrpSpPr>
          <p:cNvPr id="46" name="Group 45">
            <a:extLst>
              <a:ext uri="{FF2B5EF4-FFF2-40B4-BE49-F238E27FC236}">
                <a16:creationId xmlns:a16="http://schemas.microsoft.com/office/drawing/2014/main" xmlns="" id="{0B915217-E7D9-DD54-4D57-5F8C363B3943}"/>
              </a:ext>
            </a:extLst>
          </p:cNvPr>
          <p:cNvGrpSpPr/>
          <p:nvPr/>
        </p:nvGrpSpPr>
        <p:grpSpPr>
          <a:xfrm>
            <a:off x="841829" y="1494972"/>
            <a:ext cx="3185886" cy="3316515"/>
            <a:chOff x="841829" y="1516743"/>
            <a:chExt cx="3185886" cy="3316515"/>
          </a:xfrm>
        </p:grpSpPr>
        <p:sp>
          <p:nvSpPr>
            <p:cNvPr id="41" name="Rectangle: Top Corners Rounded 40">
              <a:extLst>
                <a:ext uri="{FF2B5EF4-FFF2-40B4-BE49-F238E27FC236}">
                  <a16:creationId xmlns:a16="http://schemas.microsoft.com/office/drawing/2014/main" xmlns="" id="{8E52B899-8C05-109B-5360-EFECCB0AA77E}"/>
                </a:ext>
              </a:extLst>
            </p:cNvPr>
            <p:cNvSpPr/>
            <p:nvPr/>
          </p:nvSpPr>
          <p:spPr>
            <a:xfrm>
              <a:off x="841829" y="1516743"/>
              <a:ext cx="3185886" cy="689428"/>
            </a:xfrm>
            <a:prstGeom prst="round2Same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500" b="1"/>
                <a:t>01</a:t>
              </a:r>
            </a:p>
          </p:txBody>
        </p:sp>
        <p:sp>
          <p:nvSpPr>
            <p:cNvPr id="42" name="Rectangle: Top Corners Rounded 41">
              <a:extLst>
                <a:ext uri="{FF2B5EF4-FFF2-40B4-BE49-F238E27FC236}">
                  <a16:creationId xmlns:a16="http://schemas.microsoft.com/office/drawing/2014/main" xmlns="" id="{F378C0A1-B14F-D03D-21FC-752C1A0A876F}"/>
                </a:ext>
              </a:extLst>
            </p:cNvPr>
            <p:cNvSpPr/>
            <p:nvPr/>
          </p:nvSpPr>
          <p:spPr>
            <a:xfrm flipV="1">
              <a:off x="841829" y="2184400"/>
              <a:ext cx="3185886" cy="2648858"/>
            </a:xfrm>
            <a:prstGeom prst="round2SameRect">
              <a:avLst>
                <a:gd name="adj1" fmla="val 5987"/>
                <a:gd name="adj2" fmla="val 0"/>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xmlns="" id="{D86AADD9-A259-6309-49B7-A5C038F5D64D}"/>
                </a:ext>
              </a:extLst>
            </p:cNvPr>
            <p:cNvSpPr txBox="1"/>
            <p:nvPr/>
          </p:nvSpPr>
          <p:spPr>
            <a:xfrm>
              <a:off x="1001487" y="2355004"/>
              <a:ext cx="2866570" cy="2329420"/>
            </a:xfrm>
            <a:prstGeom prst="rect">
              <a:avLst/>
            </a:prstGeom>
            <a:noFill/>
          </p:spPr>
          <p:txBody>
            <a:bodyPr wrap="square" rtlCol="0">
              <a:spAutoFit/>
            </a:bodyPr>
            <a:lstStyle/>
            <a:p>
              <a:pPr algn="ctr">
                <a:lnSpc>
                  <a:spcPct val="150000"/>
                </a:lnSpc>
              </a:pPr>
              <a:r>
                <a:rPr lang="en-US" sz="2500"/>
                <a:t>Vai trò của chất lượng thông tin trong giải quyết vấn đề </a:t>
              </a:r>
            </a:p>
          </p:txBody>
        </p:sp>
      </p:grpSp>
      <p:grpSp>
        <p:nvGrpSpPr>
          <p:cNvPr id="47" name="Group 46">
            <a:extLst>
              <a:ext uri="{FF2B5EF4-FFF2-40B4-BE49-F238E27FC236}">
                <a16:creationId xmlns:a16="http://schemas.microsoft.com/office/drawing/2014/main" xmlns="" id="{74FA1C42-625B-59E7-00D9-D579D678B4C6}"/>
              </a:ext>
            </a:extLst>
          </p:cNvPr>
          <p:cNvGrpSpPr/>
          <p:nvPr/>
        </p:nvGrpSpPr>
        <p:grpSpPr>
          <a:xfrm>
            <a:off x="5116287" y="1494972"/>
            <a:ext cx="3185886" cy="3316515"/>
            <a:chOff x="841829" y="1516743"/>
            <a:chExt cx="3185886" cy="3316515"/>
          </a:xfrm>
        </p:grpSpPr>
        <p:sp>
          <p:nvSpPr>
            <p:cNvPr id="48" name="Rectangle: Top Corners Rounded 47">
              <a:extLst>
                <a:ext uri="{FF2B5EF4-FFF2-40B4-BE49-F238E27FC236}">
                  <a16:creationId xmlns:a16="http://schemas.microsoft.com/office/drawing/2014/main" xmlns="" id="{82FC960F-8A88-C465-C6D1-4ED2345C7D76}"/>
                </a:ext>
              </a:extLst>
            </p:cNvPr>
            <p:cNvSpPr/>
            <p:nvPr/>
          </p:nvSpPr>
          <p:spPr>
            <a:xfrm>
              <a:off x="841829" y="1516743"/>
              <a:ext cx="3185886" cy="689428"/>
            </a:xfrm>
            <a:prstGeom prst="round2SameRect">
              <a:avLst/>
            </a:prstGeom>
            <a:solidFill>
              <a:schemeClr val="accent6">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500" b="1"/>
                <a:t>02</a:t>
              </a:r>
            </a:p>
          </p:txBody>
        </p:sp>
        <p:sp>
          <p:nvSpPr>
            <p:cNvPr id="49" name="Rectangle: Top Corners Rounded 48">
              <a:extLst>
                <a:ext uri="{FF2B5EF4-FFF2-40B4-BE49-F238E27FC236}">
                  <a16:creationId xmlns:a16="http://schemas.microsoft.com/office/drawing/2014/main" xmlns="" id="{DAA15328-A4E9-9A19-E5C1-3065C69C9DCA}"/>
                </a:ext>
              </a:extLst>
            </p:cNvPr>
            <p:cNvSpPr/>
            <p:nvPr/>
          </p:nvSpPr>
          <p:spPr>
            <a:xfrm flipV="1">
              <a:off x="841829" y="2184400"/>
              <a:ext cx="3185886" cy="2648858"/>
            </a:xfrm>
            <a:prstGeom prst="round2SameRect">
              <a:avLst>
                <a:gd name="adj1" fmla="val 5987"/>
                <a:gd name="adj2" fmla="val 0"/>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xmlns="" id="{D2D8F291-5DE0-55A1-6C7D-36FD9A5A579E}"/>
                </a:ext>
              </a:extLst>
            </p:cNvPr>
            <p:cNvSpPr txBox="1"/>
            <p:nvPr/>
          </p:nvSpPr>
          <p:spPr>
            <a:xfrm>
              <a:off x="1001487" y="2355004"/>
              <a:ext cx="2866570" cy="1175258"/>
            </a:xfrm>
            <a:prstGeom prst="rect">
              <a:avLst/>
            </a:prstGeom>
            <a:noFill/>
          </p:spPr>
          <p:txBody>
            <a:bodyPr wrap="square" rtlCol="0">
              <a:spAutoFit/>
            </a:bodyPr>
            <a:lstStyle/>
            <a:p>
              <a:pPr algn="ctr">
                <a:lnSpc>
                  <a:spcPct val="150000"/>
                </a:lnSpc>
              </a:pPr>
              <a:r>
                <a:rPr lang="en-US" sz="2500"/>
                <a:t>Chất lượng </a:t>
              </a:r>
            </a:p>
            <a:p>
              <a:pPr algn="ctr">
                <a:lnSpc>
                  <a:spcPct val="150000"/>
                </a:lnSpc>
              </a:pPr>
              <a:r>
                <a:rPr lang="en-US" sz="2500"/>
                <a:t>thông tin</a:t>
              </a:r>
            </a:p>
          </p:txBody>
        </p:sp>
      </p:grpSp>
    </p:spTree>
    <p:extLst>
      <p:ext uri="{BB962C8B-B14F-4D97-AF65-F5344CB8AC3E}">
        <p14:creationId xmlns:p14="http://schemas.microsoft.com/office/powerpoint/2010/main" val="28089081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500"/>
                                        <p:tgtEl>
                                          <p:spTgt spid="40"/>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randombar(horizontal)">
                                      <p:cBhvr>
                                        <p:cTn id="11" dur="500"/>
                                        <p:tgtEl>
                                          <p:spTgt spid="46"/>
                                        </p:tgtEl>
                                      </p:cBhvr>
                                    </p:animEffect>
                                  </p:childTnLst>
                                </p:cTn>
                              </p:par>
                              <p:par>
                                <p:cTn id="12" presetID="14" presetClass="entr" presetSubtype="10" fill="hold" nodeType="withEffect">
                                  <p:stCondLst>
                                    <p:cond delay="0"/>
                                  </p:stCondLst>
                                  <p:childTnLst>
                                    <p:set>
                                      <p:cBhvr>
                                        <p:cTn id="13" dur="1" fill="hold">
                                          <p:stCondLst>
                                            <p:cond delay="0"/>
                                          </p:stCondLst>
                                        </p:cTn>
                                        <p:tgtEl>
                                          <p:spTgt spid="47"/>
                                        </p:tgtEl>
                                        <p:attrNameLst>
                                          <p:attrName>style.visibility</p:attrName>
                                        </p:attrNameLst>
                                      </p:cBhvr>
                                      <p:to>
                                        <p:strVal val="visible"/>
                                      </p:to>
                                    </p:set>
                                    <p:animEffect transition="in" filter="randombar(horizontal)">
                                      <p:cBhvr>
                                        <p:cTn id="14"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73"/>
        <p:cNvGrpSpPr/>
        <p:nvPr/>
      </p:nvGrpSpPr>
      <p:grpSpPr>
        <a:xfrm>
          <a:off x="0" y="0"/>
          <a:ext cx="0" cy="0"/>
          <a:chOff x="0" y="0"/>
          <a:chExt cx="0" cy="0"/>
        </a:xfrm>
      </p:grpSpPr>
      <p:sp>
        <p:nvSpPr>
          <p:cNvPr id="6" name="TextBox 5">
            <a:extLst>
              <a:ext uri="{FF2B5EF4-FFF2-40B4-BE49-F238E27FC236}">
                <a16:creationId xmlns:a16="http://schemas.microsoft.com/office/drawing/2014/main" xmlns="" id="{4753B1C5-31C7-2153-9D7E-21143A0B377A}"/>
              </a:ext>
            </a:extLst>
          </p:cNvPr>
          <p:cNvSpPr txBox="1"/>
          <p:nvPr/>
        </p:nvSpPr>
        <p:spPr>
          <a:xfrm>
            <a:off x="191780" y="869035"/>
            <a:ext cx="5406445" cy="3631763"/>
          </a:xfrm>
          <a:prstGeom prst="rect">
            <a:avLst/>
          </a:prstGeom>
          <a:solidFill>
            <a:schemeClr val="bg1"/>
          </a:solidFill>
        </p:spPr>
        <p:txBody>
          <a:bodyPr wrap="square" rtlCol="0">
            <a:spAutoFit/>
          </a:bodyPr>
          <a:lstStyle/>
          <a:p>
            <a:pPr algn="ctr">
              <a:lnSpc>
                <a:spcPct val="150000"/>
              </a:lnSpc>
            </a:pPr>
            <a:r>
              <a:rPr lang="en-US" sz="3600" b="1"/>
              <a:t>PHẦN 1. </a:t>
            </a:r>
            <a:r>
              <a:rPr lang="vi-VN" sz="3600" b="1"/>
              <a:t>VAI TRÒ </a:t>
            </a:r>
            <a:endParaRPr lang="en-US" sz="3600" b="1"/>
          </a:p>
          <a:p>
            <a:pPr algn="ctr">
              <a:lnSpc>
                <a:spcPct val="150000"/>
              </a:lnSpc>
            </a:pPr>
            <a:r>
              <a:rPr lang="vi-VN" sz="3600" b="1"/>
              <a:t>CỦA CHẤT LƯỢNG THÔNG TIN TRONG GIẢI QUYẾT VẤN ĐỀ </a:t>
            </a:r>
          </a:p>
          <a:p>
            <a:endParaRPr lang="en-US"/>
          </a:p>
        </p:txBody>
      </p:sp>
      <p:grpSp>
        <p:nvGrpSpPr>
          <p:cNvPr id="776" name="Google Shape;776;p38"/>
          <p:cNvGrpSpPr/>
          <p:nvPr/>
        </p:nvGrpSpPr>
        <p:grpSpPr>
          <a:xfrm>
            <a:off x="5300917" y="907529"/>
            <a:ext cx="3650153" cy="3699307"/>
            <a:chOff x="5377117" y="923404"/>
            <a:chExt cx="3650153" cy="3699307"/>
          </a:xfrm>
        </p:grpSpPr>
        <p:sp>
          <p:nvSpPr>
            <p:cNvPr id="777" name="Google Shape;777;p38"/>
            <p:cNvSpPr/>
            <p:nvPr/>
          </p:nvSpPr>
          <p:spPr>
            <a:xfrm rot="-463728">
              <a:off x="5543689" y="1717108"/>
              <a:ext cx="3269274" cy="2698025"/>
            </a:xfrm>
            <a:custGeom>
              <a:avLst/>
              <a:gdLst/>
              <a:ahLst/>
              <a:cxnLst/>
              <a:rect l="l" t="t" r="r" b="b"/>
              <a:pathLst>
                <a:path w="5145" h="4246" extrusionOk="0">
                  <a:moveTo>
                    <a:pt x="4884" y="2599"/>
                  </a:moveTo>
                  <a:cubicBezTo>
                    <a:pt x="4078" y="4103"/>
                    <a:pt x="2271" y="4610"/>
                    <a:pt x="735" y="3983"/>
                  </a:cubicBezTo>
                  <a:cubicBezTo>
                    <a:pt x="591" y="3924"/>
                    <a:pt x="451" y="3841"/>
                    <a:pt x="333" y="3738"/>
                  </a:cubicBezTo>
                  <a:cubicBezTo>
                    <a:pt x="297" y="3707"/>
                    <a:pt x="264" y="3675"/>
                    <a:pt x="233" y="3641"/>
                  </a:cubicBezTo>
                  <a:cubicBezTo>
                    <a:pt x="129" y="3525"/>
                    <a:pt x="50" y="3390"/>
                    <a:pt x="18" y="3238"/>
                  </a:cubicBezTo>
                  <a:cubicBezTo>
                    <a:pt x="14" y="3221"/>
                    <a:pt x="11" y="3203"/>
                    <a:pt x="8" y="3185"/>
                  </a:cubicBezTo>
                  <a:cubicBezTo>
                    <a:pt x="8" y="3184"/>
                    <a:pt x="8" y="3182"/>
                    <a:pt x="8" y="3181"/>
                  </a:cubicBezTo>
                  <a:cubicBezTo>
                    <a:pt x="-3" y="3107"/>
                    <a:pt x="-2" y="3035"/>
                    <a:pt x="8" y="2965"/>
                  </a:cubicBezTo>
                  <a:cubicBezTo>
                    <a:pt x="9" y="2951"/>
                    <a:pt x="12" y="2936"/>
                    <a:pt x="15" y="2921"/>
                  </a:cubicBezTo>
                  <a:cubicBezTo>
                    <a:pt x="26" y="2864"/>
                    <a:pt x="44" y="2808"/>
                    <a:pt x="66" y="2754"/>
                  </a:cubicBezTo>
                  <a:cubicBezTo>
                    <a:pt x="71" y="2743"/>
                    <a:pt x="77" y="2731"/>
                    <a:pt x="82" y="2719"/>
                  </a:cubicBezTo>
                  <a:cubicBezTo>
                    <a:pt x="97" y="2688"/>
                    <a:pt x="114" y="2657"/>
                    <a:pt x="132" y="2627"/>
                  </a:cubicBezTo>
                  <a:cubicBezTo>
                    <a:pt x="138" y="2617"/>
                    <a:pt x="145" y="2606"/>
                    <a:pt x="151" y="2596"/>
                  </a:cubicBezTo>
                  <a:cubicBezTo>
                    <a:pt x="373" y="2253"/>
                    <a:pt x="795" y="1994"/>
                    <a:pt x="1112" y="1815"/>
                  </a:cubicBezTo>
                  <a:cubicBezTo>
                    <a:pt x="1411" y="1647"/>
                    <a:pt x="1722" y="1483"/>
                    <a:pt x="1976" y="1248"/>
                  </a:cubicBezTo>
                  <a:cubicBezTo>
                    <a:pt x="2213" y="1028"/>
                    <a:pt x="2397" y="753"/>
                    <a:pt x="2624" y="520"/>
                  </a:cubicBezTo>
                  <a:cubicBezTo>
                    <a:pt x="2831" y="307"/>
                    <a:pt x="3068" y="131"/>
                    <a:pt x="3409" y="48"/>
                  </a:cubicBezTo>
                  <a:cubicBezTo>
                    <a:pt x="3642" y="-9"/>
                    <a:pt x="3888" y="-16"/>
                    <a:pt x="4118" y="32"/>
                  </a:cubicBezTo>
                  <a:lnTo>
                    <a:pt x="4119" y="32"/>
                  </a:lnTo>
                  <a:cubicBezTo>
                    <a:pt x="4128" y="34"/>
                    <a:pt x="4137" y="36"/>
                    <a:pt x="4147" y="38"/>
                  </a:cubicBezTo>
                  <a:cubicBezTo>
                    <a:pt x="4203" y="51"/>
                    <a:pt x="4258" y="68"/>
                    <a:pt x="4312" y="88"/>
                  </a:cubicBezTo>
                  <a:cubicBezTo>
                    <a:pt x="4321" y="91"/>
                    <a:pt x="4330" y="94"/>
                    <a:pt x="4339" y="98"/>
                  </a:cubicBezTo>
                  <a:cubicBezTo>
                    <a:pt x="4400" y="122"/>
                    <a:pt x="4458" y="150"/>
                    <a:pt x="4513" y="183"/>
                  </a:cubicBezTo>
                  <a:cubicBezTo>
                    <a:pt x="4524" y="189"/>
                    <a:pt x="4534" y="195"/>
                    <a:pt x="4544" y="202"/>
                  </a:cubicBezTo>
                  <a:cubicBezTo>
                    <a:pt x="4586" y="229"/>
                    <a:pt x="4626" y="258"/>
                    <a:pt x="4665" y="291"/>
                  </a:cubicBezTo>
                  <a:lnTo>
                    <a:pt x="4665" y="291"/>
                  </a:lnTo>
                  <a:cubicBezTo>
                    <a:pt x="4676" y="300"/>
                    <a:pt x="4687" y="309"/>
                    <a:pt x="4697" y="319"/>
                  </a:cubicBezTo>
                  <a:cubicBezTo>
                    <a:pt x="4737" y="355"/>
                    <a:pt x="4775" y="394"/>
                    <a:pt x="4809" y="436"/>
                  </a:cubicBezTo>
                  <a:cubicBezTo>
                    <a:pt x="4820" y="449"/>
                    <a:pt x="4830" y="462"/>
                    <a:pt x="4839" y="474"/>
                  </a:cubicBezTo>
                  <a:cubicBezTo>
                    <a:pt x="4866" y="510"/>
                    <a:pt x="4890" y="547"/>
                    <a:pt x="4913" y="587"/>
                  </a:cubicBezTo>
                  <a:cubicBezTo>
                    <a:pt x="4913" y="587"/>
                    <a:pt x="4914" y="588"/>
                    <a:pt x="4914" y="589"/>
                  </a:cubicBezTo>
                  <a:cubicBezTo>
                    <a:pt x="4917" y="592"/>
                    <a:pt x="4918" y="596"/>
                    <a:pt x="4921" y="599"/>
                  </a:cubicBezTo>
                  <a:cubicBezTo>
                    <a:pt x="5251" y="1188"/>
                    <a:pt x="5197" y="2015"/>
                    <a:pt x="4884" y="2599"/>
                  </a:cubicBezTo>
                  <a:close/>
                </a:path>
              </a:pathLst>
            </a:custGeom>
            <a:solidFill>
              <a:schemeClr val="accent4"/>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78" name="Google Shape;778;p38"/>
            <p:cNvSpPr/>
            <p:nvPr/>
          </p:nvSpPr>
          <p:spPr>
            <a:xfrm>
              <a:off x="5619468" y="1469579"/>
              <a:ext cx="1091520" cy="755640"/>
            </a:xfrm>
            <a:custGeom>
              <a:avLst/>
              <a:gdLst/>
              <a:ahLst/>
              <a:cxnLst/>
              <a:rect l="l" t="t" r="r" b="b"/>
              <a:pathLst>
                <a:path w="3032" h="2099" extrusionOk="0">
                  <a:moveTo>
                    <a:pt x="2775" y="0"/>
                  </a:moveTo>
                  <a:lnTo>
                    <a:pt x="257" y="0"/>
                  </a:lnTo>
                  <a:cubicBezTo>
                    <a:pt x="116" y="0"/>
                    <a:pt x="0" y="115"/>
                    <a:pt x="0" y="257"/>
                  </a:cubicBezTo>
                  <a:lnTo>
                    <a:pt x="0" y="1393"/>
                  </a:lnTo>
                  <a:cubicBezTo>
                    <a:pt x="0" y="1533"/>
                    <a:pt x="116" y="1649"/>
                    <a:pt x="257" y="1649"/>
                  </a:cubicBezTo>
                  <a:lnTo>
                    <a:pt x="2231" y="1649"/>
                  </a:lnTo>
                  <a:cubicBezTo>
                    <a:pt x="2234" y="1767"/>
                    <a:pt x="2275" y="1946"/>
                    <a:pt x="2464" y="2099"/>
                  </a:cubicBezTo>
                  <a:cubicBezTo>
                    <a:pt x="2464" y="2099"/>
                    <a:pt x="2460" y="1825"/>
                    <a:pt x="2511" y="1649"/>
                  </a:cubicBezTo>
                  <a:lnTo>
                    <a:pt x="2775" y="1649"/>
                  </a:lnTo>
                  <a:cubicBezTo>
                    <a:pt x="2917" y="1649"/>
                    <a:pt x="3032" y="1533"/>
                    <a:pt x="3032" y="1393"/>
                  </a:cubicBezTo>
                  <a:lnTo>
                    <a:pt x="3032" y="257"/>
                  </a:lnTo>
                  <a:cubicBezTo>
                    <a:pt x="3032" y="115"/>
                    <a:pt x="2917" y="0"/>
                    <a:pt x="2775" y="0"/>
                  </a:cubicBezTo>
                  <a:close/>
                </a:path>
              </a:pathLst>
            </a:custGeom>
            <a:solidFill>
              <a:schemeClr val="accent2"/>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79" name="Google Shape;779;p38"/>
            <p:cNvSpPr/>
            <p:nvPr/>
          </p:nvSpPr>
          <p:spPr>
            <a:xfrm>
              <a:off x="5732868" y="1615019"/>
              <a:ext cx="865080" cy="28440"/>
            </a:xfrm>
            <a:custGeom>
              <a:avLst/>
              <a:gdLst/>
              <a:ahLst/>
              <a:cxnLst/>
              <a:rect l="l" t="t" r="r" b="b"/>
              <a:pathLst>
                <a:path w="2403" h="79" extrusionOk="0">
                  <a:moveTo>
                    <a:pt x="2403" y="79"/>
                  </a:moveTo>
                  <a:lnTo>
                    <a:pt x="0" y="79"/>
                  </a:lnTo>
                  <a:lnTo>
                    <a:pt x="0" y="0"/>
                  </a:lnTo>
                  <a:lnTo>
                    <a:pt x="2403" y="0"/>
                  </a:lnTo>
                  <a:lnTo>
                    <a:pt x="2403" y="79"/>
                  </a:lnTo>
                  <a:close/>
                </a:path>
              </a:pathLst>
            </a:custGeom>
            <a:solidFill>
              <a:schemeClr val="accent5"/>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780" name="Google Shape;780;p38"/>
            <p:cNvSpPr/>
            <p:nvPr/>
          </p:nvSpPr>
          <p:spPr>
            <a:xfrm>
              <a:off x="5732868" y="1707899"/>
              <a:ext cx="865080" cy="28440"/>
            </a:xfrm>
            <a:custGeom>
              <a:avLst/>
              <a:gdLst/>
              <a:ahLst/>
              <a:cxnLst/>
              <a:rect l="l" t="t" r="r" b="b"/>
              <a:pathLst>
                <a:path w="2403" h="79" extrusionOk="0">
                  <a:moveTo>
                    <a:pt x="2403" y="79"/>
                  </a:moveTo>
                  <a:lnTo>
                    <a:pt x="0" y="79"/>
                  </a:lnTo>
                  <a:lnTo>
                    <a:pt x="0" y="0"/>
                  </a:lnTo>
                  <a:lnTo>
                    <a:pt x="2403" y="0"/>
                  </a:lnTo>
                  <a:lnTo>
                    <a:pt x="2403" y="79"/>
                  </a:lnTo>
                  <a:close/>
                </a:path>
              </a:pathLst>
            </a:custGeom>
            <a:solidFill>
              <a:schemeClr val="accent5"/>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781" name="Google Shape;781;p38"/>
            <p:cNvSpPr/>
            <p:nvPr/>
          </p:nvSpPr>
          <p:spPr>
            <a:xfrm>
              <a:off x="5732868" y="1800779"/>
              <a:ext cx="865080" cy="28440"/>
            </a:xfrm>
            <a:custGeom>
              <a:avLst/>
              <a:gdLst/>
              <a:ahLst/>
              <a:cxnLst/>
              <a:rect l="l" t="t" r="r" b="b"/>
              <a:pathLst>
                <a:path w="2403" h="79" extrusionOk="0">
                  <a:moveTo>
                    <a:pt x="2403" y="79"/>
                  </a:moveTo>
                  <a:lnTo>
                    <a:pt x="0" y="79"/>
                  </a:lnTo>
                  <a:lnTo>
                    <a:pt x="0" y="0"/>
                  </a:lnTo>
                  <a:lnTo>
                    <a:pt x="2403" y="0"/>
                  </a:lnTo>
                  <a:lnTo>
                    <a:pt x="2403" y="79"/>
                  </a:lnTo>
                  <a:close/>
                </a:path>
              </a:pathLst>
            </a:custGeom>
            <a:solidFill>
              <a:schemeClr val="accent5"/>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782" name="Google Shape;782;p38"/>
            <p:cNvSpPr/>
            <p:nvPr/>
          </p:nvSpPr>
          <p:spPr>
            <a:xfrm>
              <a:off x="8580870" y="1252844"/>
              <a:ext cx="446400" cy="547920"/>
            </a:xfrm>
            <a:custGeom>
              <a:avLst/>
              <a:gdLst/>
              <a:ahLst/>
              <a:cxnLst/>
              <a:rect l="l" t="t" r="r" b="b"/>
              <a:pathLst>
                <a:path w="1240" h="1522" extrusionOk="0">
                  <a:moveTo>
                    <a:pt x="1240" y="620"/>
                  </a:moveTo>
                  <a:cubicBezTo>
                    <a:pt x="1240" y="277"/>
                    <a:pt x="963" y="0"/>
                    <a:pt x="621" y="0"/>
                  </a:cubicBezTo>
                  <a:cubicBezTo>
                    <a:pt x="278" y="0"/>
                    <a:pt x="0" y="277"/>
                    <a:pt x="0" y="620"/>
                  </a:cubicBezTo>
                  <a:cubicBezTo>
                    <a:pt x="0" y="907"/>
                    <a:pt x="196" y="1150"/>
                    <a:pt x="462" y="1220"/>
                  </a:cubicBezTo>
                  <a:cubicBezTo>
                    <a:pt x="479" y="1304"/>
                    <a:pt x="471" y="1441"/>
                    <a:pt x="284" y="1517"/>
                  </a:cubicBezTo>
                  <a:cubicBezTo>
                    <a:pt x="284" y="1517"/>
                    <a:pt x="638" y="1583"/>
                    <a:pt x="726" y="1231"/>
                  </a:cubicBezTo>
                  <a:cubicBezTo>
                    <a:pt x="1018" y="1181"/>
                    <a:pt x="1240" y="926"/>
                    <a:pt x="1240" y="620"/>
                  </a:cubicBezTo>
                  <a:close/>
                </a:path>
              </a:pathLst>
            </a:custGeom>
            <a:solidFill>
              <a:schemeClr val="accent5"/>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83" name="Google Shape;783;p38"/>
            <p:cNvSpPr/>
            <p:nvPr/>
          </p:nvSpPr>
          <p:spPr>
            <a:xfrm>
              <a:off x="7276073" y="923404"/>
              <a:ext cx="446760" cy="547920"/>
            </a:xfrm>
            <a:custGeom>
              <a:avLst/>
              <a:gdLst/>
              <a:ahLst/>
              <a:cxnLst/>
              <a:rect l="l" t="t" r="r" b="b"/>
              <a:pathLst>
                <a:path w="1241" h="1522" extrusionOk="0">
                  <a:moveTo>
                    <a:pt x="0" y="620"/>
                  </a:moveTo>
                  <a:cubicBezTo>
                    <a:pt x="0" y="278"/>
                    <a:pt x="278" y="0"/>
                    <a:pt x="621" y="0"/>
                  </a:cubicBezTo>
                  <a:cubicBezTo>
                    <a:pt x="964" y="0"/>
                    <a:pt x="1241" y="278"/>
                    <a:pt x="1241" y="620"/>
                  </a:cubicBezTo>
                  <a:cubicBezTo>
                    <a:pt x="1241" y="908"/>
                    <a:pt x="1045" y="1149"/>
                    <a:pt x="780" y="1219"/>
                  </a:cubicBezTo>
                  <a:cubicBezTo>
                    <a:pt x="763" y="1304"/>
                    <a:pt x="769" y="1441"/>
                    <a:pt x="958" y="1518"/>
                  </a:cubicBezTo>
                  <a:cubicBezTo>
                    <a:pt x="958" y="1518"/>
                    <a:pt x="604" y="1583"/>
                    <a:pt x="516" y="1231"/>
                  </a:cubicBezTo>
                  <a:cubicBezTo>
                    <a:pt x="223" y="1181"/>
                    <a:pt x="0" y="927"/>
                    <a:pt x="0" y="620"/>
                  </a:cubicBezTo>
                  <a:close/>
                </a:path>
              </a:pathLst>
            </a:custGeom>
            <a:solidFill>
              <a:schemeClr val="accent3"/>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84" name="Google Shape;784;p38"/>
            <p:cNvSpPr/>
            <p:nvPr/>
          </p:nvSpPr>
          <p:spPr>
            <a:xfrm>
              <a:off x="6784845" y="2764809"/>
              <a:ext cx="1441080" cy="1202760"/>
            </a:xfrm>
            <a:custGeom>
              <a:avLst/>
              <a:gdLst/>
              <a:ahLst/>
              <a:cxnLst/>
              <a:rect l="l" t="t" r="r" b="b"/>
              <a:pathLst>
                <a:path w="4003" h="3341" extrusionOk="0">
                  <a:moveTo>
                    <a:pt x="0" y="2125"/>
                  </a:moveTo>
                  <a:cubicBezTo>
                    <a:pt x="0" y="2125"/>
                    <a:pt x="7" y="965"/>
                    <a:pt x="697" y="496"/>
                  </a:cubicBezTo>
                  <a:cubicBezTo>
                    <a:pt x="1389" y="27"/>
                    <a:pt x="2258" y="-28"/>
                    <a:pt x="2494" y="9"/>
                  </a:cubicBezTo>
                  <a:cubicBezTo>
                    <a:pt x="2729" y="45"/>
                    <a:pt x="3438" y="58"/>
                    <a:pt x="3913" y="854"/>
                  </a:cubicBezTo>
                  <a:cubicBezTo>
                    <a:pt x="4388" y="1650"/>
                    <a:pt x="2833" y="2329"/>
                    <a:pt x="2833" y="2329"/>
                  </a:cubicBezTo>
                  <a:lnTo>
                    <a:pt x="1184" y="2989"/>
                  </a:lnTo>
                  <a:lnTo>
                    <a:pt x="759" y="3341"/>
                  </a:lnTo>
                  <a:lnTo>
                    <a:pt x="74" y="3088"/>
                  </a:lnTo>
                  <a:lnTo>
                    <a:pt x="0" y="2125"/>
                  </a:lnTo>
                  <a:close/>
                </a:path>
              </a:pathLst>
            </a:custGeom>
            <a:solidFill>
              <a:schemeClr val="accent6"/>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785" name="Google Shape;785;p38"/>
            <p:cNvSpPr/>
            <p:nvPr/>
          </p:nvSpPr>
          <p:spPr>
            <a:xfrm>
              <a:off x="7490085" y="2890809"/>
              <a:ext cx="866880" cy="1047600"/>
            </a:xfrm>
            <a:custGeom>
              <a:avLst/>
              <a:gdLst/>
              <a:ahLst/>
              <a:cxnLst/>
              <a:rect l="l" t="t" r="r" b="b"/>
              <a:pathLst>
                <a:path w="2408" h="2910" extrusionOk="0">
                  <a:moveTo>
                    <a:pt x="1512" y="0"/>
                  </a:moveTo>
                  <a:cubicBezTo>
                    <a:pt x="1512" y="0"/>
                    <a:pt x="2483" y="619"/>
                    <a:pt x="2404" y="2521"/>
                  </a:cubicBezTo>
                  <a:cubicBezTo>
                    <a:pt x="2408" y="3152"/>
                    <a:pt x="177" y="2826"/>
                    <a:pt x="177" y="2826"/>
                  </a:cubicBezTo>
                  <a:lnTo>
                    <a:pt x="102" y="2401"/>
                  </a:lnTo>
                  <a:lnTo>
                    <a:pt x="0" y="2068"/>
                  </a:lnTo>
                  <a:lnTo>
                    <a:pt x="1389" y="1999"/>
                  </a:lnTo>
                  <a:cubicBezTo>
                    <a:pt x="1389" y="1999"/>
                    <a:pt x="916" y="266"/>
                    <a:pt x="1512" y="0"/>
                  </a:cubicBezTo>
                  <a:close/>
                </a:path>
              </a:pathLst>
            </a:custGeom>
            <a:solidFill>
              <a:schemeClr val="accent6"/>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786" name="Google Shape;786;p38"/>
            <p:cNvSpPr/>
            <p:nvPr/>
          </p:nvSpPr>
          <p:spPr>
            <a:xfrm>
              <a:off x="7893645" y="3275649"/>
              <a:ext cx="102240" cy="345240"/>
            </a:xfrm>
            <a:custGeom>
              <a:avLst/>
              <a:gdLst/>
              <a:ahLst/>
              <a:cxnLst/>
              <a:rect l="l" t="t" r="r" b="b"/>
              <a:pathLst>
                <a:path w="284" h="959" extrusionOk="0">
                  <a:moveTo>
                    <a:pt x="284" y="948"/>
                  </a:moveTo>
                  <a:cubicBezTo>
                    <a:pt x="195" y="634"/>
                    <a:pt x="106" y="320"/>
                    <a:pt x="18" y="6"/>
                  </a:cubicBezTo>
                  <a:cubicBezTo>
                    <a:pt x="15" y="-5"/>
                    <a:pt x="-2" y="0"/>
                    <a:pt x="0" y="10"/>
                  </a:cubicBezTo>
                  <a:cubicBezTo>
                    <a:pt x="89" y="325"/>
                    <a:pt x="178" y="639"/>
                    <a:pt x="267" y="953"/>
                  </a:cubicBezTo>
                  <a:cubicBezTo>
                    <a:pt x="270" y="964"/>
                    <a:pt x="287" y="959"/>
                    <a:pt x="284" y="948"/>
                  </a:cubicBezTo>
                  <a:close/>
                </a:path>
              </a:pathLst>
            </a:custGeom>
            <a:solidFill>
              <a:schemeClr val="accent5"/>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87" name="Google Shape;787;p38"/>
            <p:cNvSpPr/>
            <p:nvPr/>
          </p:nvSpPr>
          <p:spPr>
            <a:xfrm>
              <a:off x="7042965" y="2974689"/>
              <a:ext cx="483840" cy="781200"/>
            </a:xfrm>
            <a:custGeom>
              <a:avLst/>
              <a:gdLst/>
              <a:ahLst/>
              <a:cxnLst/>
              <a:rect l="l" t="t" r="r" b="b"/>
              <a:pathLst>
                <a:path w="1344" h="2170" extrusionOk="0">
                  <a:moveTo>
                    <a:pt x="23" y="2170"/>
                  </a:moveTo>
                  <a:lnTo>
                    <a:pt x="0" y="2164"/>
                  </a:lnTo>
                  <a:cubicBezTo>
                    <a:pt x="273" y="1198"/>
                    <a:pt x="1315" y="12"/>
                    <a:pt x="1326" y="0"/>
                  </a:cubicBezTo>
                  <a:lnTo>
                    <a:pt x="1344" y="15"/>
                  </a:lnTo>
                  <a:cubicBezTo>
                    <a:pt x="1333" y="28"/>
                    <a:pt x="295" y="1211"/>
                    <a:pt x="23" y="2170"/>
                  </a:cubicBezTo>
                  <a:close/>
                </a:path>
              </a:pathLst>
            </a:custGeom>
            <a:solidFill>
              <a:schemeClr val="accent5"/>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88" name="Google Shape;788;p38"/>
            <p:cNvSpPr/>
            <p:nvPr/>
          </p:nvSpPr>
          <p:spPr>
            <a:xfrm>
              <a:off x="7513845" y="2915289"/>
              <a:ext cx="25560" cy="25200"/>
            </a:xfrm>
            <a:custGeom>
              <a:avLst/>
              <a:gdLst/>
              <a:ahLst/>
              <a:cxnLst/>
              <a:rect l="l" t="t" r="r" b="b"/>
              <a:pathLst>
                <a:path w="71" h="70" extrusionOk="0">
                  <a:moveTo>
                    <a:pt x="71" y="35"/>
                  </a:moveTo>
                  <a:cubicBezTo>
                    <a:pt x="71" y="54"/>
                    <a:pt x="55" y="70"/>
                    <a:pt x="36" y="70"/>
                  </a:cubicBezTo>
                  <a:cubicBezTo>
                    <a:pt x="17" y="70"/>
                    <a:pt x="0" y="54"/>
                    <a:pt x="0" y="35"/>
                  </a:cubicBezTo>
                  <a:cubicBezTo>
                    <a:pt x="0" y="15"/>
                    <a:pt x="17" y="0"/>
                    <a:pt x="36" y="0"/>
                  </a:cubicBezTo>
                  <a:cubicBezTo>
                    <a:pt x="55" y="0"/>
                    <a:pt x="71" y="15"/>
                    <a:pt x="71" y="35"/>
                  </a:cubicBezTo>
                  <a:close/>
                </a:path>
              </a:pathLst>
            </a:custGeom>
            <a:solidFill>
              <a:schemeClr val="lt1"/>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89" name="Google Shape;789;p38"/>
            <p:cNvSpPr/>
            <p:nvPr/>
          </p:nvSpPr>
          <p:spPr>
            <a:xfrm>
              <a:off x="7116045" y="1854369"/>
              <a:ext cx="678600" cy="587520"/>
            </a:xfrm>
            <a:custGeom>
              <a:avLst/>
              <a:gdLst/>
              <a:ahLst/>
              <a:cxnLst/>
              <a:rect l="l" t="t" r="r" b="b"/>
              <a:pathLst>
                <a:path w="1885" h="1632" extrusionOk="0">
                  <a:moveTo>
                    <a:pt x="1575" y="1632"/>
                  </a:moveTo>
                  <a:cubicBezTo>
                    <a:pt x="1575" y="1632"/>
                    <a:pt x="1829" y="1650"/>
                    <a:pt x="1874" y="1361"/>
                  </a:cubicBezTo>
                  <a:cubicBezTo>
                    <a:pt x="1919" y="1072"/>
                    <a:pt x="1808" y="764"/>
                    <a:pt x="1808" y="764"/>
                  </a:cubicBezTo>
                  <a:cubicBezTo>
                    <a:pt x="1808" y="764"/>
                    <a:pt x="1959" y="359"/>
                    <a:pt x="1730" y="253"/>
                  </a:cubicBezTo>
                  <a:cubicBezTo>
                    <a:pt x="1500" y="147"/>
                    <a:pt x="865" y="344"/>
                    <a:pt x="702" y="223"/>
                  </a:cubicBezTo>
                  <a:cubicBezTo>
                    <a:pt x="540" y="101"/>
                    <a:pt x="499" y="-25"/>
                    <a:pt x="423" y="5"/>
                  </a:cubicBezTo>
                  <a:cubicBezTo>
                    <a:pt x="347" y="35"/>
                    <a:pt x="423" y="197"/>
                    <a:pt x="423" y="197"/>
                  </a:cubicBezTo>
                  <a:cubicBezTo>
                    <a:pt x="329" y="76"/>
                    <a:pt x="149" y="-5"/>
                    <a:pt x="47" y="154"/>
                  </a:cubicBezTo>
                  <a:cubicBezTo>
                    <a:pt x="-112" y="399"/>
                    <a:pt x="171" y="679"/>
                    <a:pt x="403" y="723"/>
                  </a:cubicBezTo>
                  <a:cubicBezTo>
                    <a:pt x="726" y="784"/>
                    <a:pt x="1543" y="910"/>
                    <a:pt x="1543" y="910"/>
                  </a:cubicBezTo>
                  <a:lnTo>
                    <a:pt x="1575" y="1632"/>
                  </a:lnTo>
                  <a:close/>
                </a:path>
              </a:pathLst>
            </a:custGeom>
            <a:solidFill>
              <a:srgbClr val="101B48"/>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790" name="Google Shape;790;p38"/>
            <p:cNvSpPr/>
            <p:nvPr/>
          </p:nvSpPr>
          <p:spPr>
            <a:xfrm>
              <a:off x="7203525" y="1969929"/>
              <a:ext cx="512280" cy="608040"/>
            </a:xfrm>
            <a:custGeom>
              <a:avLst/>
              <a:gdLst/>
              <a:ahLst/>
              <a:cxnLst/>
              <a:rect l="l" t="t" r="r" b="b"/>
              <a:pathLst>
                <a:path w="1423" h="1689" extrusionOk="0">
                  <a:moveTo>
                    <a:pt x="1423" y="499"/>
                  </a:moveTo>
                  <a:lnTo>
                    <a:pt x="1416" y="714"/>
                  </a:lnTo>
                  <a:lnTo>
                    <a:pt x="1404" y="1530"/>
                  </a:lnTo>
                  <a:cubicBezTo>
                    <a:pt x="1404" y="1530"/>
                    <a:pt x="687" y="1686"/>
                    <a:pt x="474" y="1689"/>
                  </a:cubicBezTo>
                  <a:cubicBezTo>
                    <a:pt x="237" y="1693"/>
                    <a:pt x="119" y="1447"/>
                    <a:pt x="69" y="1249"/>
                  </a:cubicBezTo>
                  <a:cubicBezTo>
                    <a:pt x="17" y="1049"/>
                    <a:pt x="-43" y="290"/>
                    <a:pt x="44" y="163"/>
                  </a:cubicBezTo>
                  <a:cubicBezTo>
                    <a:pt x="50" y="155"/>
                    <a:pt x="57" y="146"/>
                    <a:pt x="65" y="138"/>
                  </a:cubicBezTo>
                  <a:cubicBezTo>
                    <a:pt x="185" y="18"/>
                    <a:pt x="328" y="14"/>
                    <a:pt x="338" y="12"/>
                  </a:cubicBezTo>
                  <a:cubicBezTo>
                    <a:pt x="363" y="8"/>
                    <a:pt x="406" y="6"/>
                    <a:pt x="459" y="4"/>
                  </a:cubicBezTo>
                  <a:cubicBezTo>
                    <a:pt x="673" y="-5"/>
                    <a:pt x="1055" y="2"/>
                    <a:pt x="1063" y="12"/>
                  </a:cubicBezTo>
                  <a:cubicBezTo>
                    <a:pt x="1074" y="26"/>
                    <a:pt x="1423" y="499"/>
                    <a:pt x="1423" y="499"/>
                  </a:cubicBezTo>
                  <a:close/>
                </a:path>
              </a:pathLst>
            </a:custGeom>
            <a:solidFill>
              <a:srgbClr val="835435"/>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91" name="Google Shape;791;p38"/>
            <p:cNvSpPr/>
            <p:nvPr/>
          </p:nvSpPr>
          <p:spPr>
            <a:xfrm>
              <a:off x="7671525" y="2217609"/>
              <a:ext cx="159120" cy="159120"/>
            </a:xfrm>
            <a:custGeom>
              <a:avLst/>
              <a:gdLst/>
              <a:ahLst/>
              <a:cxnLst/>
              <a:rect l="l" t="t" r="r" b="b"/>
              <a:pathLst>
                <a:path w="442" h="442" extrusionOk="0">
                  <a:moveTo>
                    <a:pt x="442" y="221"/>
                  </a:moveTo>
                  <a:cubicBezTo>
                    <a:pt x="442" y="343"/>
                    <a:pt x="343" y="442"/>
                    <a:pt x="221" y="442"/>
                  </a:cubicBezTo>
                  <a:cubicBezTo>
                    <a:pt x="99" y="442"/>
                    <a:pt x="0" y="343"/>
                    <a:pt x="0" y="221"/>
                  </a:cubicBezTo>
                  <a:cubicBezTo>
                    <a:pt x="0" y="99"/>
                    <a:pt x="99" y="0"/>
                    <a:pt x="221" y="0"/>
                  </a:cubicBezTo>
                  <a:cubicBezTo>
                    <a:pt x="343" y="0"/>
                    <a:pt x="442" y="99"/>
                    <a:pt x="442" y="221"/>
                  </a:cubicBezTo>
                  <a:close/>
                </a:path>
              </a:pathLst>
            </a:custGeom>
            <a:solidFill>
              <a:srgbClr val="835435"/>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92" name="Google Shape;792;p38"/>
            <p:cNvSpPr/>
            <p:nvPr/>
          </p:nvSpPr>
          <p:spPr>
            <a:xfrm>
              <a:off x="7468845" y="2417049"/>
              <a:ext cx="246960" cy="405000"/>
            </a:xfrm>
            <a:custGeom>
              <a:avLst/>
              <a:gdLst/>
              <a:ahLst/>
              <a:cxnLst/>
              <a:rect l="l" t="t" r="r" b="b"/>
              <a:pathLst>
                <a:path w="686" h="1125" extrusionOk="0">
                  <a:moveTo>
                    <a:pt x="686" y="1056"/>
                  </a:moveTo>
                  <a:cubicBezTo>
                    <a:pt x="362" y="1206"/>
                    <a:pt x="0" y="1065"/>
                    <a:pt x="0" y="1065"/>
                  </a:cubicBezTo>
                  <a:lnTo>
                    <a:pt x="4" y="995"/>
                  </a:lnTo>
                  <a:lnTo>
                    <a:pt x="38" y="410"/>
                  </a:lnTo>
                  <a:lnTo>
                    <a:pt x="45" y="305"/>
                  </a:lnTo>
                  <a:lnTo>
                    <a:pt x="660" y="0"/>
                  </a:lnTo>
                  <a:lnTo>
                    <a:pt x="686" y="1056"/>
                  </a:lnTo>
                  <a:close/>
                </a:path>
              </a:pathLst>
            </a:custGeom>
            <a:solidFill>
              <a:srgbClr val="835435"/>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93" name="Google Shape;793;p38"/>
            <p:cNvSpPr/>
            <p:nvPr/>
          </p:nvSpPr>
          <p:spPr>
            <a:xfrm>
              <a:off x="7470285" y="2545569"/>
              <a:ext cx="117360" cy="229680"/>
            </a:xfrm>
            <a:custGeom>
              <a:avLst/>
              <a:gdLst/>
              <a:ahLst/>
              <a:cxnLst/>
              <a:rect l="l" t="t" r="r" b="b"/>
              <a:pathLst>
                <a:path w="326" h="638" extrusionOk="0">
                  <a:moveTo>
                    <a:pt x="0" y="638"/>
                  </a:moveTo>
                  <a:lnTo>
                    <a:pt x="34" y="53"/>
                  </a:lnTo>
                  <a:lnTo>
                    <a:pt x="325" y="0"/>
                  </a:lnTo>
                  <a:cubicBezTo>
                    <a:pt x="325" y="0"/>
                    <a:pt x="362" y="628"/>
                    <a:pt x="0" y="638"/>
                  </a:cubicBezTo>
                  <a:close/>
                </a:path>
              </a:pathLst>
            </a:custGeom>
            <a:solidFill>
              <a:srgbClr val="66422A"/>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94" name="Google Shape;794;p38"/>
            <p:cNvSpPr/>
            <p:nvPr/>
          </p:nvSpPr>
          <p:spPr>
            <a:xfrm>
              <a:off x="7528965" y="2689569"/>
              <a:ext cx="249840" cy="238320"/>
            </a:xfrm>
            <a:custGeom>
              <a:avLst/>
              <a:gdLst/>
              <a:ahLst/>
              <a:cxnLst/>
              <a:rect l="l" t="t" r="r" b="b"/>
              <a:pathLst>
                <a:path w="694" h="662" extrusionOk="0">
                  <a:moveTo>
                    <a:pt x="519" y="0"/>
                  </a:moveTo>
                  <a:cubicBezTo>
                    <a:pt x="519" y="0"/>
                    <a:pt x="290" y="255"/>
                    <a:pt x="0" y="336"/>
                  </a:cubicBezTo>
                  <a:lnTo>
                    <a:pt x="122" y="662"/>
                  </a:lnTo>
                  <a:cubicBezTo>
                    <a:pt x="122" y="662"/>
                    <a:pt x="555" y="534"/>
                    <a:pt x="694" y="263"/>
                  </a:cubicBezTo>
                  <a:cubicBezTo>
                    <a:pt x="694" y="263"/>
                    <a:pt x="662" y="68"/>
                    <a:pt x="519" y="0"/>
                  </a:cubicBezTo>
                  <a:close/>
                </a:path>
              </a:pathLst>
            </a:custGeom>
            <a:solidFill>
              <a:schemeClr val="lt1"/>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95" name="Google Shape;795;p38"/>
            <p:cNvSpPr/>
            <p:nvPr/>
          </p:nvSpPr>
          <p:spPr>
            <a:xfrm>
              <a:off x="7395405" y="2703609"/>
              <a:ext cx="140400" cy="201960"/>
            </a:xfrm>
            <a:custGeom>
              <a:avLst/>
              <a:gdLst/>
              <a:ahLst/>
              <a:cxnLst/>
              <a:rect l="l" t="t" r="r" b="b"/>
              <a:pathLst>
                <a:path w="390" h="561" extrusionOk="0">
                  <a:moveTo>
                    <a:pt x="390" y="294"/>
                  </a:moveTo>
                  <a:lnTo>
                    <a:pt x="291" y="561"/>
                  </a:lnTo>
                  <a:cubicBezTo>
                    <a:pt x="291" y="561"/>
                    <a:pt x="114" y="457"/>
                    <a:pt x="0" y="248"/>
                  </a:cubicBezTo>
                  <a:cubicBezTo>
                    <a:pt x="0" y="248"/>
                    <a:pt x="63" y="91"/>
                    <a:pt x="211" y="0"/>
                  </a:cubicBezTo>
                  <a:lnTo>
                    <a:pt x="390" y="294"/>
                  </a:lnTo>
                  <a:close/>
                </a:path>
              </a:pathLst>
            </a:custGeom>
            <a:solidFill>
              <a:schemeClr val="lt1"/>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96" name="Google Shape;796;p38"/>
            <p:cNvSpPr/>
            <p:nvPr/>
          </p:nvSpPr>
          <p:spPr>
            <a:xfrm>
              <a:off x="7695645" y="2253969"/>
              <a:ext cx="110880" cy="74160"/>
            </a:xfrm>
            <a:custGeom>
              <a:avLst/>
              <a:gdLst/>
              <a:ahLst/>
              <a:cxnLst/>
              <a:rect l="l" t="t" r="r" b="b"/>
              <a:pathLst>
                <a:path w="308" h="206" extrusionOk="0">
                  <a:moveTo>
                    <a:pt x="1" y="184"/>
                  </a:moveTo>
                  <a:cubicBezTo>
                    <a:pt x="49" y="70"/>
                    <a:pt x="159" y="-35"/>
                    <a:pt x="291" y="12"/>
                  </a:cubicBezTo>
                  <a:cubicBezTo>
                    <a:pt x="313" y="19"/>
                    <a:pt x="304" y="54"/>
                    <a:pt x="282" y="46"/>
                  </a:cubicBezTo>
                  <a:cubicBezTo>
                    <a:pt x="211" y="21"/>
                    <a:pt x="148" y="47"/>
                    <a:pt x="101" y="95"/>
                  </a:cubicBezTo>
                  <a:cubicBezTo>
                    <a:pt x="171" y="87"/>
                    <a:pt x="239" y="101"/>
                    <a:pt x="299" y="141"/>
                  </a:cubicBezTo>
                  <a:cubicBezTo>
                    <a:pt x="319" y="153"/>
                    <a:pt x="301" y="184"/>
                    <a:pt x="282" y="171"/>
                  </a:cubicBezTo>
                  <a:cubicBezTo>
                    <a:pt x="217" y="130"/>
                    <a:pt x="144" y="118"/>
                    <a:pt x="69" y="136"/>
                  </a:cubicBezTo>
                  <a:cubicBezTo>
                    <a:pt x="68" y="137"/>
                    <a:pt x="67" y="136"/>
                    <a:pt x="67" y="136"/>
                  </a:cubicBezTo>
                  <a:cubicBezTo>
                    <a:pt x="54" y="155"/>
                    <a:pt x="44" y="174"/>
                    <a:pt x="36" y="194"/>
                  </a:cubicBezTo>
                  <a:cubicBezTo>
                    <a:pt x="27" y="215"/>
                    <a:pt x="-7" y="206"/>
                    <a:pt x="1" y="184"/>
                  </a:cubicBezTo>
                  <a:close/>
                </a:path>
              </a:pathLst>
            </a:custGeom>
            <a:solidFill>
              <a:schemeClr val="accent6"/>
            </a:solidFill>
            <a:ln>
              <a:noFill/>
            </a:ln>
          </p:spPr>
          <p:txBody>
            <a:bodyPr spcFirstLastPara="1" wrap="square" lIns="90000" tIns="29150" rIns="90000" bIns="2915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797" name="Google Shape;797;p38"/>
            <p:cNvSpPr/>
            <p:nvPr/>
          </p:nvSpPr>
          <p:spPr>
            <a:xfrm>
              <a:off x="7459485" y="2257569"/>
              <a:ext cx="23040" cy="33120"/>
            </a:xfrm>
            <a:custGeom>
              <a:avLst/>
              <a:gdLst/>
              <a:ahLst/>
              <a:cxnLst/>
              <a:rect l="l" t="t" r="r" b="b"/>
              <a:pathLst>
                <a:path w="64" h="92" extrusionOk="0">
                  <a:moveTo>
                    <a:pt x="64" y="42"/>
                  </a:moveTo>
                  <a:cubicBezTo>
                    <a:pt x="67" y="67"/>
                    <a:pt x="56" y="89"/>
                    <a:pt x="38" y="91"/>
                  </a:cubicBezTo>
                  <a:cubicBezTo>
                    <a:pt x="21" y="93"/>
                    <a:pt x="4" y="75"/>
                    <a:pt x="1" y="49"/>
                  </a:cubicBezTo>
                  <a:cubicBezTo>
                    <a:pt x="-2" y="24"/>
                    <a:pt x="9" y="2"/>
                    <a:pt x="27" y="0"/>
                  </a:cubicBezTo>
                  <a:cubicBezTo>
                    <a:pt x="44" y="-2"/>
                    <a:pt x="61" y="17"/>
                    <a:pt x="64" y="42"/>
                  </a:cubicBezTo>
                  <a:close/>
                </a:path>
              </a:pathLst>
            </a:custGeom>
            <a:solidFill>
              <a:srgbClr val="101B48"/>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798" name="Google Shape;798;p38"/>
            <p:cNvSpPr/>
            <p:nvPr/>
          </p:nvSpPr>
          <p:spPr>
            <a:xfrm>
              <a:off x="7238085" y="2278809"/>
              <a:ext cx="23040" cy="33120"/>
            </a:xfrm>
            <a:custGeom>
              <a:avLst/>
              <a:gdLst/>
              <a:ahLst/>
              <a:cxnLst/>
              <a:rect l="l" t="t" r="r" b="b"/>
              <a:pathLst>
                <a:path w="64" h="92" extrusionOk="0">
                  <a:moveTo>
                    <a:pt x="64" y="42"/>
                  </a:moveTo>
                  <a:cubicBezTo>
                    <a:pt x="67" y="67"/>
                    <a:pt x="55" y="90"/>
                    <a:pt x="38" y="92"/>
                  </a:cubicBezTo>
                  <a:cubicBezTo>
                    <a:pt x="20" y="94"/>
                    <a:pt x="4" y="75"/>
                    <a:pt x="0" y="50"/>
                  </a:cubicBezTo>
                  <a:cubicBezTo>
                    <a:pt x="-2" y="24"/>
                    <a:pt x="9" y="2"/>
                    <a:pt x="27" y="0"/>
                  </a:cubicBezTo>
                  <a:cubicBezTo>
                    <a:pt x="44" y="-2"/>
                    <a:pt x="61" y="17"/>
                    <a:pt x="64" y="42"/>
                  </a:cubicBezTo>
                  <a:close/>
                </a:path>
              </a:pathLst>
            </a:custGeom>
            <a:solidFill>
              <a:srgbClr val="101B48"/>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799" name="Google Shape;799;p38"/>
            <p:cNvSpPr/>
            <p:nvPr/>
          </p:nvSpPr>
          <p:spPr>
            <a:xfrm>
              <a:off x="7382085" y="2328129"/>
              <a:ext cx="123480" cy="106200"/>
            </a:xfrm>
            <a:custGeom>
              <a:avLst/>
              <a:gdLst/>
              <a:ahLst/>
              <a:cxnLst/>
              <a:rect l="l" t="t" r="r" b="b"/>
              <a:pathLst>
                <a:path w="343" h="295" extrusionOk="0">
                  <a:moveTo>
                    <a:pt x="12" y="295"/>
                  </a:moveTo>
                  <a:cubicBezTo>
                    <a:pt x="178" y="295"/>
                    <a:pt x="308" y="173"/>
                    <a:pt x="342" y="15"/>
                  </a:cubicBezTo>
                  <a:cubicBezTo>
                    <a:pt x="346" y="0"/>
                    <a:pt x="322" y="-7"/>
                    <a:pt x="319" y="9"/>
                  </a:cubicBezTo>
                  <a:cubicBezTo>
                    <a:pt x="287" y="156"/>
                    <a:pt x="168" y="270"/>
                    <a:pt x="12" y="270"/>
                  </a:cubicBezTo>
                  <a:cubicBezTo>
                    <a:pt x="-4" y="270"/>
                    <a:pt x="-4" y="295"/>
                    <a:pt x="12" y="295"/>
                  </a:cubicBezTo>
                  <a:close/>
                </a:path>
              </a:pathLst>
            </a:custGeom>
            <a:solidFill>
              <a:schemeClr val="accent6"/>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800" name="Google Shape;800;p38"/>
            <p:cNvSpPr/>
            <p:nvPr/>
          </p:nvSpPr>
          <p:spPr>
            <a:xfrm>
              <a:off x="7325565" y="2239929"/>
              <a:ext cx="70920" cy="141120"/>
            </a:xfrm>
            <a:custGeom>
              <a:avLst/>
              <a:gdLst/>
              <a:ahLst/>
              <a:cxnLst/>
              <a:rect l="l" t="t" r="r" b="b"/>
              <a:pathLst>
                <a:path w="197" h="392" extrusionOk="0">
                  <a:moveTo>
                    <a:pt x="66" y="9"/>
                  </a:moveTo>
                  <a:cubicBezTo>
                    <a:pt x="43" y="131"/>
                    <a:pt x="22" y="254"/>
                    <a:pt x="0" y="376"/>
                  </a:cubicBezTo>
                  <a:cubicBezTo>
                    <a:pt x="-1" y="384"/>
                    <a:pt x="3" y="393"/>
                    <a:pt x="12" y="392"/>
                  </a:cubicBezTo>
                  <a:cubicBezTo>
                    <a:pt x="70" y="385"/>
                    <a:pt x="128" y="379"/>
                    <a:pt x="186" y="372"/>
                  </a:cubicBezTo>
                  <a:cubicBezTo>
                    <a:pt x="201" y="370"/>
                    <a:pt x="201" y="345"/>
                    <a:pt x="186" y="347"/>
                  </a:cubicBezTo>
                  <a:cubicBezTo>
                    <a:pt x="128" y="354"/>
                    <a:pt x="70" y="361"/>
                    <a:pt x="12" y="368"/>
                  </a:cubicBezTo>
                  <a:cubicBezTo>
                    <a:pt x="16" y="372"/>
                    <a:pt x="20" y="378"/>
                    <a:pt x="24" y="383"/>
                  </a:cubicBezTo>
                  <a:cubicBezTo>
                    <a:pt x="45" y="260"/>
                    <a:pt x="68" y="138"/>
                    <a:pt x="89" y="15"/>
                  </a:cubicBezTo>
                  <a:cubicBezTo>
                    <a:pt x="92" y="-1"/>
                    <a:pt x="68" y="-7"/>
                    <a:pt x="66" y="9"/>
                  </a:cubicBezTo>
                  <a:close/>
                </a:path>
              </a:pathLst>
            </a:custGeom>
            <a:solidFill>
              <a:schemeClr val="accent6"/>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801" name="Google Shape;801;p38"/>
            <p:cNvSpPr/>
            <p:nvPr/>
          </p:nvSpPr>
          <p:spPr>
            <a:xfrm>
              <a:off x="7469925" y="2304729"/>
              <a:ext cx="70920" cy="70920"/>
            </a:xfrm>
            <a:custGeom>
              <a:avLst/>
              <a:gdLst/>
              <a:ahLst/>
              <a:cxnLst/>
              <a:rect l="l" t="t" r="r" b="b"/>
              <a:pathLst>
                <a:path w="197" h="197" extrusionOk="0">
                  <a:moveTo>
                    <a:pt x="197" y="98"/>
                  </a:moveTo>
                  <a:cubicBezTo>
                    <a:pt x="197" y="153"/>
                    <a:pt x="154" y="197"/>
                    <a:pt x="99" y="197"/>
                  </a:cubicBezTo>
                  <a:cubicBezTo>
                    <a:pt x="44" y="197"/>
                    <a:pt x="0" y="153"/>
                    <a:pt x="0" y="98"/>
                  </a:cubicBezTo>
                  <a:cubicBezTo>
                    <a:pt x="0" y="43"/>
                    <a:pt x="44" y="0"/>
                    <a:pt x="99" y="0"/>
                  </a:cubicBezTo>
                  <a:cubicBezTo>
                    <a:pt x="154" y="0"/>
                    <a:pt x="197" y="43"/>
                    <a:pt x="197" y="98"/>
                  </a:cubicBezTo>
                  <a:close/>
                </a:path>
              </a:pathLst>
            </a:custGeom>
            <a:solidFill>
              <a:schemeClr val="accent3"/>
            </a:solidFill>
            <a:ln>
              <a:noFill/>
            </a:ln>
          </p:spPr>
          <p:txBody>
            <a:bodyPr spcFirstLastPara="1" wrap="square" lIns="90000" tIns="25900" rIns="90000" bIns="259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02" name="Google Shape;802;p38"/>
            <p:cNvSpPr/>
            <p:nvPr/>
          </p:nvSpPr>
          <p:spPr>
            <a:xfrm>
              <a:off x="7219005" y="2354769"/>
              <a:ext cx="66240" cy="71280"/>
            </a:xfrm>
            <a:custGeom>
              <a:avLst/>
              <a:gdLst/>
              <a:ahLst/>
              <a:cxnLst/>
              <a:rect l="l" t="t" r="r" b="b"/>
              <a:pathLst>
                <a:path w="184" h="198" extrusionOk="0">
                  <a:moveTo>
                    <a:pt x="184" y="99"/>
                  </a:moveTo>
                  <a:cubicBezTo>
                    <a:pt x="184" y="153"/>
                    <a:pt x="140" y="198"/>
                    <a:pt x="85" y="198"/>
                  </a:cubicBezTo>
                  <a:cubicBezTo>
                    <a:pt x="63" y="198"/>
                    <a:pt x="43" y="190"/>
                    <a:pt x="27" y="179"/>
                  </a:cubicBezTo>
                  <a:cubicBezTo>
                    <a:pt x="16" y="137"/>
                    <a:pt x="7" y="94"/>
                    <a:pt x="0" y="49"/>
                  </a:cubicBezTo>
                  <a:cubicBezTo>
                    <a:pt x="17" y="20"/>
                    <a:pt x="49" y="0"/>
                    <a:pt x="85" y="0"/>
                  </a:cubicBezTo>
                  <a:cubicBezTo>
                    <a:pt x="140" y="0"/>
                    <a:pt x="184" y="44"/>
                    <a:pt x="184" y="99"/>
                  </a:cubicBezTo>
                  <a:close/>
                </a:path>
              </a:pathLst>
            </a:custGeom>
            <a:solidFill>
              <a:schemeClr val="accent3"/>
            </a:solidFill>
            <a:ln>
              <a:noFill/>
            </a:ln>
          </p:spPr>
          <p:txBody>
            <a:bodyPr spcFirstLastPara="1" wrap="square" lIns="90000" tIns="26275" rIns="90000" bIns="26275"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03" name="Google Shape;803;p38"/>
            <p:cNvSpPr/>
            <p:nvPr/>
          </p:nvSpPr>
          <p:spPr>
            <a:xfrm>
              <a:off x="7271565" y="1946529"/>
              <a:ext cx="455760" cy="281880"/>
            </a:xfrm>
            <a:custGeom>
              <a:avLst/>
              <a:gdLst/>
              <a:ahLst/>
              <a:cxnLst/>
              <a:rect l="l" t="t" r="r" b="b"/>
              <a:pathLst>
                <a:path w="1266" h="783" extrusionOk="0">
                  <a:moveTo>
                    <a:pt x="1266" y="531"/>
                  </a:moveTo>
                  <a:lnTo>
                    <a:pt x="1234" y="777"/>
                  </a:lnTo>
                  <a:cubicBezTo>
                    <a:pt x="882" y="822"/>
                    <a:pt x="871" y="613"/>
                    <a:pt x="871" y="613"/>
                  </a:cubicBezTo>
                  <a:cubicBezTo>
                    <a:pt x="280" y="696"/>
                    <a:pt x="0" y="334"/>
                    <a:pt x="0" y="85"/>
                  </a:cubicBezTo>
                  <a:cubicBezTo>
                    <a:pt x="100" y="-105"/>
                    <a:pt x="633" y="88"/>
                    <a:pt x="891" y="44"/>
                  </a:cubicBezTo>
                  <a:cubicBezTo>
                    <a:pt x="901" y="59"/>
                    <a:pt x="1266" y="531"/>
                    <a:pt x="1266" y="531"/>
                  </a:cubicBezTo>
                  <a:close/>
                </a:path>
              </a:pathLst>
            </a:custGeom>
            <a:solidFill>
              <a:srgbClr val="101B48"/>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804" name="Google Shape;804;p38"/>
            <p:cNvSpPr/>
            <p:nvPr/>
          </p:nvSpPr>
          <p:spPr>
            <a:xfrm>
              <a:off x="6994005" y="3836169"/>
              <a:ext cx="617760" cy="394920"/>
            </a:xfrm>
            <a:custGeom>
              <a:avLst/>
              <a:gdLst/>
              <a:ahLst/>
              <a:cxnLst/>
              <a:rect l="l" t="t" r="r" b="b"/>
              <a:pathLst>
                <a:path w="1716" h="1097" extrusionOk="0">
                  <a:moveTo>
                    <a:pt x="50" y="1097"/>
                  </a:moveTo>
                  <a:lnTo>
                    <a:pt x="1716" y="167"/>
                  </a:lnTo>
                  <a:lnTo>
                    <a:pt x="1693" y="0"/>
                  </a:lnTo>
                  <a:lnTo>
                    <a:pt x="0" y="891"/>
                  </a:lnTo>
                  <a:lnTo>
                    <a:pt x="50" y="1097"/>
                  </a:lnTo>
                  <a:close/>
                </a:path>
              </a:pathLst>
            </a:custGeom>
            <a:solidFill>
              <a:schemeClr val="accent6"/>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805" name="Google Shape;805;p38"/>
            <p:cNvSpPr/>
            <p:nvPr/>
          </p:nvSpPr>
          <p:spPr>
            <a:xfrm>
              <a:off x="6753165" y="3836169"/>
              <a:ext cx="850320" cy="344880"/>
            </a:xfrm>
            <a:custGeom>
              <a:avLst/>
              <a:gdLst/>
              <a:ahLst/>
              <a:cxnLst/>
              <a:rect l="l" t="t" r="r" b="b"/>
              <a:pathLst>
                <a:path w="2362" h="958" extrusionOk="0">
                  <a:moveTo>
                    <a:pt x="2362" y="0"/>
                  </a:moveTo>
                  <a:lnTo>
                    <a:pt x="2046" y="166"/>
                  </a:lnTo>
                  <a:lnTo>
                    <a:pt x="2004" y="189"/>
                  </a:lnTo>
                  <a:lnTo>
                    <a:pt x="2003" y="189"/>
                  </a:lnTo>
                  <a:lnTo>
                    <a:pt x="1773" y="310"/>
                  </a:lnTo>
                  <a:lnTo>
                    <a:pt x="1729" y="333"/>
                  </a:lnTo>
                  <a:lnTo>
                    <a:pt x="1384" y="514"/>
                  </a:lnTo>
                  <a:lnTo>
                    <a:pt x="1341" y="537"/>
                  </a:lnTo>
                  <a:lnTo>
                    <a:pt x="669" y="891"/>
                  </a:lnTo>
                  <a:lnTo>
                    <a:pt x="379" y="958"/>
                  </a:lnTo>
                  <a:lnTo>
                    <a:pt x="188" y="511"/>
                  </a:lnTo>
                  <a:lnTo>
                    <a:pt x="178" y="487"/>
                  </a:lnTo>
                  <a:lnTo>
                    <a:pt x="101" y="308"/>
                  </a:lnTo>
                  <a:lnTo>
                    <a:pt x="91" y="284"/>
                  </a:lnTo>
                  <a:lnTo>
                    <a:pt x="29" y="137"/>
                  </a:lnTo>
                  <a:lnTo>
                    <a:pt x="18" y="113"/>
                  </a:lnTo>
                  <a:lnTo>
                    <a:pt x="0" y="69"/>
                  </a:lnTo>
                  <a:lnTo>
                    <a:pt x="2362" y="0"/>
                  </a:lnTo>
                  <a:close/>
                </a:path>
              </a:pathLst>
            </a:custGeom>
            <a:solidFill>
              <a:schemeClr val="accent4"/>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06" name="Google Shape;806;p38"/>
            <p:cNvSpPr/>
            <p:nvPr/>
          </p:nvSpPr>
          <p:spPr>
            <a:xfrm>
              <a:off x="6737325" y="3876129"/>
              <a:ext cx="752400" cy="28080"/>
            </a:xfrm>
            <a:custGeom>
              <a:avLst/>
              <a:gdLst/>
              <a:ahLst/>
              <a:cxnLst/>
              <a:rect l="l" t="t" r="r" b="b"/>
              <a:pathLst>
                <a:path w="2090" h="78" extrusionOk="0">
                  <a:moveTo>
                    <a:pt x="2090" y="55"/>
                  </a:moveTo>
                  <a:lnTo>
                    <a:pt x="2048" y="78"/>
                  </a:lnTo>
                  <a:lnTo>
                    <a:pt x="2047" y="78"/>
                  </a:lnTo>
                  <a:lnTo>
                    <a:pt x="73" y="26"/>
                  </a:lnTo>
                  <a:lnTo>
                    <a:pt x="0" y="24"/>
                  </a:lnTo>
                  <a:lnTo>
                    <a:pt x="1" y="0"/>
                  </a:lnTo>
                  <a:lnTo>
                    <a:pt x="62" y="2"/>
                  </a:lnTo>
                  <a:lnTo>
                    <a:pt x="2090" y="55"/>
                  </a:lnTo>
                  <a:close/>
                </a:path>
              </a:pathLst>
            </a:custGeom>
            <a:solidFill>
              <a:schemeClr val="accent6"/>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807" name="Google Shape;807;p38"/>
            <p:cNvSpPr/>
            <p:nvPr/>
          </p:nvSpPr>
          <p:spPr>
            <a:xfrm>
              <a:off x="6618885" y="3935889"/>
              <a:ext cx="772560" cy="20160"/>
            </a:xfrm>
            <a:custGeom>
              <a:avLst/>
              <a:gdLst/>
              <a:ahLst/>
              <a:cxnLst/>
              <a:rect l="l" t="t" r="r" b="b"/>
              <a:pathLst>
                <a:path w="2146" h="56" extrusionOk="0">
                  <a:moveTo>
                    <a:pt x="2146" y="33"/>
                  </a:moveTo>
                  <a:lnTo>
                    <a:pt x="2102" y="56"/>
                  </a:lnTo>
                  <a:lnTo>
                    <a:pt x="474" y="31"/>
                  </a:lnTo>
                  <a:lnTo>
                    <a:pt x="0" y="24"/>
                  </a:lnTo>
                  <a:lnTo>
                    <a:pt x="0" y="0"/>
                  </a:lnTo>
                  <a:lnTo>
                    <a:pt x="464" y="7"/>
                  </a:lnTo>
                  <a:lnTo>
                    <a:pt x="2146" y="33"/>
                  </a:lnTo>
                  <a:close/>
                </a:path>
              </a:pathLst>
            </a:custGeom>
            <a:solidFill>
              <a:schemeClr val="accent6"/>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808" name="Google Shape;808;p38"/>
            <p:cNvSpPr/>
            <p:nvPr/>
          </p:nvSpPr>
          <p:spPr>
            <a:xfrm>
              <a:off x="6499365" y="4004289"/>
              <a:ext cx="752040" cy="25200"/>
            </a:xfrm>
            <a:custGeom>
              <a:avLst/>
              <a:gdLst/>
              <a:ahLst/>
              <a:cxnLst/>
              <a:rect l="l" t="t" r="r" b="b"/>
              <a:pathLst>
                <a:path w="2089" h="70" extrusionOk="0">
                  <a:moveTo>
                    <a:pt x="2089" y="47"/>
                  </a:moveTo>
                  <a:lnTo>
                    <a:pt x="2046" y="70"/>
                  </a:lnTo>
                  <a:lnTo>
                    <a:pt x="893" y="44"/>
                  </a:lnTo>
                  <a:lnTo>
                    <a:pt x="0" y="24"/>
                  </a:lnTo>
                  <a:lnTo>
                    <a:pt x="0" y="0"/>
                  </a:lnTo>
                  <a:lnTo>
                    <a:pt x="883" y="20"/>
                  </a:lnTo>
                  <a:lnTo>
                    <a:pt x="2089" y="47"/>
                  </a:lnTo>
                  <a:close/>
                </a:path>
              </a:pathLst>
            </a:custGeom>
            <a:solidFill>
              <a:schemeClr val="accent6"/>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809" name="Google Shape;809;p38"/>
            <p:cNvSpPr/>
            <p:nvPr/>
          </p:nvSpPr>
          <p:spPr>
            <a:xfrm>
              <a:off x="5971965" y="3363489"/>
              <a:ext cx="1040040" cy="867600"/>
            </a:xfrm>
            <a:custGeom>
              <a:avLst/>
              <a:gdLst/>
              <a:ahLst/>
              <a:cxnLst/>
              <a:rect l="l" t="t" r="r" b="b"/>
              <a:pathLst>
                <a:path w="2889" h="2410" extrusionOk="0">
                  <a:moveTo>
                    <a:pt x="2889" y="2410"/>
                  </a:moveTo>
                  <a:lnTo>
                    <a:pt x="612" y="2099"/>
                  </a:lnTo>
                  <a:lnTo>
                    <a:pt x="605" y="2076"/>
                  </a:lnTo>
                  <a:lnTo>
                    <a:pt x="9" y="264"/>
                  </a:lnTo>
                  <a:cubicBezTo>
                    <a:pt x="-28" y="152"/>
                    <a:pt x="54" y="37"/>
                    <a:pt x="172" y="35"/>
                  </a:cubicBezTo>
                  <a:lnTo>
                    <a:pt x="2160" y="0"/>
                  </a:lnTo>
                  <a:cubicBezTo>
                    <a:pt x="2200" y="0"/>
                    <a:pt x="2237" y="13"/>
                    <a:pt x="2267" y="35"/>
                  </a:cubicBezTo>
                  <a:cubicBezTo>
                    <a:pt x="2299" y="58"/>
                    <a:pt x="2323" y="93"/>
                    <a:pt x="2333" y="134"/>
                  </a:cubicBezTo>
                  <a:lnTo>
                    <a:pt x="2889" y="2410"/>
                  </a:lnTo>
                  <a:close/>
                </a:path>
              </a:pathLst>
            </a:custGeom>
            <a:solidFill>
              <a:schemeClr val="accent5"/>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10" name="Google Shape;810;p38"/>
            <p:cNvSpPr/>
            <p:nvPr/>
          </p:nvSpPr>
          <p:spPr>
            <a:xfrm>
              <a:off x="6189765" y="3376089"/>
              <a:ext cx="822240" cy="855000"/>
            </a:xfrm>
            <a:custGeom>
              <a:avLst/>
              <a:gdLst/>
              <a:ahLst/>
              <a:cxnLst/>
              <a:rect l="l" t="t" r="r" b="b"/>
              <a:pathLst>
                <a:path w="2284" h="2375" extrusionOk="0">
                  <a:moveTo>
                    <a:pt x="2284" y="2375"/>
                  </a:moveTo>
                  <a:lnTo>
                    <a:pt x="7" y="2064"/>
                  </a:lnTo>
                  <a:lnTo>
                    <a:pt x="0" y="2041"/>
                  </a:lnTo>
                  <a:lnTo>
                    <a:pt x="1662" y="0"/>
                  </a:lnTo>
                  <a:cubicBezTo>
                    <a:pt x="1694" y="23"/>
                    <a:pt x="1718" y="58"/>
                    <a:pt x="1728" y="99"/>
                  </a:cubicBezTo>
                  <a:lnTo>
                    <a:pt x="2284" y="2375"/>
                  </a:lnTo>
                  <a:close/>
                </a:path>
              </a:pathLst>
            </a:custGeom>
            <a:solidFill>
              <a:srgbClr val="FFFFFF">
                <a:alpha val="17720"/>
              </a:srgbClr>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11" name="Google Shape;811;p38"/>
            <p:cNvSpPr/>
            <p:nvPr/>
          </p:nvSpPr>
          <p:spPr>
            <a:xfrm>
              <a:off x="6181125" y="4096809"/>
              <a:ext cx="839520" cy="136080"/>
            </a:xfrm>
            <a:custGeom>
              <a:avLst/>
              <a:gdLst/>
              <a:ahLst/>
              <a:cxnLst/>
              <a:rect l="l" t="t" r="r" b="b"/>
              <a:pathLst>
                <a:path w="2332" h="378" extrusionOk="0">
                  <a:moveTo>
                    <a:pt x="26" y="70"/>
                  </a:moveTo>
                  <a:cubicBezTo>
                    <a:pt x="684" y="159"/>
                    <a:pt x="1343" y="249"/>
                    <a:pt x="2002" y="338"/>
                  </a:cubicBezTo>
                  <a:cubicBezTo>
                    <a:pt x="2097" y="351"/>
                    <a:pt x="2192" y="364"/>
                    <a:pt x="2287" y="377"/>
                  </a:cubicBezTo>
                  <a:cubicBezTo>
                    <a:pt x="2333" y="383"/>
                    <a:pt x="2352" y="314"/>
                    <a:pt x="2306" y="308"/>
                  </a:cubicBezTo>
                  <a:cubicBezTo>
                    <a:pt x="1648" y="219"/>
                    <a:pt x="989" y="129"/>
                    <a:pt x="330" y="40"/>
                  </a:cubicBezTo>
                  <a:cubicBezTo>
                    <a:pt x="235" y="27"/>
                    <a:pt x="140" y="14"/>
                    <a:pt x="45" y="1"/>
                  </a:cubicBezTo>
                  <a:cubicBezTo>
                    <a:pt x="-1" y="-5"/>
                    <a:pt x="-20" y="64"/>
                    <a:pt x="26" y="70"/>
                  </a:cubicBezTo>
                  <a:close/>
                </a:path>
              </a:pathLst>
            </a:custGeom>
            <a:solidFill>
              <a:schemeClr val="accent6"/>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812" name="Google Shape;812;p38"/>
            <p:cNvSpPr/>
            <p:nvPr/>
          </p:nvSpPr>
          <p:spPr>
            <a:xfrm>
              <a:off x="7026045" y="3635289"/>
              <a:ext cx="541440" cy="311040"/>
            </a:xfrm>
            <a:custGeom>
              <a:avLst/>
              <a:gdLst/>
              <a:ahLst/>
              <a:cxnLst/>
              <a:rect l="l" t="t" r="r" b="b"/>
              <a:pathLst>
                <a:path w="1504" h="864" extrusionOk="0">
                  <a:moveTo>
                    <a:pt x="1405" y="14"/>
                  </a:moveTo>
                  <a:cubicBezTo>
                    <a:pt x="1405" y="14"/>
                    <a:pt x="707" y="-82"/>
                    <a:pt x="332" y="231"/>
                  </a:cubicBezTo>
                  <a:cubicBezTo>
                    <a:pt x="-43" y="544"/>
                    <a:pt x="-27" y="724"/>
                    <a:pt x="33" y="766"/>
                  </a:cubicBezTo>
                  <a:cubicBezTo>
                    <a:pt x="92" y="809"/>
                    <a:pt x="237" y="564"/>
                    <a:pt x="237" y="564"/>
                  </a:cubicBezTo>
                  <a:cubicBezTo>
                    <a:pt x="237" y="564"/>
                    <a:pt x="145" y="799"/>
                    <a:pt x="218" y="816"/>
                  </a:cubicBezTo>
                  <a:cubicBezTo>
                    <a:pt x="292" y="833"/>
                    <a:pt x="432" y="594"/>
                    <a:pt x="432" y="594"/>
                  </a:cubicBezTo>
                  <a:cubicBezTo>
                    <a:pt x="432" y="594"/>
                    <a:pt x="332" y="853"/>
                    <a:pt x="447" y="863"/>
                  </a:cubicBezTo>
                  <a:cubicBezTo>
                    <a:pt x="562" y="873"/>
                    <a:pt x="662" y="491"/>
                    <a:pt x="973" y="567"/>
                  </a:cubicBezTo>
                  <a:cubicBezTo>
                    <a:pt x="742" y="567"/>
                    <a:pt x="589" y="813"/>
                    <a:pt x="682" y="842"/>
                  </a:cubicBezTo>
                  <a:cubicBezTo>
                    <a:pt x="774" y="872"/>
                    <a:pt x="989" y="608"/>
                    <a:pt x="1382" y="745"/>
                  </a:cubicBezTo>
                  <a:cubicBezTo>
                    <a:pt x="1641" y="835"/>
                    <a:pt x="1405" y="14"/>
                    <a:pt x="1405" y="14"/>
                  </a:cubicBezTo>
                  <a:close/>
                </a:path>
              </a:pathLst>
            </a:custGeom>
            <a:solidFill>
              <a:srgbClr val="835435"/>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13" name="Google Shape;813;p38"/>
            <p:cNvSpPr/>
            <p:nvPr/>
          </p:nvSpPr>
          <p:spPr>
            <a:xfrm>
              <a:off x="7098045" y="3756969"/>
              <a:ext cx="81000" cy="102240"/>
            </a:xfrm>
            <a:custGeom>
              <a:avLst/>
              <a:gdLst/>
              <a:ahLst/>
              <a:cxnLst/>
              <a:rect l="l" t="t" r="r" b="b"/>
              <a:pathLst>
                <a:path w="225" h="284" extrusionOk="0">
                  <a:moveTo>
                    <a:pt x="0" y="284"/>
                  </a:moveTo>
                  <a:cubicBezTo>
                    <a:pt x="0" y="284"/>
                    <a:pt x="109" y="18"/>
                    <a:pt x="225" y="0"/>
                  </a:cubicBezTo>
                  <a:lnTo>
                    <a:pt x="0" y="284"/>
                  </a:lnTo>
                  <a:close/>
                </a:path>
              </a:pathLst>
            </a:custGeom>
            <a:solidFill>
              <a:srgbClr val="66422A"/>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14" name="Google Shape;814;p38"/>
            <p:cNvSpPr/>
            <p:nvPr/>
          </p:nvSpPr>
          <p:spPr>
            <a:xfrm>
              <a:off x="7176165" y="3773529"/>
              <a:ext cx="77040" cy="91800"/>
            </a:xfrm>
            <a:custGeom>
              <a:avLst/>
              <a:gdLst/>
              <a:ahLst/>
              <a:cxnLst/>
              <a:rect l="l" t="t" r="r" b="b"/>
              <a:pathLst>
                <a:path w="214" h="255" extrusionOk="0">
                  <a:moveTo>
                    <a:pt x="0" y="255"/>
                  </a:moveTo>
                  <a:cubicBezTo>
                    <a:pt x="0" y="255"/>
                    <a:pt x="52" y="42"/>
                    <a:pt x="214" y="0"/>
                  </a:cubicBezTo>
                  <a:lnTo>
                    <a:pt x="0" y="255"/>
                  </a:lnTo>
                  <a:close/>
                </a:path>
              </a:pathLst>
            </a:custGeom>
            <a:solidFill>
              <a:srgbClr val="66422A"/>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15" name="Google Shape;815;p38"/>
            <p:cNvSpPr/>
            <p:nvPr/>
          </p:nvSpPr>
          <p:spPr>
            <a:xfrm>
              <a:off x="7461645" y="3628089"/>
              <a:ext cx="200880" cy="290520"/>
            </a:xfrm>
            <a:custGeom>
              <a:avLst/>
              <a:gdLst/>
              <a:ahLst/>
              <a:cxnLst/>
              <a:rect l="l" t="t" r="r" b="b"/>
              <a:pathLst>
                <a:path w="558" h="807" extrusionOk="0">
                  <a:moveTo>
                    <a:pt x="0" y="20"/>
                  </a:moveTo>
                  <a:lnTo>
                    <a:pt x="482" y="0"/>
                  </a:lnTo>
                  <a:cubicBezTo>
                    <a:pt x="482" y="0"/>
                    <a:pt x="649" y="461"/>
                    <a:pt x="489" y="807"/>
                  </a:cubicBezTo>
                  <a:lnTo>
                    <a:pt x="172" y="765"/>
                  </a:lnTo>
                  <a:cubicBezTo>
                    <a:pt x="172" y="765"/>
                    <a:pt x="241" y="177"/>
                    <a:pt x="0" y="20"/>
                  </a:cubicBezTo>
                  <a:close/>
                </a:path>
              </a:pathLst>
            </a:custGeom>
            <a:solidFill>
              <a:schemeClr val="lt1"/>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grpSp>
          <p:nvGrpSpPr>
            <p:cNvPr id="816" name="Google Shape;816;p38"/>
            <p:cNvGrpSpPr/>
            <p:nvPr/>
          </p:nvGrpSpPr>
          <p:grpSpPr>
            <a:xfrm>
              <a:off x="7996591" y="2203001"/>
              <a:ext cx="497318" cy="441789"/>
              <a:chOff x="8047216" y="3907014"/>
              <a:chExt cx="481944" cy="428131"/>
            </a:xfrm>
          </p:grpSpPr>
          <p:sp>
            <p:nvSpPr>
              <p:cNvPr id="817" name="Google Shape;817;p38"/>
              <p:cNvSpPr/>
              <p:nvPr/>
            </p:nvSpPr>
            <p:spPr>
              <a:xfrm>
                <a:off x="8047216" y="4076894"/>
                <a:ext cx="478779" cy="258250"/>
              </a:xfrm>
              <a:custGeom>
                <a:avLst/>
                <a:gdLst/>
                <a:ahLst/>
                <a:cxnLst/>
                <a:rect l="l" t="t" r="r" b="b"/>
                <a:pathLst>
                  <a:path w="1815" h="979" extrusionOk="0">
                    <a:moveTo>
                      <a:pt x="1815" y="0"/>
                    </a:moveTo>
                    <a:lnTo>
                      <a:pt x="1815" y="1"/>
                    </a:lnTo>
                    <a:cubicBezTo>
                      <a:pt x="1814" y="1"/>
                      <a:pt x="1814" y="1"/>
                      <a:pt x="1814" y="1"/>
                    </a:cubicBezTo>
                    <a:cubicBezTo>
                      <a:pt x="1810" y="20"/>
                      <a:pt x="1766" y="177"/>
                      <a:pt x="1680" y="356"/>
                    </a:cubicBezTo>
                    <a:cubicBezTo>
                      <a:pt x="1640" y="438"/>
                      <a:pt x="1592" y="525"/>
                      <a:pt x="1534" y="605"/>
                    </a:cubicBezTo>
                    <a:cubicBezTo>
                      <a:pt x="1533" y="605"/>
                      <a:pt x="1533" y="606"/>
                      <a:pt x="1533" y="606"/>
                    </a:cubicBezTo>
                    <a:cubicBezTo>
                      <a:pt x="1469" y="681"/>
                      <a:pt x="1393" y="757"/>
                      <a:pt x="1303" y="833"/>
                    </a:cubicBezTo>
                    <a:cubicBezTo>
                      <a:pt x="1302" y="834"/>
                      <a:pt x="1300" y="835"/>
                      <a:pt x="1298" y="836"/>
                    </a:cubicBezTo>
                    <a:cubicBezTo>
                      <a:pt x="1296" y="838"/>
                      <a:pt x="1292" y="841"/>
                      <a:pt x="1287" y="844"/>
                    </a:cubicBezTo>
                    <a:cubicBezTo>
                      <a:pt x="1284" y="847"/>
                      <a:pt x="1280" y="849"/>
                      <a:pt x="1276" y="852"/>
                    </a:cubicBezTo>
                    <a:cubicBezTo>
                      <a:pt x="1272" y="854"/>
                      <a:pt x="1267" y="857"/>
                      <a:pt x="1262" y="860"/>
                    </a:cubicBezTo>
                    <a:cubicBezTo>
                      <a:pt x="1246" y="870"/>
                      <a:pt x="1225" y="882"/>
                      <a:pt x="1200" y="894"/>
                    </a:cubicBezTo>
                    <a:cubicBezTo>
                      <a:pt x="1194" y="896"/>
                      <a:pt x="1188" y="899"/>
                      <a:pt x="1182" y="902"/>
                    </a:cubicBezTo>
                    <a:cubicBezTo>
                      <a:pt x="1144" y="919"/>
                      <a:pt x="1097" y="937"/>
                      <a:pt x="1041" y="950"/>
                    </a:cubicBezTo>
                    <a:cubicBezTo>
                      <a:pt x="1034" y="952"/>
                      <a:pt x="1026" y="954"/>
                      <a:pt x="1019" y="956"/>
                    </a:cubicBezTo>
                    <a:cubicBezTo>
                      <a:pt x="1008" y="958"/>
                      <a:pt x="998" y="961"/>
                      <a:pt x="986" y="962"/>
                    </a:cubicBezTo>
                    <a:cubicBezTo>
                      <a:pt x="973" y="965"/>
                      <a:pt x="960" y="967"/>
                      <a:pt x="946" y="969"/>
                    </a:cubicBezTo>
                    <a:cubicBezTo>
                      <a:pt x="921" y="973"/>
                      <a:pt x="894" y="975"/>
                      <a:pt x="867" y="977"/>
                    </a:cubicBezTo>
                    <a:cubicBezTo>
                      <a:pt x="861" y="977"/>
                      <a:pt x="855" y="978"/>
                      <a:pt x="849" y="978"/>
                    </a:cubicBezTo>
                    <a:cubicBezTo>
                      <a:pt x="836" y="978"/>
                      <a:pt x="823" y="979"/>
                      <a:pt x="809" y="979"/>
                    </a:cubicBezTo>
                    <a:cubicBezTo>
                      <a:pt x="600" y="979"/>
                      <a:pt x="330" y="914"/>
                      <a:pt x="13" y="697"/>
                    </a:cubicBezTo>
                    <a:cubicBezTo>
                      <a:pt x="9" y="694"/>
                      <a:pt x="4" y="691"/>
                      <a:pt x="0" y="688"/>
                    </a:cubicBezTo>
                    <a:lnTo>
                      <a:pt x="649" y="149"/>
                    </a:lnTo>
                    <a:cubicBezTo>
                      <a:pt x="649" y="149"/>
                      <a:pt x="860" y="256"/>
                      <a:pt x="1142" y="254"/>
                    </a:cubicBezTo>
                    <a:lnTo>
                      <a:pt x="1143" y="254"/>
                    </a:lnTo>
                    <a:cubicBezTo>
                      <a:pt x="1348" y="253"/>
                      <a:pt x="1589" y="195"/>
                      <a:pt x="1815" y="0"/>
                    </a:cubicBezTo>
                    <a:close/>
                  </a:path>
                </a:pathLst>
              </a:custGeom>
              <a:solidFill>
                <a:schemeClr val="lt1"/>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18" name="Google Shape;818;p38"/>
              <p:cNvSpPr/>
              <p:nvPr/>
            </p:nvSpPr>
            <p:spPr>
              <a:xfrm>
                <a:off x="8260621" y="3907014"/>
                <a:ext cx="268538" cy="393047"/>
              </a:xfrm>
              <a:custGeom>
                <a:avLst/>
                <a:gdLst/>
                <a:ahLst/>
                <a:cxnLst/>
                <a:rect l="l" t="t" r="r" b="b"/>
                <a:pathLst>
                  <a:path w="1018" h="1490" extrusionOk="0">
                    <a:moveTo>
                      <a:pt x="902" y="982"/>
                    </a:moveTo>
                    <a:cubicBezTo>
                      <a:pt x="859" y="1069"/>
                      <a:pt x="801" y="1158"/>
                      <a:pt x="725" y="1249"/>
                    </a:cubicBezTo>
                    <a:cubicBezTo>
                      <a:pt x="724" y="1249"/>
                      <a:pt x="724" y="1250"/>
                      <a:pt x="724" y="1250"/>
                    </a:cubicBezTo>
                    <a:cubicBezTo>
                      <a:pt x="660" y="1325"/>
                      <a:pt x="584" y="1401"/>
                      <a:pt x="494" y="1477"/>
                    </a:cubicBezTo>
                    <a:cubicBezTo>
                      <a:pt x="493" y="1478"/>
                      <a:pt x="491" y="1479"/>
                      <a:pt x="489" y="1480"/>
                    </a:cubicBezTo>
                    <a:cubicBezTo>
                      <a:pt x="486" y="1484"/>
                      <a:pt x="482" y="1487"/>
                      <a:pt x="478" y="1490"/>
                    </a:cubicBezTo>
                    <a:lnTo>
                      <a:pt x="478" y="1488"/>
                    </a:lnTo>
                    <a:cubicBezTo>
                      <a:pt x="477" y="1471"/>
                      <a:pt x="474" y="1333"/>
                      <a:pt x="426" y="1152"/>
                    </a:cubicBezTo>
                    <a:cubicBezTo>
                      <a:pt x="405" y="1074"/>
                      <a:pt x="375" y="987"/>
                      <a:pt x="333" y="899"/>
                    </a:cubicBezTo>
                    <a:lnTo>
                      <a:pt x="333" y="898"/>
                    </a:lnTo>
                    <a:cubicBezTo>
                      <a:pt x="262" y="750"/>
                      <a:pt x="157" y="597"/>
                      <a:pt x="0" y="474"/>
                    </a:cubicBezTo>
                    <a:lnTo>
                      <a:pt x="889" y="0"/>
                    </a:lnTo>
                    <a:cubicBezTo>
                      <a:pt x="889" y="0"/>
                      <a:pt x="1170" y="445"/>
                      <a:pt x="902" y="982"/>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grpSp>
        <p:sp>
          <p:nvSpPr>
            <p:cNvPr id="819" name="Google Shape;819;p38"/>
            <p:cNvSpPr/>
            <p:nvPr/>
          </p:nvSpPr>
          <p:spPr>
            <a:xfrm>
              <a:off x="6006278" y="2225219"/>
              <a:ext cx="439716" cy="435185"/>
            </a:xfrm>
            <a:custGeom>
              <a:avLst/>
              <a:gdLst/>
              <a:ahLst/>
              <a:cxnLst/>
              <a:rect l="l" t="t" r="r" b="b"/>
              <a:pathLst>
                <a:path w="1747" h="1729" extrusionOk="0">
                  <a:moveTo>
                    <a:pt x="25" y="133"/>
                  </a:moveTo>
                  <a:cubicBezTo>
                    <a:pt x="15" y="91"/>
                    <a:pt x="7" y="48"/>
                    <a:pt x="0" y="6"/>
                  </a:cubicBezTo>
                  <a:lnTo>
                    <a:pt x="31" y="0"/>
                  </a:lnTo>
                  <a:cubicBezTo>
                    <a:pt x="38" y="42"/>
                    <a:pt x="47" y="84"/>
                    <a:pt x="56" y="126"/>
                  </a:cubicBezTo>
                  <a:lnTo>
                    <a:pt x="25" y="133"/>
                  </a:lnTo>
                  <a:moveTo>
                    <a:pt x="91" y="384"/>
                  </a:moveTo>
                  <a:cubicBezTo>
                    <a:pt x="79" y="343"/>
                    <a:pt x="66" y="301"/>
                    <a:pt x="55" y="259"/>
                  </a:cubicBezTo>
                  <a:lnTo>
                    <a:pt x="86" y="251"/>
                  </a:lnTo>
                  <a:cubicBezTo>
                    <a:pt x="97" y="293"/>
                    <a:pt x="109" y="334"/>
                    <a:pt x="122" y="374"/>
                  </a:cubicBezTo>
                  <a:lnTo>
                    <a:pt x="91" y="384"/>
                  </a:lnTo>
                  <a:moveTo>
                    <a:pt x="182" y="627"/>
                  </a:moveTo>
                  <a:cubicBezTo>
                    <a:pt x="165" y="588"/>
                    <a:pt x="149" y="548"/>
                    <a:pt x="134" y="507"/>
                  </a:cubicBezTo>
                  <a:lnTo>
                    <a:pt x="164" y="496"/>
                  </a:lnTo>
                  <a:cubicBezTo>
                    <a:pt x="179" y="536"/>
                    <a:pt x="195" y="576"/>
                    <a:pt x="211" y="614"/>
                  </a:cubicBezTo>
                  <a:lnTo>
                    <a:pt x="182" y="627"/>
                  </a:lnTo>
                  <a:moveTo>
                    <a:pt x="298" y="860"/>
                  </a:moveTo>
                  <a:cubicBezTo>
                    <a:pt x="277" y="823"/>
                    <a:pt x="256" y="785"/>
                    <a:pt x="237" y="745"/>
                  </a:cubicBezTo>
                  <a:lnTo>
                    <a:pt x="265" y="731"/>
                  </a:lnTo>
                  <a:cubicBezTo>
                    <a:pt x="285" y="770"/>
                    <a:pt x="305" y="807"/>
                    <a:pt x="326" y="844"/>
                  </a:cubicBezTo>
                  <a:lnTo>
                    <a:pt x="298" y="860"/>
                  </a:lnTo>
                  <a:moveTo>
                    <a:pt x="442" y="1076"/>
                  </a:moveTo>
                  <a:cubicBezTo>
                    <a:pt x="416" y="1042"/>
                    <a:pt x="390" y="1007"/>
                    <a:pt x="367" y="971"/>
                  </a:cubicBezTo>
                  <a:lnTo>
                    <a:pt x="393" y="953"/>
                  </a:lnTo>
                  <a:cubicBezTo>
                    <a:pt x="417" y="988"/>
                    <a:pt x="442" y="1023"/>
                    <a:pt x="467" y="1056"/>
                  </a:cubicBezTo>
                  <a:lnTo>
                    <a:pt x="442" y="1076"/>
                  </a:lnTo>
                  <a:moveTo>
                    <a:pt x="615" y="1270"/>
                  </a:moveTo>
                  <a:cubicBezTo>
                    <a:pt x="584" y="1240"/>
                    <a:pt x="554" y="1209"/>
                    <a:pt x="525" y="1176"/>
                  </a:cubicBezTo>
                  <a:lnTo>
                    <a:pt x="549" y="1155"/>
                  </a:lnTo>
                  <a:cubicBezTo>
                    <a:pt x="577" y="1187"/>
                    <a:pt x="607" y="1217"/>
                    <a:pt x="638" y="1247"/>
                  </a:cubicBezTo>
                  <a:lnTo>
                    <a:pt x="615" y="1270"/>
                  </a:lnTo>
                  <a:moveTo>
                    <a:pt x="817" y="1434"/>
                  </a:moveTo>
                  <a:cubicBezTo>
                    <a:pt x="782" y="1410"/>
                    <a:pt x="747" y="1384"/>
                    <a:pt x="713" y="1356"/>
                  </a:cubicBezTo>
                  <a:lnTo>
                    <a:pt x="733" y="1331"/>
                  </a:lnTo>
                  <a:cubicBezTo>
                    <a:pt x="766" y="1358"/>
                    <a:pt x="800" y="1384"/>
                    <a:pt x="835" y="1407"/>
                  </a:cubicBezTo>
                  <a:lnTo>
                    <a:pt x="817" y="1434"/>
                  </a:lnTo>
                  <a:moveTo>
                    <a:pt x="1043" y="1563"/>
                  </a:moveTo>
                  <a:cubicBezTo>
                    <a:pt x="1004" y="1545"/>
                    <a:pt x="965" y="1525"/>
                    <a:pt x="928" y="1503"/>
                  </a:cubicBezTo>
                  <a:lnTo>
                    <a:pt x="943" y="1476"/>
                  </a:lnTo>
                  <a:cubicBezTo>
                    <a:pt x="980" y="1496"/>
                    <a:pt x="1018" y="1516"/>
                    <a:pt x="1056" y="1534"/>
                  </a:cubicBezTo>
                  <a:lnTo>
                    <a:pt x="1043" y="1563"/>
                  </a:lnTo>
                  <a:moveTo>
                    <a:pt x="1286" y="1654"/>
                  </a:moveTo>
                  <a:cubicBezTo>
                    <a:pt x="1244" y="1642"/>
                    <a:pt x="1203" y="1629"/>
                    <a:pt x="1163" y="1614"/>
                  </a:cubicBezTo>
                  <a:lnTo>
                    <a:pt x="1174" y="1584"/>
                  </a:lnTo>
                  <a:cubicBezTo>
                    <a:pt x="1213" y="1598"/>
                    <a:pt x="1254" y="1612"/>
                    <a:pt x="1295" y="1624"/>
                  </a:cubicBezTo>
                  <a:lnTo>
                    <a:pt x="1286" y="1654"/>
                  </a:lnTo>
                  <a:moveTo>
                    <a:pt x="1540" y="1709"/>
                  </a:moveTo>
                  <a:cubicBezTo>
                    <a:pt x="1497" y="1703"/>
                    <a:pt x="1454" y="1695"/>
                    <a:pt x="1412" y="1686"/>
                  </a:cubicBezTo>
                  <a:lnTo>
                    <a:pt x="1419" y="1655"/>
                  </a:lnTo>
                  <a:cubicBezTo>
                    <a:pt x="1460" y="1664"/>
                    <a:pt x="1502" y="1671"/>
                    <a:pt x="1544" y="1677"/>
                  </a:cubicBezTo>
                  <a:lnTo>
                    <a:pt x="1540" y="1709"/>
                  </a:lnTo>
                  <a:moveTo>
                    <a:pt x="1746" y="1729"/>
                  </a:moveTo>
                  <a:cubicBezTo>
                    <a:pt x="1720" y="1728"/>
                    <a:pt x="1694" y="1726"/>
                    <a:pt x="1669" y="1724"/>
                  </a:cubicBezTo>
                  <a:lnTo>
                    <a:pt x="1672" y="1692"/>
                  </a:lnTo>
                  <a:cubicBezTo>
                    <a:pt x="1697" y="1694"/>
                    <a:pt x="1722" y="1696"/>
                    <a:pt x="1747" y="1697"/>
                  </a:cubicBezTo>
                  <a:lnTo>
                    <a:pt x="1746" y="1729"/>
                  </a:lnTo>
                  <a:close/>
                </a:path>
              </a:pathLst>
            </a:custGeom>
            <a:solidFill>
              <a:schemeClr val="accent5"/>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20" name="Google Shape;820;p38"/>
            <p:cNvSpPr/>
            <p:nvPr/>
          </p:nvSpPr>
          <p:spPr>
            <a:xfrm rot="-959829">
              <a:off x="8356021" y="2715483"/>
              <a:ext cx="149760" cy="307070"/>
            </a:xfrm>
            <a:custGeom>
              <a:avLst/>
              <a:gdLst/>
              <a:ahLst/>
              <a:cxnLst/>
              <a:rect l="l" t="t" r="r" b="b"/>
              <a:pathLst>
                <a:path w="595" h="1220" extrusionOk="0">
                  <a:moveTo>
                    <a:pt x="592" y="129"/>
                  </a:moveTo>
                  <a:lnTo>
                    <a:pt x="560" y="128"/>
                  </a:lnTo>
                  <a:cubicBezTo>
                    <a:pt x="563" y="77"/>
                    <a:pt x="563" y="32"/>
                    <a:pt x="563" y="0"/>
                  </a:cubicBezTo>
                  <a:lnTo>
                    <a:pt x="595" y="0"/>
                  </a:lnTo>
                  <a:cubicBezTo>
                    <a:pt x="595" y="33"/>
                    <a:pt x="595" y="77"/>
                    <a:pt x="592" y="129"/>
                  </a:cubicBezTo>
                  <a:moveTo>
                    <a:pt x="567" y="388"/>
                  </a:moveTo>
                  <a:lnTo>
                    <a:pt x="535" y="383"/>
                  </a:lnTo>
                  <a:cubicBezTo>
                    <a:pt x="542" y="342"/>
                    <a:pt x="547" y="300"/>
                    <a:pt x="551" y="256"/>
                  </a:cubicBezTo>
                  <a:lnTo>
                    <a:pt x="583" y="260"/>
                  </a:lnTo>
                  <a:cubicBezTo>
                    <a:pt x="579" y="303"/>
                    <a:pt x="573" y="347"/>
                    <a:pt x="567" y="388"/>
                  </a:cubicBezTo>
                  <a:moveTo>
                    <a:pt x="507" y="641"/>
                  </a:moveTo>
                  <a:lnTo>
                    <a:pt x="476" y="632"/>
                  </a:lnTo>
                  <a:cubicBezTo>
                    <a:pt x="489" y="593"/>
                    <a:pt x="500" y="551"/>
                    <a:pt x="510" y="509"/>
                  </a:cubicBezTo>
                  <a:lnTo>
                    <a:pt x="542" y="516"/>
                  </a:lnTo>
                  <a:cubicBezTo>
                    <a:pt x="531" y="560"/>
                    <a:pt x="520" y="602"/>
                    <a:pt x="507" y="641"/>
                  </a:cubicBezTo>
                  <a:moveTo>
                    <a:pt x="400" y="880"/>
                  </a:moveTo>
                  <a:lnTo>
                    <a:pt x="373" y="864"/>
                  </a:lnTo>
                  <a:cubicBezTo>
                    <a:pt x="394" y="828"/>
                    <a:pt x="413" y="791"/>
                    <a:pt x="431" y="751"/>
                  </a:cubicBezTo>
                  <a:lnTo>
                    <a:pt x="460" y="764"/>
                  </a:lnTo>
                  <a:cubicBezTo>
                    <a:pt x="442" y="805"/>
                    <a:pt x="422" y="844"/>
                    <a:pt x="400" y="880"/>
                  </a:cubicBezTo>
                  <a:moveTo>
                    <a:pt x="235" y="1083"/>
                  </a:moveTo>
                  <a:lnTo>
                    <a:pt x="214" y="1059"/>
                  </a:lnTo>
                  <a:cubicBezTo>
                    <a:pt x="244" y="1032"/>
                    <a:pt x="273" y="1001"/>
                    <a:pt x="300" y="968"/>
                  </a:cubicBezTo>
                  <a:lnTo>
                    <a:pt x="325" y="988"/>
                  </a:lnTo>
                  <a:cubicBezTo>
                    <a:pt x="297" y="1023"/>
                    <a:pt x="267" y="1054"/>
                    <a:pt x="235" y="1083"/>
                  </a:cubicBezTo>
                  <a:moveTo>
                    <a:pt x="12" y="1220"/>
                  </a:moveTo>
                  <a:lnTo>
                    <a:pt x="0" y="1190"/>
                  </a:lnTo>
                  <a:cubicBezTo>
                    <a:pt x="39" y="1175"/>
                    <a:pt x="77" y="1156"/>
                    <a:pt x="112" y="1134"/>
                  </a:cubicBezTo>
                  <a:lnTo>
                    <a:pt x="129" y="1161"/>
                  </a:lnTo>
                  <a:cubicBezTo>
                    <a:pt x="92" y="1184"/>
                    <a:pt x="53" y="1204"/>
                    <a:pt x="12" y="1220"/>
                  </a:cubicBezTo>
                  <a:close/>
                </a:path>
              </a:pathLst>
            </a:custGeom>
            <a:solidFill>
              <a:schemeClr val="accent5"/>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grpSp>
    </p:spTree>
    <p:extLst>
      <p:ext uri="{BB962C8B-B14F-4D97-AF65-F5344CB8AC3E}">
        <p14:creationId xmlns:p14="http://schemas.microsoft.com/office/powerpoint/2010/main" val="16233911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xmlns="" id="{F108C37C-6566-A9FF-BF81-5B4E2C2FFF56}"/>
              </a:ext>
            </a:extLst>
          </p:cNvPr>
          <p:cNvGrpSpPr/>
          <p:nvPr/>
        </p:nvGrpSpPr>
        <p:grpSpPr>
          <a:xfrm>
            <a:off x="425864" y="297122"/>
            <a:ext cx="7725721" cy="508874"/>
            <a:chOff x="200893" y="260836"/>
            <a:chExt cx="7725721" cy="508874"/>
          </a:xfrm>
        </p:grpSpPr>
        <p:sp>
          <p:nvSpPr>
            <p:cNvPr id="10" name="Freeform 4">
              <a:extLst>
                <a:ext uri="{FF2B5EF4-FFF2-40B4-BE49-F238E27FC236}">
                  <a16:creationId xmlns:a16="http://schemas.microsoft.com/office/drawing/2014/main" xmlns="" id="{BF1E6B95-F220-E284-3C75-4B5868FC7B46}"/>
                </a:ext>
              </a:extLst>
            </p:cNvPr>
            <p:cNvSpPr/>
            <p:nvPr/>
          </p:nvSpPr>
          <p:spPr>
            <a:xfrm>
              <a:off x="200893" y="260836"/>
              <a:ext cx="510307" cy="494360"/>
            </a:xfrm>
            <a:custGeom>
              <a:avLst/>
              <a:gdLst/>
              <a:ahLst/>
              <a:cxnLst/>
              <a:rect l="l" t="t" r="r" b="b"/>
              <a:pathLst>
                <a:path w="4247535" h="4114800">
                  <a:moveTo>
                    <a:pt x="0" y="0"/>
                  </a:moveTo>
                  <a:lnTo>
                    <a:pt x="4247536" y="0"/>
                  </a:lnTo>
                  <a:lnTo>
                    <a:pt x="4247536"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12" name="TextBox 11">
              <a:extLst>
                <a:ext uri="{FF2B5EF4-FFF2-40B4-BE49-F238E27FC236}">
                  <a16:creationId xmlns:a16="http://schemas.microsoft.com/office/drawing/2014/main" xmlns="" id="{9D4DFCD4-A544-3AB8-DA72-FB0B53F2E204}"/>
                </a:ext>
              </a:extLst>
            </p:cNvPr>
            <p:cNvSpPr txBox="1"/>
            <p:nvPr/>
          </p:nvSpPr>
          <p:spPr>
            <a:xfrm>
              <a:off x="776514" y="313175"/>
              <a:ext cx="7150100" cy="456535"/>
            </a:xfrm>
            <a:prstGeom prst="rect">
              <a:avLst/>
            </a:prstGeom>
            <a:noFill/>
          </p:spPr>
          <p:txBody>
            <a:bodyPr wrap="square">
              <a:spAutoFit/>
            </a:bodyPr>
            <a:lstStyle/>
            <a:p>
              <a:pPr>
                <a:lnSpc>
                  <a:spcPct val="150000"/>
                </a:lnSpc>
              </a:pPr>
              <a:r>
                <a:rPr lang="vi-VN" sz="1800" i="1">
                  <a:solidFill>
                    <a:srgbClr val="C00000"/>
                  </a:solidFill>
                </a:rPr>
                <a:t>Thảo luận thực hiện Hoạt động 1. Chọn trường SGK tr.9: </a:t>
              </a:r>
              <a:endParaRPr lang="en-US" sz="1800" i="1">
                <a:solidFill>
                  <a:srgbClr val="C00000"/>
                </a:solidFill>
              </a:endParaRPr>
            </a:p>
          </p:txBody>
        </p:sp>
      </p:grpSp>
      <p:sp>
        <p:nvSpPr>
          <p:cNvPr id="16" name="TextBox 15">
            <a:extLst>
              <a:ext uri="{FF2B5EF4-FFF2-40B4-BE49-F238E27FC236}">
                <a16:creationId xmlns:a16="http://schemas.microsoft.com/office/drawing/2014/main" xmlns="" id="{9901D2FA-AB0C-83A7-E8E8-D0855610F964}"/>
              </a:ext>
            </a:extLst>
          </p:cNvPr>
          <p:cNvSpPr txBox="1"/>
          <p:nvPr/>
        </p:nvSpPr>
        <p:spPr>
          <a:xfrm>
            <a:off x="370309" y="1577862"/>
            <a:ext cx="5053138" cy="2262671"/>
          </a:xfrm>
          <a:prstGeom prst="rect">
            <a:avLst/>
          </a:prstGeom>
          <a:solidFill>
            <a:schemeClr val="bg1"/>
          </a:solidFill>
        </p:spPr>
        <p:txBody>
          <a:bodyPr wrap="square" rtlCol="0">
            <a:spAutoFit/>
          </a:bodyPr>
          <a:lstStyle/>
          <a:p>
            <a:pPr algn="just">
              <a:lnSpc>
                <a:spcPct val="150000"/>
              </a:lnSpc>
            </a:pPr>
            <a:r>
              <a:rPr lang="en-US" sz="1600"/>
              <a:t>Minh đã tìm kiếm thông tin về các trường THPT trên Internet và gửi cho An địa chỉ trang web giới thiệu về một trường THPT. An xem trang web và thấy có nhiều chi tiết ấn tượng, phù hợp với mình (</a:t>
            </a:r>
            <a:r>
              <a:rPr lang="en-US" sz="1600" i="1"/>
              <a:t>Hình 2.1</a:t>
            </a:r>
            <a:r>
              <a:rPr lang="en-US" sz="1600"/>
              <a:t>). Không tìm hiểu thêm nữa, An quyết định chọn trường đó làm nguyện vọng duy nhất của mình. </a:t>
            </a:r>
          </a:p>
        </p:txBody>
      </p:sp>
      <p:grpSp>
        <p:nvGrpSpPr>
          <p:cNvPr id="35" name="Group 34">
            <a:extLst>
              <a:ext uri="{FF2B5EF4-FFF2-40B4-BE49-F238E27FC236}">
                <a16:creationId xmlns:a16="http://schemas.microsoft.com/office/drawing/2014/main" xmlns="" id="{6BF84995-0F2D-C130-2AA1-55978B21A57A}"/>
              </a:ext>
            </a:extLst>
          </p:cNvPr>
          <p:cNvGrpSpPr/>
          <p:nvPr/>
        </p:nvGrpSpPr>
        <p:grpSpPr>
          <a:xfrm>
            <a:off x="5522686" y="805996"/>
            <a:ext cx="3321221" cy="3067389"/>
            <a:chOff x="5384800" y="934976"/>
            <a:chExt cx="3321221" cy="3067389"/>
          </a:xfrm>
        </p:grpSpPr>
        <p:pic>
          <p:nvPicPr>
            <p:cNvPr id="33" name="Picture 32">
              <a:extLst>
                <a:ext uri="{FF2B5EF4-FFF2-40B4-BE49-F238E27FC236}">
                  <a16:creationId xmlns:a16="http://schemas.microsoft.com/office/drawing/2014/main" xmlns="" id="{E7529385-7C24-5B72-DB1E-F4B162AE48E8}"/>
                </a:ext>
              </a:extLst>
            </p:cNvPr>
            <p:cNvPicPr>
              <a:picLocks noChangeAspect="1"/>
            </p:cNvPicPr>
            <p:nvPr/>
          </p:nvPicPr>
          <p:blipFill>
            <a:blip r:embed="rId4"/>
            <a:stretch>
              <a:fillRect/>
            </a:stretch>
          </p:blipFill>
          <p:spPr>
            <a:xfrm>
              <a:off x="5384800" y="934976"/>
              <a:ext cx="3321221" cy="2368672"/>
            </a:xfrm>
            <a:prstGeom prst="rect">
              <a:avLst/>
            </a:prstGeom>
          </p:spPr>
        </p:pic>
        <p:sp>
          <p:nvSpPr>
            <p:cNvPr id="34" name="TextBox 33">
              <a:extLst>
                <a:ext uri="{FF2B5EF4-FFF2-40B4-BE49-F238E27FC236}">
                  <a16:creationId xmlns:a16="http://schemas.microsoft.com/office/drawing/2014/main" xmlns="" id="{6DAB5D07-6230-65B0-0AA8-8565D0446D5D}"/>
                </a:ext>
              </a:extLst>
            </p:cNvPr>
            <p:cNvSpPr txBox="1"/>
            <p:nvPr/>
          </p:nvSpPr>
          <p:spPr>
            <a:xfrm>
              <a:off x="5713724" y="3303648"/>
              <a:ext cx="2663371" cy="698717"/>
            </a:xfrm>
            <a:prstGeom prst="rect">
              <a:avLst/>
            </a:prstGeom>
            <a:noFill/>
          </p:spPr>
          <p:txBody>
            <a:bodyPr wrap="square" rtlCol="0">
              <a:spAutoFit/>
            </a:bodyPr>
            <a:lstStyle/>
            <a:p>
              <a:pPr algn="ctr">
                <a:lnSpc>
                  <a:spcPct val="150000"/>
                </a:lnSpc>
              </a:pPr>
              <a:r>
                <a:rPr lang="en-US" b="1" i="1">
                  <a:solidFill>
                    <a:srgbClr val="0070C0"/>
                  </a:solidFill>
                </a:rPr>
                <a:t>Hình 2.1. </a:t>
              </a:r>
              <a:r>
                <a:rPr lang="en-US" i="1">
                  <a:solidFill>
                    <a:srgbClr val="0070C0"/>
                  </a:solidFill>
                </a:rPr>
                <a:t>Thông tin giới thiệu về một trường THPT</a:t>
              </a:r>
            </a:p>
          </p:txBody>
        </p:sp>
      </p:grpSp>
      <p:sp>
        <p:nvSpPr>
          <p:cNvPr id="38" name="Rectangle: Rounded Corners 37">
            <a:extLst>
              <a:ext uri="{FF2B5EF4-FFF2-40B4-BE49-F238E27FC236}">
                <a16:creationId xmlns:a16="http://schemas.microsoft.com/office/drawing/2014/main" xmlns="" id="{0221CE58-887E-D0B7-E609-0215BB3A7E14}"/>
              </a:ext>
            </a:extLst>
          </p:cNvPr>
          <p:cNvSpPr/>
          <p:nvPr/>
        </p:nvSpPr>
        <p:spPr>
          <a:xfrm>
            <a:off x="370309" y="1077339"/>
            <a:ext cx="1881907" cy="412547"/>
          </a:xfrm>
          <a:prstGeom prst="roundRect">
            <a:avLst/>
          </a:prstGeom>
          <a:solidFill>
            <a:schemeClr val="accent6">
              <a:lumMod val="75000"/>
              <a:lumOff val="2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a:t>Hoạt động 1</a:t>
            </a:r>
          </a:p>
        </p:txBody>
      </p:sp>
      <p:grpSp>
        <p:nvGrpSpPr>
          <p:cNvPr id="44" name="Group 43">
            <a:extLst>
              <a:ext uri="{FF2B5EF4-FFF2-40B4-BE49-F238E27FC236}">
                <a16:creationId xmlns:a16="http://schemas.microsoft.com/office/drawing/2014/main" xmlns="" id="{FA82173F-FED7-D55C-8415-CAFE99497A84}"/>
              </a:ext>
            </a:extLst>
          </p:cNvPr>
          <p:cNvGrpSpPr/>
          <p:nvPr/>
        </p:nvGrpSpPr>
        <p:grpSpPr>
          <a:xfrm>
            <a:off x="490555" y="3973860"/>
            <a:ext cx="8162890" cy="785343"/>
            <a:chOff x="681017" y="4008696"/>
            <a:chExt cx="8162890" cy="785343"/>
          </a:xfrm>
        </p:grpSpPr>
        <p:sp>
          <p:nvSpPr>
            <p:cNvPr id="37" name="TextBox 36">
              <a:extLst>
                <a:ext uri="{FF2B5EF4-FFF2-40B4-BE49-F238E27FC236}">
                  <a16:creationId xmlns:a16="http://schemas.microsoft.com/office/drawing/2014/main" xmlns="" id="{BF279312-66A0-2C6B-0EA5-7AD97869EC25}"/>
                </a:ext>
              </a:extLst>
            </p:cNvPr>
            <p:cNvSpPr txBox="1"/>
            <p:nvPr/>
          </p:nvSpPr>
          <p:spPr>
            <a:xfrm>
              <a:off x="1182914" y="4008696"/>
              <a:ext cx="7660993" cy="785343"/>
            </a:xfrm>
            <a:prstGeom prst="rect">
              <a:avLst/>
            </a:prstGeom>
            <a:solidFill>
              <a:schemeClr val="bg1"/>
            </a:solidFill>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600" b="0" i="1" u="none" strike="noStrike" kern="0" cap="none" spc="0" normalizeH="0" baseline="0" noProof="0">
                  <a:ln>
                    <a:noFill/>
                  </a:ln>
                  <a:solidFill>
                    <a:srgbClr val="C00000"/>
                  </a:solidFill>
                  <a:effectLst/>
                  <a:uLnTx/>
                  <a:uFillTx/>
                  <a:latin typeface="Arial"/>
                  <a:cs typeface="Arial"/>
                  <a:sym typeface="Arial"/>
                </a:rPr>
                <a:t>Em hãy cho biết việc Minh chia sẻ thông tin với An và An đã tin tưởng, sử dụng thông tin dể chọn trường mà chưa tìm hiểu kĩ sẽ có thể xảy ra vấn đề gì? </a:t>
              </a:r>
            </a:p>
          </p:txBody>
        </p:sp>
        <p:grpSp>
          <p:nvGrpSpPr>
            <p:cNvPr id="39" name="Group 38">
              <a:extLst>
                <a:ext uri="{FF2B5EF4-FFF2-40B4-BE49-F238E27FC236}">
                  <a16:creationId xmlns:a16="http://schemas.microsoft.com/office/drawing/2014/main" xmlns="" id="{1ECF8483-D198-1879-2E56-7D994F4816C2}"/>
                </a:ext>
              </a:extLst>
            </p:cNvPr>
            <p:cNvGrpSpPr/>
            <p:nvPr/>
          </p:nvGrpSpPr>
          <p:grpSpPr>
            <a:xfrm>
              <a:off x="681017" y="4171790"/>
              <a:ext cx="459154" cy="459154"/>
              <a:chOff x="1028700" y="4610433"/>
              <a:chExt cx="824190" cy="824190"/>
            </a:xfrm>
          </p:grpSpPr>
          <p:grpSp>
            <p:nvGrpSpPr>
              <p:cNvPr id="40" name="Group 14">
                <a:extLst>
                  <a:ext uri="{FF2B5EF4-FFF2-40B4-BE49-F238E27FC236}">
                    <a16:creationId xmlns:a16="http://schemas.microsoft.com/office/drawing/2014/main" xmlns="" id="{AC4E9896-5814-05A7-7D5F-EDBB4002B6AD}"/>
                  </a:ext>
                </a:extLst>
              </p:cNvPr>
              <p:cNvGrpSpPr/>
              <p:nvPr/>
            </p:nvGrpSpPr>
            <p:grpSpPr>
              <a:xfrm>
                <a:off x="1028700" y="4610433"/>
                <a:ext cx="824190" cy="824190"/>
                <a:chOff x="0" y="0"/>
                <a:chExt cx="812800" cy="812800"/>
              </a:xfrm>
            </p:grpSpPr>
            <p:sp>
              <p:nvSpPr>
                <p:cNvPr id="42" name="Freeform 15">
                  <a:extLst>
                    <a:ext uri="{FF2B5EF4-FFF2-40B4-BE49-F238E27FC236}">
                      <a16:creationId xmlns:a16="http://schemas.microsoft.com/office/drawing/2014/main" xmlns="" id="{0F5458BA-7B25-F1FA-EFC6-EBE085C9B63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BB5CB"/>
                </a:solidFill>
              </p:spPr>
            </p:sp>
            <p:sp>
              <p:nvSpPr>
                <p:cNvPr id="43" name="TextBox 16">
                  <a:extLst>
                    <a:ext uri="{FF2B5EF4-FFF2-40B4-BE49-F238E27FC236}">
                      <a16:creationId xmlns:a16="http://schemas.microsoft.com/office/drawing/2014/main" xmlns="" id="{6A080B69-9677-9247-9078-A9C80EF38539}"/>
                    </a:ext>
                  </a:extLst>
                </p:cNvPr>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41" name="Freeform 26">
                <a:extLst>
                  <a:ext uri="{FF2B5EF4-FFF2-40B4-BE49-F238E27FC236}">
                    <a16:creationId xmlns:a16="http://schemas.microsoft.com/office/drawing/2014/main" xmlns="" id="{DB4D4B9F-2479-53AB-FC69-538B02510366}"/>
                  </a:ext>
                </a:extLst>
              </p:cNvPr>
              <p:cNvSpPr/>
              <p:nvPr/>
            </p:nvSpPr>
            <p:spPr>
              <a:xfrm>
                <a:off x="1218218" y="4815810"/>
                <a:ext cx="445153" cy="413436"/>
              </a:xfrm>
              <a:custGeom>
                <a:avLst/>
                <a:gdLst/>
                <a:ahLst/>
                <a:cxnLst/>
                <a:rect l="l" t="t" r="r" b="b"/>
                <a:pathLst>
                  <a:path w="445153" h="413436">
                    <a:moveTo>
                      <a:pt x="0" y="0"/>
                    </a:moveTo>
                    <a:lnTo>
                      <a:pt x="445153" y="0"/>
                    </a:lnTo>
                    <a:lnTo>
                      <a:pt x="445153" y="413436"/>
                    </a:lnTo>
                    <a:lnTo>
                      <a:pt x="0" y="413436"/>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grpSp>
      </p:grpSp>
    </p:spTree>
    <p:extLst>
      <p:ext uri="{BB962C8B-B14F-4D97-AF65-F5344CB8AC3E}">
        <p14:creationId xmlns:p14="http://schemas.microsoft.com/office/powerpoint/2010/main" val="22694878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randombar(horizontal)">
                                      <p:cBhvr>
                                        <p:cTn id="12" dur="500"/>
                                        <p:tgtEl>
                                          <p:spTgt spid="38"/>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randombar(horizontal)">
                                      <p:cBhvr>
                                        <p:cTn id="15" dur="500"/>
                                        <p:tgtEl>
                                          <p:spTgt spid="16"/>
                                        </p:tgtEl>
                                      </p:cBhvr>
                                    </p:animEffect>
                                  </p:childTnLst>
                                </p:cTn>
                              </p:par>
                              <p:par>
                                <p:cTn id="16" presetID="14" presetClass="entr" presetSubtype="10" fill="hold" nodeType="with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randombar(horizontal)">
                                      <p:cBhvr>
                                        <p:cTn id="18" dur="500"/>
                                        <p:tgtEl>
                                          <p:spTgt spid="35"/>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4"/>
                                        </p:tgtEl>
                                        <p:attrNameLst>
                                          <p:attrName>style.visibility</p:attrName>
                                        </p:attrNameLst>
                                      </p:cBhvr>
                                      <p:to>
                                        <p:strVal val="visible"/>
                                      </p:to>
                                    </p:set>
                                    <p:anim calcmode="lin" valueType="num">
                                      <p:cBhvr additive="base">
                                        <p:cTn id="23" dur="500" fill="hold"/>
                                        <p:tgtEl>
                                          <p:spTgt spid="44"/>
                                        </p:tgtEl>
                                        <p:attrNameLst>
                                          <p:attrName>ppt_x</p:attrName>
                                        </p:attrNameLst>
                                      </p:cBhvr>
                                      <p:tavLst>
                                        <p:tav tm="0">
                                          <p:val>
                                            <p:strVal val="#ppt_x"/>
                                          </p:val>
                                        </p:tav>
                                        <p:tav tm="100000">
                                          <p:val>
                                            <p:strVal val="#ppt_x"/>
                                          </p:val>
                                        </p:tav>
                                      </p:tavLst>
                                    </p:anim>
                                    <p:anim calcmode="lin" valueType="num">
                                      <p:cBhvr additive="base">
                                        <p:cTn id="24"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oogle Shape;1406;p47">
            <a:extLst>
              <a:ext uri="{FF2B5EF4-FFF2-40B4-BE49-F238E27FC236}">
                <a16:creationId xmlns:a16="http://schemas.microsoft.com/office/drawing/2014/main" xmlns="" id="{F03A86DC-3B3F-5D0E-B1FB-5A8A034EED29}"/>
              </a:ext>
            </a:extLst>
          </p:cNvPr>
          <p:cNvGrpSpPr/>
          <p:nvPr/>
        </p:nvGrpSpPr>
        <p:grpSpPr>
          <a:xfrm>
            <a:off x="5696069" y="1088912"/>
            <a:ext cx="3595097" cy="3706616"/>
            <a:chOff x="5634928" y="863941"/>
            <a:chExt cx="3595097" cy="3706616"/>
          </a:xfrm>
        </p:grpSpPr>
        <p:sp>
          <p:nvSpPr>
            <p:cNvPr id="3" name="Google Shape;1407;p47">
              <a:extLst>
                <a:ext uri="{FF2B5EF4-FFF2-40B4-BE49-F238E27FC236}">
                  <a16:creationId xmlns:a16="http://schemas.microsoft.com/office/drawing/2014/main" xmlns="" id="{66A80D35-D422-9C9F-F704-67CBA284FF41}"/>
                </a:ext>
              </a:extLst>
            </p:cNvPr>
            <p:cNvSpPr/>
            <p:nvPr/>
          </p:nvSpPr>
          <p:spPr>
            <a:xfrm rot="5641278">
              <a:off x="5709096" y="1020122"/>
              <a:ext cx="3446761" cy="3361661"/>
            </a:xfrm>
            <a:custGeom>
              <a:avLst/>
              <a:gdLst/>
              <a:ahLst/>
              <a:cxnLst/>
              <a:rect l="l" t="t" r="r" b="b"/>
              <a:pathLst>
                <a:path w="5145" h="4246" extrusionOk="0">
                  <a:moveTo>
                    <a:pt x="4884" y="2599"/>
                  </a:moveTo>
                  <a:cubicBezTo>
                    <a:pt x="4078" y="4103"/>
                    <a:pt x="2271" y="4610"/>
                    <a:pt x="735" y="3983"/>
                  </a:cubicBezTo>
                  <a:cubicBezTo>
                    <a:pt x="591" y="3924"/>
                    <a:pt x="451" y="3841"/>
                    <a:pt x="333" y="3738"/>
                  </a:cubicBezTo>
                  <a:cubicBezTo>
                    <a:pt x="297" y="3707"/>
                    <a:pt x="264" y="3675"/>
                    <a:pt x="233" y="3641"/>
                  </a:cubicBezTo>
                  <a:cubicBezTo>
                    <a:pt x="129" y="3525"/>
                    <a:pt x="50" y="3390"/>
                    <a:pt x="18" y="3238"/>
                  </a:cubicBezTo>
                  <a:cubicBezTo>
                    <a:pt x="14" y="3221"/>
                    <a:pt x="11" y="3203"/>
                    <a:pt x="8" y="3185"/>
                  </a:cubicBezTo>
                  <a:cubicBezTo>
                    <a:pt x="8" y="3184"/>
                    <a:pt x="8" y="3182"/>
                    <a:pt x="8" y="3181"/>
                  </a:cubicBezTo>
                  <a:cubicBezTo>
                    <a:pt x="-3" y="3107"/>
                    <a:pt x="-2" y="3035"/>
                    <a:pt x="8" y="2965"/>
                  </a:cubicBezTo>
                  <a:cubicBezTo>
                    <a:pt x="9" y="2951"/>
                    <a:pt x="12" y="2936"/>
                    <a:pt x="15" y="2921"/>
                  </a:cubicBezTo>
                  <a:cubicBezTo>
                    <a:pt x="26" y="2864"/>
                    <a:pt x="44" y="2808"/>
                    <a:pt x="66" y="2754"/>
                  </a:cubicBezTo>
                  <a:cubicBezTo>
                    <a:pt x="71" y="2743"/>
                    <a:pt x="77" y="2731"/>
                    <a:pt x="82" y="2719"/>
                  </a:cubicBezTo>
                  <a:cubicBezTo>
                    <a:pt x="97" y="2688"/>
                    <a:pt x="114" y="2657"/>
                    <a:pt x="132" y="2627"/>
                  </a:cubicBezTo>
                  <a:cubicBezTo>
                    <a:pt x="138" y="2617"/>
                    <a:pt x="145" y="2606"/>
                    <a:pt x="151" y="2596"/>
                  </a:cubicBezTo>
                  <a:cubicBezTo>
                    <a:pt x="373" y="2253"/>
                    <a:pt x="795" y="1994"/>
                    <a:pt x="1112" y="1815"/>
                  </a:cubicBezTo>
                  <a:cubicBezTo>
                    <a:pt x="1411" y="1647"/>
                    <a:pt x="1722" y="1483"/>
                    <a:pt x="1976" y="1248"/>
                  </a:cubicBezTo>
                  <a:cubicBezTo>
                    <a:pt x="2213" y="1028"/>
                    <a:pt x="2397" y="753"/>
                    <a:pt x="2624" y="520"/>
                  </a:cubicBezTo>
                  <a:cubicBezTo>
                    <a:pt x="2831" y="307"/>
                    <a:pt x="3068" y="131"/>
                    <a:pt x="3409" y="48"/>
                  </a:cubicBezTo>
                  <a:cubicBezTo>
                    <a:pt x="3642" y="-9"/>
                    <a:pt x="3888" y="-16"/>
                    <a:pt x="4118" y="32"/>
                  </a:cubicBezTo>
                  <a:lnTo>
                    <a:pt x="4119" y="32"/>
                  </a:lnTo>
                  <a:cubicBezTo>
                    <a:pt x="4128" y="34"/>
                    <a:pt x="4137" y="36"/>
                    <a:pt x="4147" y="38"/>
                  </a:cubicBezTo>
                  <a:cubicBezTo>
                    <a:pt x="4203" y="51"/>
                    <a:pt x="4258" y="68"/>
                    <a:pt x="4312" y="88"/>
                  </a:cubicBezTo>
                  <a:cubicBezTo>
                    <a:pt x="4321" y="91"/>
                    <a:pt x="4330" y="94"/>
                    <a:pt x="4339" y="98"/>
                  </a:cubicBezTo>
                  <a:cubicBezTo>
                    <a:pt x="4400" y="122"/>
                    <a:pt x="4458" y="150"/>
                    <a:pt x="4513" y="183"/>
                  </a:cubicBezTo>
                  <a:cubicBezTo>
                    <a:pt x="4524" y="189"/>
                    <a:pt x="4534" y="195"/>
                    <a:pt x="4544" y="202"/>
                  </a:cubicBezTo>
                  <a:cubicBezTo>
                    <a:pt x="4586" y="229"/>
                    <a:pt x="4626" y="258"/>
                    <a:pt x="4665" y="291"/>
                  </a:cubicBezTo>
                  <a:lnTo>
                    <a:pt x="4665" y="291"/>
                  </a:lnTo>
                  <a:cubicBezTo>
                    <a:pt x="4676" y="300"/>
                    <a:pt x="4687" y="309"/>
                    <a:pt x="4697" y="319"/>
                  </a:cubicBezTo>
                  <a:cubicBezTo>
                    <a:pt x="4737" y="355"/>
                    <a:pt x="4775" y="394"/>
                    <a:pt x="4809" y="436"/>
                  </a:cubicBezTo>
                  <a:cubicBezTo>
                    <a:pt x="4820" y="449"/>
                    <a:pt x="4830" y="462"/>
                    <a:pt x="4839" y="474"/>
                  </a:cubicBezTo>
                  <a:cubicBezTo>
                    <a:pt x="4866" y="510"/>
                    <a:pt x="4890" y="547"/>
                    <a:pt x="4913" y="587"/>
                  </a:cubicBezTo>
                  <a:cubicBezTo>
                    <a:pt x="4913" y="587"/>
                    <a:pt x="4914" y="588"/>
                    <a:pt x="4914" y="589"/>
                  </a:cubicBezTo>
                  <a:cubicBezTo>
                    <a:pt x="4917" y="592"/>
                    <a:pt x="4918" y="596"/>
                    <a:pt x="4921" y="599"/>
                  </a:cubicBezTo>
                  <a:cubicBezTo>
                    <a:pt x="5251" y="1188"/>
                    <a:pt x="5197" y="2015"/>
                    <a:pt x="4884" y="2599"/>
                  </a:cubicBezTo>
                  <a:close/>
                </a:path>
              </a:pathLst>
            </a:custGeom>
            <a:solidFill>
              <a:schemeClr val="accent4"/>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nvGrpSpPr>
            <p:cNvPr id="4" name="Google Shape;1408;p47">
              <a:extLst>
                <a:ext uri="{FF2B5EF4-FFF2-40B4-BE49-F238E27FC236}">
                  <a16:creationId xmlns:a16="http://schemas.microsoft.com/office/drawing/2014/main" xmlns="" id="{97C6C8E5-D368-CA08-73C9-AAEBF1FB7FD6}"/>
                </a:ext>
              </a:extLst>
            </p:cNvPr>
            <p:cNvGrpSpPr/>
            <p:nvPr/>
          </p:nvGrpSpPr>
          <p:grpSpPr>
            <a:xfrm>
              <a:off x="6597093" y="1105889"/>
              <a:ext cx="868334" cy="1945993"/>
              <a:chOff x="6056400" y="2107438"/>
              <a:chExt cx="841490" cy="1885835"/>
            </a:xfrm>
          </p:grpSpPr>
          <p:sp>
            <p:nvSpPr>
              <p:cNvPr id="88" name="Google Shape;1409;p47">
                <a:extLst>
                  <a:ext uri="{FF2B5EF4-FFF2-40B4-BE49-F238E27FC236}">
                    <a16:creationId xmlns:a16="http://schemas.microsoft.com/office/drawing/2014/main" xmlns="" id="{6CC7EF3F-326A-F3C6-54E8-6C79EAF0ADF3}"/>
                  </a:ext>
                </a:extLst>
              </p:cNvPr>
              <p:cNvSpPr/>
              <p:nvPr/>
            </p:nvSpPr>
            <p:spPr>
              <a:xfrm>
                <a:off x="6441268" y="2107438"/>
                <a:ext cx="142974" cy="285157"/>
              </a:xfrm>
              <a:custGeom>
                <a:avLst/>
                <a:gdLst/>
                <a:ahLst/>
                <a:cxnLst/>
                <a:rect l="l" t="t" r="r" b="b"/>
                <a:pathLst>
                  <a:path w="542" h="1081" extrusionOk="0">
                    <a:moveTo>
                      <a:pt x="0" y="0"/>
                    </a:moveTo>
                    <a:lnTo>
                      <a:pt x="292" y="1081"/>
                    </a:lnTo>
                    <a:lnTo>
                      <a:pt x="542" y="672"/>
                    </a:lnTo>
                    <a:lnTo>
                      <a:pt x="0" y="0"/>
                    </a:ln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89" name="Google Shape;1410;p47">
                <a:extLst>
                  <a:ext uri="{FF2B5EF4-FFF2-40B4-BE49-F238E27FC236}">
                    <a16:creationId xmlns:a16="http://schemas.microsoft.com/office/drawing/2014/main" xmlns="" id="{7CF127DA-B6D0-BC76-A639-75F385065EFF}"/>
                  </a:ext>
                </a:extLst>
              </p:cNvPr>
              <p:cNvSpPr/>
              <p:nvPr/>
            </p:nvSpPr>
            <p:spPr>
              <a:xfrm>
                <a:off x="6441268" y="2107438"/>
                <a:ext cx="250864" cy="173574"/>
              </a:xfrm>
              <a:custGeom>
                <a:avLst/>
                <a:gdLst/>
                <a:ahLst/>
                <a:cxnLst/>
                <a:rect l="l" t="t" r="r" b="b"/>
                <a:pathLst>
                  <a:path w="951" h="658" extrusionOk="0">
                    <a:moveTo>
                      <a:pt x="0" y="0"/>
                    </a:moveTo>
                    <a:lnTo>
                      <a:pt x="951" y="567"/>
                    </a:lnTo>
                    <a:lnTo>
                      <a:pt x="572" y="658"/>
                    </a:lnTo>
                    <a:lnTo>
                      <a:pt x="0" y="0"/>
                    </a:ln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90" name="Google Shape;1411;p47">
                <a:extLst>
                  <a:ext uri="{FF2B5EF4-FFF2-40B4-BE49-F238E27FC236}">
                    <a16:creationId xmlns:a16="http://schemas.microsoft.com/office/drawing/2014/main" xmlns="" id="{436A95A4-53E6-0C84-1E4A-56BAC27BB4D4}"/>
                  </a:ext>
                </a:extLst>
              </p:cNvPr>
              <p:cNvSpPr/>
              <p:nvPr/>
            </p:nvSpPr>
            <p:spPr>
              <a:xfrm>
                <a:off x="6441268" y="2107438"/>
                <a:ext cx="205492" cy="321560"/>
              </a:xfrm>
              <a:custGeom>
                <a:avLst/>
                <a:gdLst/>
                <a:ahLst/>
                <a:cxnLst/>
                <a:rect l="l" t="t" r="r" b="b"/>
                <a:pathLst>
                  <a:path w="779" h="1219" extrusionOk="0">
                    <a:moveTo>
                      <a:pt x="779" y="618"/>
                    </a:moveTo>
                    <a:lnTo>
                      <a:pt x="703" y="1219"/>
                    </a:lnTo>
                    <a:lnTo>
                      <a:pt x="0" y="0"/>
                    </a:lnTo>
                    <a:lnTo>
                      <a:pt x="779" y="618"/>
                    </a:lnTo>
                    <a:close/>
                  </a:path>
                </a:pathLst>
              </a:custGeom>
              <a:solidFill>
                <a:schemeClr val="accent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91" name="Google Shape;1412;p47">
                <a:extLst>
                  <a:ext uri="{FF2B5EF4-FFF2-40B4-BE49-F238E27FC236}">
                    <a16:creationId xmlns:a16="http://schemas.microsoft.com/office/drawing/2014/main" xmlns="" id="{F492AFE9-50F3-70A3-F5F7-56C5498B7582}"/>
                  </a:ext>
                </a:extLst>
              </p:cNvPr>
              <p:cNvSpPr/>
              <p:nvPr/>
            </p:nvSpPr>
            <p:spPr>
              <a:xfrm>
                <a:off x="6056400" y="2449046"/>
                <a:ext cx="841490" cy="1544227"/>
              </a:xfrm>
              <a:custGeom>
                <a:avLst/>
                <a:gdLst/>
                <a:ahLst/>
                <a:cxnLst/>
                <a:rect l="l" t="t" r="r" b="b"/>
                <a:pathLst>
                  <a:path w="3190" h="5854" extrusionOk="0">
                    <a:moveTo>
                      <a:pt x="2313" y="96"/>
                    </a:moveTo>
                    <a:cubicBezTo>
                      <a:pt x="2286" y="72"/>
                      <a:pt x="2260" y="49"/>
                      <a:pt x="2233" y="27"/>
                    </a:cubicBezTo>
                    <a:lnTo>
                      <a:pt x="2255" y="0"/>
                    </a:lnTo>
                    <a:cubicBezTo>
                      <a:pt x="2283" y="22"/>
                      <a:pt x="2310" y="46"/>
                      <a:pt x="2336" y="69"/>
                    </a:cubicBezTo>
                    <a:lnTo>
                      <a:pt x="2313" y="96"/>
                    </a:lnTo>
                    <a:moveTo>
                      <a:pt x="2463" y="242"/>
                    </a:moveTo>
                    <a:cubicBezTo>
                      <a:pt x="2439" y="217"/>
                      <a:pt x="2415" y="192"/>
                      <a:pt x="2389" y="167"/>
                    </a:cubicBezTo>
                    <a:lnTo>
                      <a:pt x="2414" y="142"/>
                    </a:lnTo>
                    <a:cubicBezTo>
                      <a:pt x="2439" y="167"/>
                      <a:pt x="2464" y="192"/>
                      <a:pt x="2489" y="218"/>
                    </a:cubicBezTo>
                    <a:lnTo>
                      <a:pt x="2463" y="242"/>
                    </a:lnTo>
                    <a:moveTo>
                      <a:pt x="2601" y="401"/>
                    </a:moveTo>
                    <a:cubicBezTo>
                      <a:pt x="2579" y="373"/>
                      <a:pt x="2557" y="346"/>
                      <a:pt x="2534" y="320"/>
                    </a:cubicBezTo>
                    <a:lnTo>
                      <a:pt x="2560" y="297"/>
                    </a:lnTo>
                    <a:cubicBezTo>
                      <a:pt x="2584" y="324"/>
                      <a:pt x="2607" y="351"/>
                      <a:pt x="2629" y="378"/>
                    </a:cubicBezTo>
                    <a:lnTo>
                      <a:pt x="2601" y="401"/>
                    </a:lnTo>
                    <a:moveTo>
                      <a:pt x="2726" y="570"/>
                    </a:moveTo>
                    <a:cubicBezTo>
                      <a:pt x="2706" y="541"/>
                      <a:pt x="2686" y="512"/>
                      <a:pt x="2665" y="484"/>
                    </a:cubicBezTo>
                    <a:lnTo>
                      <a:pt x="2694" y="463"/>
                    </a:lnTo>
                    <a:cubicBezTo>
                      <a:pt x="2715" y="492"/>
                      <a:pt x="2735" y="521"/>
                      <a:pt x="2755" y="550"/>
                    </a:cubicBezTo>
                    <a:lnTo>
                      <a:pt x="2726" y="570"/>
                    </a:lnTo>
                    <a:moveTo>
                      <a:pt x="2837" y="748"/>
                    </a:moveTo>
                    <a:cubicBezTo>
                      <a:pt x="2819" y="718"/>
                      <a:pt x="2802" y="688"/>
                      <a:pt x="2783" y="658"/>
                    </a:cubicBezTo>
                    <a:lnTo>
                      <a:pt x="2813" y="639"/>
                    </a:lnTo>
                    <a:cubicBezTo>
                      <a:pt x="2832" y="670"/>
                      <a:pt x="2850" y="700"/>
                      <a:pt x="2867" y="731"/>
                    </a:cubicBezTo>
                    <a:lnTo>
                      <a:pt x="2837" y="748"/>
                    </a:lnTo>
                    <a:moveTo>
                      <a:pt x="2933" y="935"/>
                    </a:moveTo>
                    <a:cubicBezTo>
                      <a:pt x="2918" y="904"/>
                      <a:pt x="2903" y="872"/>
                      <a:pt x="2887" y="841"/>
                    </a:cubicBezTo>
                    <a:lnTo>
                      <a:pt x="2918" y="825"/>
                    </a:lnTo>
                    <a:cubicBezTo>
                      <a:pt x="2934" y="856"/>
                      <a:pt x="2950" y="888"/>
                      <a:pt x="2965" y="921"/>
                    </a:cubicBezTo>
                    <a:lnTo>
                      <a:pt x="2933" y="935"/>
                    </a:lnTo>
                    <a:moveTo>
                      <a:pt x="3013" y="1130"/>
                    </a:moveTo>
                    <a:cubicBezTo>
                      <a:pt x="3001" y="1097"/>
                      <a:pt x="2988" y="1064"/>
                      <a:pt x="2975" y="1032"/>
                    </a:cubicBezTo>
                    <a:lnTo>
                      <a:pt x="3008" y="1018"/>
                    </a:lnTo>
                    <a:cubicBezTo>
                      <a:pt x="3021" y="1051"/>
                      <a:pt x="3034" y="1084"/>
                      <a:pt x="3046" y="1117"/>
                    </a:cubicBezTo>
                    <a:lnTo>
                      <a:pt x="3013" y="1130"/>
                    </a:lnTo>
                    <a:moveTo>
                      <a:pt x="3078" y="1330"/>
                    </a:moveTo>
                    <a:cubicBezTo>
                      <a:pt x="3068" y="1296"/>
                      <a:pt x="3058" y="1262"/>
                      <a:pt x="3048" y="1229"/>
                    </a:cubicBezTo>
                    <a:lnTo>
                      <a:pt x="3081" y="1218"/>
                    </a:lnTo>
                    <a:cubicBezTo>
                      <a:pt x="3092" y="1252"/>
                      <a:pt x="3102" y="1286"/>
                      <a:pt x="3112" y="1320"/>
                    </a:cubicBezTo>
                    <a:lnTo>
                      <a:pt x="3078" y="1330"/>
                    </a:lnTo>
                    <a:moveTo>
                      <a:pt x="3125" y="1534"/>
                    </a:moveTo>
                    <a:cubicBezTo>
                      <a:pt x="3123" y="1522"/>
                      <a:pt x="3120" y="1509"/>
                      <a:pt x="3118" y="1497"/>
                    </a:cubicBezTo>
                    <a:cubicBezTo>
                      <a:pt x="3113" y="1475"/>
                      <a:pt x="3109" y="1453"/>
                      <a:pt x="3104" y="1431"/>
                    </a:cubicBezTo>
                    <a:lnTo>
                      <a:pt x="3138" y="1423"/>
                    </a:lnTo>
                    <a:cubicBezTo>
                      <a:pt x="3143" y="1446"/>
                      <a:pt x="3148" y="1468"/>
                      <a:pt x="3152" y="1490"/>
                    </a:cubicBezTo>
                    <a:cubicBezTo>
                      <a:pt x="3155" y="1503"/>
                      <a:pt x="3157" y="1515"/>
                      <a:pt x="3160" y="1528"/>
                    </a:cubicBezTo>
                    <a:lnTo>
                      <a:pt x="3125" y="1534"/>
                    </a:lnTo>
                    <a:moveTo>
                      <a:pt x="3152" y="1742"/>
                    </a:moveTo>
                    <a:cubicBezTo>
                      <a:pt x="3150" y="1709"/>
                      <a:pt x="3146" y="1674"/>
                      <a:pt x="3142" y="1638"/>
                    </a:cubicBezTo>
                    <a:lnTo>
                      <a:pt x="3177" y="1633"/>
                    </a:lnTo>
                    <a:cubicBezTo>
                      <a:pt x="3181" y="1670"/>
                      <a:pt x="3185" y="1706"/>
                      <a:pt x="3187" y="1740"/>
                    </a:cubicBezTo>
                    <a:lnTo>
                      <a:pt x="3152" y="1742"/>
                    </a:lnTo>
                    <a:moveTo>
                      <a:pt x="3183" y="1954"/>
                    </a:moveTo>
                    <a:lnTo>
                      <a:pt x="3148" y="1950"/>
                    </a:lnTo>
                    <a:cubicBezTo>
                      <a:pt x="3152" y="1917"/>
                      <a:pt x="3154" y="1882"/>
                      <a:pt x="3154" y="1846"/>
                    </a:cubicBezTo>
                    <a:lnTo>
                      <a:pt x="3190" y="1847"/>
                    </a:lnTo>
                    <a:cubicBezTo>
                      <a:pt x="3189" y="1883"/>
                      <a:pt x="3187" y="1919"/>
                      <a:pt x="3183" y="1954"/>
                    </a:cubicBezTo>
                    <a:moveTo>
                      <a:pt x="3134" y="2164"/>
                    </a:moveTo>
                    <a:lnTo>
                      <a:pt x="3101" y="2152"/>
                    </a:lnTo>
                    <a:cubicBezTo>
                      <a:pt x="3108" y="2131"/>
                      <a:pt x="3115" y="2110"/>
                      <a:pt x="3121" y="2089"/>
                    </a:cubicBezTo>
                    <a:cubicBezTo>
                      <a:pt x="3124" y="2077"/>
                      <a:pt x="3127" y="2065"/>
                      <a:pt x="3130" y="2052"/>
                    </a:cubicBezTo>
                    <a:lnTo>
                      <a:pt x="3165" y="2060"/>
                    </a:lnTo>
                    <a:cubicBezTo>
                      <a:pt x="3162" y="2073"/>
                      <a:pt x="3158" y="2086"/>
                      <a:pt x="3155" y="2099"/>
                    </a:cubicBezTo>
                    <a:cubicBezTo>
                      <a:pt x="3149" y="2120"/>
                      <a:pt x="3142" y="2142"/>
                      <a:pt x="3134" y="2164"/>
                    </a:cubicBezTo>
                    <a:moveTo>
                      <a:pt x="3040" y="2357"/>
                    </a:moveTo>
                    <a:lnTo>
                      <a:pt x="3010" y="2339"/>
                    </a:lnTo>
                    <a:cubicBezTo>
                      <a:pt x="3029" y="2308"/>
                      <a:pt x="3046" y="2277"/>
                      <a:pt x="3060" y="2247"/>
                    </a:cubicBezTo>
                    <a:lnTo>
                      <a:pt x="3092" y="2263"/>
                    </a:lnTo>
                    <a:cubicBezTo>
                      <a:pt x="3077" y="2294"/>
                      <a:pt x="3059" y="2326"/>
                      <a:pt x="3040" y="2357"/>
                    </a:cubicBezTo>
                    <a:moveTo>
                      <a:pt x="2917" y="2532"/>
                    </a:moveTo>
                    <a:lnTo>
                      <a:pt x="2890" y="2510"/>
                    </a:lnTo>
                    <a:cubicBezTo>
                      <a:pt x="2912" y="2482"/>
                      <a:pt x="2933" y="2454"/>
                      <a:pt x="2953" y="2426"/>
                    </a:cubicBezTo>
                    <a:lnTo>
                      <a:pt x="2982" y="2447"/>
                    </a:lnTo>
                    <a:cubicBezTo>
                      <a:pt x="2962" y="2475"/>
                      <a:pt x="2940" y="2503"/>
                      <a:pt x="2917" y="2532"/>
                    </a:cubicBezTo>
                    <a:moveTo>
                      <a:pt x="2776" y="2691"/>
                    </a:moveTo>
                    <a:lnTo>
                      <a:pt x="2751" y="2666"/>
                    </a:lnTo>
                    <a:cubicBezTo>
                      <a:pt x="2775" y="2641"/>
                      <a:pt x="2799" y="2615"/>
                      <a:pt x="2822" y="2590"/>
                    </a:cubicBezTo>
                    <a:lnTo>
                      <a:pt x="2848" y="2612"/>
                    </a:lnTo>
                    <a:cubicBezTo>
                      <a:pt x="2825" y="2639"/>
                      <a:pt x="2801" y="2665"/>
                      <a:pt x="2776" y="2691"/>
                    </a:cubicBezTo>
                    <a:moveTo>
                      <a:pt x="2623" y="2838"/>
                    </a:moveTo>
                    <a:lnTo>
                      <a:pt x="2599" y="2812"/>
                    </a:lnTo>
                    <a:cubicBezTo>
                      <a:pt x="2625" y="2789"/>
                      <a:pt x="2651" y="2765"/>
                      <a:pt x="2676" y="2741"/>
                    </a:cubicBezTo>
                    <a:lnTo>
                      <a:pt x="2701" y="2766"/>
                    </a:lnTo>
                    <a:cubicBezTo>
                      <a:pt x="2675" y="2791"/>
                      <a:pt x="2649" y="2815"/>
                      <a:pt x="2623" y="2838"/>
                    </a:cubicBezTo>
                    <a:moveTo>
                      <a:pt x="2460" y="2975"/>
                    </a:moveTo>
                    <a:lnTo>
                      <a:pt x="2438" y="2948"/>
                    </a:lnTo>
                    <a:cubicBezTo>
                      <a:pt x="2466" y="2926"/>
                      <a:pt x="2493" y="2904"/>
                      <a:pt x="2520" y="2881"/>
                    </a:cubicBezTo>
                    <a:lnTo>
                      <a:pt x="2542" y="2908"/>
                    </a:lnTo>
                    <a:cubicBezTo>
                      <a:pt x="2515" y="2931"/>
                      <a:pt x="2488" y="2953"/>
                      <a:pt x="2460" y="2975"/>
                    </a:cubicBezTo>
                    <a:moveTo>
                      <a:pt x="2290" y="3102"/>
                    </a:moveTo>
                    <a:lnTo>
                      <a:pt x="2269" y="3074"/>
                    </a:lnTo>
                    <a:cubicBezTo>
                      <a:pt x="2298" y="3053"/>
                      <a:pt x="2326" y="3033"/>
                      <a:pt x="2354" y="3012"/>
                    </a:cubicBezTo>
                    <a:lnTo>
                      <a:pt x="2375" y="3040"/>
                    </a:lnTo>
                    <a:cubicBezTo>
                      <a:pt x="2347" y="3061"/>
                      <a:pt x="2318" y="3082"/>
                      <a:pt x="2290" y="3102"/>
                    </a:cubicBezTo>
                    <a:moveTo>
                      <a:pt x="2113" y="3221"/>
                    </a:moveTo>
                    <a:lnTo>
                      <a:pt x="2094" y="3192"/>
                    </a:lnTo>
                    <a:lnTo>
                      <a:pt x="2130" y="3168"/>
                    </a:lnTo>
                    <a:cubicBezTo>
                      <a:pt x="2147" y="3157"/>
                      <a:pt x="2165" y="3145"/>
                      <a:pt x="2182" y="3133"/>
                    </a:cubicBezTo>
                    <a:lnTo>
                      <a:pt x="2202" y="3163"/>
                    </a:lnTo>
                    <a:cubicBezTo>
                      <a:pt x="2184" y="3175"/>
                      <a:pt x="2167" y="3186"/>
                      <a:pt x="2149" y="3198"/>
                    </a:cubicBezTo>
                    <a:lnTo>
                      <a:pt x="2113" y="3221"/>
                    </a:lnTo>
                    <a:moveTo>
                      <a:pt x="1934" y="3334"/>
                    </a:moveTo>
                    <a:lnTo>
                      <a:pt x="1915" y="3304"/>
                    </a:lnTo>
                    <a:cubicBezTo>
                      <a:pt x="1945" y="3285"/>
                      <a:pt x="1975" y="3267"/>
                      <a:pt x="2005" y="3248"/>
                    </a:cubicBezTo>
                    <a:lnTo>
                      <a:pt x="2024" y="3278"/>
                    </a:lnTo>
                    <a:cubicBezTo>
                      <a:pt x="1994" y="3297"/>
                      <a:pt x="1964" y="3315"/>
                      <a:pt x="1934" y="3334"/>
                    </a:cubicBezTo>
                    <a:moveTo>
                      <a:pt x="1752" y="3442"/>
                    </a:moveTo>
                    <a:lnTo>
                      <a:pt x="1734" y="3412"/>
                    </a:lnTo>
                    <a:cubicBezTo>
                      <a:pt x="1764" y="3394"/>
                      <a:pt x="1794" y="3376"/>
                      <a:pt x="1825" y="3358"/>
                    </a:cubicBezTo>
                    <a:lnTo>
                      <a:pt x="1843" y="3388"/>
                    </a:lnTo>
                    <a:cubicBezTo>
                      <a:pt x="1812" y="3406"/>
                      <a:pt x="1782" y="3424"/>
                      <a:pt x="1752" y="3442"/>
                    </a:cubicBezTo>
                    <a:moveTo>
                      <a:pt x="1570" y="3550"/>
                    </a:moveTo>
                    <a:lnTo>
                      <a:pt x="1551" y="3520"/>
                    </a:lnTo>
                    <a:lnTo>
                      <a:pt x="1643" y="3466"/>
                    </a:lnTo>
                    <a:lnTo>
                      <a:pt x="1661" y="3496"/>
                    </a:lnTo>
                    <a:lnTo>
                      <a:pt x="1570" y="3550"/>
                    </a:lnTo>
                    <a:moveTo>
                      <a:pt x="1389" y="3659"/>
                    </a:moveTo>
                    <a:lnTo>
                      <a:pt x="1370" y="3629"/>
                    </a:lnTo>
                    <a:cubicBezTo>
                      <a:pt x="1400" y="3611"/>
                      <a:pt x="1430" y="3592"/>
                      <a:pt x="1461" y="3574"/>
                    </a:cubicBezTo>
                    <a:lnTo>
                      <a:pt x="1479" y="3604"/>
                    </a:lnTo>
                    <a:cubicBezTo>
                      <a:pt x="1449" y="3623"/>
                      <a:pt x="1418" y="3641"/>
                      <a:pt x="1389" y="3659"/>
                    </a:cubicBezTo>
                    <a:moveTo>
                      <a:pt x="1210" y="3773"/>
                    </a:moveTo>
                    <a:lnTo>
                      <a:pt x="1191" y="3743"/>
                    </a:lnTo>
                    <a:cubicBezTo>
                      <a:pt x="1221" y="3724"/>
                      <a:pt x="1250" y="3705"/>
                      <a:pt x="1280" y="3686"/>
                    </a:cubicBezTo>
                    <a:lnTo>
                      <a:pt x="1299" y="3715"/>
                    </a:lnTo>
                    <a:cubicBezTo>
                      <a:pt x="1269" y="3734"/>
                      <a:pt x="1240" y="3753"/>
                      <a:pt x="1210" y="3773"/>
                    </a:cubicBezTo>
                    <a:moveTo>
                      <a:pt x="1037" y="3893"/>
                    </a:moveTo>
                    <a:lnTo>
                      <a:pt x="1017" y="3865"/>
                    </a:lnTo>
                    <a:cubicBezTo>
                      <a:pt x="1045" y="3844"/>
                      <a:pt x="1074" y="3823"/>
                      <a:pt x="1103" y="3803"/>
                    </a:cubicBezTo>
                    <a:lnTo>
                      <a:pt x="1123" y="3832"/>
                    </a:lnTo>
                    <a:cubicBezTo>
                      <a:pt x="1094" y="3852"/>
                      <a:pt x="1066" y="3872"/>
                      <a:pt x="1037" y="3893"/>
                    </a:cubicBezTo>
                    <a:moveTo>
                      <a:pt x="871" y="4022"/>
                    </a:moveTo>
                    <a:lnTo>
                      <a:pt x="849" y="3995"/>
                    </a:lnTo>
                    <a:cubicBezTo>
                      <a:pt x="876" y="3972"/>
                      <a:pt x="904" y="3950"/>
                      <a:pt x="932" y="3928"/>
                    </a:cubicBezTo>
                    <a:lnTo>
                      <a:pt x="953" y="3956"/>
                    </a:lnTo>
                    <a:cubicBezTo>
                      <a:pt x="926" y="3978"/>
                      <a:pt x="898" y="4000"/>
                      <a:pt x="871" y="4022"/>
                    </a:cubicBezTo>
                    <a:moveTo>
                      <a:pt x="715" y="4163"/>
                    </a:moveTo>
                    <a:lnTo>
                      <a:pt x="690" y="4137"/>
                    </a:lnTo>
                    <a:cubicBezTo>
                      <a:pt x="702" y="4126"/>
                      <a:pt x="714" y="4115"/>
                      <a:pt x="726" y="4103"/>
                    </a:cubicBezTo>
                    <a:cubicBezTo>
                      <a:pt x="740" y="4090"/>
                      <a:pt x="754" y="4077"/>
                      <a:pt x="768" y="4065"/>
                    </a:cubicBezTo>
                    <a:lnTo>
                      <a:pt x="792" y="4091"/>
                    </a:lnTo>
                    <a:cubicBezTo>
                      <a:pt x="777" y="4104"/>
                      <a:pt x="764" y="4116"/>
                      <a:pt x="750" y="4129"/>
                    </a:cubicBezTo>
                    <a:cubicBezTo>
                      <a:pt x="738" y="4140"/>
                      <a:pt x="726" y="4151"/>
                      <a:pt x="715" y="4163"/>
                    </a:cubicBezTo>
                    <a:moveTo>
                      <a:pt x="570" y="4315"/>
                    </a:moveTo>
                    <a:lnTo>
                      <a:pt x="543" y="4292"/>
                    </a:lnTo>
                    <a:cubicBezTo>
                      <a:pt x="567" y="4265"/>
                      <a:pt x="591" y="4239"/>
                      <a:pt x="615" y="4213"/>
                    </a:cubicBezTo>
                    <a:lnTo>
                      <a:pt x="641" y="4237"/>
                    </a:lnTo>
                    <a:cubicBezTo>
                      <a:pt x="617" y="4263"/>
                      <a:pt x="593" y="4289"/>
                      <a:pt x="570" y="4315"/>
                    </a:cubicBezTo>
                    <a:moveTo>
                      <a:pt x="438" y="4478"/>
                    </a:moveTo>
                    <a:lnTo>
                      <a:pt x="410" y="4457"/>
                    </a:lnTo>
                    <a:cubicBezTo>
                      <a:pt x="431" y="4429"/>
                      <a:pt x="452" y="4401"/>
                      <a:pt x="475" y="4373"/>
                    </a:cubicBezTo>
                    <a:lnTo>
                      <a:pt x="502" y="4395"/>
                    </a:lnTo>
                    <a:cubicBezTo>
                      <a:pt x="480" y="4423"/>
                      <a:pt x="459" y="4450"/>
                      <a:pt x="438" y="4478"/>
                    </a:cubicBezTo>
                    <a:moveTo>
                      <a:pt x="319" y="4652"/>
                    </a:moveTo>
                    <a:lnTo>
                      <a:pt x="289" y="4633"/>
                    </a:lnTo>
                    <a:cubicBezTo>
                      <a:pt x="308" y="4603"/>
                      <a:pt x="328" y="4573"/>
                      <a:pt x="348" y="4544"/>
                    </a:cubicBezTo>
                    <a:lnTo>
                      <a:pt x="377" y="4564"/>
                    </a:lnTo>
                    <a:cubicBezTo>
                      <a:pt x="357" y="4593"/>
                      <a:pt x="338" y="4622"/>
                      <a:pt x="319" y="4652"/>
                    </a:cubicBezTo>
                    <a:moveTo>
                      <a:pt x="216" y="4835"/>
                    </a:moveTo>
                    <a:lnTo>
                      <a:pt x="184" y="4819"/>
                    </a:lnTo>
                    <a:cubicBezTo>
                      <a:pt x="194" y="4798"/>
                      <a:pt x="205" y="4779"/>
                      <a:pt x="216" y="4759"/>
                    </a:cubicBezTo>
                    <a:cubicBezTo>
                      <a:pt x="222" y="4747"/>
                      <a:pt x="228" y="4736"/>
                      <a:pt x="235" y="4725"/>
                    </a:cubicBezTo>
                    <a:lnTo>
                      <a:pt x="265" y="4742"/>
                    </a:lnTo>
                    <a:cubicBezTo>
                      <a:pt x="259" y="4753"/>
                      <a:pt x="253" y="4765"/>
                      <a:pt x="247" y="4776"/>
                    </a:cubicBezTo>
                    <a:cubicBezTo>
                      <a:pt x="236" y="4795"/>
                      <a:pt x="226" y="4815"/>
                      <a:pt x="216" y="4835"/>
                    </a:cubicBezTo>
                    <a:moveTo>
                      <a:pt x="131" y="5026"/>
                    </a:moveTo>
                    <a:lnTo>
                      <a:pt x="98" y="5014"/>
                    </a:lnTo>
                    <a:cubicBezTo>
                      <a:pt x="110" y="4981"/>
                      <a:pt x="124" y="4948"/>
                      <a:pt x="138" y="4915"/>
                    </a:cubicBezTo>
                    <a:lnTo>
                      <a:pt x="170" y="4929"/>
                    </a:lnTo>
                    <a:cubicBezTo>
                      <a:pt x="156" y="4961"/>
                      <a:pt x="143" y="4994"/>
                      <a:pt x="131" y="5026"/>
                    </a:cubicBezTo>
                    <a:moveTo>
                      <a:pt x="69" y="5226"/>
                    </a:moveTo>
                    <a:lnTo>
                      <a:pt x="35" y="5218"/>
                    </a:lnTo>
                    <a:cubicBezTo>
                      <a:pt x="43" y="5185"/>
                      <a:pt x="52" y="5150"/>
                      <a:pt x="63" y="5115"/>
                    </a:cubicBezTo>
                    <a:lnTo>
                      <a:pt x="97" y="5125"/>
                    </a:lnTo>
                    <a:cubicBezTo>
                      <a:pt x="86" y="5159"/>
                      <a:pt x="77" y="5193"/>
                      <a:pt x="69" y="5226"/>
                    </a:cubicBezTo>
                    <a:moveTo>
                      <a:pt x="38" y="5433"/>
                    </a:moveTo>
                    <a:lnTo>
                      <a:pt x="2" y="5430"/>
                    </a:lnTo>
                    <a:cubicBezTo>
                      <a:pt x="5" y="5395"/>
                      <a:pt x="9" y="5360"/>
                      <a:pt x="14" y="5323"/>
                    </a:cubicBezTo>
                    <a:lnTo>
                      <a:pt x="49" y="5329"/>
                    </a:lnTo>
                    <a:cubicBezTo>
                      <a:pt x="44" y="5364"/>
                      <a:pt x="40" y="5399"/>
                      <a:pt x="38" y="5433"/>
                    </a:cubicBezTo>
                    <a:moveTo>
                      <a:pt x="9" y="5645"/>
                    </a:moveTo>
                    <a:cubicBezTo>
                      <a:pt x="4" y="5610"/>
                      <a:pt x="1" y="5574"/>
                      <a:pt x="0" y="5538"/>
                    </a:cubicBezTo>
                    <a:lnTo>
                      <a:pt x="35" y="5537"/>
                    </a:lnTo>
                    <a:cubicBezTo>
                      <a:pt x="36" y="5572"/>
                      <a:pt x="39" y="5607"/>
                      <a:pt x="44" y="5640"/>
                    </a:cubicBezTo>
                    <a:lnTo>
                      <a:pt x="9" y="5645"/>
                    </a:lnTo>
                    <a:moveTo>
                      <a:pt x="62" y="5854"/>
                    </a:moveTo>
                    <a:cubicBezTo>
                      <a:pt x="49" y="5820"/>
                      <a:pt x="38" y="5786"/>
                      <a:pt x="29" y="5751"/>
                    </a:cubicBezTo>
                    <a:lnTo>
                      <a:pt x="63" y="5742"/>
                    </a:lnTo>
                    <a:cubicBezTo>
                      <a:pt x="72" y="5776"/>
                      <a:pt x="83" y="5809"/>
                      <a:pt x="95" y="5841"/>
                    </a:cubicBezTo>
                    <a:lnTo>
                      <a:pt x="62" y="5854"/>
                    </a:ln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sp>
          <p:nvSpPr>
            <p:cNvPr id="5" name="Google Shape;1413;p47">
              <a:extLst>
                <a:ext uri="{FF2B5EF4-FFF2-40B4-BE49-F238E27FC236}">
                  <a16:creationId xmlns:a16="http://schemas.microsoft.com/office/drawing/2014/main" xmlns="" id="{33C40D39-03D6-93F4-DB5D-0661DA31CE29}"/>
                </a:ext>
              </a:extLst>
            </p:cNvPr>
            <p:cNvSpPr/>
            <p:nvPr/>
          </p:nvSpPr>
          <p:spPr>
            <a:xfrm>
              <a:off x="6727605" y="3083759"/>
              <a:ext cx="86400" cy="99720"/>
            </a:xfrm>
            <a:custGeom>
              <a:avLst/>
              <a:gdLst/>
              <a:ahLst/>
              <a:cxnLst/>
              <a:rect l="l" t="t" r="r" b="b"/>
              <a:pathLst>
                <a:path w="240" h="277" extrusionOk="0">
                  <a:moveTo>
                    <a:pt x="240" y="277"/>
                  </a:moveTo>
                  <a:cubicBezTo>
                    <a:pt x="240" y="277"/>
                    <a:pt x="180" y="59"/>
                    <a:pt x="0" y="0"/>
                  </a:cubicBezTo>
                  <a:lnTo>
                    <a:pt x="240" y="277"/>
                  </a:lnTo>
                  <a:close/>
                </a:path>
              </a:pathLst>
            </a:custGeom>
            <a:solidFill>
              <a:srgbClr val="EF907B"/>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 name="Google Shape;1414;p47">
              <a:extLst>
                <a:ext uri="{FF2B5EF4-FFF2-40B4-BE49-F238E27FC236}">
                  <a16:creationId xmlns:a16="http://schemas.microsoft.com/office/drawing/2014/main" xmlns="" id="{C154E17E-C881-6E6F-1F09-7A25659D2B45}"/>
                </a:ext>
              </a:extLst>
            </p:cNvPr>
            <p:cNvSpPr/>
            <p:nvPr/>
          </p:nvSpPr>
          <p:spPr>
            <a:xfrm>
              <a:off x="6663525" y="3121919"/>
              <a:ext cx="62640" cy="84960"/>
            </a:xfrm>
            <a:custGeom>
              <a:avLst/>
              <a:gdLst/>
              <a:ahLst/>
              <a:cxnLst/>
              <a:rect l="l" t="t" r="r" b="b"/>
              <a:pathLst>
                <a:path w="174" h="236" extrusionOk="0">
                  <a:moveTo>
                    <a:pt x="174" y="236"/>
                  </a:moveTo>
                  <a:cubicBezTo>
                    <a:pt x="174" y="236"/>
                    <a:pt x="145" y="78"/>
                    <a:pt x="0" y="0"/>
                  </a:cubicBezTo>
                  <a:lnTo>
                    <a:pt x="174" y="236"/>
                  </a:lnTo>
                  <a:close/>
                </a:path>
              </a:pathLst>
            </a:custGeom>
            <a:solidFill>
              <a:srgbClr val="EF907B"/>
            </a:solidFill>
            <a:ln>
              <a:noFill/>
            </a:ln>
          </p:spPr>
          <p:txBody>
            <a:bodyPr spcFirstLastPara="1" wrap="square" lIns="90000" tIns="39950" rIns="90000" bIns="3995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 name="Google Shape;1415;p47">
              <a:extLst>
                <a:ext uri="{FF2B5EF4-FFF2-40B4-BE49-F238E27FC236}">
                  <a16:creationId xmlns:a16="http://schemas.microsoft.com/office/drawing/2014/main" xmlns="" id="{DD1D65DA-0EA5-AB61-96AB-4E3EE094A3DD}"/>
                </a:ext>
              </a:extLst>
            </p:cNvPr>
            <p:cNvSpPr/>
            <p:nvPr/>
          </p:nvSpPr>
          <p:spPr>
            <a:xfrm>
              <a:off x="6622125" y="1904039"/>
              <a:ext cx="603000" cy="828360"/>
            </a:xfrm>
            <a:custGeom>
              <a:avLst/>
              <a:gdLst/>
              <a:ahLst/>
              <a:cxnLst/>
              <a:rect l="l" t="t" r="r" b="b"/>
              <a:pathLst>
                <a:path w="1675" h="2301" extrusionOk="0">
                  <a:moveTo>
                    <a:pt x="1043" y="0"/>
                  </a:moveTo>
                  <a:cubicBezTo>
                    <a:pt x="1043" y="0"/>
                    <a:pt x="968" y="569"/>
                    <a:pt x="1246" y="909"/>
                  </a:cubicBezTo>
                  <a:cubicBezTo>
                    <a:pt x="1524" y="1249"/>
                    <a:pt x="1818" y="1547"/>
                    <a:pt x="1599" y="2057"/>
                  </a:cubicBezTo>
                  <a:cubicBezTo>
                    <a:pt x="1379" y="2568"/>
                    <a:pt x="577" y="2117"/>
                    <a:pt x="577" y="2117"/>
                  </a:cubicBezTo>
                  <a:lnTo>
                    <a:pt x="0" y="957"/>
                  </a:lnTo>
                  <a:lnTo>
                    <a:pt x="206" y="400"/>
                  </a:lnTo>
                  <a:lnTo>
                    <a:pt x="1043" y="0"/>
                  </a:lnTo>
                  <a:close/>
                </a:path>
              </a:pathLst>
            </a:custGeom>
            <a:solidFill>
              <a:srgbClr val="101B48"/>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8" name="Google Shape;1416;p47">
              <a:extLst>
                <a:ext uri="{FF2B5EF4-FFF2-40B4-BE49-F238E27FC236}">
                  <a16:creationId xmlns:a16="http://schemas.microsoft.com/office/drawing/2014/main" xmlns="" id="{826FA5EC-F6AF-BD7D-5014-7B2AD91B58A5}"/>
                </a:ext>
              </a:extLst>
            </p:cNvPr>
            <p:cNvSpPr/>
            <p:nvPr/>
          </p:nvSpPr>
          <p:spPr>
            <a:xfrm>
              <a:off x="6146925" y="1533959"/>
              <a:ext cx="745920" cy="870480"/>
            </a:xfrm>
            <a:custGeom>
              <a:avLst/>
              <a:gdLst/>
              <a:ahLst/>
              <a:cxnLst/>
              <a:rect l="l" t="t" r="r" b="b"/>
              <a:pathLst>
                <a:path w="2072" h="2418" extrusionOk="0">
                  <a:moveTo>
                    <a:pt x="2072" y="120"/>
                  </a:moveTo>
                  <a:cubicBezTo>
                    <a:pt x="2072" y="120"/>
                    <a:pt x="1464" y="-150"/>
                    <a:pt x="971" y="120"/>
                  </a:cubicBezTo>
                  <a:cubicBezTo>
                    <a:pt x="763" y="234"/>
                    <a:pt x="663" y="437"/>
                    <a:pt x="604" y="658"/>
                  </a:cubicBezTo>
                  <a:cubicBezTo>
                    <a:pt x="567" y="795"/>
                    <a:pt x="541" y="941"/>
                    <a:pt x="480" y="1071"/>
                  </a:cubicBezTo>
                  <a:cubicBezTo>
                    <a:pt x="418" y="1203"/>
                    <a:pt x="310" y="1313"/>
                    <a:pt x="222" y="1428"/>
                  </a:cubicBezTo>
                  <a:cubicBezTo>
                    <a:pt x="24" y="1685"/>
                    <a:pt x="-132" y="2085"/>
                    <a:pt x="168" y="2333"/>
                  </a:cubicBezTo>
                  <a:cubicBezTo>
                    <a:pt x="474" y="2583"/>
                    <a:pt x="1244" y="2201"/>
                    <a:pt x="1244" y="2201"/>
                  </a:cubicBezTo>
                  <a:lnTo>
                    <a:pt x="1624" y="996"/>
                  </a:lnTo>
                  <a:lnTo>
                    <a:pt x="2072" y="120"/>
                  </a:lnTo>
                  <a:close/>
                </a:path>
              </a:pathLst>
            </a:custGeom>
            <a:solidFill>
              <a:srgbClr val="101B48"/>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9" name="Google Shape;1417;p47">
              <a:extLst>
                <a:ext uri="{FF2B5EF4-FFF2-40B4-BE49-F238E27FC236}">
                  <a16:creationId xmlns:a16="http://schemas.microsoft.com/office/drawing/2014/main" xmlns="" id="{AD1BCEE5-29C9-F318-9D8C-D92BF48D2EB4}"/>
                </a:ext>
              </a:extLst>
            </p:cNvPr>
            <p:cNvSpPr/>
            <p:nvPr/>
          </p:nvSpPr>
          <p:spPr>
            <a:xfrm>
              <a:off x="6074205" y="2340719"/>
              <a:ext cx="1235160" cy="1525680"/>
            </a:xfrm>
            <a:custGeom>
              <a:avLst/>
              <a:gdLst/>
              <a:ahLst/>
              <a:cxnLst/>
              <a:rect l="l" t="t" r="r" b="b"/>
              <a:pathLst>
                <a:path w="3431" h="4238" extrusionOk="0">
                  <a:moveTo>
                    <a:pt x="1844" y="86"/>
                  </a:moveTo>
                  <a:cubicBezTo>
                    <a:pt x="1844" y="86"/>
                    <a:pt x="3261" y="322"/>
                    <a:pt x="3409" y="1687"/>
                  </a:cubicBezTo>
                  <a:cubicBezTo>
                    <a:pt x="3558" y="3051"/>
                    <a:pt x="2888" y="3793"/>
                    <a:pt x="2888" y="3793"/>
                  </a:cubicBezTo>
                  <a:lnTo>
                    <a:pt x="1302" y="4238"/>
                  </a:lnTo>
                  <a:lnTo>
                    <a:pt x="0" y="4021"/>
                  </a:lnTo>
                  <a:lnTo>
                    <a:pt x="198" y="936"/>
                  </a:lnTo>
                  <a:lnTo>
                    <a:pt x="692" y="36"/>
                  </a:lnTo>
                  <a:cubicBezTo>
                    <a:pt x="692" y="36"/>
                    <a:pt x="1156" y="-72"/>
                    <a:pt x="1844" y="86"/>
                  </a:cubicBezTo>
                  <a:close/>
                </a:path>
              </a:pathLst>
            </a:custGeom>
            <a:solidFill>
              <a:schemeClr val="accent3"/>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 name="Google Shape;1418;p47">
              <a:extLst>
                <a:ext uri="{FF2B5EF4-FFF2-40B4-BE49-F238E27FC236}">
                  <a16:creationId xmlns:a16="http://schemas.microsoft.com/office/drawing/2014/main" xmlns="" id="{A11F8585-8A0B-168E-BE1D-D2524DA1A21E}"/>
                </a:ext>
              </a:extLst>
            </p:cNvPr>
            <p:cNvSpPr/>
            <p:nvPr/>
          </p:nvSpPr>
          <p:spPr>
            <a:xfrm>
              <a:off x="5782605" y="2346479"/>
              <a:ext cx="868320" cy="783360"/>
            </a:xfrm>
            <a:custGeom>
              <a:avLst/>
              <a:gdLst/>
              <a:ahLst/>
              <a:cxnLst/>
              <a:rect l="l" t="t" r="r" b="b"/>
              <a:pathLst>
                <a:path w="2412" h="2176" extrusionOk="0">
                  <a:moveTo>
                    <a:pt x="1633" y="0"/>
                  </a:moveTo>
                  <a:cubicBezTo>
                    <a:pt x="1633" y="0"/>
                    <a:pt x="379" y="-13"/>
                    <a:pt x="82" y="769"/>
                  </a:cubicBezTo>
                  <a:cubicBezTo>
                    <a:pt x="-214" y="1550"/>
                    <a:pt x="304" y="2006"/>
                    <a:pt x="1399" y="2103"/>
                  </a:cubicBezTo>
                  <a:lnTo>
                    <a:pt x="1997" y="2176"/>
                  </a:lnTo>
                  <a:lnTo>
                    <a:pt x="2412" y="1360"/>
                  </a:lnTo>
                  <a:lnTo>
                    <a:pt x="1506" y="1070"/>
                  </a:lnTo>
                  <a:lnTo>
                    <a:pt x="1633" y="0"/>
                  </a:lnTo>
                  <a:close/>
                </a:path>
              </a:pathLst>
            </a:custGeom>
            <a:solidFill>
              <a:schemeClr val="accent3"/>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3" name="Google Shape;1419;p47">
              <a:extLst>
                <a:ext uri="{FF2B5EF4-FFF2-40B4-BE49-F238E27FC236}">
                  <a16:creationId xmlns:a16="http://schemas.microsoft.com/office/drawing/2014/main" xmlns="" id="{ADDC2BBB-6A53-B0E5-FB9B-F4516A5607FC}"/>
                </a:ext>
              </a:extLst>
            </p:cNvPr>
            <p:cNvSpPr/>
            <p:nvPr/>
          </p:nvSpPr>
          <p:spPr>
            <a:xfrm>
              <a:off x="6142245" y="2674439"/>
              <a:ext cx="482040" cy="155520"/>
            </a:xfrm>
            <a:custGeom>
              <a:avLst/>
              <a:gdLst/>
              <a:ahLst/>
              <a:cxnLst/>
              <a:rect l="l" t="t" r="r" b="b"/>
              <a:pathLst>
                <a:path w="1339" h="432" extrusionOk="0">
                  <a:moveTo>
                    <a:pt x="1333" y="414"/>
                  </a:moveTo>
                  <a:cubicBezTo>
                    <a:pt x="895" y="268"/>
                    <a:pt x="457" y="120"/>
                    <a:pt x="11" y="1"/>
                  </a:cubicBezTo>
                  <a:cubicBezTo>
                    <a:pt x="0" y="-3"/>
                    <a:pt x="-5" y="15"/>
                    <a:pt x="6" y="18"/>
                  </a:cubicBezTo>
                  <a:cubicBezTo>
                    <a:pt x="452" y="137"/>
                    <a:pt x="890" y="285"/>
                    <a:pt x="1328" y="431"/>
                  </a:cubicBezTo>
                  <a:cubicBezTo>
                    <a:pt x="1339" y="434"/>
                    <a:pt x="1344" y="418"/>
                    <a:pt x="1333" y="414"/>
                  </a:cubicBezTo>
                  <a:close/>
                </a:path>
              </a:pathLst>
            </a:custGeom>
            <a:solidFill>
              <a:schemeClr val="accent6"/>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5" name="Google Shape;1420;p47">
              <a:extLst>
                <a:ext uri="{FF2B5EF4-FFF2-40B4-BE49-F238E27FC236}">
                  <a16:creationId xmlns:a16="http://schemas.microsoft.com/office/drawing/2014/main" xmlns="" id="{FF7BDF1A-502B-9B16-3381-7913EC629CEB}"/>
                </a:ext>
              </a:extLst>
            </p:cNvPr>
            <p:cNvSpPr/>
            <p:nvPr/>
          </p:nvSpPr>
          <p:spPr>
            <a:xfrm>
              <a:off x="6257805" y="2590199"/>
              <a:ext cx="39240" cy="124200"/>
            </a:xfrm>
            <a:custGeom>
              <a:avLst/>
              <a:gdLst/>
              <a:ahLst/>
              <a:cxnLst/>
              <a:rect l="l" t="t" r="r" b="b"/>
              <a:pathLst>
                <a:path w="109" h="345" extrusionOk="0">
                  <a:moveTo>
                    <a:pt x="18" y="339"/>
                  </a:moveTo>
                  <a:cubicBezTo>
                    <a:pt x="48" y="229"/>
                    <a:pt x="78" y="120"/>
                    <a:pt x="109" y="12"/>
                  </a:cubicBezTo>
                  <a:cubicBezTo>
                    <a:pt x="111" y="0"/>
                    <a:pt x="95" y="-5"/>
                    <a:pt x="91" y="6"/>
                  </a:cubicBezTo>
                  <a:cubicBezTo>
                    <a:pt x="62" y="115"/>
                    <a:pt x="31" y="225"/>
                    <a:pt x="1" y="334"/>
                  </a:cubicBezTo>
                  <a:cubicBezTo>
                    <a:pt x="-2" y="345"/>
                    <a:pt x="15" y="349"/>
                    <a:pt x="18" y="339"/>
                  </a:cubicBezTo>
                  <a:close/>
                </a:path>
              </a:pathLst>
            </a:custGeom>
            <a:solidFill>
              <a:schemeClr val="accent6"/>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7" name="Google Shape;1421;p47">
              <a:extLst>
                <a:ext uri="{FF2B5EF4-FFF2-40B4-BE49-F238E27FC236}">
                  <a16:creationId xmlns:a16="http://schemas.microsoft.com/office/drawing/2014/main" xmlns="" id="{E8EE7ECE-EC5F-428D-5095-74AADC2DF1D2}"/>
                </a:ext>
              </a:extLst>
            </p:cNvPr>
            <p:cNvSpPr/>
            <p:nvPr/>
          </p:nvSpPr>
          <p:spPr>
            <a:xfrm>
              <a:off x="6894285" y="2765519"/>
              <a:ext cx="143640" cy="470880"/>
            </a:xfrm>
            <a:custGeom>
              <a:avLst/>
              <a:gdLst/>
              <a:ahLst/>
              <a:cxnLst/>
              <a:rect l="l" t="t" r="r" b="b"/>
              <a:pathLst>
                <a:path w="399" h="1308" extrusionOk="0">
                  <a:moveTo>
                    <a:pt x="17" y="1302"/>
                  </a:moveTo>
                  <a:cubicBezTo>
                    <a:pt x="144" y="872"/>
                    <a:pt x="272" y="442"/>
                    <a:pt x="399" y="11"/>
                  </a:cubicBezTo>
                  <a:cubicBezTo>
                    <a:pt x="402" y="0"/>
                    <a:pt x="385" y="-5"/>
                    <a:pt x="382" y="6"/>
                  </a:cubicBezTo>
                  <a:cubicBezTo>
                    <a:pt x="254" y="437"/>
                    <a:pt x="127" y="867"/>
                    <a:pt x="0" y="1298"/>
                  </a:cubicBezTo>
                  <a:cubicBezTo>
                    <a:pt x="-3" y="1308"/>
                    <a:pt x="14" y="1313"/>
                    <a:pt x="17" y="1302"/>
                  </a:cubicBezTo>
                  <a:close/>
                </a:path>
              </a:pathLst>
            </a:custGeom>
            <a:solidFill>
              <a:schemeClr val="accent6"/>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8" name="Google Shape;1422;p47">
              <a:extLst>
                <a:ext uri="{FF2B5EF4-FFF2-40B4-BE49-F238E27FC236}">
                  <a16:creationId xmlns:a16="http://schemas.microsoft.com/office/drawing/2014/main" xmlns="" id="{1C57548D-1B6C-A43A-0522-C3BA927FC852}"/>
                </a:ext>
              </a:extLst>
            </p:cNvPr>
            <p:cNvSpPr/>
            <p:nvPr/>
          </p:nvSpPr>
          <p:spPr>
            <a:xfrm>
              <a:off x="6090045" y="3068639"/>
              <a:ext cx="407160" cy="79200"/>
            </a:xfrm>
            <a:custGeom>
              <a:avLst/>
              <a:gdLst/>
              <a:ahLst/>
              <a:cxnLst/>
              <a:rect l="l" t="t" r="r" b="b"/>
              <a:pathLst>
                <a:path w="1131" h="220" extrusionOk="0">
                  <a:moveTo>
                    <a:pt x="7" y="18"/>
                  </a:moveTo>
                  <a:cubicBezTo>
                    <a:pt x="379" y="77"/>
                    <a:pt x="752" y="140"/>
                    <a:pt x="1120" y="220"/>
                  </a:cubicBezTo>
                  <a:cubicBezTo>
                    <a:pt x="1131" y="222"/>
                    <a:pt x="1136" y="205"/>
                    <a:pt x="1125" y="203"/>
                  </a:cubicBezTo>
                  <a:cubicBezTo>
                    <a:pt x="756" y="123"/>
                    <a:pt x="384" y="60"/>
                    <a:pt x="12" y="0"/>
                  </a:cubicBezTo>
                  <a:cubicBezTo>
                    <a:pt x="0" y="-1"/>
                    <a:pt x="-5" y="16"/>
                    <a:pt x="7" y="18"/>
                  </a:cubicBezTo>
                  <a:close/>
                </a:path>
              </a:pathLst>
            </a:custGeom>
            <a:solidFill>
              <a:schemeClr val="accent6"/>
            </a:solidFill>
            <a:ln>
              <a:noFill/>
            </a:ln>
          </p:spPr>
          <p:txBody>
            <a:bodyPr spcFirstLastPara="1" wrap="square" lIns="90000" tIns="34200" rIns="90000" bIns="342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9" name="Google Shape;1423;p47">
              <a:extLst>
                <a:ext uri="{FF2B5EF4-FFF2-40B4-BE49-F238E27FC236}">
                  <a16:creationId xmlns:a16="http://schemas.microsoft.com/office/drawing/2014/main" xmlns="" id="{D82B52BC-555D-1535-A720-A066722B475F}"/>
                </a:ext>
              </a:extLst>
            </p:cNvPr>
            <p:cNvSpPr/>
            <p:nvPr/>
          </p:nvSpPr>
          <p:spPr>
            <a:xfrm>
              <a:off x="6493965" y="2826359"/>
              <a:ext cx="498600" cy="381960"/>
            </a:xfrm>
            <a:custGeom>
              <a:avLst/>
              <a:gdLst/>
              <a:ahLst/>
              <a:cxnLst/>
              <a:rect l="l" t="t" r="r" b="b"/>
              <a:pathLst>
                <a:path w="1385" h="1061" extrusionOk="0">
                  <a:moveTo>
                    <a:pt x="353" y="0"/>
                  </a:moveTo>
                  <a:cubicBezTo>
                    <a:pt x="367" y="5"/>
                    <a:pt x="873" y="246"/>
                    <a:pt x="1159" y="601"/>
                  </a:cubicBezTo>
                  <a:cubicBezTo>
                    <a:pt x="1445" y="956"/>
                    <a:pt x="1393" y="1031"/>
                    <a:pt x="1354" y="1032"/>
                  </a:cubicBezTo>
                  <a:cubicBezTo>
                    <a:pt x="1314" y="1032"/>
                    <a:pt x="972" y="770"/>
                    <a:pt x="972" y="770"/>
                  </a:cubicBezTo>
                  <a:cubicBezTo>
                    <a:pt x="972" y="770"/>
                    <a:pt x="839" y="1102"/>
                    <a:pt x="645" y="1057"/>
                  </a:cubicBezTo>
                  <a:cubicBezTo>
                    <a:pt x="450" y="1013"/>
                    <a:pt x="0" y="884"/>
                    <a:pt x="0" y="884"/>
                  </a:cubicBezTo>
                  <a:lnTo>
                    <a:pt x="353" y="0"/>
                  </a:lnTo>
                  <a:close/>
                </a:path>
              </a:pathLst>
            </a:custGeom>
            <a:solidFill>
              <a:srgbClr val="83543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0" name="Google Shape;1424;p47">
              <a:extLst>
                <a:ext uri="{FF2B5EF4-FFF2-40B4-BE49-F238E27FC236}">
                  <a16:creationId xmlns:a16="http://schemas.microsoft.com/office/drawing/2014/main" xmlns="" id="{20E913BC-01B7-7892-6C8E-BCC61477AA5D}"/>
                </a:ext>
              </a:extLst>
            </p:cNvPr>
            <p:cNvSpPr/>
            <p:nvPr/>
          </p:nvSpPr>
          <p:spPr>
            <a:xfrm>
              <a:off x="6732645" y="3072599"/>
              <a:ext cx="91800" cy="68400"/>
            </a:xfrm>
            <a:custGeom>
              <a:avLst/>
              <a:gdLst/>
              <a:ahLst/>
              <a:cxnLst/>
              <a:rect l="l" t="t" r="r" b="b"/>
              <a:pathLst>
                <a:path w="255" h="190" extrusionOk="0">
                  <a:moveTo>
                    <a:pt x="255" y="190"/>
                  </a:moveTo>
                  <a:cubicBezTo>
                    <a:pt x="255" y="190"/>
                    <a:pt x="164" y="56"/>
                    <a:pt x="0" y="0"/>
                  </a:cubicBezTo>
                  <a:lnTo>
                    <a:pt x="255" y="190"/>
                  </a:lnTo>
                  <a:close/>
                </a:path>
              </a:pathLst>
            </a:custGeom>
            <a:solidFill>
              <a:srgbClr val="66422A"/>
            </a:solidFill>
            <a:ln>
              <a:noFill/>
            </a:ln>
          </p:spPr>
          <p:txBody>
            <a:bodyPr spcFirstLastPara="1" wrap="square" lIns="90000" tIns="23400" rIns="90000" bIns="234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1" name="Google Shape;1425;p47">
              <a:extLst>
                <a:ext uri="{FF2B5EF4-FFF2-40B4-BE49-F238E27FC236}">
                  <a16:creationId xmlns:a16="http://schemas.microsoft.com/office/drawing/2014/main" xmlns="" id="{3E6B60C5-1EA6-00FD-CCAD-8D29D9878C1C}"/>
                </a:ext>
              </a:extLst>
            </p:cNvPr>
            <p:cNvSpPr/>
            <p:nvPr/>
          </p:nvSpPr>
          <p:spPr>
            <a:xfrm>
              <a:off x="6770805" y="3046319"/>
              <a:ext cx="73080" cy="57240"/>
            </a:xfrm>
            <a:custGeom>
              <a:avLst/>
              <a:gdLst/>
              <a:ahLst/>
              <a:cxnLst/>
              <a:rect l="l" t="t" r="r" b="b"/>
              <a:pathLst>
                <a:path w="203" h="159" extrusionOk="0">
                  <a:moveTo>
                    <a:pt x="203" y="159"/>
                  </a:moveTo>
                  <a:cubicBezTo>
                    <a:pt x="203" y="159"/>
                    <a:pt x="131" y="48"/>
                    <a:pt x="0" y="0"/>
                  </a:cubicBezTo>
                  <a:lnTo>
                    <a:pt x="203" y="159"/>
                  </a:lnTo>
                  <a:close/>
                </a:path>
              </a:pathLst>
            </a:custGeom>
            <a:solidFill>
              <a:srgbClr val="66422A"/>
            </a:solidFill>
            <a:ln>
              <a:noFill/>
            </a:ln>
          </p:spPr>
          <p:txBody>
            <a:bodyPr spcFirstLastPara="1" wrap="square" lIns="90000" tIns="12225" rIns="90000" bIns="1222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2" name="Google Shape;1426;p47">
              <a:extLst>
                <a:ext uri="{FF2B5EF4-FFF2-40B4-BE49-F238E27FC236}">
                  <a16:creationId xmlns:a16="http://schemas.microsoft.com/office/drawing/2014/main" xmlns="" id="{018429B8-DE74-E756-91E1-41288C6E83EB}"/>
                </a:ext>
              </a:extLst>
            </p:cNvPr>
            <p:cNvSpPr/>
            <p:nvPr/>
          </p:nvSpPr>
          <p:spPr>
            <a:xfrm>
              <a:off x="6694845" y="3116159"/>
              <a:ext cx="79200" cy="81360"/>
            </a:xfrm>
            <a:custGeom>
              <a:avLst/>
              <a:gdLst/>
              <a:ahLst/>
              <a:cxnLst/>
              <a:rect l="l" t="t" r="r" b="b"/>
              <a:pathLst>
                <a:path w="220" h="226" extrusionOk="0">
                  <a:moveTo>
                    <a:pt x="220" y="226"/>
                  </a:moveTo>
                  <a:cubicBezTo>
                    <a:pt x="218" y="227"/>
                    <a:pt x="185" y="73"/>
                    <a:pt x="0" y="0"/>
                  </a:cubicBezTo>
                  <a:lnTo>
                    <a:pt x="220" y="226"/>
                  </a:lnTo>
                  <a:close/>
                </a:path>
              </a:pathLst>
            </a:custGeom>
            <a:solidFill>
              <a:srgbClr val="66422A"/>
            </a:solidFill>
            <a:ln>
              <a:noFill/>
            </a:ln>
          </p:spPr>
          <p:txBody>
            <a:bodyPr spcFirstLastPara="1" wrap="square" lIns="90000" tIns="36350" rIns="90000" bIns="3635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3" name="Google Shape;1427;p47">
              <a:extLst>
                <a:ext uri="{FF2B5EF4-FFF2-40B4-BE49-F238E27FC236}">
                  <a16:creationId xmlns:a16="http://schemas.microsoft.com/office/drawing/2014/main" xmlns="" id="{B54A1B32-4163-99ED-9870-2E094ED4F860}"/>
                </a:ext>
              </a:extLst>
            </p:cNvPr>
            <p:cNvSpPr/>
            <p:nvPr/>
          </p:nvSpPr>
          <p:spPr>
            <a:xfrm>
              <a:off x="6390285" y="2789279"/>
              <a:ext cx="273240" cy="365040"/>
            </a:xfrm>
            <a:custGeom>
              <a:avLst/>
              <a:gdLst/>
              <a:ahLst/>
              <a:cxnLst/>
              <a:rect l="l" t="t" r="r" b="b"/>
              <a:pathLst>
                <a:path w="759" h="1014" extrusionOk="0">
                  <a:moveTo>
                    <a:pt x="383" y="1014"/>
                  </a:moveTo>
                  <a:cubicBezTo>
                    <a:pt x="380" y="1013"/>
                    <a:pt x="464" y="545"/>
                    <a:pt x="759" y="163"/>
                  </a:cubicBezTo>
                  <a:cubicBezTo>
                    <a:pt x="759" y="163"/>
                    <a:pt x="597" y="63"/>
                    <a:pt x="360" y="0"/>
                  </a:cubicBezTo>
                  <a:cubicBezTo>
                    <a:pt x="360" y="0"/>
                    <a:pt x="21" y="387"/>
                    <a:pt x="0" y="919"/>
                  </a:cubicBezTo>
                  <a:lnTo>
                    <a:pt x="383" y="1014"/>
                  </a:ln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4" name="Google Shape;1428;p47">
              <a:extLst>
                <a:ext uri="{FF2B5EF4-FFF2-40B4-BE49-F238E27FC236}">
                  <a16:creationId xmlns:a16="http://schemas.microsoft.com/office/drawing/2014/main" xmlns="" id="{54B837D9-3426-42F6-2EA6-427C357D50BF}"/>
                </a:ext>
              </a:extLst>
            </p:cNvPr>
            <p:cNvSpPr/>
            <p:nvPr/>
          </p:nvSpPr>
          <p:spPr>
            <a:xfrm>
              <a:off x="6496485" y="1561679"/>
              <a:ext cx="538200" cy="669600"/>
            </a:xfrm>
            <a:custGeom>
              <a:avLst/>
              <a:gdLst/>
              <a:ahLst/>
              <a:cxnLst/>
              <a:rect l="l" t="t" r="r" b="b"/>
              <a:pathLst>
                <a:path w="1495" h="1860" extrusionOk="0">
                  <a:moveTo>
                    <a:pt x="1471" y="702"/>
                  </a:moveTo>
                  <a:cubicBezTo>
                    <a:pt x="1450" y="870"/>
                    <a:pt x="1418" y="1056"/>
                    <a:pt x="1380" y="1216"/>
                  </a:cubicBezTo>
                  <a:cubicBezTo>
                    <a:pt x="1366" y="1276"/>
                    <a:pt x="1352" y="1332"/>
                    <a:pt x="1336" y="1381"/>
                  </a:cubicBezTo>
                  <a:cubicBezTo>
                    <a:pt x="1318" y="1445"/>
                    <a:pt x="1297" y="1498"/>
                    <a:pt x="1278" y="1536"/>
                  </a:cubicBezTo>
                  <a:cubicBezTo>
                    <a:pt x="1163" y="1756"/>
                    <a:pt x="1029" y="1942"/>
                    <a:pt x="599" y="1823"/>
                  </a:cubicBezTo>
                  <a:cubicBezTo>
                    <a:pt x="168" y="1703"/>
                    <a:pt x="0" y="1559"/>
                    <a:pt x="0" y="1559"/>
                  </a:cubicBezTo>
                  <a:lnTo>
                    <a:pt x="34" y="834"/>
                  </a:lnTo>
                  <a:lnTo>
                    <a:pt x="58" y="321"/>
                  </a:lnTo>
                  <a:lnTo>
                    <a:pt x="895" y="0"/>
                  </a:lnTo>
                  <a:cubicBezTo>
                    <a:pt x="895" y="0"/>
                    <a:pt x="1474" y="76"/>
                    <a:pt x="1493" y="325"/>
                  </a:cubicBezTo>
                  <a:cubicBezTo>
                    <a:pt x="1500" y="408"/>
                    <a:pt x="1491" y="547"/>
                    <a:pt x="1471" y="702"/>
                  </a:cubicBezTo>
                  <a:close/>
                </a:path>
              </a:pathLst>
            </a:custGeom>
            <a:solidFill>
              <a:srgbClr val="83543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5" name="Google Shape;1429;p47">
              <a:extLst>
                <a:ext uri="{FF2B5EF4-FFF2-40B4-BE49-F238E27FC236}">
                  <a16:creationId xmlns:a16="http://schemas.microsoft.com/office/drawing/2014/main" xmlns="" id="{02040451-8909-84FC-367C-4ECB7485D359}"/>
                </a:ext>
              </a:extLst>
            </p:cNvPr>
            <p:cNvSpPr/>
            <p:nvPr/>
          </p:nvSpPr>
          <p:spPr>
            <a:xfrm>
              <a:off x="6508725" y="1550879"/>
              <a:ext cx="525960" cy="311400"/>
            </a:xfrm>
            <a:custGeom>
              <a:avLst/>
              <a:gdLst/>
              <a:ahLst/>
              <a:cxnLst/>
              <a:rect l="l" t="t" r="r" b="b"/>
              <a:pathLst>
                <a:path w="1461" h="865" extrusionOk="0">
                  <a:moveTo>
                    <a:pt x="1437" y="732"/>
                  </a:moveTo>
                  <a:cubicBezTo>
                    <a:pt x="1348" y="646"/>
                    <a:pt x="1212" y="471"/>
                    <a:pt x="1241" y="233"/>
                  </a:cubicBezTo>
                  <a:cubicBezTo>
                    <a:pt x="1241" y="233"/>
                    <a:pt x="719" y="896"/>
                    <a:pt x="0" y="864"/>
                  </a:cubicBezTo>
                  <a:lnTo>
                    <a:pt x="0" y="329"/>
                  </a:lnTo>
                  <a:lnTo>
                    <a:pt x="840" y="0"/>
                  </a:lnTo>
                  <a:cubicBezTo>
                    <a:pt x="840" y="0"/>
                    <a:pt x="1440" y="106"/>
                    <a:pt x="1459" y="355"/>
                  </a:cubicBezTo>
                  <a:cubicBezTo>
                    <a:pt x="1466" y="438"/>
                    <a:pt x="1456" y="577"/>
                    <a:pt x="1437" y="732"/>
                  </a:cubicBezTo>
                  <a:close/>
                </a:path>
              </a:pathLst>
            </a:custGeom>
            <a:solidFill>
              <a:srgbClr val="101B48"/>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6" name="Google Shape;1430;p47">
              <a:extLst>
                <a:ext uri="{FF2B5EF4-FFF2-40B4-BE49-F238E27FC236}">
                  <a16:creationId xmlns:a16="http://schemas.microsoft.com/office/drawing/2014/main" xmlns="" id="{72572623-2F03-3EBB-6384-6DFDA7A56B8B}"/>
                </a:ext>
              </a:extLst>
            </p:cNvPr>
            <p:cNvSpPr/>
            <p:nvPr/>
          </p:nvSpPr>
          <p:spPr>
            <a:xfrm>
              <a:off x="6416565" y="1805399"/>
              <a:ext cx="159840" cy="159480"/>
            </a:xfrm>
            <a:custGeom>
              <a:avLst/>
              <a:gdLst/>
              <a:ahLst/>
              <a:cxnLst/>
              <a:rect l="l" t="t" r="r" b="b"/>
              <a:pathLst>
                <a:path w="444" h="443" extrusionOk="0">
                  <a:moveTo>
                    <a:pt x="444" y="222"/>
                  </a:moveTo>
                  <a:cubicBezTo>
                    <a:pt x="444" y="344"/>
                    <a:pt x="345" y="443"/>
                    <a:pt x="222" y="443"/>
                  </a:cubicBezTo>
                  <a:cubicBezTo>
                    <a:pt x="99" y="443"/>
                    <a:pt x="0" y="344"/>
                    <a:pt x="0" y="222"/>
                  </a:cubicBezTo>
                  <a:cubicBezTo>
                    <a:pt x="0" y="99"/>
                    <a:pt x="99" y="0"/>
                    <a:pt x="222" y="0"/>
                  </a:cubicBezTo>
                  <a:cubicBezTo>
                    <a:pt x="345" y="0"/>
                    <a:pt x="444" y="99"/>
                    <a:pt x="444" y="222"/>
                  </a:cubicBezTo>
                  <a:close/>
                </a:path>
              </a:pathLst>
            </a:custGeom>
            <a:solidFill>
              <a:srgbClr val="83543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7" name="Google Shape;1431;p47">
              <a:extLst>
                <a:ext uri="{FF2B5EF4-FFF2-40B4-BE49-F238E27FC236}">
                  <a16:creationId xmlns:a16="http://schemas.microsoft.com/office/drawing/2014/main" xmlns="" id="{FE218FB2-98AB-C9B7-82F6-C3E04AFF1FFD}"/>
                </a:ext>
              </a:extLst>
            </p:cNvPr>
            <p:cNvSpPr/>
            <p:nvPr/>
          </p:nvSpPr>
          <p:spPr>
            <a:xfrm>
              <a:off x="6444645" y="1836359"/>
              <a:ext cx="110880" cy="73800"/>
            </a:xfrm>
            <a:custGeom>
              <a:avLst/>
              <a:gdLst/>
              <a:ahLst/>
              <a:cxnLst/>
              <a:rect l="l" t="t" r="r" b="b"/>
              <a:pathLst>
                <a:path w="308" h="205" extrusionOk="0">
                  <a:moveTo>
                    <a:pt x="307" y="183"/>
                  </a:moveTo>
                  <a:cubicBezTo>
                    <a:pt x="260" y="69"/>
                    <a:pt x="150" y="-36"/>
                    <a:pt x="17" y="11"/>
                  </a:cubicBezTo>
                  <a:cubicBezTo>
                    <a:pt x="-5" y="18"/>
                    <a:pt x="4" y="53"/>
                    <a:pt x="26" y="45"/>
                  </a:cubicBezTo>
                  <a:cubicBezTo>
                    <a:pt x="97" y="20"/>
                    <a:pt x="160" y="47"/>
                    <a:pt x="208" y="94"/>
                  </a:cubicBezTo>
                  <a:cubicBezTo>
                    <a:pt x="138" y="86"/>
                    <a:pt x="69" y="100"/>
                    <a:pt x="9" y="140"/>
                  </a:cubicBezTo>
                  <a:cubicBezTo>
                    <a:pt x="-11" y="152"/>
                    <a:pt x="7" y="183"/>
                    <a:pt x="26" y="170"/>
                  </a:cubicBezTo>
                  <a:cubicBezTo>
                    <a:pt x="91" y="129"/>
                    <a:pt x="164" y="117"/>
                    <a:pt x="239" y="136"/>
                  </a:cubicBezTo>
                  <a:cubicBezTo>
                    <a:pt x="240" y="136"/>
                    <a:pt x="241" y="136"/>
                    <a:pt x="242" y="136"/>
                  </a:cubicBezTo>
                  <a:cubicBezTo>
                    <a:pt x="254" y="154"/>
                    <a:pt x="264" y="173"/>
                    <a:pt x="272" y="193"/>
                  </a:cubicBezTo>
                  <a:cubicBezTo>
                    <a:pt x="281" y="214"/>
                    <a:pt x="316" y="205"/>
                    <a:pt x="307" y="183"/>
                  </a:cubicBezTo>
                  <a:close/>
                </a:path>
              </a:pathLst>
            </a:custGeom>
            <a:solidFill>
              <a:schemeClr val="accent6"/>
            </a:solidFill>
            <a:ln>
              <a:noFill/>
            </a:ln>
          </p:spPr>
          <p:txBody>
            <a:bodyPr spcFirstLastPara="1" wrap="square" lIns="90000" tIns="28800" rIns="90000" bIns="288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8" name="Google Shape;1432;p47">
              <a:extLst>
                <a:ext uri="{FF2B5EF4-FFF2-40B4-BE49-F238E27FC236}">
                  <a16:creationId xmlns:a16="http://schemas.microsoft.com/office/drawing/2014/main" xmlns="" id="{F38ADDF8-4C57-A0B1-791E-116FC9639EA4}"/>
                </a:ext>
              </a:extLst>
            </p:cNvPr>
            <p:cNvSpPr/>
            <p:nvPr/>
          </p:nvSpPr>
          <p:spPr>
            <a:xfrm>
              <a:off x="6932805" y="1988999"/>
              <a:ext cx="60480" cy="71280"/>
            </a:xfrm>
            <a:custGeom>
              <a:avLst/>
              <a:gdLst/>
              <a:ahLst/>
              <a:cxnLst/>
              <a:rect l="l" t="t" r="r" b="b"/>
              <a:pathLst>
                <a:path w="168" h="198" extrusionOk="0">
                  <a:moveTo>
                    <a:pt x="168" y="29"/>
                  </a:moveTo>
                  <a:cubicBezTo>
                    <a:pt x="154" y="89"/>
                    <a:pt x="140" y="145"/>
                    <a:pt x="124" y="194"/>
                  </a:cubicBezTo>
                  <a:cubicBezTo>
                    <a:pt x="116" y="196"/>
                    <a:pt x="108" y="198"/>
                    <a:pt x="99" y="198"/>
                  </a:cubicBezTo>
                  <a:cubicBezTo>
                    <a:pt x="44" y="198"/>
                    <a:pt x="0" y="153"/>
                    <a:pt x="0" y="99"/>
                  </a:cubicBezTo>
                  <a:cubicBezTo>
                    <a:pt x="0" y="45"/>
                    <a:pt x="44" y="0"/>
                    <a:pt x="99" y="0"/>
                  </a:cubicBezTo>
                  <a:cubicBezTo>
                    <a:pt x="126" y="0"/>
                    <a:pt x="151" y="11"/>
                    <a:pt x="168" y="29"/>
                  </a:cubicBezTo>
                  <a:close/>
                </a:path>
              </a:pathLst>
            </a:custGeom>
            <a:solidFill>
              <a:schemeClr val="accent3"/>
            </a:solidFill>
            <a:ln>
              <a:noFill/>
            </a:ln>
          </p:spPr>
          <p:txBody>
            <a:bodyPr spcFirstLastPara="1" wrap="square" lIns="90000" tIns="26275" rIns="90000" bIns="262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9" name="Google Shape;1433;p47">
              <a:extLst>
                <a:ext uri="{FF2B5EF4-FFF2-40B4-BE49-F238E27FC236}">
                  <a16:creationId xmlns:a16="http://schemas.microsoft.com/office/drawing/2014/main" xmlns="" id="{8AB91463-BFAA-66D3-2980-E62694C507E1}"/>
                </a:ext>
              </a:extLst>
            </p:cNvPr>
            <p:cNvSpPr/>
            <p:nvPr/>
          </p:nvSpPr>
          <p:spPr>
            <a:xfrm>
              <a:off x="6680085" y="1919159"/>
              <a:ext cx="71280" cy="71280"/>
            </a:xfrm>
            <a:custGeom>
              <a:avLst/>
              <a:gdLst/>
              <a:ahLst/>
              <a:cxnLst/>
              <a:rect l="l" t="t" r="r" b="b"/>
              <a:pathLst>
                <a:path w="198" h="198" extrusionOk="0">
                  <a:moveTo>
                    <a:pt x="198" y="99"/>
                  </a:moveTo>
                  <a:cubicBezTo>
                    <a:pt x="198" y="154"/>
                    <a:pt x="153" y="198"/>
                    <a:pt x="99" y="198"/>
                  </a:cubicBezTo>
                  <a:cubicBezTo>
                    <a:pt x="45" y="198"/>
                    <a:pt x="0" y="154"/>
                    <a:pt x="0" y="99"/>
                  </a:cubicBezTo>
                  <a:cubicBezTo>
                    <a:pt x="0" y="44"/>
                    <a:pt x="45" y="0"/>
                    <a:pt x="99" y="0"/>
                  </a:cubicBezTo>
                  <a:cubicBezTo>
                    <a:pt x="153" y="0"/>
                    <a:pt x="198" y="44"/>
                    <a:pt x="198" y="99"/>
                  </a:cubicBezTo>
                  <a:close/>
                </a:path>
              </a:pathLst>
            </a:custGeom>
            <a:solidFill>
              <a:schemeClr val="accent3"/>
            </a:solidFill>
            <a:ln>
              <a:noFill/>
            </a:ln>
          </p:spPr>
          <p:txBody>
            <a:bodyPr spcFirstLastPara="1" wrap="square" lIns="90000" tIns="26275" rIns="90000" bIns="262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0" name="Google Shape;1434;p47">
              <a:extLst>
                <a:ext uri="{FF2B5EF4-FFF2-40B4-BE49-F238E27FC236}">
                  <a16:creationId xmlns:a16="http://schemas.microsoft.com/office/drawing/2014/main" xmlns="" id="{DAB45051-6201-9320-170B-DFD3FADFD654}"/>
                </a:ext>
              </a:extLst>
            </p:cNvPr>
            <p:cNvSpPr/>
            <p:nvPr/>
          </p:nvSpPr>
          <p:spPr>
            <a:xfrm>
              <a:off x="6708525" y="1873439"/>
              <a:ext cx="23760" cy="33120"/>
            </a:xfrm>
            <a:custGeom>
              <a:avLst/>
              <a:gdLst/>
              <a:ahLst/>
              <a:cxnLst/>
              <a:rect l="l" t="t" r="r" b="b"/>
              <a:pathLst>
                <a:path w="66" h="92" extrusionOk="0">
                  <a:moveTo>
                    <a:pt x="64" y="53"/>
                  </a:moveTo>
                  <a:cubicBezTo>
                    <a:pt x="59" y="78"/>
                    <a:pt x="40" y="95"/>
                    <a:pt x="23" y="91"/>
                  </a:cubicBezTo>
                  <a:cubicBezTo>
                    <a:pt x="5" y="87"/>
                    <a:pt x="-4" y="64"/>
                    <a:pt x="1" y="39"/>
                  </a:cubicBezTo>
                  <a:cubicBezTo>
                    <a:pt x="7" y="14"/>
                    <a:pt x="26" y="-3"/>
                    <a:pt x="43" y="1"/>
                  </a:cubicBezTo>
                  <a:cubicBezTo>
                    <a:pt x="60" y="4"/>
                    <a:pt x="70" y="28"/>
                    <a:pt x="64" y="53"/>
                  </a:cubicBezTo>
                  <a:close/>
                </a:path>
              </a:pathLst>
            </a:custGeom>
            <a:solidFill>
              <a:srgbClr val="101B48"/>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1" name="Google Shape;1435;p47">
              <a:extLst>
                <a:ext uri="{FF2B5EF4-FFF2-40B4-BE49-F238E27FC236}">
                  <a16:creationId xmlns:a16="http://schemas.microsoft.com/office/drawing/2014/main" xmlns="" id="{A27ED407-31BA-D478-8401-CAB57AA490D7}"/>
                </a:ext>
              </a:extLst>
            </p:cNvPr>
            <p:cNvSpPr/>
            <p:nvPr/>
          </p:nvSpPr>
          <p:spPr>
            <a:xfrm>
              <a:off x="6943965" y="1924919"/>
              <a:ext cx="23400" cy="33120"/>
            </a:xfrm>
            <a:custGeom>
              <a:avLst/>
              <a:gdLst/>
              <a:ahLst/>
              <a:cxnLst/>
              <a:rect l="l" t="t" r="r" b="b"/>
              <a:pathLst>
                <a:path w="65" h="92" extrusionOk="0">
                  <a:moveTo>
                    <a:pt x="63" y="53"/>
                  </a:moveTo>
                  <a:cubicBezTo>
                    <a:pt x="58" y="78"/>
                    <a:pt x="39" y="95"/>
                    <a:pt x="22" y="92"/>
                  </a:cubicBezTo>
                  <a:cubicBezTo>
                    <a:pt x="5" y="88"/>
                    <a:pt x="-4" y="64"/>
                    <a:pt x="1" y="39"/>
                  </a:cubicBezTo>
                  <a:cubicBezTo>
                    <a:pt x="6" y="14"/>
                    <a:pt x="25" y="-3"/>
                    <a:pt x="42" y="1"/>
                  </a:cubicBezTo>
                  <a:cubicBezTo>
                    <a:pt x="59" y="5"/>
                    <a:pt x="68" y="28"/>
                    <a:pt x="63" y="53"/>
                  </a:cubicBezTo>
                  <a:close/>
                </a:path>
              </a:pathLst>
            </a:custGeom>
            <a:solidFill>
              <a:srgbClr val="101B48"/>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2" name="Google Shape;1436;p47">
              <a:extLst>
                <a:ext uri="{FF2B5EF4-FFF2-40B4-BE49-F238E27FC236}">
                  <a16:creationId xmlns:a16="http://schemas.microsoft.com/office/drawing/2014/main" xmlns="" id="{92A3F313-1446-E0C8-68E1-80131F8BD783}"/>
                </a:ext>
              </a:extLst>
            </p:cNvPr>
            <p:cNvSpPr/>
            <p:nvPr/>
          </p:nvSpPr>
          <p:spPr>
            <a:xfrm>
              <a:off x="6727965" y="1997279"/>
              <a:ext cx="139680" cy="104760"/>
            </a:xfrm>
            <a:custGeom>
              <a:avLst/>
              <a:gdLst/>
              <a:ahLst/>
              <a:cxnLst/>
              <a:rect l="l" t="t" r="r" b="b"/>
              <a:pathLst>
                <a:path w="388" h="291" extrusionOk="0">
                  <a:moveTo>
                    <a:pt x="376" y="188"/>
                  </a:moveTo>
                  <a:cubicBezTo>
                    <a:pt x="358" y="223"/>
                    <a:pt x="324" y="252"/>
                    <a:pt x="283" y="271"/>
                  </a:cubicBezTo>
                  <a:cubicBezTo>
                    <a:pt x="252" y="285"/>
                    <a:pt x="217" y="292"/>
                    <a:pt x="181" y="291"/>
                  </a:cubicBezTo>
                  <a:cubicBezTo>
                    <a:pt x="128" y="288"/>
                    <a:pt x="83" y="256"/>
                    <a:pt x="52" y="215"/>
                  </a:cubicBezTo>
                  <a:cubicBezTo>
                    <a:pt x="-7" y="135"/>
                    <a:pt x="-20" y="19"/>
                    <a:pt x="35" y="4"/>
                  </a:cubicBezTo>
                  <a:cubicBezTo>
                    <a:pt x="94" y="-13"/>
                    <a:pt x="138" y="30"/>
                    <a:pt x="179" y="55"/>
                  </a:cubicBezTo>
                  <a:cubicBezTo>
                    <a:pt x="219" y="79"/>
                    <a:pt x="260" y="90"/>
                    <a:pt x="303" y="101"/>
                  </a:cubicBezTo>
                  <a:cubicBezTo>
                    <a:pt x="361" y="116"/>
                    <a:pt x="411" y="126"/>
                    <a:pt x="376" y="188"/>
                  </a:cubicBezTo>
                  <a:close/>
                </a:path>
              </a:pathLst>
            </a:custGeom>
            <a:solidFill>
              <a:schemeClr val="accent6"/>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6" name="Google Shape;1437;p47">
              <a:extLst>
                <a:ext uri="{FF2B5EF4-FFF2-40B4-BE49-F238E27FC236}">
                  <a16:creationId xmlns:a16="http://schemas.microsoft.com/office/drawing/2014/main" xmlns="" id="{79AB0996-DB0B-76F0-C928-9ED4A9FDA12C}"/>
                </a:ext>
              </a:extLst>
            </p:cNvPr>
            <p:cNvSpPr/>
            <p:nvPr/>
          </p:nvSpPr>
          <p:spPr>
            <a:xfrm>
              <a:off x="6827325" y="1866599"/>
              <a:ext cx="70200" cy="135360"/>
            </a:xfrm>
            <a:custGeom>
              <a:avLst/>
              <a:gdLst/>
              <a:ahLst/>
              <a:cxnLst/>
              <a:rect l="l" t="t" r="r" b="b"/>
              <a:pathLst>
                <a:path w="195" h="376" extrusionOk="0">
                  <a:moveTo>
                    <a:pt x="11" y="376"/>
                  </a:moveTo>
                  <a:lnTo>
                    <a:pt x="182" y="376"/>
                  </a:lnTo>
                  <a:cubicBezTo>
                    <a:pt x="189" y="376"/>
                    <a:pt x="195" y="371"/>
                    <a:pt x="195" y="364"/>
                  </a:cubicBezTo>
                  <a:lnTo>
                    <a:pt x="195" y="12"/>
                  </a:lnTo>
                  <a:cubicBezTo>
                    <a:pt x="195" y="-4"/>
                    <a:pt x="170" y="-4"/>
                    <a:pt x="170" y="12"/>
                  </a:cubicBezTo>
                  <a:lnTo>
                    <a:pt x="170" y="304"/>
                  </a:lnTo>
                  <a:cubicBezTo>
                    <a:pt x="170" y="321"/>
                    <a:pt x="169" y="340"/>
                    <a:pt x="170" y="358"/>
                  </a:cubicBezTo>
                  <a:cubicBezTo>
                    <a:pt x="171" y="370"/>
                    <a:pt x="167" y="356"/>
                    <a:pt x="181" y="352"/>
                  </a:cubicBezTo>
                  <a:cubicBezTo>
                    <a:pt x="175" y="354"/>
                    <a:pt x="159" y="352"/>
                    <a:pt x="153" y="352"/>
                  </a:cubicBezTo>
                  <a:cubicBezTo>
                    <a:pt x="108" y="345"/>
                    <a:pt x="57" y="352"/>
                    <a:pt x="11" y="352"/>
                  </a:cubicBezTo>
                  <a:cubicBezTo>
                    <a:pt x="-4" y="352"/>
                    <a:pt x="-4" y="376"/>
                    <a:pt x="11" y="376"/>
                  </a:cubicBezTo>
                  <a:close/>
                </a:path>
              </a:pathLst>
            </a:custGeom>
            <a:solidFill>
              <a:schemeClr val="accent6"/>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45" name="Google Shape;1438;p47">
              <a:extLst>
                <a:ext uri="{FF2B5EF4-FFF2-40B4-BE49-F238E27FC236}">
                  <a16:creationId xmlns:a16="http://schemas.microsoft.com/office/drawing/2014/main" xmlns="" id="{77565D1D-CE0B-5876-4A3F-7DA66F7670C8}"/>
                </a:ext>
              </a:extLst>
            </p:cNvPr>
            <p:cNvSpPr/>
            <p:nvPr/>
          </p:nvSpPr>
          <p:spPr>
            <a:xfrm>
              <a:off x="6746685" y="2071439"/>
              <a:ext cx="83160" cy="30600"/>
            </a:xfrm>
            <a:custGeom>
              <a:avLst/>
              <a:gdLst/>
              <a:ahLst/>
              <a:cxnLst/>
              <a:rect l="l" t="t" r="r" b="b"/>
              <a:pathLst>
                <a:path w="231" h="85" extrusionOk="0">
                  <a:moveTo>
                    <a:pt x="231" y="65"/>
                  </a:moveTo>
                  <a:cubicBezTo>
                    <a:pt x="200" y="79"/>
                    <a:pt x="165" y="86"/>
                    <a:pt x="129" y="85"/>
                  </a:cubicBezTo>
                  <a:cubicBezTo>
                    <a:pt x="76" y="82"/>
                    <a:pt x="31" y="50"/>
                    <a:pt x="0" y="9"/>
                  </a:cubicBezTo>
                  <a:cubicBezTo>
                    <a:pt x="50" y="-3"/>
                    <a:pt x="157" y="-15"/>
                    <a:pt x="231" y="65"/>
                  </a:cubicBezTo>
                  <a:close/>
                </a:path>
              </a:pathLst>
            </a:custGeom>
            <a:solidFill>
              <a:schemeClr val="accent3"/>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6" name="Google Shape;1439;p47">
              <a:extLst>
                <a:ext uri="{FF2B5EF4-FFF2-40B4-BE49-F238E27FC236}">
                  <a16:creationId xmlns:a16="http://schemas.microsoft.com/office/drawing/2014/main" xmlns="" id="{DC1CCD6E-BAF8-1B63-91F2-141B47A18287}"/>
                </a:ext>
              </a:extLst>
            </p:cNvPr>
            <p:cNvSpPr/>
            <p:nvPr/>
          </p:nvSpPr>
          <p:spPr>
            <a:xfrm>
              <a:off x="6475605" y="1954799"/>
              <a:ext cx="231480" cy="486720"/>
            </a:xfrm>
            <a:custGeom>
              <a:avLst/>
              <a:gdLst/>
              <a:ahLst/>
              <a:cxnLst/>
              <a:rect l="l" t="t" r="r" b="b"/>
              <a:pathLst>
                <a:path w="643" h="1352" extrusionOk="0">
                  <a:moveTo>
                    <a:pt x="643" y="1170"/>
                  </a:moveTo>
                  <a:cubicBezTo>
                    <a:pt x="644" y="1188"/>
                    <a:pt x="594" y="1259"/>
                    <a:pt x="555" y="1305"/>
                  </a:cubicBezTo>
                  <a:cubicBezTo>
                    <a:pt x="535" y="1328"/>
                    <a:pt x="518" y="1346"/>
                    <a:pt x="512" y="1348"/>
                  </a:cubicBezTo>
                  <a:cubicBezTo>
                    <a:pt x="451" y="1367"/>
                    <a:pt x="294" y="1320"/>
                    <a:pt x="233" y="1302"/>
                  </a:cubicBezTo>
                  <a:cubicBezTo>
                    <a:pt x="143" y="1274"/>
                    <a:pt x="68" y="1188"/>
                    <a:pt x="25" y="1106"/>
                  </a:cubicBezTo>
                  <a:cubicBezTo>
                    <a:pt x="-24" y="1012"/>
                    <a:pt x="13" y="845"/>
                    <a:pt x="21" y="745"/>
                  </a:cubicBezTo>
                  <a:cubicBezTo>
                    <a:pt x="35" y="575"/>
                    <a:pt x="47" y="407"/>
                    <a:pt x="61" y="238"/>
                  </a:cubicBezTo>
                  <a:cubicBezTo>
                    <a:pt x="68" y="159"/>
                    <a:pt x="74" y="80"/>
                    <a:pt x="80" y="0"/>
                  </a:cubicBezTo>
                  <a:lnTo>
                    <a:pt x="620" y="584"/>
                  </a:lnTo>
                  <a:cubicBezTo>
                    <a:pt x="620" y="584"/>
                    <a:pt x="622" y="642"/>
                    <a:pt x="625" y="722"/>
                  </a:cubicBezTo>
                  <a:cubicBezTo>
                    <a:pt x="632" y="892"/>
                    <a:pt x="643" y="1163"/>
                    <a:pt x="643" y="1170"/>
                  </a:cubicBezTo>
                  <a:close/>
                </a:path>
              </a:pathLst>
            </a:custGeom>
            <a:solidFill>
              <a:srgbClr val="83543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7" name="Google Shape;1440;p47">
              <a:extLst>
                <a:ext uri="{FF2B5EF4-FFF2-40B4-BE49-F238E27FC236}">
                  <a16:creationId xmlns:a16="http://schemas.microsoft.com/office/drawing/2014/main" xmlns="" id="{4AB3A072-3BE0-EF5F-EE63-4417CCC1DD75}"/>
                </a:ext>
              </a:extLst>
            </p:cNvPr>
            <p:cNvSpPr/>
            <p:nvPr/>
          </p:nvSpPr>
          <p:spPr>
            <a:xfrm>
              <a:off x="6604485" y="2181599"/>
              <a:ext cx="102600" cy="243000"/>
            </a:xfrm>
            <a:custGeom>
              <a:avLst/>
              <a:gdLst/>
              <a:ahLst/>
              <a:cxnLst/>
              <a:rect l="l" t="t" r="r" b="b"/>
              <a:pathLst>
                <a:path w="285" h="675" extrusionOk="0">
                  <a:moveTo>
                    <a:pt x="285" y="540"/>
                  </a:moveTo>
                  <a:cubicBezTo>
                    <a:pt x="286" y="558"/>
                    <a:pt x="236" y="629"/>
                    <a:pt x="197" y="675"/>
                  </a:cubicBezTo>
                  <a:cubicBezTo>
                    <a:pt x="-31" y="618"/>
                    <a:pt x="2" y="0"/>
                    <a:pt x="2" y="0"/>
                  </a:cubicBezTo>
                  <a:lnTo>
                    <a:pt x="267" y="92"/>
                  </a:lnTo>
                  <a:cubicBezTo>
                    <a:pt x="274" y="262"/>
                    <a:pt x="285" y="533"/>
                    <a:pt x="285" y="540"/>
                  </a:cubicBezTo>
                  <a:close/>
                </a:path>
              </a:pathLst>
            </a:custGeom>
            <a:solidFill>
              <a:srgbClr val="66422A"/>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8" name="Google Shape;1441;p47">
              <a:extLst>
                <a:ext uri="{FF2B5EF4-FFF2-40B4-BE49-F238E27FC236}">
                  <a16:creationId xmlns:a16="http://schemas.microsoft.com/office/drawing/2014/main" xmlns="" id="{0F733E5D-7113-973E-DD1D-F3AB32A1E53C}"/>
                </a:ext>
              </a:extLst>
            </p:cNvPr>
            <p:cNvSpPr/>
            <p:nvPr/>
          </p:nvSpPr>
          <p:spPr>
            <a:xfrm>
              <a:off x="6444285" y="2275199"/>
              <a:ext cx="321480" cy="318240"/>
            </a:xfrm>
            <a:custGeom>
              <a:avLst/>
              <a:gdLst/>
              <a:ahLst/>
              <a:cxnLst/>
              <a:rect l="l" t="t" r="r" b="b"/>
              <a:pathLst>
                <a:path w="893" h="884" extrusionOk="0">
                  <a:moveTo>
                    <a:pt x="87" y="0"/>
                  </a:moveTo>
                  <a:cubicBezTo>
                    <a:pt x="87" y="0"/>
                    <a:pt x="-33" y="154"/>
                    <a:pt x="8" y="373"/>
                  </a:cubicBezTo>
                  <a:cubicBezTo>
                    <a:pt x="43" y="558"/>
                    <a:pt x="393" y="865"/>
                    <a:pt x="393" y="865"/>
                  </a:cubicBezTo>
                  <a:lnTo>
                    <a:pt x="519" y="550"/>
                  </a:lnTo>
                  <a:lnTo>
                    <a:pt x="639" y="884"/>
                  </a:lnTo>
                  <a:cubicBezTo>
                    <a:pt x="639" y="884"/>
                    <a:pt x="953" y="568"/>
                    <a:pt x="883" y="278"/>
                  </a:cubicBezTo>
                  <a:cubicBezTo>
                    <a:pt x="831" y="39"/>
                    <a:pt x="720" y="23"/>
                    <a:pt x="720" y="23"/>
                  </a:cubicBezTo>
                  <a:cubicBezTo>
                    <a:pt x="720" y="23"/>
                    <a:pt x="715" y="397"/>
                    <a:pt x="501" y="412"/>
                  </a:cubicBezTo>
                  <a:cubicBezTo>
                    <a:pt x="218" y="432"/>
                    <a:pt x="87" y="0"/>
                    <a:pt x="87" y="0"/>
                  </a:cubicBez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9" name="Google Shape;1442;p47">
              <a:extLst>
                <a:ext uri="{FF2B5EF4-FFF2-40B4-BE49-F238E27FC236}">
                  <a16:creationId xmlns:a16="http://schemas.microsoft.com/office/drawing/2014/main" xmlns="" id="{E4BCDAA7-521B-616D-58F0-C6BB27F6E376}"/>
                </a:ext>
              </a:extLst>
            </p:cNvPr>
            <p:cNvSpPr/>
            <p:nvPr/>
          </p:nvSpPr>
          <p:spPr>
            <a:xfrm>
              <a:off x="6143685" y="3579119"/>
              <a:ext cx="546480" cy="395280"/>
            </a:xfrm>
            <a:custGeom>
              <a:avLst/>
              <a:gdLst/>
              <a:ahLst/>
              <a:cxnLst/>
              <a:rect l="l" t="t" r="r" b="b"/>
              <a:pathLst>
                <a:path w="1518" h="1098" extrusionOk="0">
                  <a:moveTo>
                    <a:pt x="1317" y="201"/>
                  </a:moveTo>
                  <a:cubicBezTo>
                    <a:pt x="1317" y="201"/>
                    <a:pt x="921" y="19"/>
                    <a:pt x="688" y="1"/>
                  </a:cubicBezTo>
                  <a:cubicBezTo>
                    <a:pt x="472" y="-15"/>
                    <a:pt x="370" y="110"/>
                    <a:pt x="457" y="161"/>
                  </a:cubicBezTo>
                  <a:cubicBezTo>
                    <a:pt x="545" y="212"/>
                    <a:pt x="712" y="235"/>
                    <a:pt x="712" y="235"/>
                  </a:cubicBezTo>
                  <a:cubicBezTo>
                    <a:pt x="712" y="235"/>
                    <a:pt x="0" y="519"/>
                    <a:pt x="0" y="613"/>
                  </a:cubicBezTo>
                  <a:cubicBezTo>
                    <a:pt x="0" y="707"/>
                    <a:pt x="159" y="712"/>
                    <a:pt x="159" y="712"/>
                  </a:cubicBezTo>
                  <a:cubicBezTo>
                    <a:pt x="159" y="712"/>
                    <a:pt x="126" y="867"/>
                    <a:pt x="314" y="884"/>
                  </a:cubicBezTo>
                  <a:cubicBezTo>
                    <a:pt x="286" y="950"/>
                    <a:pt x="424" y="1104"/>
                    <a:pt x="611" y="1098"/>
                  </a:cubicBezTo>
                  <a:cubicBezTo>
                    <a:pt x="799" y="1093"/>
                    <a:pt x="1367" y="911"/>
                    <a:pt x="1488" y="569"/>
                  </a:cubicBezTo>
                  <a:cubicBezTo>
                    <a:pt x="1610" y="227"/>
                    <a:pt x="1317" y="201"/>
                    <a:pt x="1317" y="201"/>
                  </a:cubicBezTo>
                  <a:close/>
                </a:path>
              </a:pathLst>
            </a:custGeom>
            <a:solidFill>
              <a:srgbClr val="F7BC94"/>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0" name="Google Shape;1443;p47">
              <a:extLst>
                <a:ext uri="{FF2B5EF4-FFF2-40B4-BE49-F238E27FC236}">
                  <a16:creationId xmlns:a16="http://schemas.microsoft.com/office/drawing/2014/main" xmlns="" id="{6EB25067-B1B2-D60D-AD19-9EB393865437}"/>
                </a:ext>
              </a:extLst>
            </p:cNvPr>
            <p:cNvSpPr/>
            <p:nvPr/>
          </p:nvSpPr>
          <p:spPr>
            <a:xfrm>
              <a:off x="6172485" y="3775319"/>
              <a:ext cx="194760" cy="59760"/>
            </a:xfrm>
            <a:custGeom>
              <a:avLst/>
              <a:gdLst/>
              <a:ahLst/>
              <a:cxnLst/>
              <a:rect l="l" t="t" r="r" b="b"/>
              <a:pathLst>
                <a:path w="541" h="166" extrusionOk="0">
                  <a:moveTo>
                    <a:pt x="0" y="153"/>
                  </a:moveTo>
                  <a:cubicBezTo>
                    <a:pt x="0" y="153"/>
                    <a:pt x="178" y="232"/>
                    <a:pt x="541" y="0"/>
                  </a:cubicBezTo>
                  <a:lnTo>
                    <a:pt x="0" y="153"/>
                  </a:lnTo>
                  <a:close/>
                </a:path>
              </a:pathLst>
            </a:custGeom>
            <a:solidFill>
              <a:srgbClr val="EF907B"/>
            </a:solidFill>
            <a:ln>
              <a:noFill/>
            </a:ln>
          </p:spPr>
          <p:txBody>
            <a:bodyPr spcFirstLastPara="1" wrap="square" lIns="90000" tIns="14750" rIns="90000" bIns="1475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1" name="Google Shape;1444;p47">
              <a:extLst>
                <a:ext uri="{FF2B5EF4-FFF2-40B4-BE49-F238E27FC236}">
                  <a16:creationId xmlns:a16="http://schemas.microsoft.com/office/drawing/2014/main" xmlns="" id="{1E711C03-7315-A1F9-8714-EDF938717BBF}"/>
                </a:ext>
              </a:extLst>
            </p:cNvPr>
            <p:cNvSpPr/>
            <p:nvPr/>
          </p:nvSpPr>
          <p:spPr>
            <a:xfrm>
              <a:off x="6256725" y="3847319"/>
              <a:ext cx="150480" cy="50040"/>
            </a:xfrm>
            <a:custGeom>
              <a:avLst/>
              <a:gdLst/>
              <a:ahLst/>
              <a:cxnLst/>
              <a:rect l="l" t="t" r="r" b="b"/>
              <a:pathLst>
                <a:path w="418" h="139" extrusionOk="0">
                  <a:moveTo>
                    <a:pt x="0" y="139"/>
                  </a:moveTo>
                  <a:cubicBezTo>
                    <a:pt x="0" y="139"/>
                    <a:pt x="267" y="153"/>
                    <a:pt x="418" y="0"/>
                  </a:cubicBezTo>
                  <a:lnTo>
                    <a:pt x="0" y="139"/>
                  </a:lnTo>
                  <a:close/>
                </a:path>
              </a:pathLst>
            </a:custGeom>
            <a:solidFill>
              <a:srgbClr val="EF907B"/>
            </a:solidFill>
            <a:ln>
              <a:noFill/>
            </a:ln>
          </p:spPr>
          <p:txBody>
            <a:bodyPr spcFirstLastPara="1" wrap="square" lIns="90000" tIns="5025" rIns="90000" bIns="502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2" name="Google Shape;1445;p47">
              <a:extLst>
                <a:ext uri="{FF2B5EF4-FFF2-40B4-BE49-F238E27FC236}">
                  <a16:creationId xmlns:a16="http://schemas.microsoft.com/office/drawing/2014/main" xmlns="" id="{FDC4EB20-0CA8-EAF5-73B4-D623F8218D99}"/>
                </a:ext>
              </a:extLst>
            </p:cNvPr>
            <p:cNvSpPr/>
            <p:nvPr/>
          </p:nvSpPr>
          <p:spPr>
            <a:xfrm>
              <a:off x="7242045" y="2605679"/>
              <a:ext cx="1441080" cy="1202760"/>
            </a:xfrm>
            <a:custGeom>
              <a:avLst/>
              <a:gdLst/>
              <a:ahLst/>
              <a:cxnLst/>
              <a:rect l="l" t="t" r="r" b="b"/>
              <a:pathLst>
                <a:path w="4003" h="3341" extrusionOk="0">
                  <a:moveTo>
                    <a:pt x="0" y="2125"/>
                  </a:moveTo>
                  <a:cubicBezTo>
                    <a:pt x="0" y="2125"/>
                    <a:pt x="7" y="965"/>
                    <a:pt x="697" y="496"/>
                  </a:cubicBezTo>
                  <a:cubicBezTo>
                    <a:pt x="1389" y="27"/>
                    <a:pt x="2258" y="-28"/>
                    <a:pt x="2494" y="9"/>
                  </a:cubicBezTo>
                  <a:cubicBezTo>
                    <a:pt x="2729" y="45"/>
                    <a:pt x="3438" y="58"/>
                    <a:pt x="3913" y="854"/>
                  </a:cubicBezTo>
                  <a:cubicBezTo>
                    <a:pt x="4388" y="1650"/>
                    <a:pt x="2833" y="2329"/>
                    <a:pt x="2833" y="2329"/>
                  </a:cubicBezTo>
                  <a:lnTo>
                    <a:pt x="1184" y="2989"/>
                  </a:lnTo>
                  <a:lnTo>
                    <a:pt x="759" y="3341"/>
                  </a:lnTo>
                  <a:lnTo>
                    <a:pt x="74" y="3088"/>
                  </a:lnTo>
                  <a:lnTo>
                    <a:pt x="0" y="2125"/>
                  </a:lnTo>
                  <a:close/>
                </a:path>
              </a:pathLst>
            </a:custGeom>
            <a:solidFill>
              <a:schemeClr val="accent6"/>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53" name="Google Shape;1446;p47">
              <a:extLst>
                <a:ext uri="{FF2B5EF4-FFF2-40B4-BE49-F238E27FC236}">
                  <a16:creationId xmlns:a16="http://schemas.microsoft.com/office/drawing/2014/main" xmlns="" id="{75442F26-2AB4-D101-5E81-4632B9BB9FFA}"/>
                </a:ext>
              </a:extLst>
            </p:cNvPr>
            <p:cNvSpPr/>
            <p:nvPr/>
          </p:nvSpPr>
          <p:spPr>
            <a:xfrm>
              <a:off x="7947285" y="2731679"/>
              <a:ext cx="866880" cy="1047600"/>
            </a:xfrm>
            <a:custGeom>
              <a:avLst/>
              <a:gdLst/>
              <a:ahLst/>
              <a:cxnLst/>
              <a:rect l="l" t="t" r="r" b="b"/>
              <a:pathLst>
                <a:path w="2408" h="2910" extrusionOk="0">
                  <a:moveTo>
                    <a:pt x="1512" y="0"/>
                  </a:moveTo>
                  <a:cubicBezTo>
                    <a:pt x="1512" y="0"/>
                    <a:pt x="2483" y="619"/>
                    <a:pt x="2404" y="2521"/>
                  </a:cubicBezTo>
                  <a:cubicBezTo>
                    <a:pt x="2408" y="3152"/>
                    <a:pt x="177" y="2826"/>
                    <a:pt x="177" y="2826"/>
                  </a:cubicBezTo>
                  <a:lnTo>
                    <a:pt x="102" y="2401"/>
                  </a:lnTo>
                  <a:lnTo>
                    <a:pt x="0" y="2068"/>
                  </a:lnTo>
                  <a:lnTo>
                    <a:pt x="1389" y="1999"/>
                  </a:lnTo>
                  <a:cubicBezTo>
                    <a:pt x="1389" y="1999"/>
                    <a:pt x="916" y="266"/>
                    <a:pt x="1512" y="0"/>
                  </a:cubicBezTo>
                  <a:close/>
                </a:path>
              </a:pathLst>
            </a:custGeom>
            <a:solidFill>
              <a:schemeClr val="accent6"/>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54" name="Google Shape;1447;p47">
              <a:extLst>
                <a:ext uri="{FF2B5EF4-FFF2-40B4-BE49-F238E27FC236}">
                  <a16:creationId xmlns:a16="http://schemas.microsoft.com/office/drawing/2014/main" xmlns="" id="{9C0E91B5-B1BC-BDEB-C11A-0C9B17D3973E}"/>
                </a:ext>
              </a:extLst>
            </p:cNvPr>
            <p:cNvSpPr/>
            <p:nvPr/>
          </p:nvSpPr>
          <p:spPr>
            <a:xfrm>
              <a:off x="8350845" y="3116519"/>
              <a:ext cx="102240" cy="345240"/>
            </a:xfrm>
            <a:custGeom>
              <a:avLst/>
              <a:gdLst/>
              <a:ahLst/>
              <a:cxnLst/>
              <a:rect l="l" t="t" r="r" b="b"/>
              <a:pathLst>
                <a:path w="284" h="959" extrusionOk="0">
                  <a:moveTo>
                    <a:pt x="284" y="948"/>
                  </a:moveTo>
                  <a:cubicBezTo>
                    <a:pt x="195" y="634"/>
                    <a:pt x="106" y="320"/>
                    <a:pt x="18" y="6"/>
                  </a:cubicBezTo>
                  <a:cubicBezTo>
                    <a:pt x="15" y="-5"/>
                    <a:pt x="-2" y="0"/>
                    <a:pt x="0" y="10"/>
                  </a:cubicBezTo>
                  <a:cubicBezTo>
                    <a:pt x="89" y="325"/>
                    <a:pt x="178" y="639"/>
                    <a:pt x="267" y="953"/>
                  </a:cubicBezTo>
                  <a:cubicBezTo>
                    <a:pt x="270" y="964"/>
                    <a:pt x="287" y="959"/>
                    <a:pt x="284" y="948"/>
                  </a:cubicBezTo>
                  <a:close/>
                </a:path>
              </a:pathLst>
            </a:custGeom>
            <a:solidFill>
              <a:schemeClr val="accent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5" name="Google Shape;1448;p47">
              <a:extLst>
                <a:ext uri="{FF2B5EF4-FFF2-40B4-BE49-F238E27FC236}">
                  <a16:creationId xmlns:a16="http://schemas.microsoft.com/office/drawing/2014/main" xmlns="" id="{795B00B8-0376-00AC-43ED-C88C22A0038B}"/>
                </a:ext>
              </a:extLst>
            </p:cNvPr>
            <p:cNvSpPr/>
            <p:nvPr/>
          </p:nvSpPr>
          <p:spPr>
            <a:xfrm>
              <a:off x="7500165" y="2815559"/>
              <a:ext cx="483840" cy="781200"/>
            </a:xfrm>
            <a:custGeom>
              <a:avLst/>
              <a:gdLst/>
              <a:ahLst/>
              <a:cxnLst/>
              <a:rect l="l" t="t" r="r" b="b"/>
              <a:pathLst>
                <a:path w="1344" h="2170" extrusionOk="0">
                  <a:moveTo>
                    <a:pt x="23" y="2170"/>
                  </a:moveTo>
                  <a:lnTo>
                    <a:pt x="0" y="2164"/>
                  </a:lnTo>
                  <a:cubicBezTo>
                    <a:pt x="273" y="1198"/>
                    <a:pt x="1315" y="12"/>
                    <a:pt x="1326" y="0"/>
                  </a:cubicBezTo>
                  <a:lnTo>
                    <a:pt x="1344" y="15"/>
                  </a:lnTo>
                  <a:cubicBezTo>
                    <a:pt x="1333" y="28"/>
                    <a:pt x="295" y="1211"/>
                    <a:pt x="23" y="2170"/>
                  </a:cubicBezTo>
                  <a:close/>
                </a:path>
              </a:pathLst>
            </a:custGeom>
            <a:solidFill>
              <a:schemeClr val="accent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6" name="Google Shape;1449;p47">
              <a:extLst>
                <a:ext uri="{FF2B5EF4-FFF2-40B4-BE49-F238E27FC236}">
                  <a16:creationId xmlns:a16="http://schemas.microsoft.com/office/drawing/2014/main" xmlns="" id="{A15957D1-6758-AA50-4520-B099EA68B313}"/>
                </a:ext>
              </a:extLst>
            </p:cNvPr>
            <p:cNvSpPr/>
            <p:nvPr/>
          </p:nvSpPr>
          <p:spPr>
            <a:xfrm>
              <a:off x="7971045" y="2756159"/>
              <a:ext cx="25560" cy="25200"/>
            </a:xfrm>
            <a:custGeom>
              <a:avLst/>
              <a:gdLst/>
              <a:ahLst/>
              <a:cxnLst/>
              <a:rect l="l" t="t" r="r" b="b"/>
              <a:pathLst>
                <a:path w="71" h="70" extrusionOk="0">
                  <a:moveTo>
                    <a:pt x="71" y="35"/>
                  </a:moveTo>
                  <a:cubicBezTo>
                    <a:pt x="71" y="54"/>
                    <a:pt x="55" y="70"/>
                    <a:pt x="36" y="70"/>
                  </a:cubicBezTo>
                  <a:cubicBezTo>
                    <a:pt x="17" y="70"/>
                    <a:pt x="0" y="54"/>
                    <a:pt x="0" y="35"/>
                  </a:cubicBezTo>
                  <a:cubicBezTo>
                    <a:pt x="0" y="15"/>
                    <a:pt x="17" y="0"/>
                    <a:pt x="36" y="0"/>
                  </a:cubicBezTo>
                  <a:cubicBezTo>
                    <a:pt x="55" y="0"/>
                    <a:pt x="71" y="15"/>
                    <a:pt x="71" y="35"/>
                  </a:cubicBezTo>
                  <a:close/>
                </a:path>
              </a:pathLst>
            </a:custGeom>
            <a:solidFill>
              <a:schemeClr val="lt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7" name="Google Shape;1450;p47">
              <a:extLst>
                <a:ext uri="{FF2B5EF4-FFF2-40B4-BE49-F238E27FC236}">
                  <a16:creationId xmlns:a16="http://schemas.microsoft.com/office/drawing/2014/main" xmlns="" id="{7127A7CC-26E1-70EF-B5FF-343D13EB1479}"/>
                </a:ext>
              </a:extLst>
            </p:cNvPr>
            <p:cNvSpPr/>
            <p:nvPr/>
          </p:nvSpPr>
          <p:spPr>
            <a:xfrm>
              <a:off x="7573245" y="1695239"/>
              <a:ext cx="678600" cy="587520"/>
            </a:xfrm>
            <a:custGeom>
              <a:avLst/>
              <a:gdLst/>
              <a:ahLst/>
              <a:cxnLst/>
              <a:rect l="l" t="t" r="r" b="b"/>
              <a:pathLst>
                <a:path w="1885" h="1632" extrusionOk="0">
                  <a:moveTo>
                    <a:pt x="1575" y="1632"/>
                  </a:moveTo>
                  <a:cubicBezTo>
                    <a:pt x="1575" y="1632"/>
                    <a:pt x="1829" y="1650"/>
                    <a:pt x="1874" y="1361"/>
                  </a:cubicBezTo>
                  <a:cubicBezTo>
                    <a:pt x="1919" y="1072"/>
                    <a:pt x="1808" y="764"/>
                    <a:pt x="1808" y="764"/>
                  </a:cubicBezTo>
                  <a:cubicBezTo>
                    <a:pt x="1808" y="764"/>
                    <a:pt x="1959" y="359"/>
                    <a:pt x="1730" y="253"/>
                  </a:cubicBezTo>
                  <a:cubicBezTo>
                    <a:pt x="1500" y="147"/>
                    <a:pt x="865" y="344"/>
                    <a:pt x="702" y="223"/>
                  </a:cubicBezTo>
                  <a:cubicBezTo>
                    <a:pt x="540" y="101"/>
                    <a:pt x="499" y="-25"/>
                    <a:pt x="423" y="5"/>
                  </a:cubicBezTo>
                  <a:cubicBezTo>
                    <a:pt x="347" y="35"/>
                    <a:pt x="423" y="197"/>
                    <a:pt x="423" y="197"/>
                  </a:cubicBezTo>
                  <a:cubicBezTo>
                    <a:pt x="329" y="76"/>
                    <a:pt x="149" y="-5"/>
                    <a:pt x="47" y="154"/>
                  </a:cubicBezTo>
                  <a:cubicBezTo>
                    <a:pt x="-112" y="399"/>
                    <a:pt x="171" y="679"/>
                    <a:pt x="403" y="723"/>
                  </a:cubicBezTo>
                  <a:cubicBezTo>
                    <a:pt x="726" y="784"/>
                    <a:pt x="1543" y="910"/>
                    <a:pt x="1543" y="910"/>
                  </a:cubicBezTo>
                  <a:lnTo>
                    <a:pt x="1575" y="1632"/>
                  </a:lnTo>
                  <a:close/>
                </a:path>
              </a:pathLst>
            </a:custGeom>
            <a:solidFill>
              <a:srgbClr val="F1C23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58" name="Google Shape;1451;p47">
              <a:extLst>
                <a:ext uri="{FF2B5EF4-FFF2-40B4-BE49-F238E27FC236}">
                  <a16:creationId xmlns:a16="http://schemas.microsoft.com/office/drawing/2014/main" xmlns="" id="{19AE25FE-8DDD-6465-B2EA-1A113A6C0E39}"/>
                </a:ext>
              </a:extLst>
            </p:cNvPr>
            <p:cNvSpPr/>
            <p:nvPr/>
          </p:nvSpPr>
          <p:spPr>
            <a:xfrm>
              <a:off x="7660725" y="1810799"/>
              <a:ext cx="512280" cy="608040"/>
            </a:xfrm>
            <a:custGeom>
              <a:avLst/>
              <a:gdLst/>
              <a:ahLst/>
              <a:cxnLst/>
              <a:rect l="l" t="t" r="r" b="b"/>
              <a:pathLst>
                <a:path w="1423" h="1689" extrusionOk="0">
                  <a:moveTo>
                    <a:pt x="1423" y="499"/>
                  </a:moveTo>
                  <a:lnTo>
                    <a:pt x="1416" y="714"/>
                  </a:lnTo>
                  <a:lnTo>
                    <a:pt x="1404" y="1530"/>
                  </a:lnTo>
                  <a:cubicBezTo>
                    <a:pt x="1404" y="1530"/>
                    <a:pt x="687" y="1686"/>
                    <a:pt x="474" y="1689"/>
                  </a:cubicBezTo>
                  <a:cubicBezTo>
                    <a:pt x="237" y="1693"/>
                    <a:pt x="119" y="1447"/>
                    <a:pt x="69" y="1249"/>
                  </a:cubicBezTo>
                  <a:cubicBezTo>
                    <a:pt x="17" y="1049"/>
                    <a:pt x="-43" y="290"/>
                    <a:pt x="44" y="163"/>
                  </a:cubicBezTo>
                  <a:cubicBezTo>
                    <a:pt x="50" y="155"/>
                    <a:pt x="57" y="146"/>
                    <a:pt x="65" y="138"/>
                  </a:cubicBezTo>
                  <a:cubicBezTo>
                    <a:pt x="185" y="18"/>
                    <a:pt x="328" y="14"/>
                    <a:pt x="338" y="12"/>
                  </a:cubicBezTo>
                  <a:cubicBezTo>
                    <a:pt x="363" y="8"/>
                    <a:pt x="406" y="6"/>
                    <a:pt x="459" y="4"/>
                  </a:cubicBezTo>
                  <a:cubicBezTo>
                    <a:pt x="673" y="-5"/>
                    <a:pt x="1055" y="2"/>
                    <a:pt x="1063" y="12"/>
                  </a:cubicBezTo>
                  <a:cubicBezTo>
                    <a:pt x="1074" y="26"/>
                    <a:pt x="1423" y="499"/>
                    <a:pt x="1423" y="499"/>
                  </a:cubicBezTo>
                  <a:close/>
                </a:path>
              </a:pathLst>
            </a:custGeom>
            <a:solidFill>
              <a:srgbClr val="FFD4B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9" name="Google Shape;1452;p47">
              <a:extLst>
                <a:ext uri="{FF2B5EF4-FFF2-40B4-BE49-F238E27FC236}">
                  <a16:creationId xmlns:a16="http://schemas.microsoft.com/office/drawing/2014/main" xmlns="" id="{9FF8473B-A8DC-B0A1-D9C3-D4A3B13C4D8C}"/>
                </a:ext>
              </a:extLst>
            </p:cNvPr>
            <p:cNvSpPr/>
            <p:nvPr/>
          </p:nvSpPr>
          <p:spPr>
            <a:xfrm>
              <a:off x="8128725" y="2058479"/>
              <a:ext cx="159120" cy="159120"/>
            </a:xfrm>
            <a:custGeom>
              <a:avLst/>
              <a:gdLst/>
              <a:ahLst/>
              <a:cxnLst/>
              <a:rect l="l" t="t" r="r" b="b"/>
              <a:pathLst>
                <a:path w="442" h="442" extrusionOk="0">
                  <a:moveTo>
                    <a:pt x="442" y="221"/>
                  </a:moveTo>
                  <a:cubicBezTo>
                    <a:pt x="442" y="343"/>
                    <a:pt x="343" y="442"/>
                    <a:pt x="221" y="442"/>
                  </a:cubicBezTo>
                  <a:cubicBezTo>
                    <a:pt x="99" y="442"/>
                    <a:pt x="0" y="343"/>
                    <a:pt x="0" y="221"/>
                  </a:cubicBezTo>
                  <a:cubicBezTo>
                    <a:pt x="0" y="99"/>
                    <a:pt x="99" y="0"/>
                    <a:pt x="221" y="0"/>
                  </a:cubicBezTo>
                  <a:cubicBezTo>
                    <a:pt x="343" y="0"/>
                    <a:pt x="442" y="99"/>
                    <a:pt x="442" y="221"/>
                  </a:cubicBezTo>
                  <a:close/>
                </a:path>
              </a:pathLst>
            </a:custGeom>
            <a:solidFill>
              <a:srgbClr val="FFD4B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0" name="Google Shape;1453;p47">
              <a:extLst>
                <a:ext uri="{FF2B5EF4-FFF2-40B4-BE49-F238E27FC236}">
                  <a16:creationId xmlns:a16="http://schemas.microsoft.com/office/drawing/2014/main" xmlns="" id="{1428030C-AD8B-1B73-E3E7-2CB505094964}"/>
                </a:ext>
              </a:extLst>
            </p:cNvPr>
            <p:cNvSpPr/>
            <p:nvPr/>
          </p:nvSpPr>
          <p:spPr>
            <a:xfrm>
              <a:off x="7926045" y="2257919"/>
              <a:ext cx="246960" cy="405000"/>
            </a:xfrm>
            <a:custGeom>
              <a:avLst/>
              <a:gdLst/>
              <a:ahLst/>
              <a:cxnLst/>
              <a:rect l="l" t="t" r="r" b="b"/>
              <a:pathLst>
                <a:path w="686" h="1125" extrusionOk="0">
                  <a:moveTo>
                    <a:pt x="686" y="1056"/>
                  </a:moveTo>
                  <a:cubicBezTo>
                    <a:pt x="362" y="1206"/>
                    <a:pt x="0" y="1065"/>
                    <a:pt x="0" y="1065"/>
                  </a:cubicBezTo>
                  <a:lnTo>
                    <a:pt x="4" y="995"/>
                  </a:lnTo>
                  <a:lnTo>
                    <a:pt x="38" y="410"/>
                  </a:lnTo>
                  <a:lnTo>
                    <a:pt x="45" y="305"/>
                  </a:lnTo>
                  <a:lnTo>
                    <a:pt x="660" y="0"/>
                  </a:lnTo>
                  <a:lnTo>
                    <a:pt x="686" y="1056"/>
                  </a:lnTo>
                  <a:close/>
                </a:path>
              </a:pathLst>
            </a:custGeom>
            <a:solidFill>
              <a:srgbClr val="FFD4B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1" name="Google Shape;1454;p47">
              <a:extLst>
                <a:ext uri="{FF2B5EF4-FFF2-40B4-BE49-F238E27FC236}">
                  <a16:creationId xmlns:a16="http://schemas.microsoft.com/office/drawing/2014/main" xmlns="" id="{DE13F1CA-3022-A71B-3CDB-69BFD258CA52}"/>
                </a:ext>
              </a:extLst>
            </p:cNvPr>
            <p:cNvSpPr/>
            <p:nvPr/>
          </p:nvSpPr>
          <p:spPr>
            <a:xfrm>
              <a:off x="7927485" y="2386439"/>
              <a:ext cx="117360" cy="229680"/>
            </a:xfrm>
            <a:custGeom>
              <a:avLst/>
              <a:gdLst/>
              <a:ahLst/>
              <a:cxnLst/>
              <a:rect l="l" t="t" r="r" b="b"/>
              <a:pathLst>
                <a:path w="326" h="638" extrusionOk="0">
                  <a:moveTo>
                    <a:pt x="0" y="638"/>
                  </a:moveTo>
                  <a:lnTo>
                    <a:pt x="34" y="53"/>
                  </a:lnTo>
                  <a:lnTo>
                    <a:pt x="325" y="0"/>
                  </a:lnTo>
                  <a:cubicBezTo>
                    <a:pt x="325" y="0"/>
                    <a:pt x="362" y="628"/>
                    <a:pt x="0" y="638"/>
                  </a:cubicBezTo>
                  <a:close/>
                </a:path>
              </a:pathLst>
            </a:custGeom>
            <a:solidFill>
              <a:srgbClr val="EF907B"/>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2" name="Google Shape;1455;p47">
              <a:extLst>
                <a:ext uri="{FF2B5EF4-FFF2-40B4-BE49-F238E27FC236}">
                  <a16:creationId xmlns:a16="http://schemas.microsoft.com/office/drawing/2014/main" xmlns="" id="{4FDC2C58-3445-4CD8-B61D-EB74BAE70DA3}"/>
                </a:ext>
              </a:extLst>
            </p:cNvPr>
            <p:cNvSpPr/>
            <p:nvPr/>
          </p:nvSpPr>
          <p:spPr>
            <a:xfrm>
              <a:off x="7986165" y="2530439"/>
              <a:ext cx="249840" cy="238320"/>
            </a:xfrm>
            <a:custGeom>
              <a:avLst/>
              <a:gdLst/>
              <a:ahLst/>
              <a:cxnLst/>
              <a:rect l="l" t="t" r="r" b="b"/>
              <a:pathLst>
                <a:path w="694" h="662" extrusionOk="0">
                  <a:moveTo>
                    <a:pt x="519" y="0"/>
                  </a:moveTo>
                  <a:cubicBezTo>
                    <a:pt x="519" y="0"/>
                    <a:pt x="290" y="255"/>
                    <a:pt x="0" y="336"/>
                  </a:cubicBezTo>
                  <a:lnTo>
                    <a:pt x="122" y="662"/>
                  </a:lnTo>
                  <a:cubicBezTo>
                    <a:pt x="122" y="662"/>
                    <a:pt x="555" y="534"/>
                    <a:pt x="694" y="263"/>
                  </a:cubicBezTo>
                  <a:cubicBezTo>
                    <a:pt x="694" y="263"/>
                    <a:pt x="662" y="68"/>
                    <a:pt x="519" y="0"/>
                  </a:cubicBez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3" name="Google Shape;1456;p47">
              <a:extLst>
                <a:ext uri="{FF2B5EF4-FFF2-40B4-BE49-F238E27FC236}">
                  <a16:creationId xmlns:a16="http://schemas.microsoft.com/office/drawing/2014/main" xmlns="" id="{AFA27D86-264B-6265-99F7-1E9A1E45BA8D}"/>
                </a:ext>
              </a:extLst>
            </p:cNvPr>
            <p:cNvSpPr/>
            <p:nvPr/>
          </p:nvSpPr>
          <p:spPr>
            <a:xfrm>
              <a:off x="7852605" y="2544479"/>
              <a:ext cx="140400" cy="201960"/>
            </a:xfrm>
            <a:custGeom>
              <a:avLst/>
              <a:gdLst/>
              <a:ahLst/>
              <a:cxnLst/>
              <a:rect l="l" t="t" r="r" b="b"/>
              <a:pathLst>
                <a:path w="390" h="561" extrusionOk="0">
                  <a:moveTo>
                    <a:pt x="390" y="294"/>
                  </a:moveTo>
                  <a:lnTo>
                    <a:pt x="291" y="561"/>
                  </a:lnTo>
                  <a:cubicBezTo>
                    <a:pt x="291" y="561"/>
                    <a:pt x="114" y="457"/>
                    <a:pt x="0" y="248"/>
                  </a:cubicBezTo>
                  <a:cubicBezTo>
                    <a:pt x="0" y="248"/>
                    <a:pt x="63" y="91"/>
                    <a:pt x="211" y="0"/>
                  </a:cubicBezTo>
                  <a:lnTo>
                    <a:pt x="390" y="294"/>
                  </a:ln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4" name="Google Shape;1457;p47">
              <a:extLst>
                <a:ext uri="{FF2B5EF4-FFF2-40B4-BE49-F238E27FC236}">
                  <a16:creationId xmlns:a16="http://schemas.microsoft.com/office/drawing/2014/main" xmlns="" id="{E6714A03-149C-BCB4-9E5F-D61CCAAAB5C1}"/>
                </a:ext>
              </a:extLst>
            </p:cNvPr>
            <p:cNvSpPr/>
            <p:nvPr/>
          </p:nvSpPr>
          <p:spPr>
            <a:xfrm>
              <a:off x="8152845" y="2094839"/>
              <a:ext cx="110880" cy="74160"/>
            </a:xfrm>
            <a:custGeom>
              <a:avLst/>
              <a:gdLst/>
              <a:ahLst/>
              <a:cxnLst/>
              <a:rect l="l" t="t" r="r" b="b"/>
              <a:pathLst>
                <a:path w="308" h="206" extrusionOk="0">
                  <a:moveTo>
                    <a:pt x="1" y="184"/>
                  </a:moveTo>
                  <a:cubicBezTo>
                    <a:pt x="49" y="70"/>
                    <a:pt x="159" y="-35"/>
                    <a:pt x="291" y="12"/>
                  </a:cubicBezTo>
                  <a:cubicBezTo>
                    <a:pt x="313" y="19"/>
                    <a:pt x="304" y="54"/>
                    <a:pt x="282" y="46"/>
                  </a:cubicBezTo>
                  <a:cubicBezTo>
                    <a:pt x="211" y="21"/>
                    <a:pt x="148" y="47"/>
                    <a:pt x="101" y="95"/>
                  </a:cubicBezTo>
                  <a:cubicBezTo>
                    <a:pt x="171" y="87"/>
                    <a:pt x="239" y="101"/>
                    <a:pt x="299" y="141"/>
                  </a:cubicBezTo>
                  <a:cubicBezTo>
                    <a:pt x="319" y="153"/>
                    <a:pt x="301" y="184"/>
                    <a:pt x="282" y="171"/>
                  </a:cubicBezTo>
                  <a:cubicBezTo>
                    <a:pt x="217" y="130"/>
                    <a:pt x="144" y="118"/>
                    <a:pt x="69" y="136"/>
                  </a:cubicBezTo>
                  <a:cubicBezTo>
                    <a:pt x="68" y="137"/>
                    <a:pt x="67" y="136"/>
                    <a:pt x="67" y="136"/>
                  </a:cubicBezTo>
                  <a:cubicBezTo>
                    <a:pt x="54" y="155"/>
                    <a:pt x="44" y="174"/>
                    <a:pt x="36" y="194"/>
                  </a:cubicBezTo>
                  <a:cubicBezTo>
                    <a:pt x="27" y="215"/>
                    <a:pt x="-7" y="206"/>
                    <a:pt x="1" y="184"/>
                  </a:cubicBezTo>
                  <a:close/>
                </a:path>
              </a:pathLst>
            </a:custGeom>
            <a:solidFill>
              <a:schemeClr val="accent6"/>
            </a:solidFill>
            <a:ln>
              <a:noFill/>
            </a:ln>
          </p:spPr>
          <p:txBody>
            <a:bodyPr spcFirstLastPara="1" wrap="square" lIns="90000" tIns="29150" rIns="90000" bIns="2915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65" name="Google Shape;1458;p47">
              <a:extLst>
                <a:ext uri="{FF2B5EF4-FFF2-40B4-BE49-F238E27FC236}">
                  <a16:creationId xmlns:a16="http://schemas.microsoft.com/office/drawing/2014/main" xmlns="" id="{E080BFBC-4750-A593-E86E-40D9F7466D5B}"/>
                </a:ext>
              </a:extLst>
            </p:cNvPr>
            <p:cNvSpPr/>
            <p:nvPr/>
          </p:nvSpPr>
          <p:spPr>
            <a:xfrm>
              <a:off x="7916685" y="2098439"/>
              <a:ext cx="23040" cy="33120"/>
            </a:xfrm>
            <a:custGeom>
              <a:avLst/>
              <a:gdLst/>
              <a:ahLst/>
              <a:cxnLst/>
              <a:rect l="l" t="t" r="r" b="b"/>
              <a:pathLst>
                <a:path w="64" h="92" extrusionOk="0">
                  <a:moveTo>
                    <a:pt x="64" y="42"/>
                  </a:moveTo>
                  <a:cubicBezTo>
                    <a:pt x="67" y="67"/>
                    <a:pt x="56" y="89"/>
                    <a:pt x="38" y="91"/>
                  </a:cubicBezTo>
                  <a:cubicBezTo>
                    <a:pt x="21" y="93"/>
                    <a:pt x="4" y="75"/>
                    <a:pt x="1" y="49"/>
                  </a:cubicBezTo>
                  <a:cubicBezTo>
                    <a:pt x="-2" y="24"/>
                    <a:pt x="9" y="2"/>
                    <a:pt x="27" y="0"/>
                  </a:cubicBezTo>
                  <a:cubicBezTo>
                    <a:pt x="44" y="-2"/>
                    <a:pt x="61" y="17"/>
                    <a:pt x="64" y="42"/>
                  </a:cubicBezTo>
                  <a:close/>
                </a:path>
              </a:pathLst>
            </a:custGeom>
            <a:solidFill>
              <a:srgbClr val="101B48"/>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66" name="Google Shape;1459;p47">
              <a:extLst>
                <a:ext uri="{FF2B5EF4-FFF2-40B4-BE49-F238E27FC236}">
                  <a16:creationId xmlns:a16="http://schemas.microsoft.com/office/drawing/2014/main" xmlns="" id="{04B97CBB-A587-0F76-94BC-B2CE66C7C2CD}"/>
                </a:ext>
              </a:extLst>
            </p:cNvPr>
            <p:cNvSpPr/>
            <p:nvPr/>
          </p:nvSpPr>
          <p:spPr>
            <a:xfrm>
              <a:off x="7695285" y="2119679"/>
              <a:ext cx="23040" cy="33120"/>
            </a:xfrm>
            <a:custGeom>
              <a:avLst/>
              <a:gdLst/>
              <a:ahLst/>
              <a:cxnLst/>
              <a:rect l="l" t="t" r="r" b="b"/>
              <a:pathLst>
                <a:path w="64" h="92" extrusionOk="0">
                  <a:moveTo>
                    <a:pt x="64" y="42"/>
                  </a:moveTo>
                  <a:cubicBezTo>
                    <a:pt x="67" y="67"/>
                    <a:pt x="55" y="90"/>
                    <a:pt x="38" y="92"/>
                  </a:cubicBezTo>
                  <a:cubicBezTo>
                    <a:pt x="20" y="94"/>
                    <a:pt x="4" y="75"/>
                    <a:pt x="0" y="50"/>
                  </a:cubicBezTo>
                  <a:cubicBezTo>
                    <a:pt x="-2" y="24"/>
                    <a:pt x="9" y="2"/>
                    <a:pt x="27" y="0"/>
                  </a:cubicBezTo>
                  <a:cubicBezTo>
                    <a:pt x="44" y="-2"/>
                    <a:pt x="61" y="17"/>
                    <a:pt x="64" y="42"/>
                  </a:cubicBezTo>
                  <a:close/>
                </a:path>
              </a:pathLst>
            </a:custGeom>
            <a:solidFill>
              <a:srgbClr val="101B48"/>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67" name="Google Shape;1460;p47">
              <a:extLst>
                <a:ext uri="{FF2B5EF4-FFF2-40B4-BE49-F238E27FC236}">
                  <a16:creationId xmlns:a16="http://schemas.microsoft.com/office/drawing/2014/main" xmlns="" id="{E066FCF8-E105-69CB-8FAB-BB0FA05D00F9}"/>
                </a:ext>
              </a:extLst>
            </p:cNvPr>
            <p:cNvSpPr/>
            <p:nvPr/>
          </p:nvSpPr>
          <p:spPr>
            <a:xfrm>
              <a:off x="7839285" y="2168999"/>
              <a:ext cx="123480" cy="106200"/>
            </a:xfrm>
            <a:custGeom>
              <a:avLst/>
              <a:gdLst/>
              <a:ahLst/>
              <a:cxnLst/>
              <a:rect l="l" t="t" r="r" b="b"/>
              <a:pathLst>
                <a:path w="343" h="295" extrusionOk="0">
                  <a:moveTo>
                    <a:pt x="12" y="295"/>
                  </a:moveTo>
                  <a:cubicBezTo>
                    <a:pt x="178" y="295"/>
                    <a:pt x="308" y="173"/>
                    <a:pt x="342" y="15"/>
                  </a:cubicBezTo>
                  <a:cubicBezTo>
                    <a:pt x="346" y="0"/>
                    <a:pt x="322" y="-7"/>
                    <a:pt x="319" y="9"/>
                  </a:cubicBezTo>
                  <a:cubicBezTo>
                    <a:pt x="287" y="156"/>
                    <a:pt x="168" y="270"/>
                    <a:pt x="12" y="270"/>
                  </a:cubicBezTo>
                  <a:cubicBezTo>
                    <a:pt x="-4" y="270"/>
                    <a:pt x="-4" y="295"/>
                    <a:pt x="12" y="295"/>
                  </a:cubicBezTo>
                  <a:close/>
                </a:path>
              </a:pathLst>
            </a:custGeom>
            <a:solidFill>
              <a:schemeClr val="accent6"/>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68" name="Google Shape;1461;p47">
              <a:extLst>
                <a:ext uri="{FF2B5EF4-FFF2-40B4-BE49-F238E27FC236}">
                  <a16:creationId xmlns:a16="http://schemas.microsoft.com/office/drawing/2014/main" xmlns="" id="{EF85788E-8891-690C-15C4-D42399CB7CFF}"/>
                </a:ext>
              </a:extLst>
            </p:cNvPr>
            <p:cNvSpPr/>
            <p:nvPr/>
          </p:nvSpPr>
          <p:spPr>
            <a:xfrm>
              <a:off x="7782765" y="2080799"/>
              <a:ext cx="70920" cy="141120"/>
            </a:xfrm>
            <a:custGeom>
              <a:avLst/>
              <a:gdLst/>
              <a:ahLst/>
              <a:cxnLst/>
              <a:rect l="l" t="t" r="r" b="b"/>
              <a:pathLst>
                <a:path w="197" h="392" extrusionOk="0">
                  <a:moveTo>
                    <a:pt x="66" y="9"/>
                  </a:moveTo>
                  <a:cubicBezTo>
                    <a:pt x="43" y="131"/>
                    <a:pt x="22" y="254"/>
                    <a:pt x="0" y="376"/>
                  </a:cubicBezTo>
                  <a:cubicBezTo>
                    <a:pt x="-1" y="384"/>
                    <a:pt x="3" y="393"/>
                    <a:pt x="12" y="392"/>
                  </a:cubicBezTo>
                  <a:cubicBezTo>
                    <a:pt x="70" y="385"/>
                    <a:pt x="128" y="379"/>
                    <a:pt x="186" y="372"/>
                  </a:cubicBezTo>
                  <a:cubicBezTo>
                    <a:pt x="201" y="370"/>
                    <a:pt x="201" y="345"/>
                    <a:pt x="186" y="347"/>
                  </a:cubicBezTo>
                  <a:cubicBezTo>
                    <a:pt x="128" y="354"/>
                    <a:pt x="70" y="361"/>
                    <a:pt x="12" y="368"/>
                  </a:cubicBezTo>
                  <a:cubicBezTo>
                    <a:pt x="16" y="372"/>
                    <a:pt x="20" y="378"/>
                    <a:pt x="24" y="383"/>
                  </a:cubicBezTo>
                  <a:cubicBezTo>
                    <a:pt x="45" y="260"/>
                    <a:pt x="68" y="138"/>
                    <a:pt x="89" y="15"/>
                  </a:cubicBezTo>
                  <a:cubicBezTo>
                    <a:pt x="92" y="-1"/>
                    <a:pt x="68" y="-7"/>
                    <a:pt x="66" y="9"/>
                  </a:cubicBezTo>
                  <a:close/>
                </a:path>
              </a:pathLst>
            </a:custGeom>
            <a:solidFill>
              <a:schemeClr val="accent6"/>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69" name="Google Shape;1462;p47">
              <a:extLst>
                <a:ext uri="{FF2B5EF4-FFF2-40B4-BE49-F238E27FC236}">
                  <a16:creationId xmlns:a16="http://schemas.microsoft.com/office/drawing/2014/main" xmlns="" id="{1F9B0DE6-3029-8FA1-4009-B199E8F67632}"/>
                </a:ext>
              </a:extLst>
            </p:cNvPr>
            <p:cNvSpPr/>
            <p:nvPr/>
          </p:nvSpPr>
          <p:spPr>
            <a:xfrm>
              <a:off x="7927125" y="2145599"/>
              <a:ext cx="70920" cy="70920"/>
            </a:xfrm>
            <a:custGeom>
              <a:avLst/>
              <a:gdLst/>
              <a:ahLst/>
              <a:cxnLst/>
              <a:rect l="l" t="t" r="r" b="b"/>
              <a:pathLst>
                <a:path w="197" h="197" extrusionOk="0">
                  <a:moveTo>
                    <a:pt x="197" y="98"/>
                  </a:moveTo>
                  <a:cubicBezTo>
                    <a:pt x="197" y="153"/>
                    <a:pt x="154" y="197"/>
                    <a:pt x="99" y="197"/>
                  </a:cubicBezTo>
                  <a:cubicBezTo>
                    <a:pt x="44" y="197"/>
                    <a:pt x="0" y="153"/>
                    <a:pt x="0" y="98"/>
                  </a:cubicBezTo>
                  <a:cubicBezTo>
                    <a:pt x="0" y="43"/>
                    <a:pt x="44" y="0"/>
                    <a:pt x="99" y="0"/>
                  </a:cubicBezTo>
                  <a:cubicBezTo>
                    <a:pt x="154" y="0"/>
                    <a:pt x="197" y="43"/>
                    <a:pt x="197" y="98"/>
                  </a:cubicBezTo>
                  <a:close/>
                </a:path>
              </a:pathLst>
            </a:custGeom>
            <a:solidFill>
              <a:schemeClr val="accent3"/>
            </a:solidFill>
            <a:ln>
              <a:noFill/>
            </a:ln>
          </p:spPr>
          <p:txBody>
            <a:bodyPr spcFirstLastPara="1" wrap="square" lIns="90000" tIns="25900" rIns="90000" bIns="259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0" name="Google Shape;1463;p47">
              <a:extLst>
                <a:ext uri="{FF2B5EF4-FFF2-40B4-BE49-F238E27FC236}">
                  <a16:creationId xmlns:a16="http://schemas.microsoft.com/office/drawing/2014/main" xmlns="" id="{33466F42-BB84-FC1D-3A7A-3B2F636DF8E8}"/>
                </a:ext>
              </a:extLst>
            </p:cNvPr>
            <p:cNvSpPr/>
            <p:nvPr/>
          </p:nvSpPr>
          <p:spPr>
            <a:xfrm>
              <a:off x="7676205" y="2195639"/>
              <a:ext cx="66240" cy="71280"/>
            </a:xfrm>
            <a:custGeom>
              <a:avLst/>
              <a:gdLst/>
              <a:ahLst/>
              <a:cxnLst/>
              <a:rect l="l" t="t" r="r" b="b"/>
              <a:pathLst>
                <a:path w="184" h="198" extrusionOk="0">
                  <a:moveTo>
                    <a:pt x="184" y="99"/>
                  </a:moveTo>
                  <a:cubicBezTo>
                    <a:pt x="184" y="153"/>
                    <a:pt x="140" y="198"/>
                    <a:pt x="85" y="198"/>
                  </a:cubicBezTo>
                  <a:cubicBezTo>
                    <a:pt x="63" y="198"/>
                    <a:pt x="43" y="190"/>
                    <a:pt x="27" y="179"/>
                  </a:cubicBezTo>
                  <a:cubicBezTo>
                    <a:pt x="16" y="137"/>
                    <a:pt x="7" y="94"/>
                    <a:pt x="0" y="49"/>
                  </a:cubicBezTo>
                  <a:cubicBezTo>
                    <a:pt x="17" y="20"/>
                    <a:pt x="49" y="0"/>
                    <a:pt x="85" y="0"/>
                  </a:cubicBezTo>
                  <a:cubicBezTo>
                    <a:pt x="140" y="0"/>
                    <a:pt x="184" y="44"/>
                    <a:pt x="184" y="99"/>
                  </a:cubicBezTo>
                  <a:close/>
                </a:path>
              </a:pathLst>
            </a:custGeom>
            <a:solidFill>
              <a:schemeClr val="accent3"/>
            </a:solidFill>
            <a:ln>
              <a:noFill/>
            </a:ln>
          </p:spPr>
          <p:txBody>
            <a:bodyPr spcFirstLastPara="1" wrap="square" lIns="90000" tIns="26275" rIns="90000" bIns="262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1" name="Google Shape;1464;p47">
              <a:extLst>
                <a:ext uri="{FF2B5EF4-FFF2-40B4-BE49-F238E27FC236}">
                  <a16:creationId xmlns:a16="http://schemas.microsoft.com/office/drawing/2014/main" xmlns="" id="{1A00D4B8-4C6F-3527-5CF0-E82FC4092DE4}"/>
                </a:ext>
              </a:extLst>
            </p:cNvPr>
            <p:cNvSpPr/>
            <p:nvPr/>
          </p:nvSpPr>
          <p:spPr>
            <a:xfrm>
              <a:off x="7728765" y="1787399"/>
              <a:ext cx="455760" cy="281880"/>
            </a:xfrm>
            <a:custGeom>
              <a:avLst/>
              <a:gdLst/>
              <a:ahLst/>
              <a:cxnLst/>
              <a:rect l="l" t="t" r="r" b="b"/>
              <a:pathLst>
                <a:path w="1266" h="783" extrusionOk="0">
                  <a:moveTo>
                    <a:pt x="1266" y="531"/>
                  </a:moveTo>
                  <a:lnTo>
                    <a:pt x="1234" y="777"/>
                  </a:lnTo>
                  <a:cubicBezTo>
                    <a:pt x="882" y="822"/>
                    <a:pt x="871" y="613"/>
                    <a:pt x="871" y="613"/>
                  </a:cubicBezTo>
                  <a:cubicBezTo>
                    <a:pt x="280" y="696"/>
                    <a:pt x="0" y="334"/>
                    <a:pt x="0" y="85"/>
                  </a:cubicBezTo>
                  <a:cubicBezTo>
                    <a:pt x="100" y="-105"/>
                    <a:pt x="633" y="88"/>
                    <a:pt x="891" y="44"/>
                  </a:cubicBezTo>
                  <a:cubicBezTo>
                    <a:pt x="901" y="59"/>
                    <a:pt x="1266" y="531"/>
                    <a:pt x="1266" y="531"/>
                  </a:cubicBezTo>
                  <a:close/>
                </a:path>
              </a:pathLst>
            </a:custGeom>
            <a:solidFill>
              <a:srgbClr val="F1C23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72" name="Google Shape;1465;p47">
              <a:extLst>
                <a:ext uri="{FF2B5EF4-FFF2-40B4-BE49-F238E27FC236}">
                  <a16:creationId xmlns:a16="http://schemas.microsoft.com/office/drawing/2014/main" xmlns="" id="{C35E71AF-4F45-901D-3B20-7851508A5E02}"/>
                </a:ext>
              </a:extLst>
            </p:cNvPr>
            <p:cNvSpPr/>
            <p:nvPr/>
          </p:nvSpPr>
          <p:spPr>
            <a:xfrm>
              <a:off x="7451205" y="3677039"/>
              <a:ext cx="617760" cy="394920"/>
            </a:xfrm>
            <a:custGeom>
              <a:avLst/>
              <a:gdLst/>
              <a:ahLst/>
              <a:cxnLst/>
              <a:rect l="l" t="t" r="r" b="b"/>
              <a:pathLst>
                <a:path w="1716" h="1097" extrusionOk="0">
                  <a:moveTo>
                    <a:pt x="50" y="1097"/>
                  </a:moveTo>
                  <a:lnTo>
                    <a:pt x="1716" y="167"/>
                  </a:lnTo>
                  <a:lnTo>
                    <a:pt x="1693" y="0"/>
                  </a:lnTo>
                  <a:lnTo>
                    <a:pt x="0" y="891"/>
                  </a:lnTo>
                  <a:lnTo>
                    <a:pt x="50" y="1097"/>
                  </a:lnTo>
                  <a:close/>
                </a:path>
              </a:pathLst>
            </a:custGeom>
            <a:solidFill>
              <a:schemeClr val="accent6"/>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73" name="Google Shape;1466;p47">
              <a:extLst>
                <a:ext uri="{FF2B5EF4-FFF2-40B4-BE49-F238E27FC236}">
                  <a16:creationId xmlns:a16="http://schemas.microsoft.com/office/drawing/2014/main" xmlns="" id="{06EE5FAB-7595-7B79-EB2D-8830547E5B7D}"/>
                </a:ext>
              </a:extLst>
            </p:cNvPr>
            <p:cNvSpPr/>
            <p:nvPr/>
          </p:nvSpPr>
          <p:spPr>
            <a:xfrm>
              <a:off x="7210365" y="3677039"/>
              <a:ext cx="850320" cy="344880"/>
            </a:xfrm>
            <a:custGeom>
              <a:avLst/>
              <a:gdLst/>
              <a:ahLst/>
              <a:cxnLst/>
              <a:rect l="l" t="t" r="r" b="b"/>
              <a:pathLst>
                <a:path w="2362" h="958" extrusionOk="0">
                  <a:moveTo>
                    <a:pt x="2362" y="0"/>
                  </a:moveTo>
                  <a:lnTo>
                    <a:pt x="2046" y="166"/>
                  </a:lnTo>
                  <a:lnTo>
                    <a:pt x="2004" y="189"/>
                  </a:lnTo>
                  <a:lnTo>
                    <a:pt x="2003" y="189"/>
                  </a:lnTo>
                  <a:lnTo>
                    <a:pt x="1773" y="310"/>
                  </a:lnTo>
                  <a:lnTo>
                    <a:pt x="1729" y="333"/>
                  </a:lnTo>
                  <a:lnTo>
                    <a:pt x="1384" y="514"/>
                  </a:lnTo>
                  <a:lnTo>
                    <a:pt x="1341" y="537"/>
                  </a:lnTo>
                  <a:lnTo>
                    <a:pt x="669" y="891"/>
                  </a:lnTo>
                  <a:lnTo>
                    <a:pt x="379" y="958"/>
                  </a:lnTo>
                  <a:lnTo>
                    <a:pt x="188" y="511"/>
                  </a:lnTo>
                  <a:lnTo>
                    <a:pt x="178" y="487"/>
                  </a:lnTo>
                  <a:lnTo>
                    <a:pt x="101" y="308"/>
                  </a:lnTo>
                  <a:lnTo>
                    <a:pt x="91" y="284"/>
                  </a:lnTo>
                  <a:lnTo>
                    <a:pt x="29" y="137"/>
                  </a:lnTo>
                  <a:lnTo>
                    <a:pt x="18" y="113"/>
                  </a:lnTo>
                  <a:lnTo>
                    <a:pt x="0" y="69"/>
                  </a:lnTo>
                  <a:lnTo>
                    <a:pt x="2362" y="0"/>
                  </a:lnTo>
                  <a:close/>
                </a:path>
              </a:pathLst>
            </a:custGeom>
            <a:solidFill>
              <a:schemeClr val="accent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4" name="Google Shape;1467;p47">
              <a:extLst>
                <a:ext uri="{FF2B5EF4-FFF2-40B4-BE49-F238E27FC236}">
                  <a16:creationId xmlns:a16="http://schemas.microsoft.com/office/drawing/2014/main" xmlns="" id="{F3CE632E-6904-9CD1-5714-E4FD2F9D8A24}"/>
                </a:ext>
              </a:extLst>
            </p:cNvPr>
            <p:cNvSpPr/>
            <p:nvPr/>
          </p:nvSpPr>
          <p:spPr>
            <a:xfrm>
              <a:off x="7194525" y="3716999"/>
              <a:ext cx="752400" cy="28080"/>
            </a:xfrm>
            <a:custGeom>
              <a:avLst/>
              <a:gdLst/>
              <a:ahLst/>
              <a:cxnLst/>
              <a:rect l="l" t="t" r="r" b="b"/>
              <a:pathLst>
                <a:path w="2090" h="78" extrusionOk="0">
                  <a:moveTo>
                    <a:pt x="2090" y="55"/>
                  </a:moveTo>
                  <a:lnTo>
                    <a:pt x="2048" y="78"/>
                  </a:lnTo>
                  <a:lnTo>
                    <a:pt x="2047" y="78"/>
                  </a:lnTo>
                  <a:lnTo>
                    <a:pt x="73" y="26"/>
                  </a:lnTo>
                  <a:lnTo>
                    <a:pt x="0" y="24"/>
                  </a:lnTo>
                  <a:lnTo>
                    <a:pt x="1" y="0"/>
                  </a:lnTo>
                  <a:lnTo>
                    <a:pt x="62" y="2"/>
                  </a:lnTo>
                  <a:lnTo>
                    <a:pt x="2090" y="55"/>
                  </a:lnTo>
                  <a:close/>
                </a:path>
              </a:pathLst>
            </a:custGeom>
            <a:solidFill>
              <a:schemeClr val="accent6"/>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75" name="Google Shape;1468;p47">
              <a:extLst>
                <a:ext uri="{FF2B5EF4-FFF2-40B4-BE49-F238E27FC236}">
                  <a16:creationId xmlns:a16="http://schemas.microsoft.com/office/drawing/2014/main" xmlns="" id="{75C612D1-AE73-747C-563A-4AE68B3DA0D2}"/>
                </a:ext>
              </a:extLst>
            </p:cNvPr>
            <p:cNvSpPr/>
            <p:nvPr/>
          </p:nvSpPr>
          <p:spPr>
            <a:xfrm>
              <a:off x="7076085" y="3776759"/>
              <a:ext cx="772560" cy="20160"/>
            </a:xfrm>
            <a:custGeom>
              <a:avLst/>
              <a:gdLst/>
              <a:ahLst/>
              <a:cxnLst/>
              <a:rect l="l" t="t" r="r" b="b"/>
              <a:pathLst>
                <a:path w="2146" h="56" extrusionOk="0">
                  <a:moveTo>
                    <a:pt x="2146" y="33"/>
                  </a:moveTo>
                  <a:lnTo>
                    <a:pt x="2102" y="56"/>
                  </a:lnTo>
                  <a:lnTo>
                    <a:pt x="474" y="31"/>
                  </a:lnTo>
                  <a:lnTo>
                    <a:pt x="0" y="24"/>
                  </a:lnTo>
                  <a:lnTo>
                    <a:pt x="0" y="0"/>
                  </a:lnTo>
                  <a:lnTo>
                    <a:pt x="464" y="7"/>
                  </a:lnTo>
                  <a:lnTo>
                    <a:pt x="2146" y="33"/>
                  </a:lnTo>
                  <a:close/>
                </a:path>
              </a:pathLst>
            </a:custGeom>
            <a:solidFill>
              <a:schemeClr val="accent6"/>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76" name="Google Shape;1469;p47">
              <a:extLst>
                <a:ext uri="{FF2B5EF4-FFF2-40B4-BE49-F238E27FC236}">
                  <a16:creationId xmlns:a16="http://schemas.microsoft.com/office/drawing/2014/main" xmlns="" id="{F8BDF5EE-A4FE-F004-0B71-877D5AE28DEF}"/>
                </a:ext>
              </a:extLst>
            </p:cNvPr>
            <p:cNvSpPr/>
            <p:nvPr/>
          </p:nvSpPr>
          <p:spPr>
            <a:xfrm>
              <a:off x="6956565" y="3845159"/>
              <a:ext cx="752040" cy="25200"/>
            </a:xfrm>
            <a:custGeom>
              <a:avLst/>
              <a:gdLst/>
              <a:ahLst/>
              <a:cxnLst/>
              <a:rect l="l" t="t" r="r" b="b"/>
              <a:pathLst>
                <a:path w="2089" h="70" extrusionOk="0">
                  <a:moveTo>
                    <a:pt x="2089" y="47"/>
                  </a:moveTo>
                  <a:lnTo>
                    <a:pt x="2046" y="70"/>
                  </a:lnTo>
                  <a:lnTo>
                    <a:pt x="893" y="44"/>
                  </a:lnTo>
                  <a:lnTo>
                    <a:pt x="0" y="24"/>
                  </a:lnTo>
                  <a:lnTo>
                    <a:pt x="0" y="0"/>
                  </a:lnTo>
                  <a:lnTo>
                    <a:pt x="883" y="20"/>
                  </a:lnTo>
                  <a:lnTo>
                    <a:pt x="2089" y="47"/>
                  </a:lnTo>
                  <a:close/>
                </a:path>
              </a:pathLst>
            </a:custGeom>
            <a:solidFill>
              <a:schemeClr val="accent6"/>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77" name="Google Shape;1470;p47">
              <a:extLst>
                <a:ext uri="{FF2B5EF4-FFF2-40B4-BE49-F238E27FC236}">
                  <a16:creationId xmlns:a16="http://schemas.microsoft.com/office/drawing/2014/main" xmlns="" id="{7FD5CC20-A07D-F4B9-A822-C425362AB8F4}"/>
                </a:ext>
              </a:extLst>
            </p:cNvPr>
            <p:cNvSpPr/>
            <p:nvPr/>
          </p:nvSpPr>
          <p:spPr>
            <a:xfrm>
              <a:off x="6429165" y="3204359"/>
              <a:ext cx="1040040" cy="867600"/>
            </a:xfrm>
            <a:custGeom>
              <a:avLst/>
              <a:gdLst/>
              <a:ahLst/>
              <a:cxnLst/>
              <a:rect l="l" t="t" r="r" b="b"/>
              <a:pathLst>
                <a:path w="2889" h="2410" extrusionOk="0">
                  <a:moveTo>
                    <a:pt x="2889" y="2410"/>
                  </a:moveTo>
                  <a:lnTo>
                    <a:pt x="612" y="2099"/>
                  </a:lnTo>
                  <a:lnTo>
                    <a:pt x="605" y="2076"/>
                  </a:lnTo>
                  <a:lnTo>
                    <a:pt x="9" y="264"/>
                  </a:lnTo>
                  <a:cubicBezTo>
                    <a:pt x="-28" y="152"/>
                    <a:pt x="54" y="37"/>
                    <a:pt x="172" y="35"/>
                  </a:cubicBezTo>
                  <a:lnTo>
                    <a:pt x="2160" y="0"/>
                  </a:lnTo>
                  <a:cubicBezTo>
                    <a:pt x="2200" y="0"/>
                    <a:pt x="2237" y="13"/>
                    <a:pt x="2267" y="35"/>
                  </a:cubicBezTo>
                  <a:cubicBezTo>
                    <a:pt x="2299" y="58"/>
                    <a:pt x="2323" y="93"/>
                    <a:pt x="2333" y="134"/>
                  </a:cubicBezTo>
                  <a:lnTo>
                    <a:pt x="2889" y="2410"/>
                  </a:lnTo>
                  <a:close/>
                </a:path>
              </a:pathLst>
            </a:custGeom>
            <a:solidFill>
              <a:schemeClr val="accent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8" name="Google Shape;1471;p47">
              <a:extLst>
                <a:ext uri="{FF2B5EF4-FFF2-40B4-BE49-F238E27FC236}">
                  <a16:creationId xmlns:a16="http://schemas.microsoft.com/office/drawing/2014/main" xmlns="" id="{36B55402-10BF-0F69-EC2F-C99153F5DCBB}"/>
                </a:ext>
              </a:extLst>
            </p:cNvPr>
            <p:cNvSpPr/>
            <p:nvPr/>
          </p:nvSpPr>
          <p:spPr>
            <a:xfrm>
              <a:off x="6646965" y="3216959"/>
              <a:ext cx="822240" cy="855000"/>
            </a:xfrm>
            <a:custGeom>
              <a:avLst/>
              <a:gdLst/>
              <a:ahLst/>
              <a:cxnLst/>
              <a:rect l="l" t="t" r="r" b="b"/>
              <a:pathLst>
                <a:path w="2284" h="2375" extrusionOk="0">
                  <a:moveTo>
                    <a:pt x="2284" y="2375"/>
                  </a:moveTo>
                  <a:lnTo>
                    <a:pt x="7" y="2064"/>
                  </a:lnTo>
                  <a:lnTo>
                    <a:pt x="0" y="2041"/>
                  </a:lnTo>
                  <a:lnTo>
                    <a:pt x="1662" y="0"/>
                  </a:lnTo>
                  <a:cubicBezTo>
                    <a:pt x="1694" y="23"/>
                    <a:pt x="1718" y="58"/>
                    <a:pt x="1728" y="99"/>
                  </a:cubicBezTo>
                  <a:lnTo>
                    <a:pt x="2284" y="2375"/>
                  </a:lnTo>
                  <a:close/>
                </a:path>
              </a:pathLst>
            </a:custGeom>
            <a:solidFill>
              <a:srgbClr val="FFFFFF">
                <a:alpha val="1772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9" name="Google Shape;1472;p47">
              <a:extLst>
                <a:ext uri="{FF2B5EF4-FFF2-40B4-BE49-F238E27FC236}">
                  <a16:creationId xmlns:a16="http://schemas.microsoft.com/office/drawing/2014/main" xmlns="" id="{52D98E0E-1AC6-17E8-FF5A-F0B515D49167}"/>
                </a:ext>
              </a:extLst>
            </p:cNvPr>
            <p:cNvSpPr/>
            <p:nvPr/>
          </p:nvSpPr>
          <p:spPr>
            <a:xfrm>
              <a:off x="6638325" y="3937679"/>
              <a:ext cx="839520" cy="136080"/>
            </a:xfrm>
            <a:custGeom>
              <a:avLst/>
              <a:gdLst/>
              <a:ahLst/>
              <a:cxnLst/>
              <a:rect l="l" t="t" r="r" b="b"/>
              <a:pathLst>
                <a:path w="2332" h="378" extrusionOk="0">
                  <a:moveTo>
                    <a:pt x="26" y="70"/>
                  </a:moveTo>
                  <a:cubicBezTo>
                    <a:pt x="684" y="159"/>
                    <a:pt x="1343" y="249"/>
                    <a:pt x="2002" y="338"/>
                  </a:cubicBezTo>
                  <a:cubicBezTo>
                    <a:pt x="2097" y="351"/>
                    <a:pt x="2192" y="364"/>
                    <a:pt x="2287" y="377"/>
                  </a:cubicBezTo>
                  <a:cubicBezTo>
                    <a:pt x="2333" y="383"/>
                    <a:pt x="2352" y="314"/>
                    <a:pt x="2306" y="308"/>
                  </a:cubicBezTo>
                  <a:cubicBezTo>
                    <a:pt x="1648" y="219"/>
                    <a:pt x="989" y="129"/>
                    <a:pt x="330" y="40"/>
                  </a:cubicBezTo>
                  <a:cubicBezTo>
                    <a:pt x="235" y="27"/>
                    <a:pt x="140" y="14"/>
                    <a:pt x="45" y="1"/>
                  </a:cubicBezTo>
                  <a:cubicBezTo>
                    <a:pt x="-1" y="-5"/>
                    <a:pt x="-20" y="64"/>
                    <a:pt x="26" y="70"/>
                  </a:cubicBezTo>
                  <a:close/>
                </a:path>
              </a:pathLst>
            </a:custGeom>
            <a:solidFill>
              <a:schemeClr val="accent6"/>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80" name="Google Shape;1473;p47">
              <a:extLst>
                <a:ext uri="{FF2B5EF4-FFF2-40B4-BE49-F238E27FC236}">
                  <a16:creationId xmlns:a16="http://schemas.microsoft.com/office/drawing/2014/main" xmlns="" id="{67DB6F2D-C3E3-691D-782B-DA340160FE2E}"/>
                </a:ext>
              </a:extLst>
            </p:cNvPr>
            <p:cNvSpPr/>
            <p:nvPr/>
          </p:nvSpPr>
          <p:spPr>
            <a:xfrm>
              <a:off x="7483245" y="3476159"/>
              <a:ext cx="541440" cy="311040"/>
            </a:xfrm>
            <a:custGeom>
              <a:avLst/>
              <a:gdLst/>
              <a:ahLst/>
              <a:cxnLst/>
              <a:rect l="l" t="t" r="r" b="b"/>
              <a:pathLst>
                <a:path w="1504" h="864" extrusionOk="0">
                  <a:moveTo>
                    <a:pt x="1405" y="14"/>
                  </a:moveTo>
                  <a:cubicBezTo>
                    <a:pt x="1405" y="14"/>
                    <a:pt x="707" y="-82"/>
                    <a:pt x="332" y="231"/>
                  </a:cubicBezTo>
                  <a:cubicBezTo>
                    <a:pt x="-43" y="544"/>
                    <a:pt x="-27" y="724"/>
                    <a:pt x="33" y="766"/>
                  </a:cubicBezTo>
                  <a:cubicBezTo>
                    <a:pt x="92" y="809"/>
                    <a:pt x="237" y="564"/>
                    <a:pt x="237" y="564"/>
                  </a:cubicBezTo>
                  <a:cubicBezTo>
                    <a:pt x="237" y="564"/>
                    <a:pt x="145" y="799"/>
                    <a:pt x="218" y="816"/>
                  </a:cubicBezTo>
                  <a:cubicBezTo>
                    <a:pt x="292" y="833"/>
                    <a:pt x="432" y="594"/>
                    <a:pt x="432" y="594"/>
                  </a:cubicBezTo>
                  <a:cubicBezTo>
                    <a:pt x="432" y="594"/>
                    <a:pt x="332" y="853"/>
                    <a:pt x="447" y="863"/>
                  </a:cubicBezTo>
                  <a:cubicBezTo>
                    <a:pt x="562" y="873"/>
                    <a:pt x="662" y="491"/>
                    <a:pt x="973" y="567"/>
                  </a:cubicBezTo>
                  <a:cubicBezTo>
                    <a:pt x="742" y="567"/>
                    <a:pt x="589" y="813"/>
                    <a:pt x="682" y="842"/>
                  </a:cubicBezTo>
                  <a:cubicBezTo>
                    <a:pt x="774" y="872"/>
                    <a:pt x="989" y="608"/>
                    <a:pt x="1382" y="745"/>
                  </a:cubicBezTo>
                  <a:cubicBezTo>
                    <a:pt x="1641" y="835"/>
                    <a:pt x="1405" y="14"/>
                    <a:pt x="1405" y="14"/>
                  </a:cubicBezTo>
                  <a:close/>
                </a:path>
              </a:pathLst>
            </a:custGeom>
            <a:solidFill>
              <a:srgbClr val="FFD4B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81" name="Google Shape;1474;p47">
              <a:extLst>
                <a:ext uri="{FF2B5EF4-FFF2-40B4-BE49-F238E27FC236}">
                  <a16:creationId xmlns:a16="http://schemas.microsoft.com/office/drawing/2014/main" xmlns="" id="{B31206EB-45B1-80BB-8EA1-9A409D9FC910}"/>
                </a:ext>
              </a:extLst>
            </p:cNvPr>
            <p:cNvSpPr/>
            <p:nvPr/>
          </p:nvSpPr>
          <p:spPr>
            <a:xfrm>
              <a:off x="7555245" y="3597839"/>
              <a:ext cx="81000" cy="102240"/>
            </a:xfrm>
            <a:custGeom>
              <a:avLst/>
              <a:gdLst/>
              <a:ahLst/>
              <a:cxnLst/>
              <a:rect l="l" t="t" r="r" b="b"/>
              <a:pathLst>
                <a:path w="225" h="284" extrusionOk="0">
                  <a:moveTo>
                    <a:pt x="0" y="284"/>
                  </a:moveTo>
                  <a:cubicBezTo>
                    <a:pt x="0" y="284"/>
                    <a:pt x="109" y="18"/>
                    <a:pt x="225" y="0"/>
                  </a:cubicBezTo>
                  <a:lnTo>
                    <a:pt x="0" y="284"/>
                  </a:lnTo>
                  <a:close/>
                </a:path>
              </a:pathLst>
            </a:custGeom>
            <a:solidFill>
              <a:srgbClr val="EF907B"/>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82" name="Google Shape;1475;p47">
              <a:extLst>
                <a:ext uri="{FF2B5EF4-FFF2-40B4-BE49-F238E27FC236}">
                  <a16:creationId xmlns:a16="http://schemas.microsoft.com/office/drawing/2014/main" xmlns="" id="{A7D5FEDA-F33A-8B18-1C84-3C569AA62866}"/>
                </a:ext>
              </a:extLst>
            </p:cNvPr>
            <p:cNvSpPr/>
            <p:nvPr/>
          </p:nvSpPr>
          <p:spPr>
            <a:xfrm>
              <a:off x="7633365" y="3614399"/>
              <a:ext cx="77040" cy="91800"/>
            </a:xfrm>
            <a:custGeom>
              <a:avLst/>
              <a:gdLst/>
              <a:ahLst/>
              <a:cxnLst/>
              <a:rect l="l" t="t" r="r" b="b"/>
              <a:pathLst>
                <a:path w="214" h="255" extrusionOk="0">
                  <a:moveTo>
                    <a:pt x="0" y="255"/>
                  </a:moveTo>
                  <a:cubicBezTo>
                    <a:pt x="0" y="255"/>
                    <a:pt x="52" y="42"/>
                    <a:pt x="214" y="0"/>
                  </a:cubicBezTo>
                  <a:lnTo>
                    <a:pt x="0" y="255"/>
                  </a:lnTo>
                  <a:close/>
                </a:path>
              </a:pathLst>
            </a:custGeom>
            <a:solidFill>
              <a:srgbClr val="EF907B"/>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83" name="Google Shape;1476;p47">
              <a:extLst>
                <a:ext uri="{FF2B5EF4-FFF2-40B4-BE49-F238E27FC236}">
                  <a16:creationId xmlns:a16="http://schemas.microsoft.com/office/drawing/2014/main" xmlns="" id="{E0A15D7C-4659-A7A4-FC61-F0EDBA1291B0}"/>
                </a:ext>
              </a:extLst>
            </p:cNvPr>
            <p:cNvSpPr/>
            <p:nvPr/>
          </p:nvSpPr>
          <p:spPr>
            <a:xfrm>
              <a:off x="7918845" y="3468959"/>
              <a:ext cx="200880" cy="290520"/>
            </a:xfrm>
            <a:custGeom>
              <a:avLst/>
              <a:gdLst/>
              <a:ahLst/>
              <a:cxnLst/>
              <a:rect l="l" t="t" r="r" b="b"/>
              <a:pathLst>
                <a:path w="558" h="807" extrusionOk="0">
                  <a:moveTo>
                    <a:pt x="0" y="20"/>
                  </a:moveTo>
                  <a:lnTo>
                    <a:pt x="482" y="0"/>
                  </a:lnTo>
                  <a:cubicBezTo>
                    <a:pt x="482" y="0"/>
                    <a:pt x="649" y="461"/>
                    <a:pt x="489" y="807"/>
                  </a:cubicBezTo>
                  <a:lnTo>
                    <a:pt x="172" y="765"/>
                  </a:lnTo>
                  <a:cubicBezTo>
                    <a:pt x="172" y="765"/>
                    <a:pt x="241" y="177"/>
                    <a:pt x="0" y="20"/>
                  </a:cubicBez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nvGrpSpPr>
            <p:cNvPr id="84" name="Google Shape;1477;p47">
              <a:extLst>
                <a:ext uri="{FF2B5EF4-FFF2-40B4-BE49-F238E27FC236}">
                  <a16:creationId xmlns:a16="http://schemas.microsoft.com/office/drawing/2014/main" xmlns="" id="{2CBF2A0D-ACBC-B4D0-3FE1-5581B8260AC6}"/>
                </a:ext>
              </a:extLst>
            </p:cNvPr>
            <p:cNvGrpSpPr/>
            <p:nvPr/>
          </p:nvGrpSpPr>
          <p:grpSpPr>
            <a:xfrm rot="1758999">
              <a:off x="5719480" y="3600033"/>
              <a:ext cx="745905" cy="372130"/>
              <a:chOff x="5905776" y="4000659"/>
              <a:chExt cx="571105" cy="284893"/>
            </a:xfrm>
          </p:grpSpPr>
          <p:sp>
            <p:nvSpPr>
              <p:cNvPr id="86" name="Google Shape;1478;p47">
                <a:extLst>
                  <a:ext uri="{FF2B5EF4-FFF2-40B4-BE49-F238E27FC236}">
                    <a16:creationId xmlns:a16="http://schemas.microsoft.com/office/drawing/2014/main" xmlns="" id="{2C5070D0-E365-79DC-B07A-26309BCDC7BF}"/>
                  </a:ext>
                </a:extLst>
              </p:cNvPr>
              <p:cNvSpPr/>
              <p:nvPr/>
            </p:nvSpPr>
            <p:spPr>
              <a:xfrm>
                <a:off x="5905776" y="4000659"/>
                <a:ext cx="571105" cy="284893"/>
              </a:xfrm>
              <a:custGeom>
                <a:avLst/>
                <a:gdLst/>
                <a:ahLst/>
                <a:cxnLst/>
                <a:rect l="l" t="t" r="r" b="b"/>
                <a:pathLst>
                  <a:path w="2165" h="1080" extrusionOk="0">
                    <a:moveTo>
                      <a:pt x="2165" y="749"/>
                    </a:moveTo>
                    <a:cubicBezTo>
                      <a:pt x="1411" y="1255"/>
                      <a:pt x="322" y="1031"/>
                      <a:pt x="290" y="1025"/>
                    </a:cubicBezTo>
                    <a:cubicBezTo>
                      <a:pt x="289" y="1025"/>
                      <a:pt x="289" y="1024"/>
                      <a:pt x="289" y="1024"/>
                    </a:cubicBezTo>
                    <a:lnTo>
                      <a:pt x="0" y="58"/>
                    </a:lnTo>
                    <a:cubicBezTo>
                      <a:pt x="942" y="245"/>
                      <a:pt x="1700" y="33"/>
                      <a:pt x="1798" y="3"/>
                    </a:cubicBezTo>
                    <a:lnTo>
                      <a:pt x="1799" y="3"/>
                    </a:lnTo>
                    <a:cubicBezTo>
                      <a:pt x="1805" y="1"/>
                      <a:pt x="1809" y="0"/>
                      <a:pt x="1809" y="0"/>
                    </a:cubicBezTo>
                    <a:lnTo>
                      <a:pt x="2165" y="749"/>
                    </a:ln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87" name="Google Shape;1479;p47">
                <a:extLst>
                  <a:ext uri="{FF2B5EF4-FFF2-40B4-BE49-F238E27FC236}">
                    <a16:creationId xmlns:a16="http://schemas.microsoft.com/office/drawing/2014/main" xmlns="" id="{29FA6062-3CD9-0079-E4BD-A6951F8E32B5}"/>
                  </a:ext>
                </a:extLst>
              </p:cNvPr>
              <p:cNvSpPr/>
              <p:nvPr/>
            </p:nvSpPr>
            <p:spPr>
              <a:xfrm>
                <a:off x="6022899" y="4079532"/>
                <a:ext cx="357699" cy="84677"/>
              </a:xfrm>
              <a:custGeom>
                <a:avLst/>
                <a:gdLst/>
                <a:ahLst/>
                <a:cxnLst/>
                <a:rect l="l" t="t" r="r" b="b"/>
                <a:pathLst>
                  <a:path w="1356" h="321" extrusionOk="0">
                    <a:moveTo>
                      <a:pt x="446" y="213"/>
                    </a:moveTo>
                    <a:cubicBezTo>
                      <a:pt x="445" y="215"/>
                      <a:pt x="445" y="216"/>
                      <a:pt x="444" y="217"/>
                    </a:cubicBezTo>
                    <a:cubicBezTo>
                      <a:pt x="445" y="216"/>
                      <a:pt x="445" y="215"/>
                      <a:pt x="446" y="213"/>
                    </a:cubicBezTo>
                    <a:moveTo>
                      <a:pt x="316" y="153"/>
                    </a:moveTo>
                    <a:cubicBezTo>
                      <a:pt x="302" y="159"/>
                      <a:pt x="289" y="167"/>
                      <a:pt x="276" y="175"/>
                    </a:cubicBezTo>
                    <a:cubicBezTo>
                      <a:pt x="238" y="201"/>
                      <a:pt x="198" y="246"/>
                      <a:pt x="205" y="292"/>
                    </a:cubicBezTo>
                    <a:cubicBezTo>
                      <a:pt x="245" y="264"/>
                      <a:pt x="295" y="221"/>
                      <a:pt x="313" y="164"/>
                    </a:cubicBezTo>
                    <a:cubicBezTo>
                      <a:pt x="314" y="160"/>
                      <a:pt x="315" y="156"/>
                      <a:pt x="316" y="153"/>
                    </a:cubicBezTo>
                    <a:moveTo>
                      <a:pt x="194" y="321"/>
                    </a:moveTo>
                    <a:lnTo>
                      <a:pt x="191" y="310"/>
                    </a:lnTo>
                    <a:cubicBezTo>
                      <a:pt x="172" y="250"/>
                      <a:pt x="220" y="192"/>
                      <a:pt x="267" y="161"/>
                    </a:cubicBezTo>
                    <a:cubicBezTo>
                      <a:pt x="283" y="150"/>
                      <a:pt x="300" y="140"/>
                      <a:pt x="318" y="132"/>
                    </a:cubicBezTo>
                    <a:cubicBezTo>
                      <a:pt x="319" y="108"/>
                      <a:pt x="313" y="84"/>
                      <a:pt x="302" y="64"/>
                    </a:cubicBezTo>
                    <a:cubicBezTo>
                      <a:pt x="293" y="48"/>
                      <a:pt x="276" y="27"/>
                      <a:pt x="248" y="20"/>
                    </a:cubicBezTo>
                    <a:cubicBezTo>
                      <a:pt x="199" y="8"/>
                      <a:pt x="149" y="42"/>
                      <a:pt x="107" y="74"/>
                    </a:cubicBezTo>
                    <a:cubicBezTo>
                      <a:pt x="65" y="107"/>
                      <a:pt x="26" y="140"/>
                      <a:pt x="18" y="186"/>
                    </a:cubicBezTo>
                    <a:lnTo>
                      <a:pt x="0" y="183"/>
                    </a:lnTo>
                    <a:cubicBezTo>
                      <a:pt x="9" y="131"/>
                      <a:pt x="53" y="94"/>
                      <a:pt x="96" y="60"/>
                    </a:cubicBezTo>
                    <a:cubicBezTo>
                      <a:pt x="142" y="25"/>
                      <a:pt x="195" y="-11"/>
                      <a:pt x="252" y="3"/>
                    </a:cubicBezTo>
                    <a:cubicBezTo>
                      <a:pt x="279" y="10"/>
                      <a:pt x="302" y="28"/>
                      <a:pt x="317" y="55"/>
                    </a:cubicBezTo>
                    <a:cubicBezTo>
                      <a:pt x="329" y="76"/>
                      <a:pt x="335" y="100"/>
                      <a:pt x="336" y="125"/>
                    </a:cubicBezTo>
                    <a:cubicBezTo>
                      <a:pt x="360" y="115"/>
                      <a:pt x="386" y="108"/>
                      <a:pt x="412" y="103"/>
                    </a:cubicBezTo>
                    <a:cubicBezTo>
                      <a:pt x="425" y="101"/>
                      <a:pt x="442" y="100"/>
                      <a:pt x="454" y="110"/>
                    </a:cubicBezTo>
                    <a:cubicBezTo>
                      <a:pt x="463" y="118"/>
                      <a:pt x="466" y="129"/>
                      <a:pt x="468" y="137"/>
                    </a:cubicBezTo>
                    <a:cubicBezTo>
                      <a:pt x="469" y="143"/>
                      <a:pt x="469" y="148"/>
                      <a:pt x="470" y="154"/>
                    </a:cubicBezTo>
                    <a:cubicBezTo>
                      <a:pt x="560" y="63"/>
                      <a:pt x="703" y="27"/>
                      <a:pt x="824" y="70"/>
                    </a:cubicBezTo>
                    <a:cubicBezTo>
                      <a:pt x="873" y="88"/>
                      <a:pt x="918" y="117"/>
                      <a:pt x="961" y="145"/>
                    </a:cubicBezTo>
                    <a:cubicBezTo>
                      <a:pt x="975" y="154"/>
                      <a:pt x="988" y="163"/>
                      <a:pt x="1002" y="172"/>
                    </a:cubicBezTo>
                    <a:cubicBezTo>
                      <a:pt x="1052" y="202"/>
                      <a:pt x="1117" y="237"/>
                      <a:pt x="1188" y="233"/>
                    </a:cubicBezTo>
                    <a:cubicBezTo>
                      <a:pt x="1227" y="231"/>
                      <a:pt x="1266" y="216"/>
                      <a:pt x="1296" y="192"/>
                    </a:cubicBezTo>
                    <a:cubicBezTo>
                      <a:pt x="1325" y="169"/>
                      <a:pt x="1341" y="139"/>
                      <a:pt x="1339" y="113"/>
                    </a:cubicBezTo>
                    <a:cubicBezTo>
                      <a:pt x="1334" y="68"/>
                      <a:pt x="1284" y="42"/>
                      <a:pt x="1242" y="23"/>
                    </a:cubicBezTo>
                    <a:lnTo>
                      <a:pt x="1249" y="7"/>
                    </a:lnTo>
                    <a:cubicBezTo>
                      <a:pt x="1296" y="27"/>
                      <a:pt x="1351" y="57"/>
                      <a:pt x="1356" y="111"/>
                    </a:cubicBezTo>
                    <a:cubicBezTo>
                      <a:pt x="1361" y="158"/>
                      <a:pt x="1324" y="193"/>
                      <a:pt x="1307" y="206"/>
                    </a:cubicBezTo>
                    <a:cubicBezTo>
                      <a:pt x="1274" y="233"/>
                      <a:pt x="1232" y="249"/>
                      <a:pt x="1189" y="251"/>
                    </a:cubicBezTo>
                    <a:cubicBezTo>
                      <a:pt x="1113" y="255"/>
                      <a:pt x="1045" y="219"/>
                      <a:pt x="993" y="187"/>
                    </a:cubicBezTo>
                    <a:cubicBezTo>
                      <a:pt x="979" y="178"/>
                      <a:pt x="965" y="169"/>
                      <a:pt x="951" y="160"/>
                    </a:cubicBezTo>
                    <a:cubicBezTo>
                      <a:pt x="909" y="132"/>
                      <a:pt x="865" y="104"/>
                      <a:pt x="818" y="87"/>
                    </a:cubicBezTo>
                    <a:cubicBezTo>
                      <a:pt x="697" y="44"/>
                      <a:pt x="554" y="84"/>
                      <a:pt x="470" y="179"/>
                    </a:cubicBezTo>
                    <a:cubicBezTo>
                      <a:pt x="469" y="202"/>
                      <a:pt x="462" y="224"/>
                      <a:pt x="451" y="244"/>
                    </a:cubicBezTo>
                    <a:lnTo>
                      <a:pt x="448" y="250"/>
                    </a:lnTo>
                    <a:lnTo>
                      <a:pt x="441" y="248"/>
                    </a:lnTo>
                    <a:cubicBezTo>
                      <a:pt x="435" y="246"/>
                      <a:pt x="429" y="242"/>
                      <a:pt x="427" y="235"/>
                    </a:cubicBezTo>
                    <a:cubicBezTo>
                      <a:pt x="423" y="223"/>
                      <a:pt x="428" y="206"/>
                      <a:pt x="435" y="196"/>
                    </a:cubicBezTo>
                    <a:cubicBezTo>
                      <a:pt x="441" y="188"/>
                      <a:pt x="447" y="180"/>
                      <a:pt x="453" y="172"/>
                    </a:cubicBezTo>
                    <a:cubicBezTo>
                      <a:pt x="453" y="162"/>
                      <a:pt x="452" y="151"/>
                      <a:pt x="450" y="141"/>
                    </a:cubicBezTo>
                    <a:cubicBezTo>
                      <a:pt x="449" y="135"/>
                      <a:pt x="447" y="128"/>
                      <a:pt x="442" y="124"/>
                    </a:cubicBezTo>
                    <a:cubicBezTo>
                      <a:pt x="436" y="118"/>
                      <a:pt x="424" y="119"/>
                      <a:pt x="415" y="121"/>
                    </a:cubicBezTo>
                    <a:cubicBezTo>
                      <a:pt x="387" y="125"/>
                      <a:pt x="360" y="133"/>
                      <a:pt x="335" y="144"/>
                    </a:cubicBezTo>
                    <a:cubicBezTo>
                      <a:pt x="334" y="152"/>
                      <a:pt x="332" y="161"/>
                      <a:pt x="330" y="169"/>
                    </a:cubicBezTo>
                    <a:cubicBezTo>
                      <a:pt x="309" y="237"/>
                      <a:pt x="248" y="285"/>
                      <a:pt x="204" y="314"/>
                    </a:cubicBezTo>
                    <a:lnTo>
                      <a:pt x="194" y="321"/>
                    </a:lnTo>
                    <a:close/>
                  </a:path>
                </a:pathLst>
              </a:custGeom>
              <a:solidFill>
                <a:schemeClr val="accent6"/>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sp>
          <p:nvSpPr>
            <p:cNvPr id="85" name="Google Shape;1480;p47">
              <a:extLst>
                <a:ext uri="{FF2B5EF4-FFF2-40B4-BE49-F238E27FC236}">
                  <a16:creationId xmlns:a16="http://schemas.microsoft.com/office/drawing/2014/main" xmlns="" id="{6161871A-1069-30BD-F560-C8ABF8CBD444}"/>
                </a:ext>
              </a:extLst>
            </p:cNvPr>
            <p:cNvSpPr/>
            <p:nvPr/>
          </p:nvSpPr>
          <p:spPr>
            <a:xfrm rot="-2485466">
              <a:off x="6535540" y="3916548"/>
              <a:ext cx="546499" cy="540874"/>
            </a:xfrm>
            <a:custGeom>
              <a:avLst/>
              <a:gdLst/>
              <a:ahLst/>
              <a:cxnLst/>
              <a:rect l="l" t="t" r="r" b="b"/>
              <a:pathLst>
                <a:path w="1747" h="1729" extrusionOk="0">
                  <a:moveTo>
                    <a:pt x="25" y="133"/>
                  </a:moveTo>
                  <a:cubicBezTo>
                    <a:pt x="15" y="91"/>
                    <a:pt x="7" y="48"/>
                    <a:pt x="0" y="6"/>
                  </a:cubicBezTo>
                  <a:lnTo>
                    <a:pt x="31" y="0"/>
                  </a:lnTo>
                  <a:cubicBezTo>
                    <a:pt x="38" y="42"/>
                    <a:pt x="47" y="84"/>
                    <a:pt x="56" y="126"/>
                  </a:cubicBezTo>
                  <a:lnTo>
                    <a:pt x="25" y="133"/>
                  </a:lnTo>
                  <a:moveTo>
                    <a:pt x="91" y="384"/>
                  </a:moveTo>
                  <a:cubicBezTo>
                    <a:pt x="79" y="343"/>
                    <a:pt x="66" y="301"/>
                    <a:pt x="55" y="259"/>
                  </a:cubicBezTo>
                  <a:lnTo>
                    <a:pt x="86" y="251"/>
                  </a:lnTo>
                  <a:cubicBezTo>
                    <a:pt x="97" y="293"/>
                    <a:pt x="109" y="334"/>
                    <a:pt x="122" y="374"/>
                  </a:cubicBezTo>
                  <a:lnTo>
                    <a:pt x="91" y="384"/>
                  </a:lnTo>
                  <a:moveTo>
                    <a:pt x="182" y="627"/>
                  </a:moveTo>
                  <a:cubicBezTo>
                    <a:pt x="165" y="588"/>
                    <a:pt x="149" y="548"/>
                    <a:pt x="134" y="507"/>
                  </a:cubicBezTo>
                  <a:lnTo>
                    <a:pt x="164" y="496"/>
                  </a:lnTo>
                  <a:cubicBezTo>
                    <a:pt x="179" y="536"/>
                    <a:pt x="195" y="576"/>
                    <a:pt x="211" y="614"/>
                  </a:cubicBezTo>
                  <a:lnTo>
                    <a:pt x="182" y="627"/>
                  </a:lnTo>
                  <a:moveTo>
                    <a:pt x="298" y="860"/>
                  </a:moveTo>
                  <a:cubicBezTo>
                    <a:pt x="277" y="823"/>
                    <a:pt x="256" y="785"/>
                    <a:pt x="237" y="745"/>
                  </a:cubicBezTo>
                  <a:lnTo>
                    <a:pt x="265" y="731"/>
                  </a:lnTo>
                  <a:cubicBezTo>
                    <a:pt x="285" y="770"/>
                    <a:pt x="305" y="807"/>
                    <a:pt x="326" y="844"/>
                  </a:cubicBezTo>
                  <a:lnTo>
                    <a:pt x="298" y="860"/>
                  </a:lnTo>
                  <a:moveTo>
                    <a:pt x="442" y="1076"/>
                  </a:moveTo>
                  <a:cubicBezTo>
                    <a:pt x="416" y="1042"/>
                    <a:pt x="390" y="1007"/>
                    <a:pt x="367" y="971"/>
                  </a:cubicBezTo>
                  <a:lnTo>
                    <a:pt x="393" y="953"/>
                  </a:lnTo>
                  <a:cubicBezTo>
                    <a:pt x="417" y="988"/>
                    <a:pt x="442" y="1023"/>
                    <a:pt x="467" y="1056"/>
                  </a:cubicBezTo>
                  <a:lnTo>
                    <a:pt x="442" y="1076"/>
                  </a:lnTo>
                  <a:moveTo>
                    <a:pt x="615" y="1270"/>
                  </a:moveTo>
                  <a:cubicBezTo>
                    <a:pt x="584" y="1240"/>
                    <a:pt x="554" y="1209"/>
                    <a:pt x="525" y="1176"/>
                  </a:cubicBezTo>
                  <a:lnTo>
                    <a:pt x="549" y="1155"/>
                  </a:lnTo>
                  <a:cubicBezTo>
                    <a:pt x="577" y="1187"/>
                    <a:pt x="607" y="1217"/>
                    <a:pt x="638" y="1247"/>
                  </a:cubicBezTo>
                  <a:lnTo>
                    <a:pt x="615" y="1270"/>
                  </a:lnTo>
                  <a:moveTo>
                    <a:pt x="817" y="1434"/>
                  </a:moveTo>
                  <a:cubicBezTo>
                    <a:pt x="782" y="1410"/>
                    <a:pt x="747" y="1384"/>
                    <a:pt x="713" y="1356"/>
                  </a:cubicBezTo>
                  <a:lnTo>
                    <a:pt x="733" y="1331"/>
                  </a:lnTo>
                  <a:cubicBezTo>
                    <a:pt x="766" y="1358"/>
                    <a:pt x="800" y="1384"/>
                    <a:pt x="835" y="1407"/>
                  </a:cubicBezTo>
                  <a:lnTo>
                    <a:pt x="817" y="1434"/>
                  </a:lnTo>
                  <a:moveTo>
                    <a:pt x="1043" y="1563"/>
                  </a:moveTo>
                  <a:cubicBezTo>
                    <a:pt x="1004" y="1545"/>
                    <a:pt x="965" y="1525"/>
                    <a:pt x="928" y="1503"/>
                  </a:cubicBezTo>
                  <a:lnTo>
                    <a:pt x="943" y="1476"/>
                  </a:lnTo>
                  <a:cubicBezTo>
                    <a:pt x="980" y="1496"/>
                    <a:pt x="1018" y="1516"/>
                    <a:pt x="1056" y="1534"/>
                  </a:cubicBezTo>
                  <a:lnTo>
                    <a:pt x="1043" y="1563"/>
                  </a:lnTo>
                  <a:moveTo>
                    <a:pt x="1286" y="1654"/>
                  </a:moveTo>
                  <a:cubicBezTo>
                    <a:pt x="1244" y="1642"/>
                    <a:pt x="1203" y="1629"/>
                    <a:pt x="1163" y="1614"/>
                  </a:cubicBezTo>
                  <a:lnTo>
                    <a:pt x="1174" y="1584"/>
                  </a:lnTo>
                  <a:cubicBezTo>
                    <a:pt x="1213" y="1598"/>
                    <a:pt x="1254" y="1612"/>
                    <a:pt x="1295" y="1624"/>
                  </a:cubicBezTo>
                  <a:lnTo>
                    <a:pt x="1286" y="1654"/>
                  </a:lnTo>
                  <a:moveTo>
                    <a:pt x="1540" y="1709"/>
                  </a:moveTo>
                  <a:cubicBezTo>
                    <a:pt x="1497" y="1703"/>
                    <a:pt x="1454" y="1695"/>
                    <a:pt x="1412" y="1686"/>
                  </a:cubicBezTo>
                  <a:lnTo>
                    <a:pt x="1419" y="1655"/>
                  </a:lnTo>
                  <a:cubicBezTo>
                    <a:pt x="1460" y="1664"/>
                    <a:pt x="1502" y="1671"/>
                    <a:pt x="1544" y="1677"/>
                  </a:cubicBezTo>
                  <a:lnTo>
                    <a:pt x="1540" y="1709"/>
                  </a:lnTo>
                  <a:moveTo>
                    <a:pt x="1746" y="1729"/>
                  </a:moveTo>
                  <a:cubicBezTo>
                    <a:pt x="1720" y="1728"/>
                    <a:pt x="1694" y="1726"/>
                    <a:pt x="1669" y="1724"/>
                  </a:cubicBezTo>
                  <a:lnTo>
                    <a:pt x="1672" y="1692"/>
                  </a:lnTo>
                  <a:cubicBezTo>
                    <a:pt x="1697" y="1694"/>
                    <a:pt x="1722" y="1696"/>
                    <a:pt x="1747" y="1697"/>
                  </a:cubicBezTo>
                  <a:lnTo>
                    <a:pt x="1746" y="1729"/>
                  </a:lnTo>
                  <a:close/>
                </a:path>
              </a:pathLst>
            </a:custGeom>
            <a:solidFill>
              <a:schemeClr val="accent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sp>
        <p:nvSpPr>
          <p:cNvPr id="92" name="Rectangle: Rounded Corners 91">
            <a:extLst>
              <a:ext uri="{FF2B5EF4-FFF2-40B4-BE49-F238E27FC236}">
                <a16:creationId xmlns:a16="http://schemas.microsoft.com/office/drawing/2014/main" xmlns="" id="{4C399731-1388-227D-1C67-6A02C9039A50}"/>
              </a:ext>
            </a:extLst>
          </p:cNvPr>
          <p:cNvSpPr/>
          <p:nvPr/>
        </p:nvSpPr>
        <p:spPr>
          <a:xfrm>
            <a:off x="384629" y="1005549"/>
            <a:ext cx="2547257" cy="831297"/>
          </a:xfrm>
          <a:prstGeom prst="roundRect">
            <a:avLst>
              <a:gd name="adj" fmla="val 9683"/>
            </a:avLst>
          </a:prstGeom>
          <a:solidFill>
            <a:schemeClr val="accent3">
              <a:lumMod val="20000"/>
              <a:lumOff val="80000"/>
            </a:schemeClr>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1800">
                <a:solidFill>
                  <a:schemeClr val="tx1"/>
                </a:solidFill>
                <a:latin typeface="+mj-lt"/>
              </a:rPr>
              <a:t>Thông tin chưa được kiểm chứng. </a:t>
            </a:r>
          </a:p>
        </p:txBody>
      </p:sp>
      <p:cxnSp>
        <p:nvCxnSpPr>
          <p:cNvPr id="94" name="Straight Connector 93">
            <a:extLst>
              <a:ext uri="{FF2B5EF4-FFF2-40B4-BE49-F238E27FC236}">
                <a16:creationId xmlns:a16="http://schemas.microsoft.com/office/drawing/2014/main" xmlns="" id="{CD08B104-3A1E-75B6-0DAB-757E5B49D884}"/>
              </a:ext>
            </a:extLst>
          </p:cNvPr>
          <p:cNvCxnSpPr/>
          <p:nvPr/>
        </p:nvCxnSpPr>
        <p:spPr>
          <a:xfrm>
            <a:off x="3033486" y="1421197"/>
            <a:ext cx="384629" cy="0"/>
          </a:xfrm>
          <a:prstGeom prst="line">
            <a:avLst/>
          </a:prstGeom>
          <a:ln w="28575">
            <a:solidFill>
              <a:srgbClr val="C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95" name="TextBox 94">
            <a:extLst>
              <a:ext uri="{FF2B5EF4-FFF2-40B4-BE49-F238E27FC236}">
                <a16:creationId xmlns:a16="http://schemas.microsoft.com/office/drawing/2014/main" xmlns="" id="{2324B8CE-C41B-7BAA-8854-CD173505A6CB}"/>
              </a:ext>
            </a:extLst>
          </p:cNvPr>
          <p:cNvSpPr txBox="1"/>
          <p:nvPr/>
        </p:nvSpPr>
        <p:spPr>
          <a:xfrm>
            <a:off x="3512366" y="999694"/>
            <a:ext cx="2246006" cy="872034"/>
          </a:xfrm>
          <a:prstGeom prst="rect">
            <a:avLst/>
          </a:prstGeom>
          <a:noFill/>
        </p:spPr>
        <p:txBody>
          <a:bodyPr wrap="square" rtlCol="0">
            <a:spAutoFit/>
          </a:bodyPr>
          <a:lstStyle/>
          <a:p>
            <a:pPr algn="just">
              <a:lnSpc>
                <a:spcPct val="150000"/>
              </a:lnSpc>
            </a:pPr>
            <a:r>
              <a:rPr lang="en-US" sz="1800"/>
              <a:t>Quyết định của An có thể không đúng. </a:t>
            </a:r>
          </a:p>
        </p:txBody>
      </p:sp>
      <p:sp>
        <p:nvSpPr>
          <p:cNvPr id="96" name="Rectangle: Rounded Corners 95">
            <a:extLst>
              <a:ext uri="{FF2B5EF4-FFF2-40B4-BE49-F238E27FC236}">
                <a16:creationId xmlns:a16="http://schemas.microsoft.com/office/drawing/2014/main" xmlns="" id="{394857B8-B937-2CE0-DD97-CF78ACB6476C}"/>
              </a:ext>
            </a:extLst>
          </p:cNvPr>
          <p:cNvSpPr/>
          <p:nvPr/>
        </p:nvSpPr>
        <p:spPr>
          <a:xfrm>
            <a:off x="387818" y="2123168"/>
            <a:ext cx="2547257" cy="831297"/>
          </a:xfrm>
          <a:prstGeom prst="roundRect">
            <a:avLst>
              <a:gd name="adj" fmla="val 9683"/>
            </a:avLst>
          </a:prstGeom>
          <a:solidFill>
            <a:schemeClr val="accent3">
              <a:lumMod val="20000"/>
              <a:lumOff val="80000"/>
            </a:schemeClr>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1800">
                <a:solidFill>
                  <a:schemeClr val="tx1"/>
                </a:solidFill>
                <a:latin typeface="+mj-lt"/>
              </a:rPr>
              <a:t>Chỉ đăng kí một nguyện vọng. </a:t>
            </a:r>
          </a:p>
        </p:txBody>
      </p:sp>
      <p:cxnSp>
        <p:nvCxnSpPr>
          <p:cNvPr id="97" name="Straight Connector 96">
            <a:extLst>
              <a:ext uri="{FF2B5EF4-FFF2-40B4-BE49-F238E27FC236}">
                <a16:creationId xmlns:a16="http://schemas.microsoft.com/office/drawing/2014/main" xmlns="" id="{2C19840B-C2C2-66B0-EBAC-C3D683494782}"/>
              </a:ext>
            </a:extLst>
          </p:cNvPr>
          <p:cNvCxnSpPr/>
          <p:nvPr/>
        </p:nvCxnSpPr>
        <p:spPr>
          <a:xfrm>
            <a:off x="3036675" y="2538816"/>
            <a:ext cx="384629" cy="0"/>
          </a:xfrm>
          <a:prstGeom prst="line">
            <a:avLst/>
          </a:prstGeom>
          <a:ln w="28575">
            <a:solidFill>
              <a:srgbClr val="C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98" name="TextBox 97">
            <a:extLst>
              <a:ext uri="{FF2B5EF4-FFF2-40B4-BE49-F238E27FC236}">
                <a16:creationId xmlns:a16="http://schemas.microsoft.com/office/drawing/2014/main" xmlns="" id="{A5645BA8-40D0-6186-5220-8C901235C982}"/>
              </a:ext>
            </a:extLst>
          </p:cNvPr>
          <p:cNvSpPr txBox="1"/>
          <p:nvPr/>
        </p:nvSpPr>
        <p:spPr>
          <a:xfrm>
            <a:off x="3515555" y="2117313"/>
            <a:ext cx="2246006" cy="872034"/>
          </a:xfrm>
          <a:prstGeom prst="rect">
            <a:avLst/>
          </a:prstGeom>
          <a:noFill/>
        </p:spPr>
        <p:txBody>
          <a:bodyPr wrap="square" rtlCol="0">
            <a:spAutoFit/>
          </a:bodyPr>
          <a:lstStyle/>
          <a:p>
            <a:pPr algn="just">
              <a:lnSpc>
                <a:spcPct val="150000"/>
              </a:lnSpc>
            </a:pPr>
            <a:r>
              <a:rPr lang="en-US" sz="1800"/>
              <a:t>Giảm cơ hội lựa chọn của bản thân.</a:t>
            </a:r>
          </a:p>
        </p:txBody>
      </p:sp>
      <p:sp>
        <p:nvSpPr>
          <p:cNvPr id="99" name="Right Brace 98">
            <a:extLst>
              <a:ext uri="{FF2B5EF4-FFF2-40B4-BE49-F238E27FC236}">
                <a16:creationId xmlns:a16="http://schemas.microsoft.com/office/drawing/2014/main" xmlns="" id="{FCCC59D5-37C2-D5A2-B243-A944E990570A}"/>
              </a:ext>
            </a:extLst>
          </p:cNvPr>
          <p:cNvSpPr/>
          <p:nvPr/>
        </p:nvSpPr>
        <p:spPr>
          <a:xfrm rot="5400000">
            <a:off x="2936528" y="1245446"/>
            <a:ext cx="205775" cy="4019150"/>
          </a:xfrm>
          <a:prstGeom prst="rightBrace">
            <a:avLst>
              <a:gd name="adj1" fmla="val 49843"/>
              <a:gd name="adj2" fmla="val 50000"/>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0" name="TextBox 99">
            <a:extLst>
              <a:ext uri="{FF2B5EF4-FFF2-40B4-BE49-F238E27FC236}">
                <a16:creationId xmlns:a16="http://schemas.microsoft.com/office/drawing/2014/main" xmlns="" id="{2E1249EA-1A9A-ED1D-9F9F-BEA5BBE9DC1E}"/>
              </a:ext>
            </a:extLst>
          </p:cNvPr>
          <p:cNvSpPr txBox="1"/>
          <p:nvPr/>
        </p:nvSpPr>
        <p:spPr>
          <a:xfrm>
            <a:off x="1400163" y="3521683"/>
            <a:ext cx="3262658" cy="958660"/>
          </a:xfrm>
          <a:prstGeom prst="rect">
            <a:avLst/>
          </a:prstGeom>
          <a:noFill/>
        </p:spPr>
        <p:txBody>
          <a:bodyPr wrap="square" rtlCol="0">
            <a:spAutoFit/>
          </a:bodyPr>
          <a:lstStyle/>
          <a:p>
            <a:pPr algn="ctr">
              <a:lnSpc>
                <a:spcPct val="150000"/>
              </a:lnSpc>
            </a:pPr>
            <a:r>
              <a:rPr lang="en-US" sz="2000" i="1">
                <a:solidFill>
                  <a:srgbClr val="C00000"/>
                </a:solidFill>
              </a:rPr>
              <a:t>An cần sử dụng thông tin đáng tin cậy. </a:t>
            </a:r>
          </a:p>
        </p:txBody>
      </p:sp>
    </p:spTree>
    <p:extLst>
      <p:ext uri="{BB962C8B-B14F-4D97-AF65-F5344CB8AC3E}">
        <p14:creationId xmlns:p14="http://schemas.microsoft.com/office/powerpoint/2010/main" val="32372112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barn(inVertical)">
                                      <p:cBhvr>
                                        <p:cTn id="7" dur="500"/>
                                        <p:tgtEl>
                                          <p:spTgt spid="9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4"/>
                                        </p:tgtEl>
                                        <p:attrNameLst>
                                          <p:attrName>style.visibility</p:attrName>
                                        </p:attrNameLst>
                                      </p:cBhvr>
                                      <p:to>
                                        <p:strVal val="visible"/>
                                      </p:to>
                                    </p:set>
                                    <p:animEffect transition="in" filter="wipe(down)">
                                      <p:cBhvr>
                                        <p:cTn id="12" dur="500"/>
                                        <p:tgtEl>
                                          <p:spTgt spid="94"/>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Effect transition="in" filter="wipe(down)">
                                      <p:cBhvr>
                                        <p:cTn id="15" dur="500"/>
                                        <p:tgtEl>
                                          <p:spTgt spid="9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96"/>
                                        </p:tgtEl>
                                        <p:attrNameLst>
                                          <p:attrName>style.visibility</p:attrName>
                                        </p:attrNameLst>
                                      </p:cBhvr>
                                      <p:to>
                                        <p:strVal val="visible"/>
                                      </p:to>
                                    </p:set>
                                    <p:animEffect transition="in" filter="barn(inVertical)">
                                      <p:cBhvr>
                                        <p:cTn id="20" dur="500"/>
                                        <p:tgtEl>
                                          <p:spTgt spid="9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97"/>
                                        </p:tgtEl>
                                        <p:attrNameLst>
                                          <p:attrName>style.visibility</p:attrName>
                                        </p:attrNameLst>
                                      </p:cBhvr>
                                      <p:to>
                                        <p:strVal val="visible"/>
                                      </p:to>
                                    </p:set>
                                    <p:animEffect transition="in" filter="wipe(down)">
                                      <p:cBhvr>
                                        <p:cTn id="25" dur="500"/>
                                        <p:tgtEl>
                                          <p:spTgt spid="97"/>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98"/>
                                        </p:tgtEl>
                                        <p:attrNameLst>
                                          <p:attrName>style.visibility</p:attrName>
                                        </p:attrNameLst>
                                      </p:cBhvr>
                                      <p:to>
                                        <p:strVal val="visible"/>
                                      </p:to>
                                    </p:set>
                                    <p:animEffect transition="in" filter="wipe(down)">
                                      <p:cBhvr>
                                        <p:cTn id="28" dur="500"/>
                                        <p:tgtEl>
                                          <p:spTgt spid="9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99"/>
                                        </p:tgtEl>
                                        <p:attrNameLst>
                                          <p:attrName>style.visibility</p:attrName>
                                        </p:attrNameLst>
                                      </p:cBhvr>
                                      <p:to>
                                        <p:strVal val="visible"/>
                                      </p:to>
                                    </p:set>
                                    <p:animEffect transition="in" filter="wipe(up)">
                                      <p:cBhvr>
                                        <p:cTn id="33" dur="500"/>
                                        <p:tgtEl>
                                          <p:spTgt spid="99"/>
                                        </p:tgtEl>
                                      </p:cBhvr>
                                    </p:animEffect>
                                  </p:childTnLst>
                                </p:cTn>
                              </p:par>
                              <p:par>
                                <p:cTn id="34" presetID="22" presetClass="entr" presetSubtype="1" fill="hold" grpId="0" nodeType="withEffect">
                                  <p:stCondLst>
                                    <p:cond delay="0"/>
                                  </p:stCondLst>
                                  <p:childTnLst>
                                    <p:set>
                                      <p:cBhvr>
                                        <p:cTn id="35" dur="1" fill="hold">
                                          <p:stCondLst>
                                            <p:cond delay="0"/>
                                          </p:stCondLst>
                                        </p:cTn>
                                        <p:tgtEl>
                                          <p:spTgt spid="100"/>
                                        </p:tgtEl>
                                        <p:attrNameLst>
                                          <p:attrName>style.visibility</p:attrName>
                                        </p:attrNameLst>
                                      </p:cBhvr>
                                      <p:to>
                                        <p:strVal val="visible"/>
                                      </p:to>
                                    </p:set>
                                    <p:animEffect transition="in" filter="wipe(up)">
                                      <p:cBhvr>
                                        <p:cTn id="36"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5" grpId="0"/>
      <p:bldP spid="96" grpId="0" animBg="1"/>
      <p:bldP spid="98" grpId="0"/>
      <p:bldP spid="99" grpId="0" animBg="1"/>
      <p:bldP spid="10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xmlns="" id="{235B2288-4C13-31F6-D5C4-B09B861160BC}"/>
              </a:ext>
            </a:extLst>
          </p:cNvPr>
          <p:cNvSpPr txBox="1"/>
          <p:nvPr/>
        </p:nvSpPr>
        <p:spPr>
          <a:xfrm>
            <a:off x="268514" y="379291"/>
            <a:ext cx="8599715" cy="1420325"/>
          </a:xfrm>
          <a:prstGeom prst="rect">
            <a:avLst/>
          </a:prstGeom>
          <a:noFill/>
        </p:spPr>
        <p:txBody>
          <a:bodyPr wrap="square">
            <a:spAutoFit/>
          </a:bodyPr>
          <a:lstStyle/>
          <a:p>
            <a:pPr marL="342900" indent="-342900" algn="just">
              <a:lnSpc>
                <a:spcPct val="150000"/>
              </a:lnSpc>
              <a:buFont typeface="Arial" panose="020B0604020202020204" pitchFamily="34" charset="0"/>
              <a:buChar char="•"/>
            </a:pPr>
            <a:r>
              <a:rPr lang="vi-VN" sz="2000"/>
              <a:t>Thông tin là cơ sở để đưa ra các quyết định.</a:t>
            </a:r>
          </a:p>
          <a:p>
            <a:pPr algn="just">
              <a:lnSpc>
                <a:spcPct val="150000"/>
              </a:lnSpc>
            </a:pPr>
            <a:r>
              <a:rPr lang="vi-VN" sz="2000"/>
              <a:t>→ Cần phải quan tâm đến chất lượng thông tin khi tìm kiếm, tiếp nhận, trao đổi và sử dụng thông tin để có thể đưa ra các quyết định đúng đắn.</a:t>
            </a:r>
          </a:p>
        </p:txBody>
      </p:sp>
      <p:sp>
        <p:nvSpPr>
          <p:cNvPr id="16" name="TextBox 15">
            <a:extLst>
              <a:ext uri="{FF2B5EF4-FFF2-40B4-BE49-F238E27FC236}">
                <a16:creationId xmlns:a16="http://schemas.microsoft.com/office/drawing/2014/main" xmlns="" id="{8C435215-C641-3F6B-FD8A-70D5A252D6FA}"/>
              </a:ext>
            </a:extLst>
          </p:cNvPr>
          <p:cNvSpPr txBox="1"/>
          <p:nvPr/>
        </p:nvSpPr>
        <p:spPr>
          <a:xfrm>
            <a:off x="183242" y="1928328"/>
            <a:ext cx="6663871" cy="369332"/>
          </a:xfrm>
          <a:prstGeom prst="rect">
            <a:avLst/>
          </a:prstGeom>
          <a:noFill/>
        </p:spPr>
        <p:txBody>
          <a:bodyPr wrap="square">
            <a:spAutoFit/>
          </a:bodyPr>
          <a:lstStyle/>
          <a:p>
            <a:pPr marL="285750" indent="-285750">
              <a:buFont typeface="Wingdings" panose="05000000000000000000" pitchFamily="2" charset="2"/>
              <a:buChar char="ü"/>
            </a:pPr>
            <a:r>
              <a:rPr lang="vi-VN" sz="1800" i="1">
                <a:solidFill>
                  <a:srgbClr val="C00000"/>
                </a:solidFill>
              </a:rPr>
              <a:t>Trang thông tin của cơ quan chính phủ có địa chỉ …gov.vn:</a:t>
            </a:r>
            <a:endParaRPr lang="en-US" sz="1800" i="1">
              <a:solidFill>
                <a:srgbClr val="C00000"/>
              </a:solidFill>
            </a:endParaRPr>
          </a:p>
        </p:txBody>
      </p:sp>
      <p:grpSp>
        <p:nvGrpSpPr>
          <p:cNvPr id="104" name="Group 103">
            <a:extLst>
              <a:ext uri="{FF2B5EF4-FFF2-40B4-BE49-F238E27FC236}">
                <a16:creationId xmlns:a16="http://schemas.microsoft.com/office/drawing/2014/main" xmlns="" id="{1881E8FD-0204-DCBD-BFA1-16E6E4A55D59}"/>
              </a:ext>
            </a:extLst>
          </p:cNvPr>
          <p:cNvGrpSpPr/>
          <p:nvPr/>
        </p:nvGrpSpPr>
        <p:grpSpPr>
          <a:xfrm>
            <a:off x="444498" y="2564493"/>
            <a:ext cx="3312887" cy="2305053"/>
            <a:chOff x="444498" y="2571750"/>
            <a:chExt cx="3312887" cy="2305053"/>
          </a:xfrm>
        </p:grpSpPr>
        <p:grpSp>
          <p:nvGrpSpPr>
            <p:cNvPr id="41" name="Group 40">
              <a:extLst>
                <a:ext uri="{FF2B5EF4-FFF2-40B4-BE49-F238E27FC236}">
                  <a16:creationId xmlns:a16="http://schemas.microsoft.com/office/drawing/2014/main" xmlns="" id="{6FBD89D9-83E6-8C06-7BD3-37A1CC2CCB71}"/>
                </a:ext>
              </a:extLst>
            </p:cNvPr>
            <p:cNvGrpSpPr/>
            <p:nvPr/>
          </p:nvGrpSpPr>
          <p:grpSpPr>
            <a:xfrm>
              <a:off x="518885" y="4412343"/>
              <a:ext cx="3164114" cy="464460"/>
              <a:chOff x="500743" y="4390571"/>
              <a:chExt cx="3164114" cy="464460"/>
            </a:xfrm>
          </p:grpSpPr>
          <p:sp>
            <p:nvSpPr>
              <p:cNvPr id="35" name="Rectangle: Rounded Corners 34">
                <a:extLst>
                  <a:ext uri="{FF2B5EF4-FFF2-40B4-BE49-F238E27FC236}">
                    <a16:creationId xmlns:a16="http://schemas.microsoft.com/office/drawing/2014/main" xmlns="" id="{1DA78274-0DAA-732F-9182-78BAC79EA393}"/>
                  </a:ext>
                </a:extLst>
              </p:cNvPr>
              <p:cNvSpPr/>
              <p:nvPr/>
            </p:nvSpPr>
            <p:spPr>
              <a:xfrm>
                <a:off x="500743" y="4390571"/>
                <a:ext cx="3164114" cy="464458"/>
              </a:xfrm>
              <a:prstGeom prst="roundRect">
                <a:avLst>
                  <a:gd name="adj" fmla="val 50000"/>
                </a:avLst>
              </a:prstGeom>
              <a:solidFill>
                <a:schemeClr val="accent2">
                  <a:lumMod val="20000"/>
                  <a:lumOff val="80000"/>
                </a:schemeClr>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Top Corners Rounded 37">
                <a:extLst>
                  <a:ext uri="{FF2B5EF4-FFF2-40B4-BE49-F238E27FC236}">
                    <a16:creationId xmlns:a16="http://schemas.microsoft.com/office/drawing/2014/main" xmlns="" id="{210786EA-BA35-9393-BD1A-0FB9D300E68F}"/>
                  </a:ext>
                </a:extLst>
              </p:cNvPr>
              <p:cNvSpPr/>
              <p:nvPr/>
            </p:nvSpPr>
            <p:spPr>
              <a:xfrm rot="5400000">
                <a:off x="3160485" y="4350660"/>
                <a:ext cx="464457" cy="544286"/>
              </a:xfrm>
              <a:prstGeom prst="round2SameRect">
                <a:avLst>
                  <a:gd name="adj1" fmla="val 50000"/>
                  <a:gd name="adj2" fmla="val 0"/>
                </a:avLst>
              </a:prstGeom>
              <a:solidFill>
                <a:schemeClr val="bg1"/>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
                <a:extLst>
                  <a:ext uri="{FF2B5EF4-FFF2-40B4-BE49-F238E27FC236}">
                    <a16:creationId xmlns:a16="http://schemas.microsoft.com/office/drawing/2014/main" xmlns="" id="{858F914E-0A1A-B042-66AB-6A09040C4BCC}"/>
                  </a:ext>
                </a:extLst>
              </p:cNvPr>
              <p:cNvSpPr/>
              <p:nvPr/>
            </p:nvSpPr>
            <p:spPr>
              <a:xfrm>
                <a:off x="3242203" y="4468781"/>
                <a:ext cx="301019" cy="308037"/>
              </a:xfrm>
              <a:custGeom>
                <a:avLst/>
                <a:gdLst/>
                <a:ahLst/>
                <a:cxnLst/>
                <a:rect l="l" t="t" r="r" b="b"/>
                <a:pathLst>
                  <a:path w="4021058" h="4114800">
                    <a:moveTo>
                      <a:pt x="0" y="0"/>
                    </a:moveTo>
                    <a:lnTo>
                      <a:pt x="4021058" y="0"/>
                    </a:lnTo>
                    <a:lnTo>
                      <a:pt x="4021058"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0" name="TextBox 39">
                <a:extLst>
                  <a:ext uri="{FF2B5EF4-FFF2-40B4-BE49-F238E27FC236}">
                    <a16:creationId xmlns:a16="http://schemas.microsoft.com/office/drawing/2014/main" xmlns="" id="{ED8AB3FD-5710-334A-8C3D-CF20721DF534}"/>
                  </a:ext>
                </a:extLst>
              </p:cNvPr>
              <p:cNvSpPr txBox="1"/>
              <p:nvPr/>
            </p:nvSpPr>
            <p:spPr>
              <a:xfrm>
                <a:off x="702126" y="4456432"/>
                <a:ext cx="2418442" cy="307777"/>
              </a:xfrm>
              <a:prstGeom prst="rect">
                <a:avLst/>
              </a:prstGeom>
              <a:noFill/>
            </p:spPr>
            <p:txBody>
              <a:bodyPr wrap="square">
                <a:spAutoFit/>
              </a:bodyPr>
              <a:lstStyle/>
              <a:p>
                <a:pPr algn="ctr"/>
                <a:r>
                  <a:rPr lang="en-US">
                    <a:hlinkClick r:id="rId4"/>
                  </a:rPr>
                  <a:t>https://dichvucong.gov.vn/</a:t>
                </a:r>
                <a:r>
                  <a:rPr lang="en-US"/>
                  <a:t>  </a:t>
                </a:r>
              </a:p>
            </p:txBody>
          </p:sp>
        </p:grpSp>
        <p:pic>
          <p:nvPicPr>
            <p:cNvPr id="103" name="Picture 102">
              <a:extLst>
                <a:ext uri="{FF2B5EF4-FFF2-40B4-BE49-F238E27FC236}">
                  <a16:creationId xmlns:a16="http://schemas.microsoft.com/office/drawing/2014/main" xmlns="" id="{859B1BD6-127D-28D4-5F6C-BB10EF279FDE}"/>
                </a:ext>
              </a:extLst>
            </p:cNvPr>
            <p:cNvPicPr>
              <a:picLocks noChangeAspect="1"/>
            </p:cNvPicPr>
            <p:nvPr/>
          </p:nvPicPr>
          <p:blipFill>
            <a:blip r:embed="rId5"/>
            <a:stretch>
              <a:fillRect/>
            </a:stretch>
          </p:blipFill>
          <p:spPr>
            <a:xfrm>
              <a:off x="444498" y="2571750"/>
              <a:ext cx="3312887" cy="1723686"/>
            </a:xfrm>
            <a:prstGeom prst="rect">
              <a:avLst/>
            </a:prstGeom>
          </p:spPr>
        </p:pic>
      </p:grpSp>
      <p:grpSp>
        <p:nvGrpSpPr>
          <p:cNvPr id="107" name="Group 106">
            <a:extLst>
              <a:ext uri="{FF2B5EF4-FFF2-40B4-BE49-F238E27FC236}">
                <a16:creationId xmlns:a16="http://schemas.microsoft.com/office/drawing/2014/main" xmlns="" id="{783F1ABB-C7D7-E77C-060D-69D6AD3DBB74}"/>
              </a:ext>
            </a:extLst>
          </p:cNvPr>
          <p:cNvGrpSpPr/>
          <p:nvPr/>
        </p:nvGrpSpPr>
        <p:grpSpPr>
          <a:xfrm>
            <a:off x="5075824" y="2399358"/>
            <a:ext cx="3542579" cy="2470188"/>
            <a:chOff x="5075824" y="2406615"/>
            <a:chExt cx="3542579" cy="2470188"/>
          </a:xfrm>
        </p:grpSpPr>
        <p:grpSp>
          <p:nvGrpSpPr>
            <p:cNvPr id="42" name="Group 41">
              <a:extLst>
                <a:ext uri="{FF2B5EF4-FFF2-40B4-BE49-F238E27FC236}">
                  <a16:creationId xmlns:a16="http://schemas.microsoft.com/office/drawing/2014/main" xmlns="" id="{A7EAB496-BA1F-73D1-7068-E21853EEAB30}"/>
                </a:ext>
              </a:extLst>
            </p:cNvPr>
            <p:cNvGrpSpPr/>
            <p:nvPr/>
          </p:nvGrpSpPr>
          <p:grpSpPr>
            <a:xfrm>
              <a:off x="5265057" y="4412343"/>
              <a:ext cx="3164114" cy="464460"/>
              <a:chOff x="500743" y="4390571"/>
              <a:chExt cx="3164114" cy="464460"/>
            </a:xfrm>
          </p:grpSpPr>
          <p:sp>
            <p:nvSpPr>
              <p:cNvPr id="43" name="Rectangle: Rounded Corners 42">
                <a:extLst>
                  <a:ext uri="{FF2B5EF4-FFF2-40B4-BE49-F238E27FC236}">
                    <a16:creationId xmlns:a16="http://schemas.microsoft.com/office/drawing/2014/main" xmlns="" id="{BA858485-9C01-FE32-AAAF-4131344B0009}"/>
                  </a:ext>
                </a:extLst>
              </p:cNvPr>
              <p:cNvSpPr/>
              <p:nvPr/>
            </p:nvSpPr>
            <p:spPr>
              <a:xfrm>
                <a:off x="500743" y="4390571"/>
                <a:ext cx="3164114" cy="464458"/>
              </a:xfrm>
              <a:prstGeom prst="roundRect">
                <a:avLst>
                  <a:gd name="adj" fmla="val 50000"/>
                </a:avLst>
              </a:prstGeom>
              <a:solidFill>
                <a:schemeClr val="accent2">
                  <a:lumMod val="20000"/>
                  <a:lumOff val="80000"/>
                </a:schemeClr>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Top Corners Rounded 43">
                <a:extLst>
                  <a:ext uri="{FF2B5EF4-FFF2-40B4-BE49-F238E27FC236}">
                    <a16:creationId xmlns:a16="http://schemas.microsoft.com/office/drawing/2014/main" xmlns="" id="{43DF4F5F-A706-62C8-0FDF-21BB34D151B5}"/>
                  </a:ext>
                </a:extLst>
              </p:cNvPr>
              <p:cNvSpPr/>
              <p:nvPr/>
            </p:nvSpPr>
            <p:spPr>
              <a:xfrm rot="5400000">
                <a:off x="3160485" y="4350660"/>
                <a:ext cx="464457" cy="544286"/>
              </a:xfrm>
              <a:prstGeom prst="round2SameRect">
                <a:avLst>
                  <a:gd name="adj1" fmla="val 50000"/>
                  <a:gd name="adj2" fmla="val 0"/>
                </a:avLst>
              </a:prstGeom>
              <a:solidFill>
                <a:schemeClr val="bg1"/>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3">
                <a:extLst>
                  <a:ext uri="{FF2B5EF4-FFF2-40B4-BE49-F238E27FC236}">
                    <a16:creationId xmlns:a16="http://schemas.microsoft.com/office/drawing/2014/main" xmlns="" id="{7A8EE470-AF69-0A4A-65B6-18B47FD2BC91}"/>
                  </a:ext>
                </a:extLst>
              </p:cNvPr>
              <p:cNvSpPr/>
              <p:nvPr/>
            </p:nvSpPr>
            <p:spPr>
              <a:xfrm>
                <a:off x="3242203" y="4468781"/>
                <a:ext cx="301019" cy="308037"/>
              </a:xfrm>
              <a:custGeom>
                <a:avLst/>
                <a:gdLst/>
                <a:ahLst/>
                <a:cxnLst/>
                <a:rect l="l" t="t" r="r" b="b"/>
                <a:pathLst>
                  <a:path w="4021058" h="4114800">
                    <a:moveTo>
                      <a:pt x="0" y="0"/>
                    </a:moveTo>
                    <a:lnTo>
                      <a:pt x="4021058" y="0"/>
                    </a:lnTo>
                    <a:lnTo>
                      <a:pt x="4021058"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101" name="TextBox 100">
                <a:extLst>
                  <a:ext uri="{FF2B5EF4-FFF2-40B4-BE49-F238E27FC236}">
                    <a16:creationId xmlns:a16="http://schemas.microsoft.com/office/drawing/2014/main" xmlns="" id="{4FC02220-CA68-59B7-0FA4-9F47FF437AE7}"/>
                  </a:ext>
                </a:extLst>
              </p:cNvPr>
              <p:cNvSpPr txBox="1"/>
              <p:nvPr/>
            </p:nvSpPr>
            <p:spPr>
              <a:xfrm>
                <a:off x="702126" y="4456432"/>
                <a:ext cx="2418442" cy="307777"/>
              </a:xfrm>
              <a:prstGeom prst="rect">
                <a:avLst/>
              </a:prstGeom>
              <a:noFill/>
            </p:spPr>
            <p:txBody>
              <a:bodyPr wrap="square">
                <a:spAutoFit/>
              </a:bodyPr>
              <a:lstStyle/>
              <a:p>
                <a:pPr algn="ctr"/>
                <a:r>
                  <a:rPr lang="en-US">
                    <a:hlinkClick r:id="rId6"/>
                  </a:rPr>
                  <a:t>https://moet.gov.vn/</a:t>
                </a:r>
                <a:r>
                  <a:rPr lang="en-US"/>
                  <a:t> </a:t>
                </a:r>
              </a:p>
            </p:txBody>
          </p:sp>
        </p:grpSp>
        <p:pic>
          <p:nvPicPr>
            <p:cNvPr id="106" name="Picture 105">
              <a:extLst>
                <a:ext uri="{FF2B5EF4-FFF2-40B4-BE49-F238E27FC236}">
                  <a16:creationId xmlns:a16="http://schemas.microsoft.com/office/drawing/2014/main" xmlns="" id="{54822F91-D981-2428-2FF7-70EB5695BAB2}"/>
                </a:ext>
              </a:extLst>
            </p:cNvPr>
            <p:cNvPicPr>
              <a:picLocks noChangeAspect="1"/>
            </p:cNvPicPr>
            <p:nvPr/>
          </p:nvPicPr>
          <p:blipFill>
            <a:blip r:embed="rId7"/>
            <a:stretch>
              <a:fillRect/>
            </a:stretch>
          </p:blipFill>
          <p:spPr>
            <a:xfrm>
              <a:off x="5075824" y="2406615"/>
              <a:ext cx="3542579" cy="1877527"/>
            </a:xfrm>
            <a:prstGeom prst="rect">
              <a:avLst/>
            </a:prstGeom>
          </p:spPr>
        </p:pic>
      </p:grpSp>
    </p:spTree>
    <p:extLst>
      <p:ext uri="{BB962C8B-B14F-4D97-AF65-F5344CB8AC3E}">
        <p14:creationId xmlns:p14="http://schemas.microsoft.com/office/powerpoint/2010/main" val="10484751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randombar(horizontal)">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randombar(horizontal)">
                                      <p:cBhvr>
                                        <p:cTn id="12" dur="5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ppt_x"/>
                                          </p:val>
                                        </p:tav>
                                        <p:tav tm="100000">
                                          <p:val>
                                            <p:strVal val="#ppt_x"/>
                                          </p:val>
                                        </p:tav>
                                      </p:tavLst>
                                    </p:anim>
                                    <p:anim calcmode="lin" valueType="num">
                                      <p:cBhvr additive="base">
                                        <p:cTn id="1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04"/>
                                        </p:tgtEl>
                                        <p:attrNameLst>
                                          <p:attrName>style.visibility</p:attrName>
                                        </p:attrNameLst>
                                      </p:cBhvr>
                                      <p:to>
                                        <p:strVal val="visible"/>
                                      </p:to>
                                    </p:set>
                                    <p:animEffect transition="in" filter="barn(inVertical)">
                                      <p:cBhvr>
                                        <p:cTn id="23" dur="500"/>
                                        <p:tgtEl>
                                          <p:spTgt spid="104"/>
                                        </p:tgtEl>
                                      </p:cBhvr>
                                    </p:animEffect>
                                  </p:childTnLst>
                                </p:cTn>
                              </p:par>
                              <p:par>
                                <p:cTn id="24" presetID="16" presetClass="entr" presetSubtype="21" fill="hold" nodeType="withEffect">
                                  <p:stCondLst>
                                    <p:cond delay="0"/>
                                  </p:stCondLst>
                                  <p:childTnLst>
                                    <p:set>
                                      <p:cBhvr>
                                        <p:cTn id="25" dur="1" fill="hold">
                                          <p:stCondLst>
                                            <p:cond delay="0"/>
                                          </p:stCondLst>
                                        </p:cTn>
                                        <p:tgtEl>
                                          <p:spTgt spid="107"/>
                                        </p:tgtEl>
                                        <p:attrNameLst>
                                          <p:attrName>style.visibility</p:attrName>
                                        </p:attrNameLst>
                                      </p:cBhvr>
                                      <p:to>
                                        <p:strVal val="visible"/>
                                      </p:to>
                                    </p:set>
                                    <p:animEffect transition="in" filter="barn(inVertical)">
                                      <p:cBhvr>
                                        <p:cTn id="26"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theme/theme1.xml><?xml version="1.0" encoding="utf-8"?>
<a:theme xmlns:a="http://schemas.openxmlformats.org/drawingml/2006/main" name="Media Literacy and Critical Thinking - Spanish - Foreign Language - 9th grade by Slidesgo">
  <a:themeElements>
    <a:clrScheme name="Simple Light">
      <a:dk1>
        <a:srgbClr val="1D262D"/>
      </a:dk1>
      <a:lt1>
        <a:srgbClr val="FFFFFF"/>
      </a:lt1>
      <a:dk2>
        <a:srgbClr val="E7EEF7"/>
      </a:dk2>
      <a:lt2>
        <a:srgbClr val="FDCAA7"/>
      </a:lt2>
      <a:accent1>
        <a:srgbClr val="F4AC64"/>
      </a:accent1>
      <a:accent2>
        <a:srgbClr val="F9CD75"/>
      </a:accent2>
      <a:accent3>
        <a:srgbClr val="EA5750"/>
      </a:accent3>
      <a:accent4>
        <a:srgbClr val="B9CEEB"/>
      </a:accent4>
      <a:accent5>
        <a:srgbClr val="3B4C80"/>
      </a:accent5>
      <a:accent6>
        <a:srgbClr val="101B48"/>
      </a:accent6>
      <a:hlink>
        <a:srgbClr val="1D262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TotalTime>
  <Words>1985</Words>
  <Application>Microsoft Office PowerPoint</Application>
  <PresentationFormat>On-screen Show (16:9)</PresentationFormat>
  <Paragraphs>156</Paragraphs>
  <Slides>30</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Times New Roman</vt:lpstr>
      <vt:lpstr>Instrument Sans SemiBold</vt:lpstr>
      <vt:lpstr>Wingdings</vt:lpstr>
      <vt:lpstr>Instrument Sans</vt:lpstr>
      <vt:lpstr>Arial</vt:lpstr>
      <vt:lpstr>Arimo</vt:lpstr>
      <vt:lpstr>Calibri</vt:lpstr>
      <vt:lpstr>Media Literacy and Critical Thinking - Spanish - Foreign Language - 9th grade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HƯỚNG DẪN VỀ NHÀ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Thu Nguyen</dc:creator>
  <cp:lastModifiedBy>Microsoft account</cp:lastModifiedBy>
  <cp:revision>3</cp:revision>
  <dcterms:modified xsi:type="dcterms:W3CDTF">2025-05-21T04:34:03Z</dcterms:modified>
</cp:coreProperties>
</file>