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75" r:id="rId3"/>
    <p:sldId id="277" r:id="rId4"/>
    <p:sldId id="272" r:id="rId5"/>
    <p:sldId id="273" r:id="rId6"/>
    <p:sldId id="274" r:id="rId7"/>
    <p:sldId id="280" r:id="rId8"/>
    <p:sldId id="279" r:id="rId9"/>
    <p:sldId id="278" r:id="rId10"/>
    <p:sldId id="281" r:id="rId11"/>
    <p:sldId id="282" r:id="rId12"/>
    <p:sldId id="284" r:id="rId13"/>
    <p:sldId id="283" r:id="rId14"/>
    <p:sldId id="285" r:id="rId15"/>
    <p:sldId id="286" r:id="rId16"/>
    <p:sldId id="287" r:id="rId17"/>
    <p:sldId id="288" r:id="rId18"/>
    <p:sldId id="266" r:id="rId19"/>
    <p:sldId id="289" r:id="rId20"/>
  </p:sldIdLst>
  <p:sldSz cx="18288000" cy="10287000"/>
  <p:notesSz cx="6858000" cy="9144000"/>
  <p:embeddedFontLst>
    <p:embeddedFont>
      <p:font typeface="Calibri" panose="020F0502020204030204" pitchFamily="34"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EACCE6-4234-4982-B72C-DB664F452043}">
          <p14:sldIdLst>
            <p14:sldId id="271"/>
            <p14:sldId id="275"/>
            <p14:sldId id="277"/>
            <p14:sldId id="272"/>
            <p14:sldId id="273"/>
            <p14:sldId id="274"/>
            <p14:sldId id="280"/>
            <p14:sldId id="279"/>
            <p14:sldId id="278"/>
            <p14:sldId id="281"/>
            <p14:sldId id="282"/>
            <p14:sldId id="284"/>
            <p14:sldId id="283"/>
            <p14:sldId id="285"/>
            <p14:sldId id="286"/>
            <p14:sldId id="287"/>
            <p14:sldId id="288"/>
            <p14:sldId id="266"/>
            <p14:sldId id="2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9D7F"/>
    <a:srgbClr val="F2E4B3"/>
    <a:srgbClr val="D8BAEC"/>
    <a:srgbClr val="DDEBEC"/>
    <a:srgbClr val="C2EAF2"/>
    <a:srgbClr val="FCE0EF"/>
    <a:srgbClr val="38455D"/>
    <a:srgbClr val="FDF9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4" d="100"/>
          <a:sy n="64" d="100"/>
        </p:scale>
        <p:origin x="78" y="3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05/21/2025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0.svg"/><Relationship Id="rId5" Type="http://schemas.openxmlformats.org/officeDocument/2006/relationships/image" Target="../media/image13.png"/><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6.sv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8.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grpSp>
        <p:nvGrpSpPr>
          <p:cNvPr id="7" name="Group 7"/>
          <p:cNvGrpSpPr/>
          <p:nvPr/>
        </p:nvGrpSpPr>
        <p:grpSpPr>
          <a:xfrm>
            <a:off x="3176578" y="9543064"/>
            <a:ext cx="2443263" cy="743936"/>
            <a:chOff x="0" y="0"/>
            <a:chExt cx="6605515" cy="2011276"/>
          </a:xfrm>
        </p:grpSpPr>
        <p:sp>
          <p:nvSpPr>
            <p:cNvPr id="8" name="Freeform 8"/>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9" name="Freeform 9"/>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0" name="AutoShape 10"/>
          <p:cNvSpPr/>
          <p:nvPr/>
        </p:nvSpPr>
        <p:spPr>
          <a:xfrm rot="-5400000">
            <a:off x="4061755" y="9891220"/>
            <a:ext cx="324041" cy="0"/>
          </a:xfrm>
          <a:prstGeom prst="line">
            <a:avLst/>
          </a:prstGeom>
          <a:ln w="47625" cap="rnd">
            <a:solidFill>
              <a:srgbClr val="38455D"/>
            </a:solidFill>
            <a:prstDash val="solid"/>
            <a:headEnd type="none" w="sm" len="sm"/>
            <a:tailEnd type="none" w="sm" len="sm"/>
          </a:ln>
        </p:spPr>
      </p:sp>
      <p:sp>
        <p:nvSpPr>
          <p:cNvPr id="11" name="AutoShape 11"/>
          <p:cNvSpPr/>
          <p:nvPr/>
        </p:nvSpPr>
        <p:spPr>
          <a:xfrm rot="-5400000">
            <a:off x="4236189"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4410624" y="9891220"/>
            <a:ext cx="324041" cy="0"/>
          </a:xfrm>
          <a:prstGeom prst="line">
            <a:avLst/>
          </a:prstGeom>
          <a:ln w="47625" cap="rnd">
            <a:solidFill>
              <a:srgbClr val="38455D"/>
            </a:solidFill>
            <a:prstDash val="solid"/>
            <a:headEnd type="none" w="sm" len="sm"/>
            <a:tailEnd type="none" w="sm" len="sm"/>
          </a:ln>
        </p:spPr>
      </p:sp>
      <p:grpSp>
        <p:nvGrpSpPr>
          <p:cNvPr id="13" name="Group 13"/>
          <p:cNvGrpSpPr/>
          <p:nvPr/>
        </p:nvGrpSpPr>
        <p:grpSpPr>
          <a:xfrm rot="5400000">
            <a:off x="2550117" y="9769747"/>
            <a:ext cx="432159" cy="290570"/>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5" name="Group 15"/>
          <p:cNvGrpSpPr/>
          <p:nvPr/>
        </p:nvGrpSpPr>
        <p:grpSpPr>
          <a:xfrm rot="-5400000">
            <a:off x="17659937" y="9769747"/>
            <a:ext cx="432159" cy="290570"/>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sp>
        <p:nvSpPr>
          <p:cNvPr id="28" name="Rectangle 27">
            <a:extLst>
              <a:ext uri="{FF2B5EF4-FFF2-40B4-BE49-F238E27FC236}">
                <a16:creationId xmlns:a16="http://schemas.microsoft.com/office/drawing/2014/main" xmlns="" id="{B55CCCB8-F7EE-DF51-CB33-7193E30A6B83}"/>
              </a:ext>
            </a:extLst>
          </p:cNvPr>
          <p:cNvSpPr/>
          <p:nvPr/>
        </p:nvSpPr>
        <p:spPr>
          <a:xfrm>
            <a:off x="609600" y="647700"/>
            <a:ext cx="17068800" cy="8229600"/>
          </a:xfrm>
          <a:prstGeom prst="rect">
            <a:avLst/>
          </a:prstGeom>
          <a:solidFill>
            <a:schemeClr val="bg1"/>
          </a:solidFill>
          <a:ln w="38100">
            <a:solidFill>
              <a:srgbClr val="384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90D7F649-9737-0D92-0E21-DF102CE2E876}"/>
              </a:ext>
            </a:extLst>
          </p:cNvPr>
          <p:cNvSpPr txBox="1"/>
          <p:nvPr/>
        </p:nvSpPr>
        <p:spPr>
          <a:xfrm>
            <a:off x="609600" y="3092010"/>
            <a:ext cx="17068800" cy="3340979"/>
          </a:xfrm>
          <a:prstGeom prst="rect">
            <a:avLst/>
          </a:prstGeom>
          <a:noFill/>
        </p:spPr>
        <p:txBody>
          <a:bodyPr wrap="square" rtlCol="0">
            <a:spAutoFit/>
          </a:bodyPr>
          <a:lstStyle/>
          <a:p>
            <a:pPr algn="ctr">
              <a:lnSpc>
                <a:spcPct val="150000"/>
              </a:lnSpc>
            </a:pPr>
            <a:r>
              <a:rPr lang="en-US" sz="7500" b="1">
                <a:latin typeface="Arial" panose="020B0604020202020204" pitchFamily="34" charset="0"/>
                <a:cs typeface="Arial" panose="020B0604020202020204" pitchFamily="34" charset="0"/>
              </a:rPr>
              <a:t>MỜI CÁC EM QUAY TRỞ LẠI </a:t>
            </a:r>
          </a:p>
          <a:p>
            <a:pPr algn="ctr">
              <a:lnSpc>
                <a:spcPct val="150000"/>
              </a:lnSpc>
            </a:pPr>
            <a:r>
              <a:rPr lang="en-US" sz="7500" b="1">
                <a:latin typeface="Arial" panose="020B0604020202020204" pitchFamily="34" charset="0"/>
                <a:cs typeface="Arial" panose="020B0604020202020204" pitchFamily="34" charset="0"/>
              </a:rPr>
              <a:t>VỚI TIẾT TIN HỌC NGÀY HÔM NAY!</a:t>
            </a:r>
          </a:p>
        </p:txBody>
      </p:sp>
    </p:spTree>
    <p:extLst>
      <p:ext uri="{BB962C8B-B14F-4D97-AF65-F5344CB8AC3E}">
        <p14:creationId xmlns:p14="http://schemas.microsoft.com/office/powerpoint/2010/main" val="1215538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pic>
        <p:nvPicPr>
          <p:cNvPr id="3076" name="Picture 4" descr="Tên miền edu.vn là gì? Hướng dẫn đăng ký tên miền edu.vn">
            <a:extLst>
              <a:ext uri="{FF2B5EF4-FFF2-40B4-BE49-F238E27FC236}">
                <a16:creationId xmlns:a16="http://schemas.microsoft.com/office/drawing/2014/main" xmlns="" id="{C3EE4C58-C7FF-3BD0-1787-5D1A987E9A2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946" t="21689" r="19053" b="18231"/>
          <a:stretch/>
        </p:blipFill>
        <p:spPr bwMode="auto">
          <a:xfrm>
            <a:off x="11134724" y="2673605"/>
            <a:ext cx="6096001" cy="3147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xmlns="" id="{1173C13C-5017-FFA8-51A4-364A697ACC84}"/>
              </a:ext>
            </a:extLst>
          </p:cNvPr>
          <p:cNvPicPr>
            <a:picLocks noChangeAspect="1"/>
          </p:cNvPicPr>
          <p:nvPr/>
        </p:nvPicPr>
        <p:blipFill>
          <a:blip r:embed="rId3"/>
          <a:stretch>
            <a:fillRect/>
          </a:stretch>
        </p:blipFill>
        <p:spPr>
          <a:xfrm>
            <a:off x="1474913" y="6667500"/>
            <a:ext cx="15338174" cy="3147462"/>
          </a:xfrm>
          <a:prstGeom prst="rect">
            <a:avLst/>
          </a:prstGeom>
        </p:spPr>
      </p:pic>
      <p:sp>
        <p:nvSpPr>
          <p:cNvPr id="6" name="TextBox 5">
            <a:extLst>
              <a:ext uri="{FF2B5EF4-FFF2-40B4-BE49-F238E27FC236}">
                <a16:creationId xmlns:a16="http://schemas.microsoft.com/office/drawing/2014/main" xmlns="" id="{951B27D2-23C9-24D0-B18F-03FC0E4C4831}"/>
              </a:ext>
            </a:extLst>
          </p:cNvPr>
          <p:cNvSpPr txBox="1"/>
          <p:nvPr/>
        </p:nvSpPr>
        <p:spPr>
          <a:xfrm>
            <a:off x="857250" y="375298"/>
            <a:ext cx="16573500" cy="1738296"/>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3800" i="1">
                <a:solidFill>
                  <a:srgbClr val="C00000"/>
                </a:solidFill>
                <a:latin typeface="Arial" panose="020B0604020202020204" pitchFamily="34" charset="0"/>
                <a:cs typeface="Arial" panose="020B0604020202020204" pitchFamily="34" charset="0"/>
              </a:rPr>
              <a:t>Cần chú ý về nguồn thông tin, thông tin cần được xem xét về thẩm quyền để đảm báo tính tin cậy. </a:t>
            </a:r>
          </a:p>
        </p:txBody>
      </p:sp>
      <p:sp>
        <p:nvSpPr>
          <p:cNvPr id="8" name="TextBox 7">
            <a:extLst>
              <a:ext uri="{FF2B5EF4-FFF2-40B4-BE49-F238E27FC236}">
                <a16:creationId xmlns:a16="http://schemas.microsoft.com/office/drawing/2014/main" xmlns="" id="{C5F6A842-2A0D-59CE-914A-D3C57D1ADE04}"/>
              </a:ext>
            </a:extLst>
          </p:cNvPr>
          <p:cNvSpPr txBox="1"/>
          <p:nvPr/>
        </p:nvSpPr>
        <p:spPr>
          <a:xfrm>
            <a:off x="1066800" y="2175007"/>
            <a:ext cx="9372599" cy="414466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en-US" sz="3600">
                <a:latin typeface="Arial" panose="020B0604020202020204" pitchFamily="34" charset="0"/>
                <a:cs typeface="Arial" panose="020B0604020202020204" pitchFamily="34" charset="0"/>
              </a:rPr>
              <a:t>Tìm kiếm thông tin tuyển sinh trên website của Sở giáo dục và Đào tạo.</a:t>
            </a:r>
          </a:p>
          <a:p>
            <a:pPr marL="571500" indent="-571500" algn="just">
              <a:lnSpc>
                <a:spcPct val="150000"/>
              </a:lnSpc>
              <a:buFont typeface="Wingdings" panose="05000000000000000000" pitchFamily="2" charset="2"/>
              <a:buChar char="ü"/>
            </a:pPr>
            <a:r>
              <a:rPr lang="en-US" sz="3600">
                <a:latin typeface="Arial" panose="020B0604020202020204" pitchFamily="34" charset="0"/>
                <a:cs typeface="Arial" panose="020B0604020202020204" pitchFamily="34" charset="0"/>
              </a:rPr>
              <a:t>Thông tin các hoạt động ngoại khóa nên tìm trên website của nhà trường. </a:t>
            </a:r>
          </a:p>
          <a:p>
            <a:pPr marL="571500" indent="-571500" algn="just">
              <a:lnSpc>
                <a:spcPct val="150000"/>
              </a:lnSpc>
              <a:buFont typeface="Wingdings" panose="05000000000000000000" pitchFamily="2" charset="2"/>
              <a:buChar char="ü"/>
            </a:pPr>
            <a:r>
              <a:rPr lang="en-US" sz="3600">
                <a:latin typeface="Arial" panose="020B0604020202020204" pitchFamily="34" charset="0"/>
                <a:cs typeface="Arial" panose="020B0604020202020204" pitchFamily="34" charset="0"/>
              </a:rPr>
              <a:t>Kiểm chứng thông tin trước khi sử dụng. </a:t>
            </a:r>
          </a:p>
        </p:txBody>
      </p:sp>
    </p:spTree>
    <p:extLst>
      <p:ext uri="{BB962C8B-B14F-4D97-AF65-F5344CB8AC3E}">
        <p14:creationId xmlns:p14="http://schemas.microsoft.com/office/powerpoint/2010/main" val="4177798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randombar(horizontal)">
                                      <p:cBhvr>
                                        <p:cTn id="15" dur="500"/>
                                        <p:tgtEl>
                                          <p:spTgt spid="307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6031819"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6916995"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7091430"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7265865"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2" cy="3181198"/>
            </a:xfrm>
            <a:custGeom>
              <a:avLst/>
              <a:gdLst/>
              <a:ahLst/>
              <a:cxnLst/>
              <a:rect l="l" t="t" r="r" b="b"/>
              <a:pathLst>
                <a:path w="6630192"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2" y="3110078"/>
                    <a:pt x="6630192" y="3022448"/>
                  </a:cubicBezTo>
                  <a:lnTo>
                    <a:pt x="6630192"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2" y="3066898"/>
                    <a:pt x="6592092" y="2979268"/>
                  </a:cubicBezTo>
                  <a:lnTo>
                    <a:pt x="6592092" y="158750"/>
                  </a:lnTo>
                  <a:cubicBezTo>
                    <a:pt x="6592092" y="140970"/>
                    <a:pt x="6588282" y="123190"/>
                    <a:pt x="6583202" y="106680"/>
                  </a:cubicBezTo>
                  <a:cubicBezTo>
                    <a:pt x="6604792" y="132080"/>
                    <a:pt x="6618762" y="165100"/>
                    <a:pt x="6618762" y="201930"/>
                  </a:cubicBezTo>
                  <a:lnTo>
                    <a:pt x="6618762" y="3022448"/>
                  </a:lnTo>
                  <a:close/>
                </a:path>
              </a:pathLst>
            </a:custGeom>
            <a:solidFill>
              <a:srgbClr val="38455D"/>
            </a:solidFill>
          </p:spPr>
        </p:sp>
      </p:grpSp>
      <p:sp>
        <p:nvSpPr>
          <p:cNvPr id="30" name="TextBox 30"/>
          <p:cNvSpPr txBox="1"/>
          <p:nvPr/>
        </p:nvSpPr>
        <p:spPr>
          <a:xfrm>
            <a:off x="2812114" y="2538886"/>
            <a:ext cx="12642323" cy="4647875"/>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210" normalizeH="0" baseline="0" noProof="0">
                <a:ln>
                  <a:noFill/>
                </a:ln>
                <a:solidFill>
                  <a:srgbClr val="C00000"/>
                </a:solidFill>
                <a:effectLst/>
                <a:uLnTx/>
                <a:uFillTx/>
                <a:latin typeface="Arial" panose="020B0604020202020204" pitchFamily="34" charset="0"/>
                <a:cs typeface="Arial" panose="020B0604020202020204" pitchFamily="34" charset="0"/>
              </a:rPr>
              <a:t>NHIỆM VỤ 2.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7000" b="1" i="0" u="none" strike="noStrike" kern="1200" cap="none" spc="-210" normalizeH="0" baseline="0" noProof="0">
                <a:ln>
                  <a:noFill/>
                </a:ln>
                <a:solidFill>
                  <a:srgbClr val="38455D"/>
                </a:solidFill>
                <a:effectLst/>
                <a:uLnTx/>
                <a:uFillTx/>
                <a:latin typeface="Arial" panose="020B0604020202020204" pitchFamily="34" charset="0"/>
                <a:cs typeface="Arial" panose="020B0604020202020204" pitchFamily="34" charset="0"/>
              </a:rPr>
              <a:t>QUYẾT ĐỊNH DỰA TRÊN CHẤT LƯỢNG THÔNG TIN</a:t>
            </a:r>
            <a:endParaRPr kumimoji="0" lang="en-US" sz="7000" b="1" i="0" u="none" strike="noStrike" kern="1200" cap="none" spc="-210"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9769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76532" b="-76532"/>
            </a:stretch>
          </a:blipFill>
        </p:spPr>
      </p:sp>
      <p:grpSp>
        <p:nvGrpSpPr>
          <p:cNvPr id="6" name="Group 6"/>
          <p:cNvGrpSpPr/>
          <p:nvPr/>
        </p:nvGrpSpPr>
        <p:grpSpPr>
          <a:xfrm>
            <a:off x="10520345" y="1579200"/>
            <a:ext cx="6624655" cy="7761281"/>
            <a:chOff x="0" y="0"/>
            <a:chExt cx="10052055" cy="5539613"/>
          </a:xfrm>
        </p:grpSpPr>
        <p:sp>
          <p:nvSpPr>
            <p:cNvPr id="7" name="Freeform 7"/>
            <p:cNvSpPr/>
            <p:nvPr/>
          </p:nvSpPr>
          <p:spPr>
            <a:xfrm>
              <a:off x="31749" y="31750"/>
              <a:ext cx="9988555" cy="5476113"/>
            </a:xfrm>
            <a:custGeom>
              <a:avLst/>
              <a:gdLst/>
              <a:ahLst/>
              <a:cxnLst/>
              <a:rect l="l" t="t" r="r" b="b"/>
              <a:pathLst>
                <a:path w="9988555" h="5476113">
                  <a:moveTo>
                    <a:pt x="9895844" y="5476113"/>
                  </a:moveTo>
                  <a:lnTo>
                    <a:pt x="92710" y="5476113"/>
                  </a:lnTo>
                  <a:cubicBezTo>
                    <a:pt x="41910" y="5476113"/>
                    <a:pt x="0" y="5434203"/>
                    <a:pt x="0" y="5383403"/>
                  </a:cubicBezTo>
                  <a:lnTo>
                    <a:pt x="0" y="92710"/>
                  </a:lnTo>
                  <a:cubicBezTo>
                    <a:pt x="0" y="41910"/>
                    <a:pt x="41910" y="0"/>
                    <a:pt x="92710" y="0"/>
                  </a:cubicBezTo>
                  <a:lnTo>
                    <a:pt x="9894574" y="0"/>
                  </a:lnTo>
                  <a:cubicBezTo>
                    <a:pt x="9945374" y="0"/>
                    <a:pt x="9987284" y="41910"/>
                    <a:pt x="9987284" y="92710"/>
                  </a:cubicBezTo>
                  <a:lnTo>
                    <a:pt x="9987284" y="5382133"/>
                  </a:lnTo>
                  <a:cubicBezTo>
                    <a:pt x="9988555" y="5434203"/>
                    <a:pt x="9946644" y="5476113"/>
                    <a:pt x="9895844" y="5476113"/>
                  </a:cubicBezTo>
                  <a:close/>
                </a:path>
              </a:pathLst>
            </a:custGeom>
            <a:solidFill>
              <a:srgbClr val="B8A6C0"/>
            </a:solidFill>
          </p:spPr>
        </p:sp>
        <p:sp>
          <p:nvSpPr>
            <p:cNvPr id="8" name="Freeform 8"/>
            <p:cNvSpPr/>
            <p:nvPr/>
          </p:nvSpPr>
          <p:spPr>
            <a:xfrm>
              <a:off x="0" y="0"/>
              <a:ext cx="10052055" cy="5539613"/>
            </a:xfrm>
            <a:custGeom>
              <a:avLst/>
              <a:gdLst/>
              <a:ahLst/>
              <a:cxnLst/>
              <a:rect l="l" t="t" r="r" b="b"/>
              <a:pathLst>
                <a:path w="10052055" h="5539613">
                  <a:moveTo>
                    <a:pt x="9927594" y="59690"/>
                  </a:moveTo>
                  <a:cubicBezTo>
                    <a:pt x="9963155" y="59690"/>
                    <a:pt x="9992364" y="88900"/>
                    <a:pt x="9992364" y="124460"/>
                  </a:cubicBezTo>
                  <a:lnTo>
                    <a:pt x="9992364" y="5415153"/>
                  </a:lnTo>
                  <a:cubicBezTo>
                    <a:pt x="9992364" y="5450713"/>
                    <a:pt x="9963155" y="5479923"/>
                    <a:pt x="9927594" y="5479923"/>
                  </a:cubicBezTo>
                  <a:lnTo>
                    <a:pt x="124460" y="5479923"/>
                  </a:lnTo>
                  <a:cubicBezTo>
                    <a:pt x="88900" y="5479923"/>
                    <a:pt x="59690" y="5450713"/>
                    <a:pt x="59690" y="5415153"/>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415153"/>
                  </a:lnTo>
                  <a:cubicBezTo>
                    <a:pt x="0" y="5483733"/>
                    <a:pt x="55880" y="5539613"/>
                    <a:pt x="124460" y="5539613"/>
                  </a:cubicBezTo>
                  <a:lnTo>
                    <a:pt x="9927595" y="5539613"/>
                  </a:lnTo>
                  <a:cubicBezTo>
                    <a:pt x="9996174" y="5539613"/>
                    <a:pt x="10052055" y="5483733"/>
                    <a:pt x="10052055" y="5415153"/>
                  </a:cubicBezTo>
                  <a:lnTo>
                    <a:pt x="10052055" y="124460"/>
                  </a:lnTo>
                  <a:cubicBezTo>
                    <a:pt x="10052055" y="55880"/>
                    <a:pt x="9996174" y="0"/>
                    <a:pt x="9927595" y="0"/>
                  </a:cubicBezTo>
                  <a:close/>
                </a:path>
              </a:pathLst>
            </a:custGeom>
            <a:solidFill>
              <a:srgbClr val="100F0D"/>
            </a:solidFill>
          </p:spPr>
        </p:sp>
      </p:grpSp>
      <p:grpSp>
        <p:nvGrpSpPr>
          <p:cNvPr id="12" name="Group 12"/>
          <p:cNvGrpSpPr/>
          <p:nvPr/>
        </p:nvGrpSpPr>
        <p:grpSpPr>
          <a:xfrm>
            <a:off x="10263130" y="1339481"/>
            <a:ext cx="6624653" cy="7761281"/>
            <a:chOff x="0" y="0"/>
            <a:chExt cx="10052054" cy="5633812"/>
          </a:xfrm>
        </p:grpSpPr>
        <p:sp>
          <p:nvSpPr>
            <p:cNvPr id="13" name="Freeform 13"/>
            <p:cNvSpPr/>
            <p:nvPr/>
          </p:nvSpPr>
          <p:spPr>
            <a:xfrm>
              <a:off x="31750" y="31750"/>
              <a:ext cx="9988555" cy="5570312"/>
            </a:xfrm>
            <a:custGeom>
              <a:avLst/>
              <a:gdLst/>
              <a:ahLst/>
              <a:cxnLst/>
              <a:rect l="l" t="t" r="r" b="b"/>
              <a:pathLst>
                <a:path w="9988555" h="5570312">
                  <a:moveTo>
                    <a:pt x="9895844" y="5570312"/>
                  </a:moveTo>
                  <a:lnTo>
                    <a:pt x="92710" y="5570312"/>
                  </a:lnTo>
                  <a:cubicBezTo>
                    <a:pt x="41910" y="5570312"/>
                    <a:pt x="0" y="5528402"/>
                    <a:pt x="0" y="5477602"/>
                  </a:cubicBezTo>
                  <a:lnTo>
                    <a:pt x="0" y="92710"/>
                  </a:lnTo>
                  <a:cubicBezTo>
                    <a:pt x="0" y="41910"/>
                    <a:pt x="41910" y="0"/>
                    <a:pt x="92710" y="0"/>
                  </a:cubicBezTo>
                  <a:lnTo>
                    <a:pt x="9894574" y="0"/>
                  </a:lnTo>
                  <a:cubicBezTo>
                    <a:pt x="9945374" y="0"/>
                    <a:pt x="9987284" y="41910"/>
                    <a:pt x="9987284" y="92710"/>
                  </a:cubicBezTo>
                  <a:lnTo>
                    <a:pt x="9987284" y="5476332"/>
                  </a:lnTo>
                  <a:cubicBezTo>
                    <a:pt x="9988555" y="5528402"/>
                    <a:pt x="9946644" y="5570312"/>
                    <a:pt x="9895844" y="5570312"/>
                  </a:cubicBezTo>
                  <a:close/>
                </a:path>
              </a:pathLst>
            </a:custGeom>
            <a:solidFill>
              <a:srgbClr val="FDF9F2"/>
            </a:solidFill>
          </p:spPr>
        </p:sp>
        <p:sp>
          <p:nvSpPr>
            <p:cNvPr id="14" name="Freeform 14"/>
            <p:cNvSpPr/>
            <p:nvPr/>
          </p:nvSpPr>
          <p:spPr>
            <a:xfrm>
              <a:off x="0" y="0"/>
              <a:ext cx="10052055" cy="5633812"/>
            </a:xfrm>
            <a:custGeom>
              <a:avLst/>
              <a:gdLst/>
              <a:ahLst/>
              <a:cxnLst/>
              <a:rect l="l" t="t" r="r" b="b"/>
              <a:pathLst>
                <a:path w="10052055" h="5633812">
                  <a:moveTo>
                    <a:pt x="9927594" y="59690"/>
                  </a:moveTo>
                  <a:cubicBezTo>
                    <a:pt x="9963155" y="59690"/>
                    <a:pt x="9992364" y="88900"/>
                    <a:pt x="9992364" y="124460"/>
                  </a:cubicBezTo>
                  <a:lnTo>
                    <a:pt x="9992364" y="5509352"/>
                  </a:lnTo>
                  <a:cubicBezTo>
                    <a:pt x="9992364" y="5544912"/>
                    <a:pt x="9963155" y="5574122"/>
                    <a:pt x="9927594" y="5574122"/>
                  </a:cubicBezTo>
                  <a:lnTo>
                    <a:pt x="124460" y="5574122"/>
                  </a:lnTo>
                  <a:cubicBezTo>
                    <a:pt x="88900" y="5574122"/>
                    <a:pt x="59690" y="5544912"/>
                    <a:pt x="59690" y="5509352"/>
                  </a:cubicBezTo>
                  <a:lnTo>
                    <a:pt x="59690" y="124460"/>
                  </a:lnTo>
                  <a:cubicBezTo>
                    <a:pt x="59690" y="88900"/>
                    <a:pt x="88900" y="59690"/>
                    <a:pt x="124460" y="59690"/>
                  </a:cubicBezTo>
                  <a:lnTo>
                    <a:pt x="9927595" y="59690"/>
                  </a:lnTo>
                  <a:moveTo>
                    <a:pt x="9927595" y="0"/>
                  </a:moveTo>
                  <a:lnTo>
                    <a:pt x="124460" y="0"/>
                  </a:lnTo>
                  <a:cubicBezTo>
                    <a:pt x="55880" y="0"/>
                    <a:pt x="0" y="55880"/>
                    <a:pt x="0" y="124460"/>
                  </a:cubicBezTo>
                  <a:lnTo>
                    <a:pt x="0" y="5509352"/>
                  </a:lnTo>
                  <a:cubicBezTo>
                    <a:pt x="0" y="5577932"/>
                    <a:pt x="55880" y="5633812"/>
                    <a:pt x="124460" y="5633812"/>
                  </a:cubicBezTo>
                  <a:lnTo>
                    <a:pt x="9927595" y="5633812"/>
                  </a:lnTo>
                  <a:cubicBezTo>
                    <a:pt x="9996174" y="5633812"/>
                    <a:pt x="10052055" y="5577932"/>
                    <a:pt x="10052055" y="5509352"/>
                  </a:cubicBezTo>
                  <a:lnTo>
                    <a:pt x="10052055" y="124460"/>
                  </a:lnTo>
                  <a:cubicBezTo>
                    <a:pt x="10052055" y="55880"/>
                    <a:pt x="9996174" y="0"/>
                    <a:pt x="9927595" y="0"/>
                  </a:cubicBezTo>
                  <a:close/>
                </a:path>
              </a:pathLst>
            </a:custGeom>
            <a:solidFill>
              <a:srgbClr val="100F0D"/>
            </a:solidFill>
          </p:spPr>
        </p:sp>
      </p:grpSp>
      <p:grpSp>
        <p:nvGrpSpPr>
          <p:cNvPr id="15" name="Group 15"/>
          <p:cNvGrpSpPr/>
          <p:nvPr/>
        </p:nvGrpSpPr>
        <p:grpSpPr>
          <a:xfrm>
            <a:off x="1601630" y="1028700"/>
            <a:ext cx="7836660" cy="8593799"/>
            <a:chOff x="0" y="0"/>
            <a:chExt cx="12390759" cy="13587893"/>
          </a:xfrm>
        </p:grpSpPr>
        <p:sp>
          <p:nvSpPr>
            <p:cNvPr id="16" name="Freeform 16"/>
            <p:cNvSpPr/>
            <p:nvPr/>
          </p:nvSpPr>
          <p:spPr>
            <a:xfrm>
              <a:off x="31750" y="31750"/>
              <a:ext cx="12327259" cy="13524393"/>
            </a:xfrm>
            <a:custGeom>
              <a:avLst/>
              <a:gdLst/>
              <a:ahLst/>
              <a:cxnLst/>
              <a:rect l="l" t="t" r="r" b="b"/>
              <a:pathLst>
                <a:path w="12327259" h="13524393">
                  <a:moveTo>
                    <a:pt x="12234549" y="13524393"/>
                  </a:moveTo>
                  <a:lnTo>
                    <a:pt x="92710" y="13524393"/>
                  </a:lnTo>
                  <a:cubicBezTo>
                    <a:pt x="41910" y="13524393"/>
                    <a:pt x="0" y="13482482"/>
                    <a:pt x="0" y="13431682"/>
                  </a:cubicBezTo>
                  <a:lnTo>
                    <a:pt x="0" y="92710"/>
                  </a:lnTo>
                  <a:cubicBezTo>
                    <a:pt x="0" y="41910"/>
                    <a:pt x="41910" y="0"/>
                    <a:pt x="92710" y="0"/>
                  </a:cubicBezTo>
                  <a:lnTo>
                    <a:pt x="12233279" y="0"/>
                  </a:lnTo>
                  <a:cubicBezTo>
                    <a:pt x="12284079" y="0"/>
                    <a:pt x="12325989" y="41910"/>
                    <a:pt x="12325989" y="92710"/>
                  </a:cubicBezTo>
                  <a:lnTo>
                    <a:pt x="12325989" y="13430413"/>
                  </a:lnTo>
                  <a:cubicBezTo>
                    <a:pt x="12327259" y="13482482"/>
                    <a:pt x="12285349" y="13524393"/>
                    <a:pt x="12234549" y="13524393"/>
                  </a:cubicBezTo>
                  <a:close/>
                </a:path>
              </a:pathLst>
            </a:custGeom>
            <a:solidFill>
              <a:srgbClr val="EBADB1"/>
            </a:solidFill>
          </p:spPr>
        </p:sp>
        <p:sp>
          <p:nvSpPr>
            <p:cNvPr id="17" name="Freeform 17"/>
            <p:cNvSpPr/>
            <p:nvPr/>
          </p:nvSpPr>
          <p:spPr>
            <a:xfrm>
              <a:off x="0" y="0"/>
              <a:ext cx="12390759" cy="13587893"/>
            </a:xfrm>
            <a:custGeom>
              <a:avLst/>
              <a:gdLst/>
              <a:ahLst/>
              <a:cxnLst/>
              <a:rect l="l" t="t" r="r" b="b"/>
              <a:pathLst>
                <a:path w="12390759" h="13587893">
                  <a:moveTo>
                    <a:pt x="12266299" y="59690"/>
                  </a:moveTo>
                  <a:cubicBezTo>
                    <a:pt x="12301859" y="59690"/>
                    <a:pt x="12331069" y="88900"/>
                    <a:pt x="12331069" y="124460"/>
                  </a:cubicBezTo>
                  <a:lnTo>
                    <a:pt x="12331069" y="13463432"/>
                  </a:lnTo>
                  <a:cubicBezTo>
                    <a:pt x="12331069" y="13498993"/>
                    <a:pt x="12301859" y="13528204"/>
                    <a:pt x="12266299" y="13528204"/>
                  </a:cubicBezTo>
                  <a:lnTo>
                    <a:pt x="124460" y="13528204"/>
                  </a:lnTo>
                  <a:cubicBezTo>
                    <a:pt x="88900" y="13528204"/>
                    <a:pt x="59690" y="13498993"/>
                    <a:pt x="59690" y="13463432"/>
                  </a:cubicBezTo>
                  <a:lnTo>
                    <a:pt x="59690" y="124460"/>
                  </a:lnTo>
                  <a:cubicBezTo>
                    <a:pt x="59690" y="88900"/>
                    <a:pt x="88900" y="59690"/>
                    <a:pt x="124460" y="59690"/>
                  </a:cubicBezTo>
                  <a:lnTo>
                    <a:pt x="12266299" y="59690"/>
                  </a:lnTo>
                  <a:moveTo>
                    <a:pt x="12266299" y="0"/>
                  </a:moveTo>
                  <a:lnTo>
                    <a:pt x="124460" y="0"/>
                  </a:lnTo>
                  <a:cubicBezTo>
                    <a:pt x="55880" y="0"/>
                    <a:pt x="0" y="55880"/>
                    <a:pt x="0" y="124460"/>
                  </a:cubicBezTo>
                  <a:lnTo>
                    <a:pt x="0" y="13463432"/>
                  </a:lnTo>
                  <a:cubicBezTo>
                    <a:pt x="0" y="13532013"/>
                    <a:pt x="55880" y="13587893"/>
                    <a:pt x="124460" y="13587893"/>
                  </a:cubicBezTo>
                  <a:lnTo>
                    <a:pt x="12266299" y="13587893"/>
                  </a:lnTo>
                  <a:cubicBezTo>
                    <a:pt x="12334879" y="13587893"/>
                    <a:pt x="12390759" y="13532013"/>
                    <a:pt x="12390759" y="13463432"/>
                  </a:cubicBezTo>
                  <a:lnTo>
                    <a:pt x="12390759" y="124460"/>
                  </a:lnTo>
                  <a:cubicBezTo>
                    <a:pt x="12390759" y="55880"/>
                    <a:pt x="12334879" y="0"/>
                    <a:pt x="12266299" y="0"/>
                  </a:cubicBezTo>
                  <a:close/>
                </a:path>
              </a:pathLst>
            </a:custGeom>
            <a:solidFill>
              <a:srgbClr val="100F0D"/>
            </a:solidFill>
          </p:spPr>
        </p:sp>
      </p:grpSp>
      <p:grpSp>
        <p:nvGrpSpPr>
          <p:cNvPr id="18" name="Group 18"/>
          <p:cNvGrpSpPr/>
          <p:nvPr/>
        </p:nvGrpSpPr>
        <p:grpSpPr>
          <a:xfrm>
            <a:off x="1313464" y="701277"/>
            <a:ext cx="7873258" cy="8644729"/>
            <a:chOff x="0" y="0"/>
            <a:chExt cx="12448626" cy="13668419"/>
          </a:xfrm>
        </p:grpSpPr>
        <p:sp>
          <p:nvSpPr>
            <p:cNvPr id="19" name="Freeform 19"/>
            <p:cNvSpPr/>
            <p:nvPr/>
          </p:nvSpPr>
          <p:spPr>
            <a:xfrm>
              <a:off x="31750" y="31750"/>
              <a:ext cx="12385126" cy="13604920"/>
            </a:xfrm>
            <a:custGeom>
              <a:avLst/>
              <a:gdLst/>
              <a:ahLst/>
              <a:cxnLst/>
              <a:rect l="l" t="t" r="r" b="b"/>
              <a:pathLst>
                <a:path w="12385126" h="13604920">
                  <a:moveTo>
                    <a:pt x="12292416" y="13604920"/>
                  </a:moveTo>
                  <a:lnTo>
                    <a:pt x="92710" y="13604920"/>
                  </a:lnTo>
                  <a:cubicBezTo>
                    <a:pt x="41910" y="13604920"/>
                    <a:pt x="0" y="13563009"/>
                    <a:pt x="0" y="13512209"/>
                  </a:cubicBezTo>
                  <a:lnTo>
                    <a:pt x="0" y="92710"/>
                  </a:lnTo>
                  <a:cubicBezTo>
                    <a:pt x="0" y="41910"/>
                    <a:pt x="41910" y="0"/>
                    <a:pt x="92710" y="0"/>
                  </a:cubicBezTo>
                  <a:lnTo>
                    <a:pt x="12291146" y="0"/>
                  </a:lnTo>
                  <a:cubicBezTo>
                    <a:pt x="12341946" y="0"/>
                    <a:pt x="12383857" y="41910"/>
                    <a:pt x="12383857" y="92710"/>
                  </a:cubicBezTo>
                  <a:lnTo>
                    <a:pt x="12383857" y="13510940"/>
                  </a:lnTo>
                  <a:cubicBezTo>
                    <a:pt x="12385126" y="13563009"/>
                    <a:pt x="12343216" y="13604920"/>
                    <a:pt x="12292416" y="13604920"/>
                  </a:cubicBezTo>
                  <a:close/>
                </a:path>
              </a:pathLst>
            </a:custGeom>
            <a:solidFill>
              <a:srgbClr val="FDF9F2"/>
            </a:solidFill>
          </p:spPr>
        </p:sp>
        <p:sp>
          <p:nvSpPr>
            <p:cNvPr id="20" name="Freeform 20"/>
            <p:cNvSpPr/>
            <p:nvPr/>
          </p:nvSpPr>
          <p:spPr>
            <a:xfrm>
              <a:off x="0" y="0"/>
              <a:ext cx="12448626" cy="13668420"/>
            </a:xfrm>
            <a:custGeom>
              <a:avLst/>
              <a:gdLst/>
              <a:ahLst/>
              <a:cxnLst/>
              <a:rect l="l" t="t" r="r" b="b"/>
              <a:pathLst>
                <a:path w="12448626" h="13668420">
                  <a:moveTo>
                    <a:pt x="12324166" y="59690"/>
                  </a:moveTo>
                  <a:cubicBezTo>
                    <a:pt x="12359726" y="59690"/>
                    <a:pt x="12388936" y="88900"/>
                    <a:pt x="12388936" y="124460"/>
                  </a:cubicBezTo>
                  <a:lnTo>
                    <a:pt x="12388936" y="13543959"/>
                  </a:lnTo>
                  <a:cubicBezTo>
                    <a:pt x="12388936" y="13579520"/>
                    <a:pt x="12359726" y="13608729"/>
                    <a:pt x="12324166" y="13608729"/>
                  </a:cubicBezTo>
                  <a:lnTo>
                    <a:pt x="124460" y="13608729"/>
                  </a:lnTo>
                  <a:cubicBezTo>
                    <a:pt x="88900" y="13608729"/>
                    <a:pt x="59690" y="13579520"/>
                    <a:pt x="59690" y="13543959"/>
                  </a:cubicBezTo>
                  <a:lnTo>
                    <a:pt x="59690" y="124460"/>
                  </a:lnTo>
                  <a:cubicBezTo>
                    <a:pt x="59690" y="88900"/>
                    <a:pt x="88900" y="59690"/>
                    <a:pt x="124460" y="59690"/>
                  </a:cubicBezTo>
                  <a:lnTo>
                    <a:pt x="12324166" y="59690"/>
                  </a:lnTo>
                  <a:moveTo>
                    <a:pt x="12324166" y="0"/>
                  </a:moveTo>
                  <a:lnTo>
                    <a:pt x="124460" y="0"/>
                  </a:lnTo>
                  <a:cubicBezTo>
                    <a:pt x="55880" y="0"/>
                    <a:pt x="0" y="55880"/>
                    <a:pt x="0" y="124460"/>
                  </a:cubicBezTo>
                  <a:lnTo>
                    <a:pt x="0" y="13543959"/>
                  </a:lnTo>
                  <a:cubicBezTo>
                    <a:pt x="0" y="13612540"/>
                    <a:pt x="55880" y="13668420"/>
                    <a:pt x="124460" y="13668420"/>
                  </a:cubicBezTo>
                  <a:lnTo>
                    <a:pt x="12324166" y="13668420"/>
                  </a:lnTo>
                  <a:cubicBezTo>
                    <a:pt x="12392746" y="13668420"/>
                    <a:pt x="12448626" y="13612540"/>
                    <a:pt x="12448626" y="13543959"/>
                  </a:cubicBezTo>
                  <a:lnTo>
                    <a:pt x="12448626" y="124460"/>
                  </a:lnTo>
                  <a:cubicBezTo>
                    <a:pt x="12448626" y="55880"/>
                    <a:pt x="12392746" y="0"/>
                    <a:pt x="12324166" y="0"/>
                  </a:cubicBezTo>
                  <a:close/>
                </a:path>
              </a:pathLst>
            </a:custGeom>
            <a:solidFill>
              <a:srgbClr val="100F0D"/>
            </a:solidFill>
          </p:spPr>
        </p:sp>
      </p:grpSp>
      <p:sp>
        <p:nvSpPr>
          <p:cNvPr id="22" name="AutoShape 22"/>
          <p:cNvSpPr/>
          <p:nvPr/>
        </p:nvSpPr>
        <p:spPr>
          <a:xfrm>
            <a:off x="10284054" y="2429556"/>
            <a:ext cx="6603729" cy="0"/>
          </a:xfrm>
          <a:prstGeom prst="line">
            <a:avLst/>
          </a:prstGeom>
          <a:ln w="38100" cap="rnd">
            <a:solidFill>
              <a:srgbClr val="100F0D"/>
            </a:solidFill>
            <a:prstDash val="solid"/>
            <a:headEnd type="none" w="sm" len="sm"/>
            <a:tailEnd type="none" w="sm" len="sm"/>
          </a:ln>
        </p:spPr>
      </p:sp>
      <p:grpSp>
        <p:nvGrpSpPr>
          <p:cNvPr id="26" name="Group 26"/>
          <p:cNvGrpSpPr>
            <a:grpSpLocks noChangeAspect="1"/>
          </p:cNvGrpSpPr>
          <p:nvPr/>
        </p:nvGrpSpPr>
        <p:grpSpPr>
          <a:xfrm>
            <a:off x="11397229" y="1796681"/>
            <a:ext cx="238374" cy="238374"/>
            <a:chOff x="0" y="0"/>
            <a:chExt cx="495300" cy="495300"/>
          </a:xfrm>
        </p:grpSpPr>
        <p:sp>
          <p:nvSpPr>
            <p:cNvPr id="27" name="Freeform 27"/>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28" name="Freeform 28"/>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32" name="Group 32"/>
          <p:cNvGrpSpPr>
            <a:grpSpLocks noChangeAspect="1"/>
          </p:cNvGrpSpPr>
          <p:nvPr/>
        </p:nvGrpSpPr>
        <p:grpSpPr>
          <a:xfrm>
            <a:off x="11008346" y="1796681"/>
            <a:ext cx="238374" cy="238374"/>
            <a:chOff x="0" y="0"/>
            <a:chExt cx="495300" cy="495300"/>
          </a:xfrm>
        </p:grpSpPr>
        <p:sp>
          <p:nvSpPr>
            <p:cNvPr id="33" name="Freeform 33"/>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4" name="Freeform 34"/>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8" name="Group 38"/>
          <p:cNvGrpSpPr>
            <a:grpSpLocks noChangeAspect="1"/>
          </p:cNvGrpSpPr>
          <p:nvPr/>
        </p:nvGrpSpPr>
        <p:grpSpPr>
          <a:xfrm>
            <a:off x="10619463" y="1796681"/>
            <a:ext cx="238374" cy="238374"/>
            <a:chOff x="0" y="0"/>
            <a:chExt cx="495300" cy="495300"/>
          </a:xfrm>
        </p:grpSpPr>
        <p:sp>
          <p:nvSpPr>
            <p:cNvPr id="39" name="Freeform 39"/>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40" name="Freeform 40"/>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sp>
        <p:nvSpPr>
          <p:cNvPr id="41" name="Freeform 41"/>
          <p:cNvSpPr/>
          <p:nvPr/>
        </p:nvSpPr>
        <p:spPr>
          <a:xfrm>
            <a:off x="2591424" y="4287886"/>
            <a:ext cx="5317339" cy="5058119"/>
          </a:xfrm>
          <a:custGeom>
            <a:avLst/>
            <a:gdLst/>
            <a:ahLst/>
            <a:cxnLst/>
            <a:rect l="l" t="t" r="r" b="b"/>
            <a:pathLst>
              <a:path w="5317339" h="5058119">
                <a:moveTo>
                  <a:pt x="0" y="0"/>
                </a:moveTo>
                <a:lnTo>
                  <a:pt x="5317339" y="0"/>
                </a:lnTo>
                <a:lnTo>
                  <a:pt x="5317339" y="5058119"/>
                </a:lnTo>
                <a:lnTo>
                  <a:pt x="0" y="5058119"/>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2" name="Freeform 42"/>
          <p:cNvSpPr/>
          <p:nvPr/>
        </p:nvSpPr>
        <p:spPr>
          <a:xfrm>
            <a:off x="15374853" y="8486025"/>
            <a:ext cx="949770" cy="1229475"/>
          </a:xfrm>
          <a:custGeom>
            <a:avLst/>
            <a:gdLst/>
            <a:ahLst/>
            <a:cxnLst/>
            <a:rect l="l" t="t" r="r" b="b"/>
            <a:pathLst>
              <a:path w="949770" h="1229475">
                <a:moveTo>
                  <a:pt x="0" y="0"/>
                </a:moveTo>
                <a:lnTo>
                  <a:pt x="949769" y="0"/>
                </a:lnTo>
                <a:lnTo>
                  <a:pt x="949769" y="1229475"/>
                </a:lnTo>
                <a:lnTo>
                  <a:pt x="0" y="1229475"/>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45" name="TextBox 45"/>
          <p:cNvSpPr txBox="1"/>
          <p:nvPr/>
        </p:nvSpPr>
        <p:spPr>
          <a:xfrm>
            <a:off x="1788964" y="1792490"/>
            <a:ext cx="6922259" cy="1141210"/>
          </a:xfrm>
          <a:prstGeom prst="rect">
            <a:avLst/>
          </a:prstGeom>
        </p:spPr>
        <p:txBody>
          <a:bodyPr lIns="0" tIns="0" rIns="0" bIns="0" rtlCol="0" anchor="t">
            <a:spAutoFit/>
          </a:bodyPr>
          <a:lstStyle/>
          <a:p>
            <a:pPr marL="0" marR="0" lvl="0" indent="0" algn="ctr" defTabSz="914400" rtl="0" eaLnBrk="1" fontAlgn="auto" latinLnBrk="0" hangingPunct="1">
              <a:lnSpc>
                <a:spcPts val="10500"/>
              </a:lnSpc>
              <a:spcBef>
                <a:spcPts val="0"/>
              </a:spcBef>
              <a:spcAft>
                <a:spcPts val="0"/>
              </a:spcAft>
              <a:buClrTx/>
              <a:buSzTx/>
              <a:buFontTx/>
              <a:buNone/>
              <a:tabLst/>
              <a:defRPr/>
            </a:pPr>
            <a:r>
              <a:rPr kumimoji="0" lang="en-US" sz="45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YÊU CẦU</a:t>
            </a:r>
          </a:p>
        </p:txBody>
      </p:sp>
      <p:sp>
        <p:nvSpPr>
          <p:cNvPr id="48" name="TextBox 47">
            <a:extLst>
              <a:ext uri="{FF2B5EF4-FFF2-40B4-BE49-F238E27FC236}">
                <a16:creationId xmlns:a16="http://schemas.microsoft.com/office/drawing/2014/main" xmlns="" id="{CE6AE043-5CC2-FDCF-D6D6-7492AD4A815F}"/>
              </a:ext>
            </a:extLst>
          </p:cNvPr>
          <p:cNvSpPr txBox="1"/>
          <p:nvPr/>
        </p:nvSpPr>
        <p:spPr>
          <a:xfrm>
            <a:off x="10405971" y="2594931"/>
            <a:ext cx="6338969" cy="5819863"/>
          </a:xfrm>
          <a:prstGeom prst="rect">
            <a:avLst/>
          </a:prstGeom>
          <a:noFill/>
        </p:spPr>
        <p:txBody>
          <a:bodyPr wrap="square" rtlCol="0">
            <a:spAutoFit/>
          </a:bodyPr>
          <a:lstStyle/>
          <a:p>
            <a:pPr algn="just">
              <a:lnSpc>
                <a:spcPct val="150000"/>
              </a:lnSpc>
            </a:pPr>
            <a:r>
              <a:rPr lang="vi-VN" sz="3600"/>
              <a:t>Đánh giá chất lượng thông tin tìm được trong Nhiệm vụ 1. Từ đó, đưa ra danh sách lựa chọn nguyện vọng gồm ba trường theo thứ tự ưu tiên mà em thấy phù hợp với năng lực và sở thích của mình.</a:t>
            </a:r>
            <a:endParaRPr lang="en-US" sz="3600"/>
          </a:p>
        </p:txBody>
      </p:sp>
    </p:spTree>
    <p:extLst>
      <p:ext uri="{BB962C8B-B14F-4D97-AF65-F5344CB8AC3E}">
        <p14:creationId xmlns:p14="http://schemas.microsoft.com/office/powerpoint/2010/main" val="19089300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xmlns="" id="{3B8ACDCA-C141-7287-378F-B36014533299}"/>
              </a:ext>
            </a:extLst>
          </p:cNvPr>
          <p:cNvSpPr/>
          <p:nvPr/>
        </p:nvSpPr>
        <p:spPr>
          <a:xfrm>
            <a:off x="4000500" y="647700"/>
            <a:ext cx="9829800" cy="1066800"/>
          </a:xfrm>
          <a:prstGeom prst="roundRect">
            <a:avLst/>
          </a:prstGeom>
          <a:solidFill>
            <a:srgbClr val="EE9D7F"/>
          </a:solidFill>
          <a:ln>
            <a:solidFill>
              <a:srgbClr val="EE9D7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a. Đánh giá thông tin </a:t>
            </a:r>
          </a:p>
        </p:txBody>
      </p:sp>
      <p:sp>
        <p:nvSpPr>
          <p:cNvPr id="7" name="Rectangle: Rounded Corners 6">
            <a:extLst>
              <a:ext uri="{FF2B5EF4-FFF2-40B4-BE49-F238E27FC236}">
                <a16:creationId xmlns:a16="http://schemas.microsoft.com/office/drawing/2014/main" xmlns="" id="{1C87E18C-D2C6-CF06-9970-D270803201A6}"/>
              </a:ext>
            </a:extLst>
          </p:cNvPr>
          <p:cNvSpPr/>
          <p:nvPr/>
        </p:nvSpPr>
        <p:spPr>
          <a:xfrm>
            <a:off x="533400" y="2781300"/>
            <a:ext cx="4038600" cy="2362200"/>
          </a:xfrm>
          <a:prstGeom prst="roundRect">
            <a:avLst>
              <a:gd name="adj" fmla="val 11310"/>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Tính mới </a:t>
            </a:r>
          </a:p>
        </p:txBody>
      </p:sp>
      <p:sp>
        <p:nvSpPr>
          <p:cNvPr id="9" name="Rectangle: Rounded Corners 8">
            <a:extLst>
              <a:ext uri="{FF2B5EF4-FFF2-40B4-BE49-F238E27FC236}">
                <a16:creationId xmlns:a16="http://schemas.microsoft.com/office/drawing/2014/main" xmlns="" id="{3A249A80-E274-B6A0-CC6C-60A36D934280}"/>
              </a:ext>
            </a:extLst>
          </p:cNvPr>
          <p:cNvSpPr/>
          <p:nvPr/>
        </p:nvSpPr>
        <p:spPr>
          <a:xfrm>
            <a:off x="4914900" y="2781300"/>
            <a:ext cx="4038600" cy="2362200"/>
          </a:xfrm>
          <a:prstGeom prst="roundRect">
            <a:avLst>
              <a:gd name="adj" fmla="val 11310"/>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Tính chính xác </a:t>
            </a:r>
          </a:p>
        </p:txBody>
      </p:sp>
      <p:sp>
        <p:nvSpPr>
          <p:cNvPr id="10" name="Rectangle: Rounded Corners 9">
            <a:extLst>
              <a:ext uri="{FF2B5EF4-FFF2-40B4-BE49-F238E27FC236}">
                <a16:creationId xmlns:a16="http://schemas.microsoft.com/office/drawing/2014/main" xmlns="" id="{E731D122-01B8-3D26-5DCE-C78E52DE2455}"/>
              </a:ext>
            </a:extLst>
          </p:cNvPr>
          <p:cNvSpPr/>
          <p:nvPr/>
        </p:nvSpPr>
        <p:spPr>
          <a:xfrm>
            <a:off x="9296400" y="2781300"/>
            <a:ext cx="4038600" cy="2362200"/>
          </a:xfrm>
          <a:prstGeom prst="roundRect">
            <a:avLst>
              <a:gd name="adj" fmla="val 11310"/>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1"/>
                </a:solidFill>
                <a:latin typeface="Arial" panose="020B0604020202020204" pitchFamily="34" charset="0"/>
                <a:cs typeface="Arial" panose="020B0604020202020204" pitchFamily="34" charset="0"/>
              </a:rPr>
              <a:t>Tính đầy đủ  </a:t>
            </a:r>
          </a:p>
        </p:txBody>
      </p:sp>
      <p:sp>
        <p:nvSpPr>
          <p:cNvPr id="11" name="Rectangle: Rounded Corners 10">
            <a:extLst>
              <a:ext uri="{FF2B5EF4-FFF2-40B4-BE49-F238E27FC236}">
                <a16:creationId xmlns:a16="http://schemas.microsoft.com/office/drawing/2014/main" xmlns="" id="{1FF68AFB-404D-001D-B41D-D5C034F67723}"/>
              </a:ext>
            </a:extLst>
          </p:cNvPr>
          <p:cNvSpPr/>
          <p:nvPr/>
        </p:nvSpPr>
        <p:spPr>
          <a:xfrm>
            <a:off x="13677900" y="2781300"/>
            <a:ext cx="4038600" cy="2362200"/>
          </a:xfrm>
          <a:prstGeom prst="roundRect">
            <a:avLst>
              <a:gd name="adj" fmla="val 11310"/>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a:solidFill>
                  <a:schemeClr val="tx1"/>
                </a:solidFill>
                <a:latin typeface="Arial" panose="020B0604020202020204" pitchFamily="34" charset="0"/>
                <a:cs typeface="Arial" panose="020B0604020202020204" pitchFamily="34" charset="0"/>
              </a:rPr>
              <a:t>Tính sử </a:t>
            </a:r>
          </a:p>
          <a:p>
            <a:pPr algn="ctr">
              <a:lnSpc>
                <a:spcPct val="150000"/>
              </a:lnSpc>
            </a:pPr>
            <a:r>
              <a:rPr lang="en-US" sz="3800">
                <a:solidFill>
                  <a:schemeClr val="tx1"/>
                </a:solidFill>
                <a:latin typeface="Arial" panose="020B0604020202020204" pitchFamily="34" charset="0"/>
                <a:cs typeface="Arial" panose="020B0604020202020204" pitchFamily="34" charset="0"/>
              </a:rPr>
              <a:t>dụng được  </a:t>
            </a:r>
          </a:p>
        </p:txBody>
      </p:sp>
      <p:cxnSp>
        <p:nvCxnSpPr>
          <p:cNvPr id="13" name="Straight Connector 12">
            <a:extLst>
              <a:ext uri="{FF2B5EF4-FFF2-40B4-BE49-F238E27FC236}">
                <a16:creationId xmlns:a16="http://schemas.microsoft.com/office/drawing/2014/main" xmlns="" id="{11BA7D1A-A35B-E39B-E39A-94E2CF7F8C03}"/>
              </a:ext>
            </a:extLst>
          </p:cNvPr>
          <p:cNvCxnSpPr>
            <a:cxnSpLocks/>
            <a:stCxn id="4" idx="2"/>
            <a:endCxn id="7" idx="0"/>
          </p:cNvCxnSpPr>
          <p:nvPr/>
        </p:nvCxnSpPr>
        <p:spPr>
          <a:xfrm rot="5400000">
            <a:off x="5200650" y="-933450"/>
            <a:ext cx="1066800" cy="6362700"/>
          </a:xfrm>
          <a:prstGeom prst="bentConnector3">
            <a:avLst>
              <a:gd name="adj1" fmla="val 5000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xmlns="" id="{C81838D5-AB3A-1546-99BC-D546C7AF05F2}"/>
              </a:ext>
            </a:extLst>
          </p:cNvPr>
          <p:cNvCxnSpPr>
            <a:cxnSpLocks/>
            <a:stCxn id="4" idx="2"/>
            <a:endCxn id="11" idx="0"/>
          </p:cNvCxnSpPr>
          <p:nvPr/>
        </p:nvCxnSpPr>
        <p:spPr>
          <a:xfrm rot="16200000" flipH="1">
            <a:off x="11772900" y="-1143000"/>
            <a:ext cx="1066800" cy="6781800"/>
          </a:xfrm>
          <a:prstGeom prst="bentConnector3">
            <a:avLst>
              <a:gd name="adj1" fmla="val 5000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AA4E9852-33CB-6094-BE3B-E8CF83FFA5B1}"/>
              </a:ext>
            </a:extLst>
          </p:cNvPr>
          <p:cNvCxnSpPr>
            <a:cxnSpLocks/>
            <a:stCxn id="4" idx="2"/>
            <a:endCxn id="9" idx="0"/>
          </p:cNvCxnSpPr>
          <p:nvPr/>
        </p:nvCxnSpPr>
        <p:spPr>
          <a:xfrm rot="5400000">
            <a:off x="7391400" y="1257300"/>
            <a:ext cx="1066800" cy="1981200"/>
          </a:xfrm>
          <a:prstGeom prst="bentConnector3">
            <a:avLst>
              <a:gd name="adj1" fmla="val 5000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E0161D03-84D6-8BC7-74D4-93D6A45ED807}"/>
              </a:ext>
            </a:extLst>
          </p:cNvPr>
          <p:cNvCxnSpPr>
            <a:cxnSpLocks/>
            <a:stCxn id="4" idx="2"/>
            <a:endCxn id="10" idx="0"/>
          </p:cNvCxnSpPr>
          <p:nvPr/>
        </p:nvCxnSpPr>
        <p:spPr>
          <a:xfrm rot="16200000" flipH="1">
            <a:off x="9582150" y="1047750"/>
            <a:ext cx="1066800" cy="2400300"/>
          </a:xfrm>
          <a:prstGeom prst="bentConnector3">
            <a:avLst>
              <a:gd name="adj1" fmla="val 50000"/>
            </a:avLst>
          </a:prstGeom>
          <a:ln w="38100">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xmlns="" id="{2E982A7D-14A9-1BD8-8BCB-429336C06DEE}"/>
              </a:ext>
            </a:extLst>
          </p:cNvPr>
          <p:cNvGrpSpPr/>
          <p:nvPr/>
        </p:nvGrpSpPr>
        <p:grpSpPr>
          <a:xfrm>
            <a:off x="609600" y="5281612"/>
            <a:ext cx="3886200" cy="4692349"/>
            <a:chOff x="838200" y="5281612"/>
            <a:chExt cx="3886200" cy="4692349"/>
          </a:xfrm>
        </p:grpSpPr>
        <p:sp>
          <p:nvSpPr>
            <p:cNvPr id="27" name="TextBox 26">
              <a:extLst>
                <a:ext uri="{FF2B5EF4-FFF2-40B4-BE49-F238E27FC236}">
                  <a16:creationId xmlns:a16="http://schemas.microsoft.com/office/drawing/2014/main" xmlns="" id="{2EC19F42-9732-8E54-8995-EB4BDD4D0750}"/>
                </a:ext>
              </a:extLst>
            </p:cNvPr>
            <p:cNvSpPr txBox="1"/>
            <p:nvPr/>
          </p:nvSpPr>
          <p:spPr>
            <a:xfrm>
              <a:off x="838200" y="5829300"/>
              <a:ext cx="3886200" cy="4144661"/>
            </a:xfrm>
            <a:prstGeom prst="rect">
              <a:avLst/>
            </a:prstGeom>
            <a:solidFill>
              <a:schemeClr val="bg1"/>
            </a:solidFill>
          </p:spPr>
          <p:txBody>
            <a:bodyPr wrap="square">
              <a:spAutoFit/>
            </a:bodyPr>
            <a:lstStyle/>
            <a:p>
              <a:pPr algn="just">
                <a:lnSpc>
                  <a:spcPct val="150000"/>
                </a:lnSpc>
              </a:pPr>
              <a:r>
                <a:rPr lang="en-US" sz="3600">
                  <a:latin typeface="Arial" panose="020B0604020202020204" pitchFamily="34" charset="0"/>
                  <a:cs typeface="Arial" panose="020B0604020202020204" pitchFamily="34" charset="0"/>
                </a:rPr>
                <a:t>Xem xét ngày đăng bài hoặc ngày cuối cùng đề cập đến trong bài viết.</a:t>
              </a:r>
            </a:p>
          </p:txBody>
        </p:sp>
        <p:sp>
          <p:nvSpPr>
            <p:cNvPr id="28" name="Arrow: Down 27">
              <a:extLst>
                <a:ext uri="{FF2B5EF4-FFF2-40B4-BE49-F238E27FC236}">
                  <a16:creationId xmlns:a16="http://schemas.microsoft.com/office/drawing/2014/main" xmlns="" id="{63E13C3C-8F9F-54ED-10DF-4FD5990A941F}"/>
                </a:ext>
              </a:extLst>
            </p:cNvPr>
            <p:cNvSpPr/>
            <p:nvPr/>
          </p:nvSpPr>
          <p:spPr>
            <a:xfrm>
              <a:off x="2552700" y="5281612"/>
              <a:ext cx="457200" cy="381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xmlns="" id="{D427B541-8B5E-B0ED-B159-EC843525986F}"/>
              </a:ext>
            </a:extLst>
          </p:cNvPr>
          <p:cNvGrpSpPr/>
          <p:nvPr/>
        </p:nvGrpSpPr>
        <p:grpSpPr>
          <a:xfrm>
            <a:off x="4991100" y="5276849"/>
            <a:ext cx="3886200" cy="4692349"/>
            <a:chOff x="838200" y="5281612"/>
            <a:chExt cx="3886200" cy="4692349"/>
          </a:xfrm>
        </p:grpSpPr>
        <p:sp>
          <p:nvSpPr>
            <p:cNvPr id="31" name="TextBox 30">
              <a:extLst>
                <a:ext uri="{FF2B5EF4-FFF2-40B4-BE49-F238E27FC236}">
                  <a16:creationId xmlns:a16="http://schemas.microsoft.com/office/drawing/2014/main" xmlns="" id="{33DEDC97-277D-8E4D-5676-8AFD804DED2C}"/>
                </a:ext>
              </a:extLst>
            </p:cNvPr>
            <p:cNvSpPr txBox="1"/>
            <p:nvPr/>
          </p:nvSpPr>
          <p:spPr>
            <a:xfrm>
              <a:off x="838200" y="5829300"/>
              <a:ext cx="3886200" cy="4144661"/>
            </a:xfrm>
            <a:prstGeom prst="rect">
              <a:avLst/>
            </a:prstGeom>
            <a:solidFill>
              <a:schemeClr val="bg1"/>
            </a:solid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Đối chiếu với các nguồn thông tin khác nhau để đưa ra kết luận chính xác.</a:t>
              </a:r>
              <a:endParaRPr lang="en-US" sz="3600">
                <a:latin typeface="Arial" panose="020B0604020202020204" pitchFamily="34" charset="0"/>
                <a:cs typeface="Arial" panose="020B0604020202020204" pitchFamily="34" charset="0"/>
              </a:endParaRPr>
            </a:p>
          </p:txBody>
        </p:sp>
        <p:sp>
          <p:nvSpPr>
            <p:cNvPr id="32" name="Arrow: Down 31">
              <a:extLst>
                <a:ext uri="{FF2B5EF4-FFF2-40B4-BE49-F238E27FC236}">
                  <a16:creationId xmlns:a16="http://schemas.microsoft.com/office/drawing/2014/main" xmlns="" id="{25A98373-E7B9-67A2-C7CA-FBE3A27F1D27}"/>
                </a:ext>
              </a:extLst>
            </p:cNvPr>
            <p:cNvSpPr/>
            <p:nvPr/>
          </p:nvSpPr>
          <p:spPr>
            <a:xfrm>
              <a:off x="2552700" y="5281612"/>
              <a:ext cx="457200" cy="381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xmlns="" id="{F9F2467A-3050-2E57-C083-E3421DE14F95}"/>
              </a:ext>
            </a:extLst>
          </p:cNvPr>
          <p:cNvGrpSpPr/>
          <p:nvPr/>
        </p:nvGrpSpPr>
        <p:grpSpPr>
          <a:xfrm>
            <a:off x="9448800" y="5276849"/>
            <a:ext cx="3886200" cy="3861352"/>
            <a:chOff x="838200" y="5281612"/>
            <a:chExt cx="3886200" cy="3861352"/>
          </a:xfrm>
        </p:grpSpPr>
        <p:sp>
          <p:nvSpPr>
            <p:cNvPr id="34" name="TextBox 33">
              <a:extLst>
                <a:ext uri="{FF2B5EF4-FFF2-40B4-BE49-F238E27FC236}">
                  <a16:creationId xmlns:a16="http://schemas.microsoft.com/office/drawing/2014/main" xmlns="" id="{09AD57D0-C029-3BA0-9C61-4131ED9384A8}"/>
                </a:ext>
              </a:extLst>
            </p:cNvPr>
            <p:cNvSpPr txBox="1"/>
            <p:nvPr/>
          </p:nvSpPr>
          <p:spPr>
            <a:xfrm>
              <a:off x="838200" y="5829300"/>
              <a:ext cx="3886200" cy="3313664"/>
            </a:xfrm>
            <a:prstGeom prst="rect">
              <a:avLst/>
            </a:prstGeom>
            <a:solidFill>
              <a:schemeClr val="bg1"/>
            </a:solid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Cần có cái nhìn tổng thể để đưa ra lựa chọn chính xác.</a:t>
              </a:r>
              <a:endParaRPr lang="en-US" sz="3600">
                <a:latin typeface="Arial" panose="020B0604020202020204" pitchFamily="34" charset="0"/>
                <a:cs typeface="Arial" panose="020B0604020202020204" pitchFamily="34" charset="0"/>
              </a:endParaRPr>
            </a:p>
          </p:txBody>
        </p:sp>
        <p:sp>
          <p:nvSpPr>
            <p:cNvPr id="35" name="Arrow: Down 34">
              <a:extLst>
                <a:ext uri="{FF2B5EF4-FFF2-40B4-BE49-F238E27FC236}">
                  <a16:creationId xmlns:a16="http://schemas.microsoft.com/office/drawing/2014/main" xmlns="" id="{708146BD-AA6A-5E73-62F3-5F455CCF33F5}"/>
                </a:ext>
              </a:extLst>
            </p:cNvPr>
            <p:cNvSpPr/>
            <p:nvPr/>
          </p:nvSpPr>
          <p:spPr>
            <a:xfrm>
              <a:off x="2552700" y="5281612"/>
              <a:ext cx="457200" cy="381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xmlns="" id="{A0893A4E-265B-FE91-18B1-5A2CC9DD9B65}"/>
              </a:ext>
            </a:extLst>
          </p:cNvPr>
          <p:cNvGrpSpPr/>
          <p:nvPr/>
        </p:nvGrpSpPr>
        <p:grpSpPr>
          <a:xfrm>
            <a:off x="13754100" y="5276849"/>
            <a:ext cx="3886200" cy="4692349"/>
            <a:chOff x="838200" y="5281612"/>
            <a:chExt cx="3886200" cy="4692349"/>
          </a:xfrm>
        </p:grpSpPr>
        <p:sp>
          <p:nvSpPr>
            <p:cNvPr id="37" name="TextBox 36">
              <a:extLst>
                <a:ext uri="{FF2B5EF4-FFF2-40B4-BE49-F238E27FC236}">
                  <a16:creationId xmlns:a16="http://schemas.microsoft.com/office/drawing/2014/main" xmlns="" id="{B738CCA1-8609-C76F-E2A6-897D9113295F}"/>
                </a:ext>
              </a:extLst>
            </p:cNvPr>
            <p:cNvSpPr txBox="1"/>
            <p:nvPr/>
          </p:nvSpPr>
          <p:spPr>
            <a:xfrm>
              <a:off x="838200" y="5829300"/>
              <a:ext cx="3886200" cy="4144661"/>
            </a:xfrm>
            <a:prstGeom prst="rect">
              <a:avLst/>
            </a:prstGeom>
            <a:solidFill>
              <a:schemeClr val="bg1"/>
            </a:solidFill>
          </p:spPr>
          <p:txBody>
            <a:bodyPr wrap="square">
              <a:spAutoFit/>
            </a:bodyPr>
            <a:lstStyle/>
            <a:p>
              <a:pPr algn="just">
                <a:lnSpc>
                  <a:spcPct val="150000"/>
                </a:lnSpc>
              </a:pPr>
              <a:r>
                <a:rPr lang="vi-VN" sz="3600">
                  <a:latin typeface="Arial" panose="020B0604020202020204" pitchFamily="34" charset="0"/>
                  <a:cs typeface="Arial" panose="020B0604020202020204" pitchFamily="34" charset="0"/>
                </a:rPr>
                <a:t>Lựa chọn những thông tin sử dụng được để đưa ra quyết định chính xác.</a:t>
              </a:r>
              <a:endParaRPr lang="en-US" sz="3600">
                <a:latin typeface="Arial" panose="020B0604020202020204" pitchFamily="34" charset="0"/>
                <a:cs typeface="Arial" panose="020B0604020202020204" pitchFamily="34" charset="0"/>
              </a:endParaRPr>
            </a:p>
          </p:txBody>
        </p:sp>
        <p:sp>
          <p:nvSpPr>
            <p:cNvPr id="38" name="Arrow: Down 37">
              <a:extLst>
                <a:ext uri="{FF2B5EF4-FFF2-40B4-BE49-F238E27FC236}">
                  <a16:creationId xmlns:a16="http://schemas.microsoft.com/office/drawing/2014/main" xmlns="" id="{25F4BBA5-F7D1-4EA9-4456-128F6689BD53}"/>
                </a:ext>
              </a:extLst>
            </p:cNvPr>
            <p:cNvSpPr/>
            <p:nvPr/>
          </p:nvSpPr>
          <p:spPr>
            <a:xfrm>
              <a:off x="2552700" y="5281612"/>
              <a:ext cx="457200" cy="381000"/>
            </a:xfrm>
            <a:prstGeom prst="down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59032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par>
                                <p:cTn id="12" presetID="22" presetClass="entr" presetSubtype="1"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wipe(up)">
                                      <p:cBhvr>
                                        <p:cTn id="14" dur="500"/>
                                        <p:tgtEl>
                                          <p:spTgt spid="19"/>
                                        </p:tgtEl>
                                      </p:cBhvr>
                                    </p:animEffect>
                                  </p:childTnLst>
                                </p:cTn>
                              </p:par>
                              <p:par>
                                <p:cTn id="15" presetID="22" presetClass="entr" presetSubtype="1"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par>
                                <p:cTn id="18" presetID="22" presetClass="entr" presetSubtype="1"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500"/>
                                        <p:tgtEl>
                                          <p:spTgt spid="16"/>
                                        </p:tgtEl>
                                      </p:cBhvr>
                                    </p:animEffect>
                                  </p:childTnLst>
                                </p:cTn>
                              </p:par>
                            </p:childTnLst>
                          </p:cTn>
                        </p:par>
                        <p:par>
                          <p:cTn id="21" fill="hold">
                            <p:stCondLst>
                              <p:cond delay="1000"/>
                            </p:stCondLst>
                            <p:childTnLst>
                              <p:par>
                                <p:cTn id="22" presetID="16" presetClass="entr" presetSubtype="21"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up)">
                                      <p:cBhvr>
                                        <p:cTn id="5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1AC27B6A-0C82-F64F-75D1-EB8E1AAFEDF0}"/>
              </a:ext>
            </a:extLst>
          </p:cNvPr>
          <p:cNvSpPr txBox="1"/>
          <p:nvPr/>
        </p:nvSpPr>
        <p:spPr>
          <a:xfrm>
            <a:off x="762000" y="571500"/>
            <a:ext cx="8991600" cy="784830"/>
          </a:xfrm>
          <a:prstGeom prst="rect">
            <a:avLst/>
          </a:prstGeom>
          <a:noFill/>
        </p:spPr>
        <p:txBody>
          <a:bodyPr wrap="square" rtlCol="0">
            <a:spAutoFit/>
          </a:bodyPr>
          <a:lstStyle/>
          <a:p>
            <a:r>
              <a:rPr lang="en-US" sz="4500" b="1">
                <a:latin typeface="Arial" panose="020B0604020202020204" pitchFamily="34" charset="0"/>
                <a:cs typeface="Arial" panose="020B0604020202020204" pitchFamily="34" charset="0"/>
              </a:rPr>
              <a:t>b. Lựa chọn và sắp xếp thứ tự </a:t>
            </a:r>
          </a:p>
        </p:txBody>
      </p:sp>
      <p:sp>
        <p:nvSpPr>
          <p:cNvPr id="6" name="Rectangle: Rounded Corners 5">
            <a:extLst>
              <a:ext uri="{FF2B5EF4-FFF2-40B4-BE49-F238E27FC236}">
                <a16:creationId xmlns:a16="http://schemas.microsoft.com/office/drawing/2014/main" xmlns="" id="{8D700F23-CD53-837B-22EA-46A0190F5B70}"/>
              </a:ext>
            </a:extLst>
          </p:cNvPr>
          <p:cNvSpPr/>
          <p:nvPr/>
        </p:nvSpPr>
        <p:spPr>
          <a:xfrm>
            <a:off x="1524833" y="2491731"/>
            <a:ext cx="4481513" cy="2884185"/>
          </a:xfrm>
          <a:prstGeom prst="roundRect">
            <a:avLst>
              <a:gd name="adj" fmla="val 4479"/>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Thông tin tìm được </a:t>
            </a:r>
          </a:p>
        </p:txBody>
      </p:sp>
      <p:sp>
        <p:nvSpPr>
          <p:cNvPr id="8" name="Rectangle: Rounded Corners 7">
            <a:extLst>
              <a:ext uri="{FF2B5EF4-FFF2-40B4-BE49-F238E27FC236}">
                <a16:creationId xmlns:a16="http://schemas.microsoft.com/office/drawing/2014/main" xmlns="" id="{C3423918-A669-2C7F-E36A-D1AABFA160A0}"/>
              </a:ext>
            </a:extLst>
          </p:cNvPr>
          <p:cNvSpPr/>
          <p:nvPr/>
        </p:nvSpPr>
        <p:spPr>
          <a:xfrm>
            <a:off x="7006471" y="2491731"/>
            <a:ext cx="4302502" cy="2884185"/>
          </a:xfrm>
          <a:prstGeom prst="roundRect">
            <a:avLst>
              <a:gd name="adj" fmla="val 4479"/>
            </a:avLst>
          </a:prstGeom>
          <a:solidFill>
            <a:srgbClr val="FC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Lựa chọn các trường học phù hợp với bản thân. </a:t>
            </a:r>
          </a:p>
        </p:txBody>
      </p:sp>
      <p:sp>
        <p:nvSpPr>
          <p:cNvPr id="12" name="Isosceles Triangle 11">
            <a:extLst>
              <a:ext uri="{FF2B5EF4-FFF2-40B4-BE49-F238E27FC236}">
                <a16:creationId xmlns:a16="http://schemas.microsoft.com/office/drawing/2014/main" xmlns="" id="{93B12C40-1715-6F62-8387-3A01B3BC2356}"/>
              </a:ext>
            </a:extLst>
          </p:cNvPr>
          <p:cNvSpPr/>
          <p:nvPr/>
        </p:nvSpPr>
        <p:spPr>
          <a:xfrm rot="5400000">
            <a:off x="6120646" y="3743323"/>
            <a:ext cx="762000" cy="381000"/>
          </a:xfrm>
          <a:prstGeom prst="triangl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CA195BEA-EABF-2A8B-C67C-5F414A33A6DE}"/>
              </a:ext>
            </a:extLst>
          </p:cNvPr>
          <p:cNvSpPr/>
          <p:nvPr/>
        </p:nvSpPr>
        <p:spPr>
          <a:xfrm>
            <a:off x="12309098" y="2491731"/>
            <a:ext cx="4302502" cy="2884185"/>
          </a:xfrm>
          <a:prstGeom prst="roundRect">
            <a:avLst>
              <a:gd name="adj" fmla="val 4479"/>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Lưu ý tính khả thi về phương án đã lựa chọn.</a:t>
            </a:r>
          </a:p>
        </p:txBody>
      </p:sp>
      <p:sp>
        <p:nvSpPr>
          <p:cNvPr id="15" name="Isosceles Triangle 14">
            <a:extLst>
              <a:ext uri="{FF2B5EF4-FFF2-40B4-BE49-F238E27FC236}">
                <a16:creationId xmlns:a16="http://schemas.microsoft.com/office/drawing/2014/main" xmlns="" id="{3ED11141-43B3-0AAC-9CB1-ECDD99F572AA}"/>
              </a:ext>
            </a:extLst>
          </p:cNvPr>
          <p:cNvSpPr/>
          <p:nvPr/>
        </p:nvSpPr>
        <p:spPr>
          <a:xfrm rot="5400000">
            <a:off x="11423273" y="3743323"/>
            <a:ext cx="762000" cy="381000"/>
          </a:xfrm>
          <a:prstGeom prst="triangl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F4286E29-D2F0-AD20-46A8-60AB260EBECE}"/>
              </a:ext>
            </a:extLst>
          </p:cNvPr>
          <p:cNvSpPr/>
          <p:nvPr/>
        </p:nvSpPr>
        <p:spPr>
          <a:xfrm>
            <a:off x="1524833" y="6069315"/>
            <a:ext cx="4481513" cy="2884185"/>
          </a:xfrm>
          <a:prstGeom prst="roundRect">
            <a:avLst>
              <a:gd name="adj" fmla="val 4479"/>
            </a:avLst>
          </a:prstGeom>
          <a:solidFill>
            <a:srgbClr val="D8BA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Sắp xếp các trường được chọn theo danh sách ưu tiên.</a:t>
            </a:r>
          </a:p>
        </p:txBody>
      </p:sp>
      <p:sp>
        <p:nvSpPr>
          <p:cNvPr id="20" name="Rectangle: Rounded Corners 19">
            <a:extLst>
              <a:ext uri="{FF2B5EF4-FFF2-40B4-BE49-F238E27FC236}">
                <a16:creationId xmlns:a16="http://schemas.microsoft.com/office/drawing/2014/main" xmlns="" id="{26F63893-A619-5F49-08D8-0E2C08C386FF}"/>
              </a:ext>
            </a:extLst>
          </p:cNvPr>
          <p:cNvSpPr/>
          <p:nvPr/>
        </p:nvSpPr>
        <p:spPr>
          <a:xfrm>
            <a:off x="7006471" y="6069315"/>
            <a:ext cx="4302502" cy="2884185"/>
          </a:xfrm>
          <a:prstGeom prst="roundRect">
            <a:avLst>
              <a:gd name="adj" fmla="val 4479"/>
            </a:avLst>
          </a:prstGeom>
          <a:solidFill>
            <a:srgbClr val="DDEBE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Xác định được danh sách các trường thuận lợi hơn. </a:t>
            </a:r>
          </a:p>
        </p:txBody>
      </p:sp>
      <p:sp>
        <p:nvSpPr>
          <p:cNvPr id="21" name="Isosceles Triangle 20">
            <a:extLst>
              <a:ext uri="{FF2B5EF4-FFF2-40B4-BE49-F238E27FC236}">
                <a16:creationId xmlns:a16="http://schemas.microsoft.com/office/drawing/2014/main" xmlns="" id="{C8F9BF31-C96C-8900-A734-A2EB8FD79729}"/>
              </a:ext>
            </a:extLst>
          </p:cNvPr>
          <p:cNvSpPr/>
          <p:nvPr/>
        </p:nvSpPr>
        <p:spPr>
          <a:xfrm rot="5400000">
            <a:off x="6120646" y="7320907"/>
            <a:ext cx="762000" cy="381000"/>
          </a:xfrm>
          <a:prstGeom prst="triangl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a:extLst>
              <a:ext uri="{FF2B5EF4-FFF2-40B4-BE49-F238E27FC236}">
                <a16:creationId xmlns:a16="http://schemas.microsoft.com/office/drawing/2014/main" xmlns="" id="{2B726D93-E589-31FC-B17B-22A8878C973F}"/>
              </a:ext>
            </a:extLst>
          </p:cNvPr>
          <p:cNvSpPr/>
          <p:nvPr/>
        </p:nvSpPr>
        <p:spPr>
          <a:xfrm>
            <a:off x="12420600" y="5941320"/>
            <a:ext cx="5745491" cy="4345680"/>
          </a:xfrm>
          <a:custGeom>
            <a:avLst/>
            <a:gdLst/>
            <a:ahLst/>
            <a:cxnLst/>
            <a:rect l="l" t="t" r="r" b="b"/>
            <a:pathLst>
              <a:path w="5745491" h="4345680">
                <a:moveTo>
                  <a:pt x="0" y="0"/>
                </a:moveTo>
                <a:lnTo>
                  <a:pt x="5745491" y="0"/>
                </a:lnTo>
                <a:lnTo>
                  <a:pt x="5745491" y="4345680"/>
                </a:lnTo>
                <a:lnTo>
                  <a:pt x="0" y="434568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847056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500"/>
                            </p:stCondLst>
                            <p:childTnLst>
                              <p:par>
                                <p:cTn id="15" presetID="22" presetClass="entr" presetSubtype="4"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1500"/>
                            </p:stCondLst>
                            <p:childTnLst>
                              <p:par>
                                <p:cTn id="29" presetID="22" presetClass="entr" presetSubtype="4"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par>
                          <p:cTn id="32" fill="hold">
                            <p:stCondLst>
                              <p:cond delay="2000"/>
                            </p:stCondLst>
                            <p:childTnLst>
                              <p:par>
                                <p:cTn id="33" presetID="22" presetClass="entr" presetSubtype="4"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down)">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2" grpId="0" animBg="1"/>
      <p:bldP spid="14" grpId="0" animBg="1"/>
      <p:bldP spid="15" grpId="0" animBg="1"/>
      <p:bldP spid="18" grpId="0" animBg="1"/>
      <p:bldP spid="20" grpId="0"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xmlns="" id="{207D6E5C-4123-BF2A-6FDF-12C8C1ABEBC6}"/>
              </a:ext>
            </a:extLst>
          </p:cNvPr>
          <p:cNvSpPr/>
          <p:nvPr/>
        </p:nvSpPr>
        <p:spPr>
          <a:xfrm>
            <a:off x="609600" y="5308467"/>
            <a:ext cx="17068800" cy="5287519"/>
          </a:xfrm>
          <a:prstGeom prst="rect">
            <a:avLst/>
          </a:prstGeom>
          <a:solidFill>
            <a:srgbClr val="F2E4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xmlns="" id="{83996B0A-6B93-7F7C-AAB6-8F0EA68EC827}"/>
              </a:ext>
            </a:extLst>
          </p:cNvPr>
          <p:cNvSpPr txBox="1"/>
          <p:nvPr/>
        </p:nvSpPr>
        <p:spPr>
          <a:xfrm>
            <a:off x="2971800" y="571500"/>
            <a:ext cx="12344400" cy="1169551"/>
          </a:xfrm>
          <a:prstGeom prst="rect">
            <a:avLst/>
          </a:prstGeom>
          <a:noFill/>
        </p:spPr>
        <p:txBody>
          <a:bodyPr wrap="square" rtlCol="0">
            <a:spAutoFit/>
          </a:bodyPr>
          <a:lstStyle/>
          <a:p>
            <a:pPr algn="ctr"/>
            <a:r>
              <a:rPr lang="en-US" sz="7000" b="1">
                <a:solidFill>
                  <a:schemeClr val="accent2">
                    <a:lumMod val="75000"/>
                  </a:schemeClr>
                </a:solidFill>
                <a:latin typeface="Arial" panose="020B0604020202020204" pitchFamily="34" charset="0"/>
                <a:cs typeface="Arial" panose="020B0604020202020204" pitchFamily="34" charset="0"/>
              </a:rPr>
              <a:t>LUYỆN TẬP </a:t>
            </a:r>
          </a:p>
        </p:txBody>
      </p:sp>
      <p:grpSp>
        <p:nvGrpSpPr>
          <p:cNvPr id="9" name="Group 8">
            <a:extLst>
              <a:ext uri="{FF2B5EF4-FFF2-40B4-BE49-F238E27FC236}">
                <a16:creationId xmlns:a16="http://schemas.microsoft.com/office/drawing/2014/main" xmlns="" id="{7AA0B0B0-10AD-71FD-724F-B80E45B392F1}"/>
              </a:ext>
            </a:extLst>
          </p:cNvPr>
          <p:cNvGrpSpPr/>
          <p:nvPr/>
        </p:nvGrpSpPr>
        <p:grpSpPr>
          <a:xfrm>
            <a:off x="685800" y="2019300"/>
            <a:ext cx="17068800" cy="2629374"/>
            <a:chOff x="533400" y="2019300"/>
            <a:chExt cx="17068800" cy="2629374"/>
          </a:xfrm>
        </p:grpSpPr>
        <p:sp>
          <p:nvSpPr>
            <p:cNvPr id="4" name="TextBox 3">
              <a:extLst>
                <a:ext uri="{FF2B5EF4-FFF2-40B4-BE49-F238E27FC236}">
                  <a16:creationId xmlns:a16="http://schemas.microsoft.com/office/drawing/2014/main" xmlns="" id="{EDD263E0-77AD-94C3-21F3-85BA87C9983A}"/>
                </a:ext>
              </a:extLst>
            </p:cNvPr>
            <p:cNvSpPr txBox="1"/>
            <p:nvPr/>
          </p:nvSpPr>
          <p:spPr>
            <a:xfrm>
              <a:off x="2209800" y="2019300"/>
              <a:ext cx="15392400" cy="2629374"/>
            </a:xfrm>
            <a:prstGeom prst="rect">
              <a:avLst/>
            </a:prstGeom>
            <a:noFill/>
          </p:spPr>
          <p:txBody>
            <a:bodyPr wrap="square">
              <a:spAutoFit/>
            </a:bodyPr>
            <a:lstStyle/>
            <a:p>
              <a:pPr algn="just">
                <a:lnSpc>
                  <a:spcPct val="150000"/>
                </a:lnSpc>
              </a:pPr>
              <a:r>
                <a:rPr lang="vi-VN" sz="3800"/>
                <a:t>Em hãy thực hành tìm kiếm thông tin trên Internet để biết về các môn học được dạy ở bậc THPT. Dựa vào các thông tin tìm được, em hãy đưa ra dự kiến chọn các môn học mà em thích ở cấp THPT.</a:t>
              </a:r>
              <a:endParaRPr lang="en-US" sz="3800"/>
            </a:p>
          </p:txBody>
        </p:sp>
        <p:sp>
          <p:nvSpPr>
            <p:cNvPr id="7" name="Freeform 2">
              <a:extLst>
                <a:ext uri="{FF2B5EF4-FFF2-40B4-BE49-F238E27FC236}">
                  <a16:creationId xmlns:a16="http://schemas.microsoft.com/office/drawing/2014/main" xmlns="" id="{9084CADE-3216-379A-311E-01A5D8F9EB8C}"/>
                </a:ext>
              </a:extLst>
            </p:cNvPr>
            <p:cNvSpPr/>
            <p:nvPr/>
          </p:nvSpPr>
          <p:spPr>
            <a:xfrm>
              <a:off x="533400" y="2736864"/>
              <a:ext cx="1396777" cy="1194245"/>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9" name="Group 18">
            <a:extLst>
              <a:ext uri="{FF2B5EF4-FFF2-40B4-BE49-F238E27FC236}">
                <a16:creationId xmlns:a16="http://schemas.microsoft.com/office/drawing/2014/main" xmlns="" id="{CB114675-28BA-E825-C00C-867A3BEE1583}"/>
              </a:ext>
            </a:extLst>
          </p:cNvPr>
          <p:cNvGrpSpPr/>
          <p:nvPr/>
        </p:nvGrpSpPr>
        <p:grpSpPr>
          <a:xfrm>
            <a:off x="1295400" y="7645450"/>
            <a:ext cx="15697200" cy="1244499"/>
            <a:chOff x="1295400" y="7124700"/>
            <a:chExt cx="15697200" cy="1244499"/>
          </a:xfrm>
        </p:grpSpPr>
        <p:sp>
          <p:nvSpPr>
            <p:cNvPr id="11" name="Rectangle: Rounded Corners 10">
              <a:extLst>
                <a:ext uri="{FF2B5EF4-FFF2-40B4-BE49-F238E27FC236}">
                  <a16:creationId xmlns:a16="http://schemas.microsoft.com/office/drawing/2014/main" xmlns="" id="{9B0DBB58-2BB6-A36A-E557-545D840E7DDA}"/>
                </a:ext>
              </a:extLst>
            </p:cNvPr>
            <p:cNvSpPr/>
            <p:nvPr/>
          </p:nvSpPr>
          <p:spPr>
            <a:xfrm>
              <a:off x="1295400" y="7124700"/>
              <a:ext cx="15697200" cy="1244499"/>
            </a:xfrm>
            <a:prstGeom prst="roundRect">
              <a:avLst>
                <a:gd name="adj" fmla="val 50000"/>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
              <a:extLst>
                <a:ext uri="{FF2B5EF4-FFF2-40B4-BE49-F238E27FC236}">
                  <a16:creationId xmlns:a16="http://schemas.microsoft.com/office/drawing/2014/main" xmlns="" id="{0BD289F7-A069-53E1-A5A7-6E0885D0540A}"/>
                </a:ext>
              </a:extLst>
            </p:cNvPr>
            <p:cNvSpPr/>
            <p:nvPr/>
          </p:nvSpPr>
          <p:spPr>
            <a:xfrm>
              <a:off x="15621000" y="7271008"/>
              <a:ext cx="930196" cy="951881"/>
            </a:xfrm>
            <a:custGeom>
              <a:avLst/>
              <a:gdLst/>
              <a:ahLst/>
              <a:cxnLst/>
              <a:rect l="l" t="t" r="r" b="b"/>
              <a:pathLst>
                <a:path w="4021058" h="4114800">
                  <a:moveTo>
                    <a:pt x="0" y="0"/>
                  </a:moveTo>
                  <a:lnTo>
                    <a:pt x="4021058" y="0"/>
                  </a:lnTo>
                  <a:lnTo>
                    <a:pt x="4021058"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cxnSp>
          <p:nvCxnSpPr>
            <p:cNvPr id="16" name="Straight Connector 15">
              <a:extLst>
                <a:ext uri="{FF2B5EF4-FFF2-40B4-BE49-F238E27FC236}">
                  <a16:creationId xmlns:a16="http://schemas.microsoft.com/office/drawing/2014/main" xmlns="" id="{6DB05344-245F-98E7-5898-5D2309D969B4}"/>
                </a:ext>
              </a:extLst>
            </p:cNvPr>
            <p:cNvCxnSpPr/>
            <p:nvPr/>
          </p:nvCxnSpPr>
          <p:spPr>
            <a:xfrm>
              <a:off x="15316200" y="7124700"/>
              <a:ext cx="0" cy="12444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372A3B66-8278-084F-EEEF-79C49451182B}"/>
                </a:ext>
              </a:extLst>
            </p:cNvPr>
            <p:cNvSpPr txBox="1"/>
            <p:nvPr/>
          </p:nvSpPr>
          <p:spPr>
            <a:xfrm>
              <a:off x="4267200" y="7431477"/>
              <a:ext cx="9525000" cy="630942"/>
            </a:xfrm>
            <a:prstGeom prst="rect">
              <a:avLst/>
            </a:prstGeom>
            <a:noFill/>
          </p:spPr>
          <p:txBody>
            <a:bodyPr wrap="square" rtlCol="0">
              <a:spAutoFit/>
            </a:bodyPr>
            <a:lstStyle/>
            <a:p>
              <a:pPr algn="ctr"/>
              <a:r>
                <a:rPr lang="en-US" sz="3500" i="1" spc="300">
                  <a:solidFill>
                    <a:srgbClr val="0070C0"/>
                  </a:solidFill>
                  <a:latin typeface="Arial" panose="020B0604020202020204" pitchFamily="34" charset="0"/>
                  <a:cs typeface="Arial" panose="020B0604020202020204" pitchFamily="34" charset="0"/>
                </a:rPr>
                <a:t>Tổ hợp môn được dạy ở trường THPT </a:t>
              </a:r>
            </a:p>
          </p:txBody>
        </p:sp>
      </p:grpSp>
      <p:sp>
        <p:nvSpPr>
          <p:cNvPr id="23" name="TextBox 22">
            <a:extLst>
              <a:ext uri="{FF2B5EF4-FFF2-40B4-BE49-F238E27FC236}">
                <a16:creationId xmlns:a16="http://schemas.microsoft.com/office/drawing/2014/main" xmlns="" id="{B55B052E-8776-97D6-1D7A-EC6FF7A7ACB5}"/>
              </a:ext>
            </a:extLst>
          </p:cNvPr>
          <p:cNvSpPr txBox="1"/>
          <p:nvPr/>
        </p:nvSpPr>
        <p:spPr>
          <a:xfrm>
            <a:off x="4800600" y="6138405"/>
            <a:ext cx="8686800" cy="677108"/>
          </a:xfrm>
          <a:prstGeom prst="rect">
            <a:avLst/>
          </a:prstGeom>
          <a:noFill/>
        </p:spPr>
        <p:txBody>
          <a:bodyPr wrap="square" rtlCol="0">
            <a:spAutoFit/>
          </a:bodyPr>
          <a:lstStyle/>
          <a:p>
            <a:pPr algn="ctr"/>
            <a:r>
              <a:rPr lang="en-US" sz="3800" b="1">
                <a:solidFill>
                  <a:srgbClr val="C00000"/>
                </a:solidFill>
                <a:latin typeface="Arial" panose="020B0604020202020204" pitchFamily="34" charset="0"/>
                <a:cs typeface="Arial" panose="020B0604020202020204" pitchFamily="34" charset="0"/>
              </a:rPr>
              <a:t>Thực hành tìm kiếm trên Internet</a:t>
            </a:r>
          </a:p>
        </p:txBody>
      </p:sp>
    </p:spTree>
    <p:extLst>
      <p:ext uri="{BB962C8B-B14F-4D97-AF65-F5344CB8AC3E}">
        <p14:creationId xmlns:p14="http://schemas.microsoft.com/office/powerpoint/2010/main" val="21510156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randombar(horizontal)">
                                      <p:cBhvr>
                                        <p:cTn id="17" dur="500"/>
                                        <p:tgtEl>
                                          <p:spTgt spid="22"/>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500"/>
                                        <p:tgtEl>
                                          <p:spTgt spid="23"/>
                                        </p:tgtEl>
                                      </p:cBhvr>
                                    </p:animEffect>
                                  </p:childTnLst>
                                </p:cTn>
                              </p:par>
                            </p:childTnLst>
                          </p:cTn>
                        </p:par>
                        <p:par>
                          <p:cTn id="21" fill="hold">
                            <p:stCondLst>
                              <p:cond delay="500"/>
                            </p:stCondLst>
                            <p:childTnLst>
                              <p:par>
                                <p:cTn id="22" presetID="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additive="base">
                                        <p:cTn id="24" dur="500" fill="hold"/>
                                        <p:tgtEl>
                                          <p:spTgt spid="19"/>
                                        </p:tgtEl>
                                        <p:attrNameLst>
                                          <p:attrName>ppt_x</p:attrName>
                                        </p:attrNameLst>
                                      </p:cBhvr>
                                      <p:tavLst>
                                        <p:tav tm="0">
                                          <p:val>
                                            <p:strVal val="#ppt_x"/>
                                          </p:val>
                                        </p:tav>
                                        <p:tav tm="100000">
                                          <p:val>
                                            <p:strVal val="#ppt_x"/>
                                          </p:val>
                                        </p:tav>
                                      </p:tavLst>
                                    </p:anim>
                                    <p:anim calcmode="lin" valueType="num">
                                      <p:cBhvr additive="base">
                                        <p:cTn id="2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pic>
        <p:nvPicPr>
          <p:cNvPr id="4098" name="Picture 2" descr="Chọn tổ hợp môn học lớp 10 cần lưu tâm tới định hướng nghề nghiệp">
            <a:extLst>
              <a:ext uri="{FF2B5EF4-FFF2-40B4-BE49-F238E27FC236}">
                <a16:creationId xmlns:a16="http://schemas.microsoft.com/office/drawing/2014/main" xmlns="" id="{70B6C674-4C35-AF3B-2EC0-FD4077B436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1125200" cy="57118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Mẫu Phiếu đăng kí nguyện vọng tổ hợp môn học lựa chọn lớp 10 năm học  2023-2024">
            <a:extLst>
              <a:ext uri="{FF2B5EF4-FFF2-40B4-BE49-F238E27FC236}">
                <a16:creationId xmlns:a16="http://schemas.microsoft.com/office/drawing/2014/main" xmlns="" id="{945A3670-4ECB-4165-5BA2-EA9E97988B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686300"/>
            <a:ext cx="11430000" cy="5201543"/>
          </a:xfrm>
          <a:prstGeom prst="rect">
            <a:avLst/>
          </a:prstGeom>
          <a:noFill/>
          <a:extLst>
            <a:ext uri="{909E8E84-426E-40DD-AFC4-6F175D3DCCD1}">
              <a14:hiddenFill xmlns:a14="http://schemas.microsoft.com/office/drawing/2010/main">
                <a:solidFill>
                  <a:srgbClr val="FFFFFF"/>
                </a:solidFill>
              </a14:hiddenFill>
            </a:ext>
          </a:extLst>
        </p:spPr>
      </p:pic>
      <p:sp>
        <p:nvSpPr>
          <p:cNvPr id="5" name="Freeform 41">
            <a:extLst>
              <a:ext uri="{FF2B5EF4-FFF2-40B4-BE49-F238E27FC236}">
                <a16:creationId xmlns:a16="http://schemas.microsoft.com/office/drawing/2014/main" xmlns="" id="{BBEAB781-C439-3FF2-6A99-516C312695B8}"/>
              </a:ext>
            </a:extLst>
          </p:cNvPr>
          <p:cNvSpPr/>
          <p:nvPr/>
        </p:nvSpPr>
        <p:spPr>
          <a:xfrm>
            <a:off x="381000" y="5218710"/>
            <a:ext cx="5638800" cy="5363909"/>
          </a:xfrm>
          <a:custGeom>
            <a:avLst/>
            <a:gdLst/>
            <a:ahLst/>
            <a:cxnLst/>
            <a:rect l="l" t="t" r="r" b="b"/>
            <a:pathLst>
              <a:path w="5317339" h="5058119">
                <a:moveTo>
                  <a:pt x="0" y="0"/>
                </a:moveTo>
                <a:lnTo>
                  <a:pt x="5317339" y="0"/>
                </a:lnTo>
                <a:lnTo>
                  <a:pt x="5317339" y="5058119"/>
                </a:lnTo>
                <a:lnTo>
                  <a:pt x="0" y="505811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TextBox 5">
            <a:extLst>
              <a:ext uri="{FF2B5EF4-FFF2-40B4-BE49-F238E27FC236}">
                <a16:creationId xmlns:a16="http://schemas.microsoft.com/office/drawing/2014/main" xmlns="" id="{3E3A85C0-E051-113A-B8CC-9B3F429961B1}"/>
              </a:ext>
            </a:extLst>
          </p:cNvPr>
          <p:cNvSpPr txBox="1"/>
          <p:nvPr/>
        </p:nvSpPr>
        <p:spPr>
          <a:xfrm>
            <a:off x="11963400" y="1949564"/>
            <a:ext cx="5943600" cy="901593"/>
          </a:xfrm>
          <a:prstGeom prst="rect">
            <a:avLst/>
          </a:prstGeom>
          <a:noFill/>
        </p:spPr>
        <p:txBody>
          <a:bodyPr wrap="square" rtlCol="0">
            <a:spAutoFit/>
          </a:bodyPr>
          <a:lstStyle/>
          <a:p>
            <a:pPr algn="ctr">
              <a:lnSpc>
                <a:spcPct val="150000"/>
              </a:lnSpc>
            </a:pPr>
            <a:r>
              <a:rPr lang="en-US" sz="4000" b="1">
                <a:solidFill>
                  <a:srgbClr val="C00000"/>
                </a:solidFill>
                <a:latin typeface="Arial" panose="020B0604020202020204" pitchFamily="34" charset="0"/>
                <a:cs typeface="Arial" panose="020B0604020202020204" pitchFamily="34" charset="0"/>
              </a:rPr>
              <a:t>Một số kết quả hiển thị </a:t>
            </a:r>
          </a:p>
        </p:txBody>
      </p:sp>
    </p:spTree>
    <p:extLst>
      <p:ext uri="{BB962C8B-B14F-4D97-AF65-F5344CB8AC3E}">
        <p14:creationId xmlns:p14="http://schemas.microsoft.com/office/powerpoint/2010/main" val="3562382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up)">
                                      <p:cBhvr>
                                        <p:cTn id="11" dur="500"/>
                                        <p:tgtEl>
                                          <p:spTgt spid="4098"/>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wipe(up)">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9553D18-9933-A0CB-8655-39DA7D17DBE6}"/>
              </a:ext>
            </a:extLst>
          </p:cNvPr>
          <p:cNvSpPr txBox="1"/>
          <p:nvPr/>
        </p:nvSpPr>
        <p:spPr>
          <a:xfrm>
            <a:off x="2971800" y="571500"/>
            <a:ext cx="12344400" cy="1169551"/>
          </a:xfrm>
          <a:prstGeom prst="rect">
            <a:avLst/>
          </a:prstGeom>
          <a:noFill/>
        </p:spPr>
        <p:txBody>
          <a:bodyPr wrap="square" rtlCol="0">
            <a:spAutoFit/>
          </a:bodyPr>
          <a:lstStyle/>
          <a:p>
            <a:pPr algn="ctr"/>
            <a:r>
              <a:rPr lang="en-US" sz="7000" b="1">
                <a:solidFill>
                  <a:schemeClr val="accent2">
                    <a:lumMod val="75000"/>
                  </a:schemeClr>
                </a:solidFill>
                <a:latin typeface="Arial" panose="020B0604020202020204" pitchFamily="34" charset="0"/>
                <a:cs typeface="Arial" panose="020B0604020202020204" pitchFamily="34" charset="0"/>
              </a:rPr>
              <a:t>VẬN DỤNG </a:t>
            </a:r>
          </a:p>
        </p:txBody>
      </p:sp>
      <p:grpSp>
        <p:nvGrpSpPr>
          <p:cNvPr id="8" name="Group 7">
            <a:extLst>
              <a:ext uri="{FF2B5EF4-FFF2-40B4-BE49-F238E27FC236}">
                <a16:creationId xmlns:a16="http://schemas.microsoft.com/office/drawing/2014/main" xmlns="" id="{978D5E84-903F-0801-CF85-13727AD5B8A5}"/>
              </a:ext>
            </a:extLst>
          </p:cNvPr>
          <p:cNvGrpSpPr/>
          <p:nvPr/>
        </p:nvGrpSpPr>
        <p:grpSpPr>
          <a:xfrm>
            <a:off x="571500" y="2324100"/>
            <a:ext cx="17145000" cy="3048000"/>
            <a:chOff x="571500" y="2324100"/>
            <a:chExt cx="17145000" cy="3048000"/>
          </a:xfrm>
        </p:grpSpPr>
        <p:sp>
          <p:nvSpPr>
            <p:cNvPr id="7" name="Rectangle: Rounded Corners 6">
              <a:extLst>
                <a:ext uri="{FF2B5EF4-FFF2-40B4-BE49-F238E27FC236}">
                  <a16:creationId xmlns:a16="http://schemas.microsoft.com/office/drawing/2014/main" xmlns="" id="{F620E2AB-2C6B-B0F2-44EC-07E34523FC30}"/>
                </a:ext>
              </a:extLst>
            </p:cNvPr>
            <p:cNvSpPr/>
            <p:nvPr/>
          </p:nvSpPr>
          <p:spPr>
            <a:xfrm>
              <a:off x="571500" y="2324100"/>
              <a:ext cx="17145000" cy="3048000"/>
            </a:xfrm>
            <a:prstGeom prst="roundRect">
              <a:avLst>
                <a:gd name="adj" fmla="val 7292"/>
              </a:avLst>
            </a:prstGeom>
            <a:solidFill>
              <a:schemeClr val="bg1"/>
            </a:solidFill>
            <a:ln w="38100">
              <a:solidFill>
                <a:srgbClr val="EE9D7F"/>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xmlns="" id="{A2C695C9-3F0E-1822-C725-9D335CC84AE8}"/>
                </a:ext>
              </a:extLst>
            </p:cNvPr>
            <p:cNvSpPr txBox="1"/>
            <p:nvPr/>
          </p:nvSpPr>
          <p:spPr>
            <a:xfrm>
              <a:off x="933450" y="2928297"/>
              <a:ext cx="16421100" cy="1839606"/>
            </a:xfrm>
            <a:prstGeom prst="rect">
              <a:avLst/>
            </a:prstGeom>
            <a:noFill/>
          </p:spPr>
          <p:txBody>
            <a:bodyPr wrap="square">
              <a:spAutoFit/>
            </a:bodyPr>
            <a:lstStyle/>
            <a:p>
              <a:pPr algn="just">
                <a:lnSpc>
                  <a:spcPct val="150000"/>
                </a:lnSpc>
              </a:pPr>
              <a:r>
                <a:rPr lang="vi-VN" sz="4000"/>
                <a:t>Em hãy tạo một bài trình chiếu về chủ đề Chọn môi trường học tập sau khi kết thúc cấp THCS, với các nguồn thông tin mà em thu thập được.</a:t>
              </a:r>
              <a:endParaRPr lang="en-US" sz="4000"/>
            </a:p>
          </p:txBody>
        </p:sp>
      </p:grpSp>
      <p:sp>
        <p:nvSpPr>
          <p:cNvPr id="10" name="Freeform 2">
            <a:extLst>
              <a:ext uri="{FF2B5EF4-FFF2-40B4-BE49-F238E27FC236}">
                <a16:creationId xmlns:a16="http://schemas.microsoft.com/office/drawing/2014/main" xmlns="" id="{C2BFEF7B-0A3D-802C-E340-8A39A0C07252}"/>
              </a:ext>
            </a:extLst>
          </p:cNvPr>
          <p:cNvSpPr/>
          <p:nvPr/>
        </p:nvSpPr>
        <p:spPr>
          <a:xfrm>
            <a:off x="4800600" y="6218491"/>
            <a:ext cx="8686800" cy="4082796"/>
          </a:xfrm>
          <a:custGeom>
            <a:avLst/>
            <a:gdLst/>
            <a:ahLst/>
            <a:cxnLst/>
            <a:rect l="l" t="t" r="r" b="b"/>
            <a:pathLst>
              <a:path w="16230600" h="7628382">
                <a:moveTo>
                  <a:pt x="0" y="0"/>
                </a:moveTo>
                <a:lnTo>
                  <a:pt x="16230600" y="0"/>
                </a:lnTo>
                <a:lnTo>
                  <a:pt x="16230600" y="7628382"/>
                </a:lnTo>
                <a:lnTo>
                  <a:pt x="0" y="7628382"/>
                </a:lnTo>
                <a:lnTo>
                  <a:pt x="0" y="0"/>
                </a:lnTo>
                <a:close/>
              </a:path>
            </a:pathLst>
          </a:custGeom>
          <a:blipFill>
            <a:blip r:embed="rId2"/>
            <a:stretch>
              <a:fillRect/>
            </a:stretch>
          </a:blipFill>
        </p:spPr>
      </p:sp>
    </p:spTree>
    <p:extLst>
      <p:ext uri="{BB962C8B-B14F-4D97-AF65-F5344CB8AC3E}">
        <p14:creationId xmlns:p14="http://schemas.microsoft.com/office/powerpoint/2010/main" val="5118919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ppt_x"/>
                                          </p:val>
                                        </p:tav>
                                        <p:tav tm="100000">
                                          <p:val>
                                            <p:strVal val="#ppt_x"/>
                                          </p:val>
                                        </p:tav>
                                      </p:tavLst>
                                    </p:anim>
                                    <p:anim calcmode="lin" valueType="num">
                                      <p:cBhvr additive="base">
                                        <p:cTn id="15" dur="50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9A5FC"/>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13570340"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14455517"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14629951"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14804386"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8220883" y="700248"/>
            <a:ext cx="8775656" cy="8229600"/>
            <a:chOff x="0" y="0"/>
            <a:chExt cx="3622610" cy="3397197"/>
          </a:xfrm>
        </p:grpSpPr>
        <p:sp>
          <p:nvSpPr>
            <p:cNvPr id="19" name="Freeform 19"/>
            <p:cNvSpPr/>
            <p:nvPr/>
          </p:nvSpPr>
          <p:spPr>
            <a:xfrm>
              <a:off x="92710" y="106680"/>
              <a:ext cx="3518470" cy="3277817"/>
            </a:xfrm>
            <a:custGeom>
              <a:avLst/>
              <a:gdLst/>
              <a:ahLst/>
              <a:cxnLst/>
              <a:rect l="l" t="t" r="r" b="b"/>
              <a:pathLst>
                <a:path w="3518470" h="3277817">
                  <a:moveTo>
                    <a:pt x="3491800" y="3088587"/>
                  </a:moveTo>
                  <a:cubicBezTo>
                    <a:pt x="3491800" y="3176217"/>
                    <a:pt x="3415600" y="3247337"/>
                    <a:pt x="3334320" y="3247337"/>
                  </a:cubicBezTo>
                  <a:lnTo>
                    <a:pt x="66040" y="3247337"/>
                  </a:lnTo>
                  <a:cubicBezTo>
                    <a:pt x="43180" y="3247337"/>
                    <a:pt x="20320" y="3242257"/>
                    <a:pt x="0" y="3233367"/>
                  </a:cubicBezTo>
                  <a:cubicBezTo>
                    <a:pt x="26670" y="3261307"/>
                    <a:pt x="63500" y="3277817"/>
                    <a:pt x="116552" y="3277817"/>
                  </a:cubicBezTo>
                  <a:lnTo>
                    <a:pt x="3372420" y="3277817"/>
                  </a:lnTo>
                  <a:cubicBezTo>
                    <a:pt x="3452430" y="3277817"/>
                    <a:pt x="3518470" y="3211778"/>
                    <a:pt x="3518470" y="3131767"/>
                  </a:cubicBezTo>
                  <a:lnTo>
                    <a:pt x="3518470" y="95250"/>
                  </a:lnTo>
                  <a:cubicBezTo>
                    <a:pt x="3518470" y="58420"/>
                    <a:pt x="3504500" y="25400"/>
                    <a:pt x="3482910" y="0"/>
                  </a:cubicBezTo>
                  <a:cubicBezTo>
                    <a:pt x="3489260" y="16510"/>
                    <a:pt x="3491800" y="34290"/>
                    <a:pt x="3491800" y="52070"/>
                  </a:cubicBezTo>
                  <a:lnTo>
                    <a:pt x="3491800" y="3088587"/>
                  </a:lnTo>
                  <a:close/>
                </a:path>
              </a:pathLst>
            </a:custGeom>
            <a:solidFill>
              <a:srgbClr val="38455D"/>
            </a:solidFill>
          </p:spPr>
        </p:sp>
        <p:sp>
          <p:nvSpPr>
            <p:cNvPr id="20" name="Freeform 20"/>
            <p:cNvSpPr/>
            <p:nvPr/>
          </p:nvSpPr>
          <p:spPr>
            <a:xfrm>
              <a:off x="12700" y="12700"/>
              <a:ext cx="3557840" cy="3328617"/>
            </a:xfrm>
            <a:custGeom>
              <a:avLst/>
              <a:gdLst/>
              <a:ahLst/>
              <a:cxnLst/>
              <a:rect l="l" t="t" r="r" b="b"/>
              <a:pathLst>
                <a:path w="3557840" h="3328617">
                  <a:moveTo>
                    <a:pt x="146050" y="3328617"/>
                  </a:moveTo>
                  <a:lnTo>
                    <a:pt x="3411790" y="3328617"/>
                  </a:lnTo>
                  <a:cubicBezTo>
                    <a:pt x="3491800" y="3328617"/>
                    <a:pt x="3557840" y="3262577"/>
                    <a:pt x="3557840" y="3182567"/>
                  </a:cubicBezTo>
                  <a:lnTo>
                    <a:pt x="3557840" y="146050"/>
                  </a:lnTo>
                  <a:cubicBezTo>
                    <a:pt x="3557840" y="66040"/>
                    <a:pt x="3491800" y="0"/>
                    <a:pt x="3411790" y="0"/>
                  </a:cubicBezTo>
                  <a:lnTo>
                    <a:pt x="146050" y="0"/>
                  </a:lnTo>
                  <a:cubicBezTo>
                    <a:pt x="66040" y="0"/>
                    <a:pt x="0" y="66040"/>
                    <a:pt x="0" y="146050"/>
                  </a:cubicBezTo>
                  <a:lnTo>
                    <a:pt x="0" y="3182567"/>
                  </a:lnTo>
                  <a:cubicBezTo>
                    <a:pt x="0" y="3263847"/>
                    <a:pt x="66040" y="3328617"/>
                    <a:pt x="146050" y="3328617"/>
                  </a:cubicBezTo>
                  <a:close/>
                </a:path>
              </a:pathLst>
            </a:custGeom>
            <a:solidFill>
              <a:srgbClr val="FFFFFF"/>
            </a:solidFill>
          </p:spPr>
        </p:sp>
        <p:sp>
          <p:nvSpPr>
            <p:cNvPr id="21" name="Freeform 21"/>
            <p:cNvSpPr/>
            <p:nvPr/>
          </p:nvSpPr>
          <p:spPr>
            <a:xfrm>
              <a:off x="0" y="0"/>
              <a:ext cx="3622610" cy="3397197"/>
            </a:xfrm>
            <a:custGeom>
              <a:avLst/>
              <a:gdLst/>
              <a:ahLst/>
              <a:cxnLst/>
              <a:rect l="l" t="t" r="r" b="b"/>
              <a:pathLst>
                <a:path w="3622610" h="3397197">
                  <a:moveTo>
                    <a:pt x="3559110" y="74930"/>
                  </a:moveTo>
                  <a:cubicBezTo>
                    <a:pt x="3531171" y="30480"/>
                    <a:pt x="3481640" y="0"/>
                    <a:pt x="3424490" y="0"/>
                  </a:cubicBezTo>
                  <a:lnTo>
                    <a:pt x="158750" y="0"/>
                  </a:lnTo>
                  <a:cubicBezTo>
                    <a:pt x="71120" y="0"/>
                    <a:pt x="0" y="71120"/>
                    <a:pt x="0" y="158750"/>
                  </a:cubicBezTo>
                  <a:lnTo>
                    <a:pt x="0" y="3195267"/>
                  </a:lnTo>
                  <a:cubicBezTo>
                    <a:pt x="0" y="3247337"/>
                    <a:pt x="25400" y="3293057"/>
                    <a:pt x="63500" y="3322267"/>
                  </a:cubicBezTo>
                  <a:cubicBezTo>
                    <a:pt x="91440" y="3366717"/>
                    <a:pt x="140970" y="3397197"/>
                    <a:pt x="212469" y="3397197"/>
                  </a:cubicBezTo>
                  <a:lnTo>
                    <a:pt x="3463860" y="3397197"/>
                  </a:lnTo>
                  <a:cubicBezTo>
                    <a:pt x="3551490" y="3397197"/>
                    <a:pt x="3622610" y="3326077"/>
                    <a:pt x="3622610" y="3238447"/>
                  </a:cubicBezTo>
                  <a:lnTo>
                    <a:pt x="3622610" y="201930"/>
                  </a:lnTo>
                  <a:cubicBezTo>
                    <a:pt x="3622610" y="149860"/>
                    <a:pt x="3597210" y="104140"/>
                    <a:pt x="3559110" y="74930"/>
                  </a:cubicBezTo>
                  <a:close/>
                  <a:moveTo>
                    <a:pt x="12700" y="3195267"/>
                  </a:moveTo>
                  <a:lnTo>
                    <a:pt x="12700" y="158750"/>
                  </a:lnTo>
                  <a:cubicBezTo>
                    <a:pt x="12700" y="78740"/>
                    <a:pt x="78740" y="12700"/>
                    <a:pt x="158750" y="12700"/>
                  </a:cubicBezTo>
                  <a:lnTo>
                    <a:pt x="3424490" y="12700"/>
                  </a:lnTo>
                  <a:cubicBezTo>
                    <a:pt x="3504500" y="12700"/>
                    <a:pt x="3570540" y="78740"/>
                    <a:pt x="3570540" y="158750"/>
                  </a:cubicBezTo>
                  <a:lnTo>
                    <a:pt x="3570540" y="3195267"/>
                  </a:lnTo>
                  <a:cubicBezTo>
                    <a:pt x="3570540" y="3275277"/>
                    <a:pt x="3504500" y="3341317"/>
                    <a:pt x="3424490" y="3341317"/>
                  </a:cubicBezTo>
                  <a:lnTo>
                    <a:pt x="158750" y="3341317"/>
                  </a:lnTo>
                  <a:cubicBezTo>
                    <a:pt x="78740" y="3341317"/>
                    <a:pt x="12700" y="3276547"/>
                    <a:pt x="12700" y="3195267"/>
                  </a:cubicBezTo>
                  <a:close/>
                  <a:moveTo>
                    <a:pt x="3611180" y="3238447"/>
                  </a:moveTo>
                  <a:cubicBezTo>
                    <a:pt x="3611180" y="3318457"/>
                    <a:pt x="3543870" y="3384497"/>
                    <a:pt x="3463860" y="3384497"/>
                  </a:cubicBezTo>
                  <a:lnTo>
                    <a:pt x="212469" y="3384497"/>
                  </a:lnTo>
                  <a:cubicBezTo>
                    <a:pt x="157480" y="3384497"/>
                    <a:pt x="120650" y="3367987"/>
                    <a:pt x="93980" y="3340047"/>
                  </a:cubicBezTo>
                  <a:cubicBezTo>
                    <a:pt x="114300" y="3348937"/>
                    <a:pt x="135890" y="3354017"/>
                    <a:pt x="160020" y="3354017"/>
                  </a:cubicBezTo>
                  <a:lnTo>
                    <a:pt x="3425760" y="3354017"/>
                  </a:lnTo>
                  <a:cubicBezTo>
                    <a:pt x="3513390" y="3354017"/>
                    <a:pt x="3584510" y="3282897"/>
                    <a:pt x="3584510" y="3195267"/>
                  </a:cubicBezTo>
                  <a:lnTo>
                    <a:pt x="3584510" y="158750"/>
                  </a:lnTo>
                  <a:cubicBezTo>
                    <a:pt x="3584510" y="140970"/>
                    <a:pt x="3580700" y="123190"/>
                    <a:pt x="3575620" y="106680"/>
                  </a:cubicBezTo>
                  <a:cubicBezTo>
                    <a:pt x="3597210" y="132080"/>
                    <a:pt x="3611180" y="165100"/>
                    <a:pt x="3611180" y="201930"/>
                  </a:cubicBezTo>
                  <a:lnTo>
                    <a:pt x="3611180" y="3238447"/>
                  </a:lnTo>
                  <a:close/>
                </a:path>
              </a:pathLst>
            </a:custGeom>
            <a:solidFill>
              <a:srgbClr val="38455D"/>
            </a:solidFill>
          </p:spPr>
        </p:sp>
      </p:grpSp>
      <p:sp>
        <p:nvSpPr>
          <p:cNvPr id="23" name="TextBox 23"/>
          <p:cNvSpPr txBox="1"/>
          <p:nvPr/>
        </p:nvSpPr>
        <p:spPr>
          <a:xfrm>
            <a:off x="1186114" y="850499"/>
            <a:ext cx="6118787" cy="3032048"/>
          </a:xfrm>
          <a:prstGeom prst="rect">
            <a:avLst/>
          </a:prstGeom>
        </p:spPr>
        <p:txBody>
          <a:bodyPr lIns="0" tIns="0" rIns="0" bIns="0" rtlCol="0" anchor="t">
            <a:spAutoFit/>
          </a:bodyPr>
          <a:lstStyle/>
          <a:p>
            <a:pPr algn="ctr">
              <a:lnSpc>
                <a:spcPct val="150000"/>
              </a:lnSpc>
            </a:pPr>
            <a:r>
              <a:rPr lang="en-US" sz="7000" b="1" spc="-210">
                <a:solidFill>
                  <a:srgbClr val="FFFFFF"/>
                </a:solidFill>
                <a:latin typeface="Arial" panose="020B0604020202020204" pitchFamily="34" charset="0"/>
                <a:cs typeface="Arial" panose="020B0604020202020204" pitchFamily="34" charset="0"/>
              </a:rPr>
              <a:t>HƯỚNG DẪN VỀ NHÀ </a:t>
            </a:r>
          </a:p>
        </p:txBody>
      </p:sp>
      <p:sp>
        <p:nvSpPr>
          <p:cNvPr id="30" name="Freeform 30"/>
          <p:cNvSpPr/>
          <p:nvPr/>
        </p:nvSpPr>
        <p:spPr>
          <a:xfrm rot="-448324">
            <a:off x="2045266" y="4679089"/>
            <a:ext cx="3677985" cy="3369954"/>
          </a:xfrm>
          <a:custGeom>
            <a:avLst/>
            <a:gdLst/>
            <a:ahLst/>
            <a:cxnLst/>
            <a:rect l="l" t="t" r="r" b="b"/>
            <a:pathLst>
              <a:path w="3677985" h="3369954">
                <a:moveTo>
                  <a:pt x="0" y="0"/>
                </a:moveTo>
                <a:lnTo>
                  <a:pt x="3677984" y="0"/>
                </a:lnTo>
                <a:lnTo>
                  <a:pt x="3677984" y="3369953"/>
                </a:lnTo>
                <a:lnTo>
                  <a:pt x="0" y="3369953"/>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1" name="Freeform 31"/>
          <p:cNvSpPr/>
          <p:nvPr/>
        </p:nvSpPr>
        <p:spPr>
          <a:xfrm rot="236265">
            <a:off x="5873580" y="4600280"/>
            <a:ext cx="1393051" cy="1439846"/>
          </a:xfrm>
          <a:custGeom>
            <a:avLst/>
            <a:gdLst/>
            <a:ahLst/>
            <a:cxnLst/>
            <a:rect l="l" t="t" r="r" b="b"/>
            <a:pathLst>
              <a:path w="1393051" h="1439846">
                <a:moveTo>
                  <a:pt x="0" y="0"/>
                </a:moveTo>
                <a:lnTo>
                  <a:pt x="1393051" y="0"/>
                </a:lnTo>
                <a:lnTo>
                  <a:pt x="1393051" y="1439845"/>
                </a:lnTo>
                <a:lnTo>
                  <a:pt x="0" y="143984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33" name="TextBox 32">
            <a:extLst>
              <a:ext uri="{FF2B5EF4-FFF2-40B4-BE49-F238E27FC236}">
                <a16:creationId xmlns:a16="http://schemas.microsoft.com/office/drawing/2014/main" xmlns="" id="{B1FCF2D6-AE25-ED40-CDAE-CD4D8BE3BC77}"/>
              </a:ext>
            </a:extLst>
          </p:cNvPr>
          <p:cNvSpPr txBox="1"/>
          <p:nvPr/>
        </p:nvSpPr>
        <p:spPr>
          <a:xfrm>
            <a:off x="8536218" y="2055927"/>
            <a:ext cx="8049612" cy="5518242"/>
          </a:xfrm>
          <a:prstGeom prst="rect">
            <a:avLst/>
          </a:prstGeom>
          <a:noFill/>
        </p:spPr>
        <p:txBody>
          <a:bodyPr wrap="square">
            <a:spAutoFit/>
          </a:bodyPr>
          <a:lstStyle/>
          <a:p>
            <a:pPr marL="571500" indent="-571500" algn="just">
              <a:lnSpc>
                <a:spcPct val="150000"/>
              </a:lnSpc>
              <a:buFont typeface="Arial" panose="020B0604020202020204" pitchFamily="34" charset="0"/>
              <a:buChar char="•"/>
            </a:pPr>
            <a:r>
              <a:rPr lang="vi-VN" sz="4000"/>
              <a:t>Ôn lại kiến thức đã học.</a:t>
            </a:r>
          </a:p>
          <a:p>
            <a:pPr marL="571500" indent="-571500" algn="just">
              <a:lnSpc>
                <a:spcPct val="150000"/>
              </a:lnSpc>
              <a:buFont typeface="Arial" panose="020B0604020202020204" pitchFamily="34" charset="0"/>
              <a:buChar char="•"/>
            </a:pPr>
            <a:r>
              <a:rPr lang="vi-VN" sz="4000"/>
              <a:t>Làm bài tập Bài 3 trong Sách bài tập Tin học 9.</a:t>
            </a:r>
          </a:p>
          <a:p>
            <a:pPr marL="571500" indent="-571500" algn="just">
              <a:lnSpc>
                <a:spcPct val="150000"/>
              </a:lnSpc>
              <a:buFont typeface="Arial" panose="020B0604020202020204" pitchFamily="34" charset="0"/>
              <a:buChar char="•"/>
            </a:pPr>
            <a:r>
              <a:rPr lang="vi-VN" sz="4000"/>
              <a:t>Đọc và tìm hiểu trước </a:t>
            </a:r>
            <a:r>
              <a:rPr lang="vi-VN" sz="4000" b="1" i="1"/>
              <a:t>Bài 4: Một số vấn đề pháp lí về sử dụng dịch vụ Internet.</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grpSp>
        <p:nvGrpSpPr>
          <p:cNvPr id="7" name="Group 7"/>
          <p:cNvGrpSpPr/>
          <p:nvPr/>
        </p:nvGrpSpPr>
        <p:grpSpPr>
          <a:xfrm>
            <a:off x="3176578" y="9543064"/>
            <a:ext cx="2443263" cy="743936"/>
            <a:chOff x="0" y="0"/>
            <a:chExt cx="6605515" cy="2011276"/>
          </a:xfrm>
        </p:grpSpPr>
        <p:sp>
          <p:nvSpPr>
            <p:cNvPr id="8" name="Freeform 8"/>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9" name="Freeform 9"/>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0" name="AutoShape 10"/>
          <p:cNvSpPr/>
          <p:nvPr/>
        </p:nvSpPr>
        <p:spPr>
          <a:xfrm rot="-5400000">
            <a:off x="4061755" y="9891220"/>
            <a:ext cx="324041" cy="0"/>
          </a:xfrm>
          <a:prstGeom prst="line">
            <a:avLst/>
          </a:prstGeom>
          <a:ln w="47625" cap="rnd">
            <a:solidFill>
              <a:srgbClr val="38455D"/>
            </a:solidFill>
            <a:prstDash val="solid"/>
            <a:headEnd type="none" w="sm" len="sm"/>
            <a:tailEnd type="none" w="sm" len="sm"/>
          </a:ln>
        </p:spPr>
      </p:sp>
      <p:sp>
        <p:nvSpPr>
          <p:cNvPr id="11" name="AutoShape 11"/>
          <p:cNvSpPr/>
          <p:nvPr/>
        </p:nvSpPr>
        <p:spPr>
          <a:xfrm rot="-5400000">
            <a:off x="4236189"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4410624" y="9891220"/>
            <a:ext cx="324041" cy="0"/>
          </a:xfrm>
          <a:prstGeom prst="line">
            <a:avLst/>
          </a:prstGeom>
          <a:ln w="47625" cap="rnd">
            <a:solidFill>
              <a:srgbClr val="38455D"/>
            </a:solidFill>
            <a:prstDash val="solid"/>
            <a:headEnd type="none" w="sm" len="sm"/>
            <a:tailEnd type="none" w="sm" len="sm"/>
          </a:ln>
        </p:spPr>
      </p:sp>
      <p:grpSp>
        <p:nvGrpSpPr>
          <p:cNvPr id="13" name="Group 13"/>
          <p:cNvGrpSpPr/>
          <p:nvPr/>
        </p:nvGrpSpPr>
        <p:grpSpPr>
          <a:xfrm rot="5400000">
            <a:off x="2550117" y="9769747"/>
            <a:ext cx="432159" cy="290570"/>
            <a:chOff x="0" y="0"/>
            <a:chExt cx="1930400" cy="1297940"/>
          </a:xfrm>
        </p:grpSpPr>
        <p:sp>
          <p:nvSpPr>
            <p:cNvPr id="14" name="Freeform 14"/>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5" name="Group 15"/>
          <p:cNvGrpSpPr/>
          <p:nvPr/>
        </p:nvGrpSpPr>
        <p:grpSpPr>
          <a:xfrm rot="-5400000">
            <a:off x="17659937" y="9769747"/>
            <a:ext cx="432159" cy="290570"/>
            <a:chOff x="0" y="0"/>
            <a:chExt cx="1930400" cy="1297940"/>
          </a:xfrm>
        </p:grpSpPr>
        <p:sp>
          <p:nvSpPr>
            <p:cNvPr id="16" name="Freeform 16"/>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sp>
        <p:nvSpPr>
          <p:cNvPr id="28" name="Rectangle 27">
            <a:extLst>
              <a:ext uri="{FF2B5EF4-FFF2-40B4-BE49-F238E27FC236}">
                <a16:creationId xmlns:a16="http://schemas.microsoft.com/office/drawing/2014/main" xmlns="" id="{B55CCCB8-F7EE-DF51-CB33-7193E30A6B83}"/>
              </a:ext>
            </a:extLst>
          </p:cNvPr>
          <p:cNvSpPr/>
          <p:nvPr/>
        </p:nvSpPr>
        <p:spPr>
          <a:xfrm>
            <a:off x="609600" y="647700"/>
            <a:ext cx="17068800" cy="8229600"/>
          </a:xfrm>
          <a:prstGeom prst="rect">
            <a:avLst/>
          </a:prstGeom>
          <a:solidFill>
            <a:schemeClr val="bg1"/>
          </a:solidFill>
          <a:ln w="38100">
            <a:solidFill>
              <a:srgbClr val="384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xmlns="" id="{90D7F649-9737-0D92-0E21-DF102CE2E876}"/>
              </a:ext>
            </a:extLst>
          </p:cNvPr>
          <p:cNvSpPr txBox="1"/>
          <p:nvPr/>
        </p:nvSpPr>
        <p:spPr>
          <a:xfrm>
            <a:off x="609600" y="3092010"/>
            <a:ext cx="17068800" cy="3340979"/>
          </a:xfrm>
          <a:prstGeom prst="rect">
            <a:avLst/>
          </a:prstGeom>
          <a:noFill/>
        </p:spPr>
        <p:txBody>
          <a:bodyPr wrap="square" rtlCol="0">
            <a:spAutoFit/>
          </a:bodyPr>
          <a:lstStyle/>
          <a:p>
            <a:pPr algn="ctr">
              <a:lnSpc>
                <a:spcPct val="150000"/>
              </a:lnSpc>
            </a:pPr>
            <a:r>
              <a:rPr lang="en-US" sz="7500" b="1">
                <a:latin typeface="Arial" panose="020B0604020202020204" pitchFamily="34" charset="0"/>
                <a:cs typeface="Arial" panose="020B0604020202020204" pitchFamily="34" charset="0"/>
              </a:rPr>
              <a:t>CẢM ƠN CÁC EM ĐÃ CHÚ Ý </a:t>
            </a:r>
          </a:p>
          <a:p>
            <a:pPr algn="ctr">
              <a:lnSpc>
                <a:spcPct val="150000"/>
              </a:lnSpc>
            </a:pPr>
            <a:r>
              <a:rPr lang="en-US" sz="7500" b="1">
                <a:latin typeface="Arial" panose="020B0604020202020204" pitchFamily="34" charset="0"/>
                <a:cs typeface="Arial" panose="020B0604020202020204" pitchFamily="34" charset="0"/>
              </a:rPr>
              <a:t>LẮNG NGHE BÀI GIẢNG!</a:t>
            </a:r>
          </a:p>
        </p:txBody>
      </p:sp>
    </p:spTree>
    <p:extLst>
      <p:ext uri="{BB962C8B-B14F-4D97-AF65-F5344CB8AC3E}">
        <p14:creationId xmlns:p14="http://schemas.microsoft.com/office/powerpoint/2010/main" val="4171768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50B0233-84C9-AA5E-DE7C-03BCCF5E1E6F}"/>
              </a:ext>
            </a:extLst>
          </p:cNvPr>
          <p:cNvSpPr txBox="1"/>
          <p:nvPr/>
        </p:nvSpPr>
        <p:spPr>
          <a:xfrm>
            <a:off x="3238500" y="640149"/>
            <a:ext cx="11811000" cy="1169551"/>
          </a:xfrm>
          <a:prstGeom prst="rect">
            <a:avLst/>
          </a:prstGeom>
          <a:noFill/>
        </p:spPr>
        <p:txBody>
          <a:bodyPr wrap="square" rtlCol="0">
            <a:spAutoFit/>
          </a:bodyPr>
          <a:lstStyle/>
          <a:p>
            <a:pPr algn="ctr"/>
            <a:r>
              <a:rPr lang="en-US" sz="7000" b="1">
                <a:solidFill>
                  <a:srgbClr val="002060"/>
                </a:solidFill>
                <a:latin typeface="Arial" panose="020B0604020202020204" pitchFamily="34" charset="0"/>
                <a:cs typeface="Arial" panose="020B0604020202020204" pitchFamily="34" charset="0"/>
              </a:rPr>
              <a:t>KHỞI ĐỘNG </a:t>
            </a:r>
          </a:p>
        </p:txBody>
      </p:sp>
      <p:grpSp>
        <p:nvGrpSpPr>
          <p:cNvPr id="40" name="Group 39">
            <a:extLst>
              <a:ext uri="{FF2B5EF4-FFF2-40B4-BE49-F238E27FC236}">
                <a16:creationId xmlns:a16="http://schemas.microsoft.com/office/drawing/2014/main" xmlns="" id="{926701B5-2227-8D6B-9DE1-A7A4D9F585E6}"/>
              </a:ext>
            </a:extLst>
          </p:cNvPr>
          <p:cNvGrpSpPr/>
          <p:nvPr/>
        </p:nvGrpSpPr>
        <p:grpSpPr>
          <a:xfrm>
            <a:off x="400050" y="2247900"/>
            <a:ext cx="17487900" cy="6400800"/>
            <a:chOff x="533400" y="2400300"/>
            <a:chExt cx="17487900" cy="6400800"/>
          </a:xfrm>
        </p:grpSpPr>
        <p:sp>
          <p:nvSpPr>
            <p:cNvPr id="25" name="Rectangle 24">
              <a:extLst>
                <a:ext uri="{FF2B5EF4-FFF2-40B4-BE49-F238E27FC236}">
                  <a16:creationId xmlns:a16="http://schemas.microsoft.com/office/drawing/2014/main" xmlns="" id="{2FA850C0-555F-A594-2961-D3E7BF7A3BCA}"/>
                </a:ext>
              </a:extLst>
            </p:cNvPr>
            <p:cNvSpPr/>
            <p:nvPr/>
          </p:nvSpPr>
          <p:spPr>
            <a:xfrm>
              <a:off x="533400" y="2400300"/>
              <a:ext cx="17335500" cy="6248400"/>
            </a:xfrm>
            <a:prstGeom prst="rect">
              <a:avLst/>
            </a:prstGeom>
            <a:solidFill>
              <a:srgbClr val="EE9D7F"/>
            </a:solidFill>
            <a:ln w="38100">
              <a:solidFill>
                <a:srgbClr val="384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xmlns="" id="{16383F23-8170-7C51-BD53-9F499460B8AD}"/>
                </a:ext>
              </a:extLst>
            </p:cNvPr>
            <p:cNvSpPr/>
            <p:nvPr/>
          </p:nvSpPr>
          <p:spPr>
            <a:xfrm>
              <a:off x="685800" y="2552700"/>
              <a:ext cx="17335500" cy="6248400"/>
            </a:xfrm>
            <a:prstGeom prst="rect">
              <a:avLst/>
            </a:prstGeom>
            <a:solidFill>
              <a:schemeClr val="bg1"/>
            </a:solidFill>
            <a:ln w="38100">
              <a:solidFill>
                <a:srgbClr val="38455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xmlns="" id="{F55E8670-4160-92A6-57EA-2C9E53BB9F7E}"/>
                </a:ext>
              </a:extLst>
            </p:cNvPr>
            <p:cNvSpPr txBox="1"/>
            <p:nvPr/>
          </p:nvSpPr>
          <p:spPr>
            <a:xfrm>
              <a:off x="1238250" y="3348552"/>
              <a:ext cx="16230600" cy="5246949"/>
            </a:xfrm>
            <a:prstGeom prst="rect">
              <a:avLst/>
            </a:prstGeom>
            <a:noFill/>
          </p:spPr>
          <p:txBody>
            <a:bodyPr wrap="square" rtlCol="0">
              <a:spAutoFit/>
            </a:bodyPr>
            <a:lstStyle/>
            <a:p>
              <a:pPr algn="just">
                <a:lnSpc>
                  <a:spcPct val="150000"/>
                </a:lnSpc>
              </a:pPr>
              <a:r>
                <a:rPr lang="en-US" sz="3800">
                  <a:latin typeface="Arial" panose="020B0604020202020204" pitchFamily="34" charset="0"/>
                  <a:cs typeface="Arial" panose="020B0604020202020204" pitchFamily="34" charset="0"/>
                </a:rPr>
                <a:t>Để chuẩn bị cho việc tiếp tục học tập sau khi kết thúc cấp THCS, em cần tìm hiểu thông tin để giải quyết vấn đề lựa chọn môi trường học tập và xu hướng nghề nghiệp trong tương lai, phù hợp với năng lực và nguyện vọng của em. </a:t>
              </a:r>
            </a:p>
            <a:p>
              <a:pPr algn="just">
                <a:lnSpc>
                  <a:spcPct val="150000"/>
                </a:lnSpc>
              </a:pPr>
              <a:r>
                <a:rPr lang="en-US" sz="3800" i="1">
                  <a:solidFill>
                    <a:srgbClr val="C00000"/>
                  </a:solidFill>
                  <a:latin typeface="Arial" panose="020B0604020202020204" pitchFamily="34" charset="0"/>
                  <a:cs typeface="Arial" panose="020B0604020202020204" pitchFamily="34" charset="0"/>
                </a:rPr>
                <a:t>Theo em, làm thế nào để tìm kiếm được thông tin giúp em giải quyết vấn đề chọn trườn và đánh giá được chất lượng thông tin mà em đã tìm được. </a:t>
              </a:r>
            </a:p>
          </p:txBody>
        </p:sp>
        <p:sp>
          <p:nvSpPr>
            <p:cNvPr id="30" name="AutoShape 21">
              <a:extLst>
                <a:ext uri="{FF2B5EF4-FFF2-40B4-BE49-F238E27FC236}">
                  <a16:creationId xmlns:a16="http://schemas.microsoft.com/office/drawing/2014/main" xmlns="" id="{3B390B1E-4DFF-EFAC-2EC9-B72DDC136080}"/>
                </a:ext>
              </a:extLst>
            </p:cNvPr>
            <p:cNvSpPr/>
            <p:nvPr/>
          </p:nvSpPr>
          <p:spPr>
            <a:xfrm>
              <a:off x="685800" y="3325551"/>
              <a:ext cx="17335500" cy="23001"/>
            </a:xfrm>
            <a:prstGeom prst="line">
              <a:avLst/>
            </a:prstGeom>
            <a:ln w="38100" cap="rnd">
              <a:solidFill>
                <a:srgbClr val="100F0D"/>
              </a:solidFill>
              <a:prstDash val="solid"/>
              <a:headEnd type="none" w="sm" len="sm"/>
              <a:tailEnd type="none" w="sm" len="sm"/>
            </a:ln>
          </p:spPr>
        </p:sp>
        <p:grpSp>
          <p:nvGrpSpPr>
            <p:cNvPr id="31" name="Group 23">
              <a:extLst>
                <a:ext uri="{FF2B5EF4-FFF2-40B4-BE49-F238E27FC236}">
                  <a16:creationId xmlns:a16="http://schemas.microsoft.com/office/drawing/2014/main" xmlns="" id="{341B147F-D50E-6884-EC02-B709E158FB62}"/>
                </a:ext>
              </a:extLst>
            </p:cNvPr>
            <p:cNvGrpSpPr>
              <a:grpSpLocks noChangeAspect="1"/>
            </p:cNvGrpSpPr>
            <p:nvPr/>
          </p:nvGrpSpPr>
          <p:grpSpPr>
            <a:xfrm>
              <a:off x="1844566" y="2847726"/>
              <a:ext cx="238374" cy="238374"/>
              <a:chOff x="0" y="0"/>
              <a:chExt cx="495300" cy="495300"/>
            </a:xfrm>
          </p:grpSpPr>
          <p:sp>
            <p:nvSpPr>
              <p:cNvPr id="32" name="Freeform 24">
                <a:extLst>
                  <a:ext uri="{FF2B5EF4-FFF2-40B4-BE49-F238E27FC236}">
                    <a16:creationId xmlns:a16="http://schemas.microsoft.com/office/drawing/2014/main" xmlns="" id="{4D765BA4-3009-D5D9-B506-387900F335EF}"/>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3" name="Freeform 25">
                <a:extLst>
                  <a:ext uri="{FF2B5EF4-FFF2-40B4-BE49-F238E27FC236}">
                    <a16:creationId xmlns:a16="http://schemas.microsoft.com/office/drawing/2014/main" xmlns="" id="{6292DFF3-1AF5-44D8-D6F1-3304505F69F2}"/>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B8A6C0"/>
              </a:solidFill>
            </p:spPr>
          </p:sp>
        </p:grpSp>
        <p:grpSp>
          <p:nvGrpSpPr>
            <p:cNvPr id="34" name="Group 29">
              <a:extLst>
                <a:ext uri="{FF2B5EF4-FFF2-40B4-BE49-F238E27FC236}">
                  <a16:creationId xmlns:a16="http://schemas.microsoft.com/office/drawing/2014/main" xmlns="" id="{0187A4C3-FA40-C64E-D6F5-17B506B31B61}"/>
                </a:ext>
              </a:extLst>
            </p:cNvPr>
            <p:cNvGrpSpPr>
              <a:grpSpLocks noChangeAspect="1"/>
            </p:cNvGrpSpPr>
            <p:nvPr/>
          </p:nvGrpSpPr>
          <p:grpSpPr>
            <a:xfrm>
              <a:off x="1455683" y="2847726"/>
              <a:ext cx="238374" cy="238374"/>
              <a:chOff x="0" y="0"/>
              <a:chExt cx="495300" cy="495300"/>
            </a:xfrm>
          </p:grpSpPr>
          <p:sp>
            <p:nvSpPr>
              <p:cNvPr id="35" name="Freeform 30">
                <a:extLst>
                  <a:ext uri="{FF2B5EF4-FFF2-40B4-BE49-F238E27FC236}">
                    <a16:creationId xmlns:a16="http://schemas.microsoft.com/office/drawing/2014/main" xmlns="" id="{DCA52FF3-B641-5B73-E0BD-8FA636D0547E}"/>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6" name="Freeform 31">
                <a:extLst>
                  <a:ext uri="{FF2B5EF4-FFF2-40B4-BE49-F238E27FC236}">
                    <a16:creationId xmlns:a16="http://schemas.microsoft.com/office/drawing/2014/main" xmlns="" id="{1A27A22A-5279-A49E-EF7E-8FF8399B0D52}"/>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E9D7F"/>
              </a:solidFill>
            </p:spPr>
          </p:sp>
        </p:grpSp>
        <p:grpSp>
          <p:nvGrpSpPr>
            <p:cNvPr id="37" name="Group 35">
              <a:extLst>
                <a:ext uri="{FF2B5EF4-FFF2-40B4-BE49-F238E27FC236}">
                  <a16:creationId xmlns:a16="http://schemas.microsoft.com/office/drawing/2014/main" xmlns="" id="{B3DA27EA-2BFF-0F5D-348C-3F1856D6C4B9}"/>
                </a:ext>
              </a:extLst>
            </p:cNvPr>
            <p:cNvGrpSpPr>
              <a:grpSpLocks noChangeAspect="1"/>
            </p:cNvGrpSpPr>
            <p:nvPr/>
          </p:nvGrpSpPr>
          <p:grpSpPr>
            <a:xfrm>
              <a:off x="1066800" y="2847726"/>
              <a:ext cx="238374" cy="238374"/>
              <a:chOff x="0" y="0"/>
              <a:chExt cx="495300" cy="495300"/>
            </a:xfrm>
          </p:grpSpPr>
          <p:sp>
            <p:nvSpPr>
              <p:cNvPr id="38" name="Freeform 36">
                <a:extLst>
                  <a:ext uri="{FF2B5EF4-FFF2-40B4-BE49-F238E27FC236}">
                    <a16:creationId xmlns:a16="http://schemas.microsoft.com/office/drawing/2014/main" xmlns="" id="{3B9B5D20-2BC3-5B9B-486D-92A8602EB91B}"/>
                  </a:ext>
                </a:extLst>
              </p:cNvPr>
              <p:cNvSpPr/>
              <p:nvPr/>
            </p:nvSpPr>
            <p:spPr>
              <a:xfrm>
                <a:off x="0" y="0"/>
                <a:ext cx="495300" cy="495300"/>
              </a:xfrm>
              <a:custGeom>
                <a:avLst/>
                <a:gdLst/>
                <a:ahLst/>
                <a:cxnLst/>
                <a:rect l="l" t="t" r="r" b="b"/>
                <a:pathLst>
                  <a:path w="495300" h="495300">
                    <a:moveTo>
                      <a:pt x="247650" y="0"/>
                    </a:moveTo>
                    <a:cubicBezTo>
                      <a:pt x="110490" y="0"/>
                      <a:pt x="0" y="110490"/>
                      <a:pt x="0" y="247650"/>
                    </a:cubicBezTo>
                    <a:cubicBezTo>
                      <a:pt x="0" y="384810"/>
                      <a:pt x="110490" y="495300"/>
                      <a:pt x="247650" y="495300"/>
                    </a:cubicBezTo>
                    <a:cubicBezTo>
                      <a:pt x="383540" y="495300"/>
                      <a:pt x="495300" y="384810"/>
                      <a:pt x="495300" y="247650"/>
                    </a:cubicBezTo>
                    <a:cubicBezTo>
                      <a:pt x="495300" y="110490"/>
                      <a:pt x="383540" y="0"/>
                      <a:pt x="247650" y="0"/>
                    </a:cubicBezTo>
                    <a:close/>
                    <a:moveTo>
                      <a:pt x="247650" y="457200"/>
                    </a:moveTo>
                    <a:cubicBezTo>
                      <a:pt x="132080" y="457200"/>
                      <a:pt x="38100" y="363220"/>
                      <a:pt x="38100" y="247650"/>
                    </a:cubicBezTo>
                    <a:cubicBezTo>
                      <a:pt x="38100" y="132080"/>
                      <a:pt x="132080" y="38100"/>
                      <a:pt x="247650" y="38100"/>
                    </a:cubicBezTo>
                    <a:cubicBezTo>
                      <a:pt x="363220" y="38100"/>
                      <a:pt x="457200" y="132080"/>
                      <a:pt x="457200" y="247650"/>
                    </a:cubicBezTo>
                    <a:cubicBezTo>
                      <a:pt x="457200" y="363220"/>
                      <a:pt x="363220" y="457200"/>
                      <a:pt x="247650" y="457200"/>
                    </a:cubicBezTo>
                    <a:close/>
                  </a:path>
                </a:pathLst>
              </a:custGeom>
              <a:solidFill>
                <a:srgbClr val="100F0D"/>
              </a:solidFill>
            </p:spPr>
          </p:sp>
          <p:sp>
            <p:nvSpPr>
              <p:cNvPr id="39" name="Freeform 37">
                <a:extLst>
                  <a:ext uri="{FF2B5EF4-FFF2-40B4-BE49-F238E27FC236}">
                    <a16:creationId xmlns:a16="http://schemas.microsoft.com/office/drawing/2014/main" xmlns="" id="{55B84778-AC5F-103B-876E-F689057095C4}"/>
                  </a:ext>
                </a:extLst>
              </p:cNvPr>
              <p:cNvSpPr/>
              <p:nvPr/>
            </p:nvSpPr>
            <p:spPr>
              <a:xfrm>
                <a:off x="38100" y="38100"/>
                <a:ext cx="419100" cy="419100"/>
              </a:xfrm>
              <a:custGeom>
                <a:avLst/>
                <a:gdLst/>
                <a:ahLst/>
                <a:cxnLst/>
                <a:rect l="l" t="t" r="r" b="b"/>
                <a:pathLst>
                  <a:path w="419100" h="419100">
                    <a:moveTo>
                      <a:pt x="209550" y="0"/>
                    </a:moveTo>
                    <a:cubicBezTo>
                      <a:pt x="93980" y="0"/>
                      <a:pt x="0" y="93980"/>
                      <a:pt x="0" y="209550"/>
                    </a:cubicBezTo>
                    <a:cubicBezTo>
                      <a:pt x="0" y="325120"/>
                      <a:pt x="93980" y="419100"/>
                      <a:pt x="209550" y="419100"/>
                    </a:cubicBezTo>
                    <a:cubicBezTo>
                      <a:pt x="325120" y="419100"/>
                      <a:pt x="419100" y="325120"/>
                      <a:pt x="419100" y="209550"/>
                    </a:cubicBezTo>
                    <a:cubicBezTo>
                      <a:pt x="419100" y="93980"/>
                      <a:pt x="325120" y="0"/>
                      <a:pt x="209550" y="0"/>
                    </a:cubicBezTo>
                    <a:close/>
                  </a:path>
                </a:pathLst>
              </a:custGeom>
              <a:solidFill>
                <a:srgbClr val="EBADB1"/>
              </a:solidFill>
            </p:spPr>
          </p:sp>
        </p:grpSp>
      </p:grpSp>
      <p:sp>
        <p:nvSpPr>
          <p:cNvPr id="41" name="Freeform 8">
            <a:extLst>
              <a:ext uri="{FF2B5EF4-FFF2-40B4-BE49-F238E27FC236}">
                <a16:creationId xmlns:a16="http://schemas.microsoft.com/office/drawing/2014/main" xmlns="" id="{F82EEBA9-2190-5303-97C1-47D06EFC570E}"/>
              </a:ext>
            </a:extLst>
          </p:cNvPr>
          <p:cNvSpPr/>
          <p:nvPr/>
        </p:nvSpPr>
        <p:spPr>
          <a:xfrm>
            <a:off x="6520494" y="8519026"/>
            <a:ext cx="5094612" cy="1853165"/>
          </a:xfrm>
          <a:custGeom>
            <a:avLst/>
            <a:gdLst/>
            <a:ahLst/>
            <a:cxnLst/>
            <a:rect l="l" t="t" r="r" b="b"/>
            <a:pathLst>
              <a:path w="7315200" h="2660904">
                <a:moveTo>
                  <a:pt x="0" y="0"/>
                </a:moveTo>
                <a:lnTo>
                  <a:pt x="7315200" y="0"/>
                </a:lnTo>
                <a:lnTo>
                  <a:pt x="7315200" y="2660904"/>
                </a:lnTo>
                <a:lnTo>
                  <a:pt x="0" y="26609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extLst>
      <p:ext uri="{BB962C8B-B14F-4D97-AF65-F5344CB8AC3E}">
        <p14:creationId xmlns:p14="http://schemas.microsoft.com/office/powerpoint/2010/main" val="29864396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randombar(horizontal)">
                                      <p:cBhvr>
                                        <p:cTn id="1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pic>
        <p:nvPicPr>
          <p:cNvPr id="1026" name="Picture 2" descr="Giải bài toán chọn ngành, chọn trường như thế nào?">
            <a:extLst>
              <a:ext uri="{FF2B5EF4-FFF2-40B4-BE49-F238E27FC236}">
                <a16:creationId xmlns:a16="http://schemas.microsoft.com/office/drawing/2014/main" xmlns="" id="{74CA747F-ECB3-06CD-7C4B-9BF097A5D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6" r="10142"/>
          <a:stretch/>
        </p:blipFill>
        <p:spPr bwMode="auto">
          <a:xfrm>
            <a:off x="-447675" y="1943100"/>
            <a:ext cx="9601200" cy="728180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xmlns="" id="{43F553BA-D433-3003-201E-B531CB6EDF80}"/>
              </a:ext>
            </a:extLst>
          </p:cNvPr>
          <p:cNvGrpSpPr/>
          <p:nvPr/>
        </p:nvGrpSpPr>
        <p:grpSpPr>
          <a:xfrm>
            <a:off x="9420225" y="1943100"/>
            <a:ext cx="8867775" cy="7281808"/>
            <a:chOff x="9420225" y="1943100"/>
            <a:chExt cx="8867775" cy="7281808"/>
          </a:xfrm>
        </p:grpSpPr>
        <p:sp>
          <p:nvSpPr>
            <p:cNvPr id="2" name="Rectangle 1">
              <a:extLst>
                <a:ext uri="{FF2B5EF4-FFF2-40B4-BE49-F238E27FC236}">
                  <a16:creationId xmlns:a16="http://schemas.microsoft.com/office/drawing/2014/main" xmlns="" id="{6B98DFAD-8CD6-C15E-35CC-B7A0A1474A7E}"/>
                </a:ext>
              </a:extLst>
            </p:cNvPr>
            <p:cNvSpPr/>
            <p:nvPr/>
          </p:nvSpPr>
          <p:spPr>
            <a:xfrm>
              <a:off x="9420225" y="1943100"/>
              <a:ext cx="8867775" cy="72818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44B89184-9B6E-EAD7-891B-EB572895BAFE}"/>
                </a:ext>
              </a:extLst>
            </p:cNvPr>
            <p:cNvSpPr txBox="1"/>
            <p:nvPr/>
          </p:nvSpPr>
          <p:spPr>
            <a:xfrm>
              <a:off x="10439400" y="3478515"/>
              <a:ext cx="6858000" cy="784830"/>
            </a:xfrm>
            <a:prstGeom prst="rect">
              <a:avLst/>
            </a:prstGeom>
            <a:noFill/>
          </p:spPr>
          <p:txBody>
            <a:bodyPr wrap="square" rtlCol="0">
              <a:spAutoFit/>
            </a:bodyPr>
            <a:lstStyle/>
            <a:p>
              <a:pPr algn="ctr"/>
              <a:r>
                <a:rPr lang="en-US" sz="4500" b="1">
                  <a:solidFill>
                    <a:srgbClr val="0070C0"/>
                  </a:solidFill>
                  <a:latin typeface="Arial" panose="020B0604020202020204" pitchFamily="34" charset="0"/>
                  <a:cs typeface="Arial" panose="020B0604020202020204" pitchFamily="34" charset="0"/>
                </a:rPr>
                <a:t>CÁCH TRA CỨU </a:t>
              </a:r>
            </a:p>
          </p:txBody>
        </p:sp>
        <p:sp>
          <p:nvSpPr>
            <p:cNvPr id="4" name="TextBox 3">
              <a:extLst>
                <a:ext uri="{FF2B5EF4-FFF2-40B4-BE49-F238E27FC236}">
                  <a16:creationId xmlns:a16="http://schemas.microsoft.com/office/drawing/2014/main" xmlns="" id="{C716C11C-EB10-77F5-091D-FE949D852FD6}"/>
                </a:ext>
              </a:extLst>
            </p:cNvPr>
            <p:cNvSpPr txBox="1"/>
            <p:nvPr/>
          </p:nvSpPr>
          <p:spPr>
            <a:xfrm>
              <a:off x="10448925" y="4914900"/>
              <a:ext cx="6858000" cy="2748253"/>
            </a:xfrm>
            <a:prstGeom prst="rect">
              <a:avLst/>
            </a:prstGeom>
            <a:noFill/>
          </p:spPr>
          <p:txBody>
            <a:bodyPr wrap="square" rtlCol="0">
              <a:spAutoFit/>
            </a:bodyPr>
            <a:lstStyle/>
            <a:p>
              <a:pPr algn="ctr">
                <a:lnSpc>
                  <a:spcPct val="150000"/>
                </a:lnSpc>
              </a:pPr>
              <a:r>
                <a:rPr lang="en-US" sz="4000">
                  <a:latin typeface="Arial" panose="020B0604020202020204" pitchFamily="34" charset="0"/>
                  <a:cs typeface="Arial" panose="020B0604020202020204" pitchFamily="34" charset="0"/>
                </a:rPr>
                <a:t>Thông tin về tuyển sinh vào lớp 10 cần tìm trên website của Sở Giáo dục và Đào tạo </a:t>
              </a:r>
            </a:p>
          </p:txBody>
        </p:sp>
      </p:grpSp>
    </p:spTree>
    <p:extLst>
      <p:ext uri="{BB962C8B-B14F-4D97-AF65-F5344CB8AC3E}">
        <p14:creationId xmlns:p14="http://schemas.microsoft.com/office/powerpoint/2010/main" val="111191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randombar(horizont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9A5FC"/>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4622340"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5507516"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5681951"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5856386"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2" cy="3181198"/>
            </a:xfrm>
            <a:custGeom>
              <a:avLst/>
              <a:gdLst/>
              <a:ahLst/>
              <a:cxnLst/>
              <a:rect l="l" t="t" r="r" b="b"/>
              <a:pathLst>
                <a:path w="6630192"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2" y="3110078"/>
                    <a:pt x="6630192" y="3022448"/>
                  </a:cubicBezTo>
                  <a:lnTo>
                    <a:pt x="6630192"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2" y="3066898"/>
                    <a:pt x="6592092" y="2979268"/>
                  </a:cubicBezTo>
                  <a:lnTo>
                    <a:pt x="6592092" y="158750"/>
                  </a:lnTo>
                  <a:cubicBezTo>
                    <a:pt x="6592092" y="140970"/>
                    <a:pt x="6588282" y="123190"/>
                    <a:pt x="6583202" y="106680"/>
                  </a:cubicBezTo>
                  <a:cubicBezTo>
                    <a:pt x="6604792" y="132080"/>
                    <a:pt x="6618762" y="165100"/>
                    <a:pt x="6618762" y="201930"/>
                  </a:cubicBezTo>
                  <a:lnTo>
                    <a:pt x="6618762" y="3022448"/>
                  </a:lnTo>
                  <a:close/>
                </a:path>
              </a:pathLst>
            </a:custGeom>
            <a:solidFill>
              <a:srgbClr val="38455D"/>
            </a:solidFill>
          </p:spPr>
        </p:sp>
      </p:grpSp>
      <p:sp>
        <p:nvSpPr>
          <p:cNvPr id="24" name="TextBox 24"/>
          <p:cNvSpPr txBox="1"/>
          <p:nvPr/>
        </p:nvSpPr>
        <p:spPr>
          <a:xfrm>
            <a:off x="1508268" y="2025573"/>
            <a:ext cx="15250016" cy="5674502"/>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499" b="1" i="0" u="none" strike="noStrike" kern="1200" cap="none" spc="-254" normalizeH="0" baseline="0" noProof="0">
                <a:ln>
                  <a:noFill/>
                </a:ln>
                <a:solidFill>
                  <a:srgbClr val="C00000"/>
                </a:solidFill>
                <a:effectLst/>
                <a:uLnTx/>
                <a:uFillTx/>
                <a:ea typeface="+mn-ea"/>
                <a:cs typeface="+mn-cs"/>
              </a:rPr>
              <a:t>BÀI 3: THỰC HÀNH: </a:t>
            </a:r>
            <a:endParaRPr kumimoji="0" lang="en-US" sz="8499" b="1" i="0" u="none" strike="noStrike" kern="1200" cap="none" spc="-254" normalizeH="0" baseline="0" noProof="0">
              <a:ln>
                <a:noFill/>
              </a:ln>
              <a:solidFill>
                <a:srgbClr val="C00000"/>
              </a:solidFill>
              <a:effectLst/>
              <a:uLnTx/>
              <a:uFillTx/>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8499" b="1" i="0" u="none" strike="noStrike" kern="1200" cap="none" spc="-254" normalizeH="0" baseline="0" noProof="0">
                <a:ln>
                  <a:noFill/>
                </a:ln>
                <a:solidFill>
                  <a:srgbClr val="38455D"/>
                </a:solidFill>
                <a:effectLst/>
                <a:uLnTx/>
                <a:uFillTx/>
                <a:ea typeface="+mn-ea"/>
                <a:cs typeface="+mn-cs"/>
              </a:rPr>
              <a:t>ĐÁNH GIÁ CHẤT LƯỢNG THÔNG TIN</a:t>
            </a:r>
            <a:endParaRPr kumimoji="0" lang="en-US" sz="8499" b="1" i="0" u="none" strike="noStrike" kern="1200" cap="none" spc="-254" normalizeH="0" baseline="0" noProof="0">
              <a:ln>
                <a:noFill/>
              </a:ln>
              <a:solidFill>
                <a:srgbClr val="38455D"/>
              </a:solidFill>
              <a:effectLst/>
              <a:uLnTx/>
              <a:uFillTx/>
              <a:ea typeface="+mn-ea"/>
              <a:cs typeface="+mn-cs"/>
            </a:endParaRPr>
          </a:p>
        </p:txBody>
      </p:sp>
    </p:spTree>
    <p:extLst>
      <p:ext uri="{BB962C8B-B14F-4D97-AF65-F5344CB8AC3E}">
        <p14:creationId xmlns:p14="http://schemas.microsoft.com/office/powerpoint/2010/main" val="9894697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7182828"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8068004"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8242439"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8416874"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2526716" y="971550"/>
            <a:ext cx="13234567" cy="7706349"/>
            <a:chOff x="0" y="0"/>
            <a:chExt cx="4406288" cy="3181198"/>
          </a:xfrm>
        </p:grpSpPr>
        <p:sp>
          <p:nvSpPr>
            <p:cNvPr id="19" name="Freeform 19"/>
            <p:cNvSpPr/>
            <p:nvPr/>
          </p:nvSpPr>
          <p:spPr>
            <a:xfrm>
              <a:off x="92710" y="106680"/>
              <a:ext cx="4302149" cy="3061818"/>
            </a:xfrm>
            <a:custGeom>
              <a:avLst/>
              <a:gdLst/>
              <a:ahLst/>
              <a:cxnLst/>
              <a:rect l="l" t="t" r="r" b="b"/>
              <a:pathLst>
                <a:path w="4302149" h="3061818">
                  <a:moveTo>
                    <a:pt x="4275478" y="2872588"/>
                  </a:moveTo>
                  <a:cubicBezTo>
                    <a:pt x="4275478" y="2960218"/>
                    <a:pt x="4199278" y="3031338"/>
                    <a:pt x="4117998" y="3031338"/>
                  </a:cubicBezTo>
                  <a:lnTo>
                    <a:pt x="66040" y="3031338"/>
                  </a:lnTo>
                  <a:cubicBezTo>
                    <a:pt x="43180" y="3031338"/>
                    <a:pt x="20320" y="3026258"/>
                    <a:pt x="0" y="3017368"/>
                  </a:cubicBezTo>
                  <a:cubicBezTo>
                    <a:pt x="26670" y="3045308"/>
                    <a:pt x="63500" y="3061818"/>
                    <a:pt x="121547" y="3061818"/>
                  </a:cubicBezTo>
                  <a:lnTo>
                    <a:pt x="4156098" y="3061818"/>
                  </a:lnTo>
                  <a:cubicBezTo>
                    <a:pt x="4236108" y="3061818"/>
                    <a:pt x="4302148" y="2995778"/>
                    <a:pt x="4302148" y="2915768"/>
                  </a:cubicBezTo>
                  <a:lnTo>
                    <a:pt x="4302148" y="95250"/>
                  </a:lnTo>
                  <a:cubicBezTo>
                    <a:pt x="4302148" y="58420"/>
                    <a:pt x="4288178" y="25400"/>
                    <a:pt x="4266589" y="0"/>
                  </a:cubicBezTo>
                  <a:cubicBezTo>
                    <a:pt x="4272939" y="16510"/>
                    <a:pt x="4275478" y="34290"/>
                    <a:pt x="4275478" y="52070"/>
                  </a:cubicBezTo>
                  <a:lnTo>
                    <a:pt x="4275478" y="2872588"/>
                  </a:lnTo>
                  <a:close/>
                </a:path>
              </a:pathLst>
            </a:custGeom>
            <a:solidFill>
              <a:srgbClr val="38455D"/>
            </a:solidFill>
          </p:spPr>
        </p:sp>
        <p:sp>
          <p:nvSpPr>
            <p:cNvPr id="20" name="Freeform 20"/>
            <p:cNvSpPr/>
            <p:nvPr/>
          </p:nvSpPr>
          <p:spPr>
            <a:xfrm>
              <a:off x="12700" y="12700"/>
              <a:ext cx="4341519" cy="3112618"/>
            </a:xfrm>
            <a:custGeom>
              <a:avLst/>
              <a:gdLst/>
              <a:ahLst/>
              <a:cxnLst/>
              <a:rect l="l" t="t" r="r" b="b"/>
              <a:pathLst>
                <a:path w="4341519" h="3112618">
                  <a:moveTo>
                    <a:pt x="146050" y="3112618"/>
                  </a:moveTo>
                  <a:lnTo>
                    <a:pt x="4195469" y="3112618"/>
                  </a:lnTo>
                  <a:cubicBezTo>
                    <a:pt x="4275479" y="3112618"/>
                    <a:pt x="4341519" y="3046578"/>
                    <a:pt x="4341519" y="2966568"/>
                  </a:cubicBezTo>
                  <a:lnTo>
                    <a:pt x="4341519" y="146050"/>
                  </a:lnTo>
                  <a:cubicBezTo>
                    <a:pt x="4341519" y="66040"/>
                    <a:pt x="4275479" y="0"/>
                    <a:pt x="4195469"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4406289" cy="3181198"/>
            </a:xfrm>
            <a:custGeom>
              <a:avLst/>
              <a:gdLst/>
              <a:ahLst/>
              <a:cxnLst/>
              <a:rect l="l" t="t" r="r" b="b"/>
              <a:pathLst>
                <a:path w="4406289" h="3181198">
                  <a:moveTo>
                    <a:pt x="4342788" y="74930"/>
                  </a:moveTo>
                  <a:cubicBezTo>
                    <a:pt x="4314849" y="30480"/>
                    <a:pt x="4265319" y="0"/>
                    <a:pt x="4208169" y="0"/>
                  </a:cubicBezTo>
                  <a:lnTo>
                    <a:pt x="158750" y="0"/>
                  </a:lnTo>
                  <a:cubicBezTo>
                    <a:pt x="71120" y="0"/>
                    <a:pt x="0" y="71120"/>
                    <a:pt x="0" y="158750"/>
                  </a:cubicBezTo>
                  <a:lnTo>
                    <a:pt x="0" y="2979268"/>
                  </a:lnTo>
                  <a:cubicBezTo>
                    <a:pt x="0" y="3031338"/>
                    <a:pt x="25400" y="3077058"/>
                    <a:pt x="63500" y="3106268"/>
                  </a:cubicBezTo>
                  <a:cubicBezTo>
                    <a:pt x="91440" y="3150718"/>
                    <a:pt x="140970" y="3181198"/>
                    <a:pt x="218244" y="3181198"/>
                  </a:cubicBezTo>
                  <a:lnTo>
                    <a:pt x="4247538" y="3181198"/>
                  </a:lnTo>
                  <a:cubicBezTo>
                    <a:pt x="4335169" y="3181198"/>
                    <a:pt x="4406289" y="3110078"/>
                    <a:pt x="4406289" y="3022448"/>
                  </a:cubicBezTo>
                  <a:lnTo>
                    <a:pt x="4406289" y="201930"/>
                  </a:lnTo>
                  <a:cubicBezTo>
                    <a:pt x="4406288" y="149860"/>
                    <a:pt x="4380888" y="104140"/>
                    <a:pt x="4342788" y="74930"/>
                  </a:cubicBezTo>
                  <a:close/>
                  <a:moveTo>
                    <a:pt x="12700" y="2979268"/>
                  </a:moveTo>
                  <a:lnTo>
                    <a:pt x="12700" y="158750"/>
                  </a:lnTo>
                  <a:cubicBezTo>
                    <a:pt x="12700" y="78740"/>
                    <a:pt x="78740" y="12700"/>
                    <a:pt x="158750" y="12700"/>
                  </a:cubicBezTo>
                  <a:lnTo>
                    <a:pt x="4208169" y="12700"/>
                  </a:lnTo>
                  <a:cubicBezTo>
                    <a:pt x="4288179" y="12700"/>
                    <a:pt x="4354219" y="78740"/>
                    <a:pt x="4354219" y="158750"/>
                  </a:cubicBezTo>
                  <a:lnTo>
                    <a:pt x="4354219" y="2979268"/>
                  </a:lnTo>
                  <a:cubicBezTo>
                    <a:pt x="4354219" y="3059278"/>
                    <a:pt x="4288179" y="3125318"/>
                    <a:pt x="4208169" y="3125318"/>
                  </a:cubicBezTo>
                  <a:lnTo>
                    <a:pt x="158750" y="3125318"/>
                  </a:lnTo>
                  <a:cubicBezTo>
                    <a:pt x="78740" y="3125318"/>
                    <a:pt x="12700" y="3060548"/>
                    <a:pt x="12700" y="2979268"/>
                  </a:cubicBezTo>
                  <a:close/>
                  <a:moveTo>
                    <a:pt x="4394858" y="3022448"/>
                  </a:moveTo>
                  <a:cubicBezTo>
                    <a:pt x="4394858" y="3102458"/>
                    <a:pt x="4327549" y="3168498"/>
                    <a:pt x="4247538" y="3168498"/>
                  </a:cubicBezTo>
                  <a:lnTo>
                    <a:pt x="218244" y="3168498"/>
                  </a:lnTo>
                  <a:cubicBezTo>
                    <a:pt x="157480" y="3168498"/>
                    <a:pt x="120650" y="3151988"/>
                    <a:pt x="93980" y="3124048"/>
                  </a:cubicBezTo>
                  <a:cubicBezTo>
                    <a:pt x="114300" y="3132938"/>
                    <a:pt x="135890" y="3138018"/>
                    <a:pt x="160020" y="3138018"/>
                  </a:cubicBezTo>
                  <a:lnTo>
                    <a:pt x="4209438" y="3138018"/>
                  </a:lnTo>
                  <a:cubicBezTo>
                    <a:pt x="4297069" y="3138018"/>
                    <a:pt x="4368189" y="3066898"/>
                    <a:pt x="4368189" y="2979268"/>
                  </a:cubicBezTo>
                  <a:lnTo>
                    <a:pt x="4368189" y="158750"/>
                  </a:lnTo>
                  <a:cubicBezTo>
                    <a:pt x="4368189" y="140970"/>
                    <a:pt x="4364379" y="123190"/>
                    <a:pt x="4359299" y="106680"/>
                  </a:cubicBezTo>
                  <a:cubicBezTo>
                    <a:pt x="4380889" y="132080"/>
                    <a:pt x="4394858" y="165100"/>
                    <a:pt x="4394858" y="201930"/>
                  </a:cubicBezTo>
                  <a:lnTo>
                    <a:pt x="4394858" y="3022448"/>
                  </a:lnTo>
                  <a:close/>
                </a:path>
              </a:pathLst>
            </a:custGeom>
            <a:solidFill>
              <a:srgbClr val="38455D"/>
            </a:solidFill>
          </p:spPr>
        </p:sp>
      </p:grpSp>
      <p:sp>
        <p:nvSpPr>
          <p:cNvPr id="23" name="TextBox 23"/>
          <p:cNvSpPr txBox="1"/>
          <p:nvPr/>
        </p:nvSpPr>
        <p:spPr>
          <a:xfrm>
            <a:off x="3932349" y="1892961"/>
            <a:ext cx="10423301" cy="999938"/>
          </a:xfrm>
          <a:prstGeom prst="rect">
            <a:avLst/>
          </a:prstGeom>
        </p:spPr>
        <p:txBody>
          <a:bodyPr wrap="square" lIns="0" tIns="0" rIns="0" bIns="0" rtlCol="0" anchor="t">
            <a:spAutoFit/>
          </a:bodyPr>
          <a:lstStyle/>
          <a:p>
            <a:pPr marL="0" marR="0" lvl="0" indent="0" algn="ctr" defTabSz="914400" rtl="0" eaLnBrk="1" fontAlgn="auto" latinLnBrk="0" hangingPunct="1">
              <a:lnSpc>
                <a:spcPts val="7700"/>
              </a:lnSpc>
              <a:spcBef>
                <a:spcPts val="0"/>
              </a:spcBef>
              <a:spcAft>
                <a:spcPts val="0"/>
              </a:spcAft>
              <a:buClrTx/>
              <a:buSzTx/>
              <a:buFontTx/>
              <a:buNone/>
              <a:tabLst/>
              <a:defRPr/>
            </a:pPr>
            <a:r>
              <a:rPr kumimoji="0" lang="en-US" sz="7000" b="1" i="0" u="none" strike="noStrike" kern="1200" cap="none" spc="-210" normalizeH="0" baseline="0" noProof="0">
                <a:ln>
                  <a:noFill/>
                </a:ln>
                <a:solidFill>
                  <a:srgbClr val="38455D"/>
                </a:solidFill>
                <a:effectLst/>
                <a:uLnTx/>
                <a:uFillTx/>
                <a:latin typeface="Arial" panose="020B0604020202020204" pitchFamily="34" charset="0"/>
                <a:cs typeface="Arial" panose="020B0604020202020204" pitchFamily="34" charset="0"/>
              </a:rPr>
              <a:t>NỘI DUNG BÀI HỌC </a:t>
            </a:r>
          </a:p>
        </p:txBody>
      </p:sp>
      <p:sp>
        <p:nvSpPr>
          <p:cNvPr id="24" name="TextBox 24"/>
          <p:cNvSpPr txBox="1"/>
          <p:nvPr/>
        </p:nvSpPr>
        <p:spPr>
          <a:xfrm>
            <a:off x="3931069" y="3390900"/>
            <a:ext cx="10654707" cy="4026615"/>
          </a:xfrm>
          <a:prstGeom prst="rect">
            <a:avLst/>
          </a:prstGeom>
        </p:spPr>
        <p:txBody>
          <a:bodyPr wrap="square" lIns="0" tIns="0" rIns="0" bIns="0" rtlCol="0" anchor="t">
            <a:spAutoFit/>
          </a:bodyPr>
          <a:lstStyle/>
          <a:p>
            <a:pPr marL="685800" marR="0" lvl="0" indent="-6858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500" b="1" i="1" u="none" strike="noStrike" kern="1200" cap="none" spc="139" normalizeH="0" baseline="0" noProof="0">
                <a:ln>
                  <a:noFill/>
                </a:ln>
                <a:solidFill>
                  <a:srgbClr val="C00000"/>
                </a:solidFill>
                <a:effectLst/>
                <a:uLnTx/>
                <a:uFillTx/>
                <a:latin typeface="Arial" panose="020B0604020202020204" pitchFamily="34" charset="0"/>
                <a:cs typeface="Arial" panose="020B0604020202020204" pitchFamily="34" charset="0"/>
              </a:rPr>
              <a:t>Nhiệm vụ 1. </a:t>
            </a:r>
            <a:r>
              <a:rPr kumimoji="0" lang="en-US" sz="45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rPr>
              <a:t>Tìm kiếm theo mục đích, yêu cầu</a:t>
            </a:r>
          </a:p>
          <a:p>
            <a:pPr marL="685800" marR="0" lvl="0" indent="-6858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500" b="1" i="1" spc="139">
                <a:solidFill>
                  <a:srgbClr val="C00000"/>
                </a:solidFill>
                <a:latin typeface="Arial" panose="020B0604020202020204" pitchFamily="34" charset="0"/>
                <a:cs typeface="Arial" panose="020B0604020202020204" pitchFamily="34" charset="0"/>
              </a:rPr>
              <a:t>Nhiệm vụ 2. </a:t>
            </a:r>
            <a:r>
              <a:rPr lang="en-US" sz="4500" spc="139">
                <a:solidFill>
                  <a:srgbClr val="38455D"/>
                </a:solidFill>
                <a:latin typeface="Arial" panose="020B0604020202020204" pitchFamily="34" charset="0"/>
                <a:cs typeface="Arial" panose="020B0604020202020204" pitchFamily="34" charset="0"/>
              </a:rPr>
              <a:t>Quyết định dựa trên chất lượng thông tin</a:t>
            </a:r>
            <a:endParaRPr kumimoji="0" lang="en-US" sz="45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25" name="Freeform 25"/>
          <p:cNvSpPr/>
          <p:nvPr/>
        </p:nvSpPr>
        <p:spPr>
          <a:xfrm flipH="1">
            <a:off x="553261" y="3733501"/>
            <a:ext cx="3099348" cy="5726277"/>
          </a:xfrm>
          <a:custGeom>
            <a:avLst/>
            <a:gdLst/>
            <a:ahLst/>
            <a:cxnLst/>
            <a:rect l="l" t="t" r="r" b="b"/>
            <a:pathLst>
              <a:path w="3099348" h="5726277">
                <a:moveTo>
                  <a:pt x="3099347" y="0"/>
                </a:moveTo>
                <a:lnTo>
                  <a:pt x="0" y="0"/>
                </a:lnTo>
                <a:lnTo>
                  <a:pt x="0" y="5726278"/>
                </a:lnTo>
                <a:lnTo>
                  <a:pt x="3099347" y="5726278"/>
                </a:lnTo>
                <a:lnTo>
                  <a:pt x="3099347"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6" name="Freeform 26"/>
          <p:cNvSpPr/>
          <p:nvPr/>
        </p:nvSpPr>
        <p:spPr>
          <a:xfrm>
            <a:off x="15192826" y="3690521"/>
            <a:ext cx="2332385" cy="5766082"/>
          </a:xfrm>
          <a:custGeom>
            <a:avLst/>
            <a:gdLst/>
            <a:ahLst/>
            <a:cxnLst/>
            <a:rect l="l" t="t" r="r" b="b"/>
            <a:pathLst>
              <a:path w="2332385" h="5766082">
                <a:moveTo>
                  <a:pt x="0" y="0"/>
                </a:moveTo>
                <a:lnTo>
                  <a:pt x="2332385" y="0"/>
                </a:lnTo>
                <a:lnTo>
                  <a:pt x="2332385" y="5766083"/>
                </a:lnTo>
                <a:lnTo>
                  <a:pt x="0" y="5766083"/>
                </a:lnTo>
                <a:lnTo>
                  <a:pt x="0" y="0"/>
                </a:lnTo>
                <a:close/>
              </a:path>
            </a:pathLst>
          </a:custGeom>
          <a:blipFill>
            <a:blip r:embed="rId4">
              <a:extLst>
                <a:ext uri="{96DAC541-7B7A-43D3-8B79-37D633B846F1}">
                  <asvg:svgBlip xmlns:asvg="http://schemas.microsoft.com/office/drawing/2016/SVG/main" xmlns="" r:embed="rId5"/>
                </a:ext>
              </a:extLst>
            </a:blip>
            <a:stretch>
              <a:fillRect l="-87576"/>
            </a:stretch>
          </a:blipFill>
        </p:spPr>
      </p:sp>
    </p:spTree>
    <p:extLst>
      <p:ext uri="{BB962C8B-B14F-4D97-AF65-F5344CB8AC3E}">
        <p14:creationId xmlns:p14="http://schemas.microsoft.com/office/powerpoint/2010/main" val="3561944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up)">
                                      <p:cBhvr>
                                        <p:cTn id="7" dur="500"/>
                                        <p:tgtEl>
                                          <p:spTgt spid="2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CC88"/>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6031819"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6916995"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7091430"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7265865"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1150251" y="1009650"/>
            <a:ext cx="16061424" cy="7706349"/>
            <a:chOff x="0" y="0"/>
            <a:chExt cx="6630192" cy="3181198"/>
          </a:xfrm>
        </p:grpSpPr>
        <p:sp>
          <p:nvSpPr>
            <p:cNvPr id="19" name="Freeform 19"/>
            <p:cNvSpPr/>
            <p:nvPr/>
          </p:nvSpPr>
          <p:spPr>
            <a:xfrm>
              <a:off x="92710" y="106680"/>
              <a:ext cx="6526052" cy="3061818"/>
            </a:xfrm>
            <a:custGeom>
              <a:avLst/>
              <a:gdLst/>
              <a:ahLst/>
              <a:cxnLst/>
              <a:rect l="l" t="t" r="r" b="b"/>
              <a:pathLst>
                <a:path w="6526052" h="3061818">
                  <a:moveTo>
                    <a:pt x="6499381" y="2872588"/>
                  </a:moveTo>
                  <a:cubicBezTo>
                    <a:pt x="6499381" y="2960218"/>
                    <a:pt x="6423181" y="3031338"/>
                    <a:pt x="6341902" y="3031338"/>
                  </a:cubicBezTo>
                  <a:lnTo>
                    <a:pt x="66040" y="3031338"/>
                  </a:lnTo>
                  <a:cubicBezTo>
                    <a:pt x="43180" y="3031338"/>
                    <a:pt x="20320" y="3026258"/>
                    <a:pt x="0" y="3017368"/>
                  </a:cubicBezTo>
                  <a:cubicBezTo>
                    <a:pt x="26670" y="3045308"/>
                    <a:pt x="63500" y="3061818"/>
                    <a:pt x="135722" y="3061818"/>
                  </a:cubicBezTo>
                  <a:lnTo>
                    <a:pt x="6380002" y="3061818"/>
                  </a:lnTo>
                  <a:cubicBezTo>
                    <a:pt x="6460012" y="3061818"/>
                    <a:pt x="6526052" y="2995778"/>
                    <a:pt x="6526052" y="2915768"/>
                  </a:cubicBezTo>
                  <a:lnTo>
                    <a:pt x="6526052" y="95250"/>
                  </a:lnTo>
                  <a:cubicBezTo>
                    <a:pt x="6526052" y="58420"/>
                    <a:pt x="6512081" y="25400"/>
                    <a:pt x="6490492" y="0"/>
                  </a:cubicBezTo>
                  <a:cubicBezTo>
                    <a:pt x="6496842" y="16510"/>
                    <a:pt x="6499381" y="34290"/>
                    <a:pt x="6499381" y="52070"/>
                  </a:cubicBezTo>
                  <a:lnTo>
                    <a:pt x="6499381" y="2872588"/>
                  </a:lnTo>
                  <a:close/>
                </a:path>
              </a:pathLst>
            </a:custGeom>
            <a:solidFill>
              <a:srgbClr val="38455D"/>
            </a:solidFill>
          </p:spPr>
        </p:sp>
        <p:sp>
          <p:nvSpPr>
            <p:cNvPr id="20" name="Freeform 20"/>
            <p:cNvSpPr/>
            <p:nvPr/>
          </p:nvSpPr>
          <p:spPr>
            <a:xfrm>
              <a:off x="12700" y="12700"/>
              <a:ext cx="6565422" cy="3112618"/>
            </a:xfrm>
            <a:custGeom>
              <a:avLst/>
              <a:gdLst/>
              <a:ahLst/>
              <a:cxnLst/>
              <a:rect l="l" t="t" r="r" b="b"/>
              <a:pathLst>
                <a:path w="6565422" h="3112618">
                  <a:moveTo>
                    <a:pt x="146050" y="3112618"/>
                  </a:moveTo>
                  <a:lnTo>
                    <a:pt x="6419372" y="3112618"/>
                  </a:lnTo>
                  <a:cubicBezTo>
                    <a:pt x="6499382" y="3112618"/>
                    <a:pt x="6565422" y="3046578"/>
                    <a:pt x="6565422" y="2966568"/>
                  </a:cubicBezTo>
                  <a:lnTo>
                    <a:pt x="6565422" y="146050"/>
                  </a:lnTo>
                  <a:cubicBezTo>
                    <a:pt x="6565422" y="66040"/>
                    <a:pt x="6499382" y="0"/>
                    <a:pt x="6419372"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6630192" cy="3181198"/>
            </a:xfrm>
            <a:custGeom>
              <a:avLst/>
              <a:gdLst/>
              <a:ahLst/>
              <a:cxnLst/>
              <a:rect l="l" t="t" r="r" b="b"/>
              <a:pathLst>
                <a:path w="6630192" h="3181198">
                  <a:moveTo>
                    <a:pt x="6566691" y="74930"/>
                  </a:moveTo>
                  <a:cubicBezTo>
                    <a:pt x="6538752" y="30480"/>
                    <a:pt x="6489222" y="0"/>
                    <a:pt x="6432072" y="0"/>
                  </a:cubicBezTo>
                  <a:lnTo>
                    <a:pt x="158750" y="0"/>
                  </a:lnTo>
                  <a:cubicBezTo>
                    <a:pt x="71120" y="0"/>
                    <a:pt x="0" y="71120"/>
                    <a:pt x="0" y="158750"/>
                  </a:cubicBezTo>
                  <a:lnTo>
                    <a:pt x="0" y="2979268"/>
                  </a:lnTo>
                  <a:cubicBezTo>
                    <a:pt x="0" y="3031338"/>
                    <a:pt x="25400" y="3077058"/>
                    <a:pt x="63500" y="3106268"/>
                  </a:cubicBezTo>
                  <a:cubicBezTo>
                    <a:pt x="91440" y="3150718"/>
                    <a:pt x="140970" y="3181198"/>
                    <a:pt x="234630" y="3181198"/>
                  </a:cubicBezTo>
                  <a:lnTo>
                    <a:pt x="6471442" y="3181198"/>
                  </a:lnTo>
                  <a:cubicBezTo>
                    <a:pt x="6559072" y="3181198"/>
                    <a:pt x="6630192" y="3110078"/>
                    <a:pt x="6630192" y="3022448"/>
                  </a:cubicBezTo>
                  <a:lnTo>
                    <a:pt x="6630192" y="201930"/>
                  </a:lnTo>
                  <a:cubicBezTo>
                    <a:pt x="6630191" y="149860"/>
                    <a:pt x="6604791" y="104140"/>
                    <a:pt x="6566691" y="74930"/>
                  </a:cubicBezTo>
                  <a:close/>
                  <a:moveTo>
                    <a:pt x="12700" y="2979268"/>
                  </a:moveTo>
                  <a:lnTo>
                    <a:pt x="12700" y="158750"/>
                  </a:lnTo>
                  <a:cubicBezTo>
                    <a:pt x="12700" y="78740"/>
                    <a:pt x="78740" y="12700"/>
                    <a:pt x="158750" y="12700"/>
                  </a:cubicBezTo>
                  <a:lnTo>
                    <a:pt x="6432072" y="12700"/>
                  </a:lnTo>
                  <a:cubicBezTo>
                    <a:pt x="6512082" y="12700"/>
                    <a:pt x="6578122" y="78740"/>
                    <a:pt x="6578122" y="158750"/>
                  </a:cubicBezTo>
                  <a:lnTo>
                    <a:pt x="6578122" y="2979268"/>
                  </a:lnTo>
                  <a:cubicBezTo>
                    <a:pt x="6578122" y="3059278"/>
                    <a:pt x="6512082" y="3125318"/>
                    <a:pt x="6432072" y="3125318"/>
                  </a:cubicBezTo>
                  <a:lnTo>
                    <a:pt x="158750" y="3125318"/>
                  </a:lnTo>
                  <a:cubicBezTo>
                    <a:pt x="78740" y="3125318"/>
                    <a:pt x="12700" y="3060548"/>
                    <a:pt x="12700" y="2979268"/>
                  </a:cubicBezTo>
                  <a:close/>
                  <a:moveTo>
                    <a:pt x="6618762" y="3022448"/>
                  </a:moveTo>
                  <a:cubicBezTo>
                    <a:pt x="6618762" y="3102458"/>
                    <a:pt x="6551452" y="3168498"/>
                    <a:pt x="6471442" y="3168498"/>
                  </a:cubicBezTo>
                  <a:lnTo>
                    <a:pt x="234630" y="3168498"/>
                  </a:lnTo>
                  <a:cubicBezTo>
                    <a:pt x="157480" y="3168498"/>
                    <a:pt x="120650" y="3151988"/>
                    <a:pt x="93980" y="3124048"/>
                  </a:cubicBezTo>
                  <a:cubicBezTo>
                    <a:pt x="114300" y="3132938"/>
                    <a:pt x="135890" y="3138018"/>
                    <a:pt x="160020" y="3138018"/>
                  </a:cubicBezTo>
                  <a:lnTo>
                    <a:pt x="6433342" y="3138018"/>
                  </a:lnTo>
                  <a:cubicBezTo>
                    <a:pt x="6520972" y="3138018"/>
                    <a:pt x="6592092" y="3066898"/>
                    <a:pt x="6592092" y="2979268"/>
                  </a:cubicBezTo>
                  <a:lnTo>
                    <a:pt x="6592092" y="158750"/>
                  </a:lnTo>
                  <a:cubicBezTo>
                    <a:pt x="6592092" y="140970"/>
                    <a:pt x="6588282" y="123190"/>
                    <a:pt x="6583202" y="106680"/>
                  </a:cubicBezTo>
                  <a:cubicBezTo>
                    <a:pt x="6604792" y="132080"/>
                    <a:pt x="6618762" y="165100"/>
                    <a:pt x="6618762" y="201930"/>
                  </a:cubicBezTo>
                  <a:lnTo>
                    <a:pt x="6618762" y="3022448"/>
                  </a:lnTo>
                  <a:close/>
                </a:path>
              </a:pathLst>
            </a:custGeom>
            <a:solidFill>
              <a:srgbClr val="38455D"/>
            </a:solidFill>
          </p:spPr>
        </p:sp>
      </p:grpSp>
      <p:sp>
        <p:nvSpPr>
          <p:cNvPr id="30" name="TextBox 30"/>
          <p:cNvSpPr txBox="1"/>
          <p:nvPr/>
        </p:nvSpPr>
        <p:spPr>
          <a:xfrm>
            <a:off x="2812114" y="2538886"/>
            <a:ext cx="12642323" cy="4647875"/>
          </a:xfrm>
          <a:prstGeom prst="rect">
            <a:avLst/>
          </a:prstGeom>
        </p:spPr>
        <p:txBody>
          <a:bodyPr wrap="square" lIns="0" tIns="0" rIns="0" bIns="0" rtlCol="0" anchor="t">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210" normalizeH="0" baseline="0" noProof="0">
                <a:ln>
                  <a:noFill/>
                </a:ln>
                <a:solidFill>
                  <a:srgbClr val="C00000"/>
                </a:solidFill>
                <a:effectLst/>
                <a:uLnTx/>
                <a:uFillTx/>
                <a:latin typeface="Arial" panose="020B0604020202020204" pitchFamily="34" charset="0"/>
                <a:cs typeface="Arial" panose="020B0604020202020204" pitchFamily="34" charset="0"/>
              </a:rPr>
              <a:t>NHIỆM VỤ 1.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7000" b="1" i="0" u="none" strike="noStrike" kern="1200" cap="none" spc="-210" normalizeH="0" baseline="0" noProof="0">
                <a:ln>
                  <a:noFill/>
                </a:ln>
                <a:solidFill>
                  <a:srgbClr val="38455D"/>
                </a:solidFill>
                <a:effectLst/>
                <a:uLnTx/>
                <a:uFillTx/>
                <a:latin typeface="Arial" panose="020B0604020202020204" pitchFamily="34" charset="0"/>
                <a:cs typeface="Arial" panose="020B0604020202020204" pitchFamily="34" charset="0"/>
              </a:rPr>
              <a:t>TÌM KIẾM THEO MỤC ĐÍCH, YÊU CẦU</a:t>
            </a:r>
          </a:p>
        </p:txBody>
      </p:sp>
    </p:spTree>
    <p:extLst>
      <p:ext uri="{BB962C8B-B14F-4D97-AF65-F5344CB8AC3E}">
        <p14:creationId xmlns:p14="http://schemas.microsoft.com/office/powerpoint/2010/main" val="193759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BF"/>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12743324"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13628500"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13802935"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13977370"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7412564" y="1009650"/>
            <a:ext cx="9761011" cy="7706349"/>
            <a:chOff x="0" y="0"/>
            <a:chExt cx="4029367" cy="3181198"/>
          </a:xfrm>
        </p:grpSpPr>
        <p:sp>
          <p:nvSpPr>
            <p:cNvPr id="19" name="Freeform 19"/>
            <p:cNvSpPr/>
            <p:nvPr/>
          </p:nvSpPr>
          <p:spPr>
            <a:xfrm>
              <a:off x="92710" y="106680"/>
              <a:ext cx="3925227" cy="3061818"/>
            </a:xfrm>
            <a:custGeom>
              <a:avLst/>
              <a:gdLst/>
              <a:ahLst/>
              <a:cxnLst/>
              <a:rect l="l" t="t" r="r" b="b"/>
              <a:pathLst>
                <a:path w="3925227" h="3061818">
                  <a:moveTo>
                    <a:pt x="3898557" y="2872588"/>
                  </a:moveTo>
                  <a:cubicBezTo>
                    <a:pt x="3898557" y="2960218"/>
                    <a:pt x="3822357" y="3031338"/>
                    <a:pt x="3741077" y="3031338"/>
                  </a:cubicBezTo>
                  <a:lnTo>
                    <a:pt x="66040" y="3031338"/>
                  </a:lnTo>
                  <a:cubicBezTo>
                    <a:pt x="43180" y="3031338"/>
                    <a:pt x="20320" y="3026258"/>
                    <a:pt x="0" y="3017368"/>
                  </a:cubicBezTo>
                  <a:cubicBezTo>
                    <a:pt x="26670" y="3045308"/>
                    <a:pt x="63500" y="3061818"/>
                    <a:pt x="119145" y="3061818"/>
                  </a:cubicBezTo>
                  <a:lnTo>
                    <a:pt x="3779177" y="3061818"/>
                  </a:lnTo>
                  <a:cubicBezTo>
                    <a:pt x="3859187" y="3061818"/>
                    <a:pt x="3925227" y="2995778"/>
                    <a:pt x="3925227" y="2915768"/>
                  </a:cubicBezTo>
                  <a:lnTo>
                    <a:pt x="3925227" y="95250"/>
                  </a:lnTo>
                  <a:cubicBezTo>
                    <a:pt x="3925227" y="58420"/>
                    <a:pt x="3911257" y="25400"/>
                    <a:pt x="3889667" y="0"/>
                  </a:cubicBezTo>
                  <a:cubicBezTo>
                    <a:pt x="3896017" y="16510"/>
                    <a:pt x="3898557" y="34290"/>
                    <a:pt x="3898557" y="52070"/>
                  </a:cubicBezTo>
                  <a:lnTo>
                    <a:pt x="3898557" y="2872588"/>
                  </a:lnTo>
                  <a:close/>
                </a:path>
              </a:pathLst>
            </a:custGeom>
            <a:solidFill>
              <a:srgbClr val="38455D"/>
            </a:solidFill>
          </p:spPr>
        </p:sp>
        <p:sp>
          <p:nvSpPr>
            <p:cNvPr id="20" name="Freeform 20"/>
            <p:cNvSpPr/>
            <p:nvPr/>
          </p:nvSpPr>
          <p:spPr>
            <a:xfrm>
              <a:off x="12700" y="12700"/>
              <a:ext cx="3964597" cy="3112618"/>
            </a:xfrm>
            <a:custGeom>
              <a:avLst/>
              <a:gdLst/>
              <a:ahLst/>
              <a:cxnLst/>
              <a:rect l="l" t="t" r="r" b="b"/>
              <a:pathLst>
                <a:path w="3964597" h="3112618">
                  <a:moveTo>
                    <a:pt x="146050" y="3112618"/>
                  </a:moveTo>
                  <a:lnTo>
                    <a:pt x="3818547" y="3112618"/>
                  </a:lnTo>
                  <a:cubicBezTo>
                    <a:pt x="3898557" y="3112618"/>
                    <a:pt x="3964597" y="3046578"/>
                    <a:pt x="3964597" y="2966568"/>
                  </a:cubicBezTo>
                  <a:lnTo>
                    <a:pt x="3964597" y="146050"/>
                  </a:lnTo>
                  <a:cubicBezTo>
                    <a:pt x="3964597" y="66040"/>
                    <a:pt x="3898557" y="0"/>
                    <a:pt x="3818547"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1" name="Freeform 21"/>
            <p:cNvSpPr/>
            <p:nvPr/>
          </p:nvSpPr>
          <p:spPr>
            <a:xfrm>
              <a:off x="0" y="0"/>
              <a:ext cx="4029367" cy="3181198"/>
            </a:xfrm>
            <a:custGeom>
              <a:avLst/>
              <a:gdLst/>
              <a:ahLst/>
              <a:cxnLst/>
              <a:rect l="l" t="t" r="r" b="b"/>
              <a:pathLst>
                <a:path w="4029367" h="3181198">
                  <a:moveTo>
                    <a:pt x="3965867" y="74930"/>
                  </a:moveTo>
                  <a:cubicBezTo>
                    <a:pt x="3937927" y="30480"/>
                    <a:pt x="3888397" y="0"/>
                    <a:pt x="3831247" y="0"/>
                  </a:cubicBezTo>
                  <a:lnTo>
                    <a:pt x="158750" y="0"/>
                  </a:lnTo>
                  <a:cubicBezTo>
                    <a:pt x="71120" y="0"/>
                    <a:pt x="0" y="71120"/>
                    <a:pt x="0" y="158750"/>
                  </a:cubicBezTo>
                  <a:lnTo>
                    <a:pt x="0" y="2979268"/>
                  </a:lnTo>
                  <a:cubicBezTo>
                    <a:pt x="0" y="3031338"/>
                    <a:pt x="25400" y="3077058"/>
                    <a:pt x="63500" y="3106268"/>
                  </a:cubicBezTo>
                  <a:cubicBezTo>
                    <a:pt x="91440" y="3150718"/>
                    <a:pt x="140970" y="3181198"/>
                    <a:pt x="215466" y="3181198"/>
                  </a:cubicBezTo>
                  <a:lnTo>
                    <a:pt x="3870617" y="3181198"/>
                  </a:lnTo>
                  <a:cubicBezTo>
                    <a:pt x="3958247" y="3181198"/>
                    <a:pt x="4029367" y="3110078"/>
                    <a:pt x="4029367" y="3022448"/>
                  </a:cubicBezTo>
                  <a:lnTo>
                    <a:pt x="4029367" y="201930"/>
                  </a:lnTo>
                  <a:cubicBezTo>
                    <a:pt x="4029367" y="149860"/>
                    <a:pt x="4003967" y="104140"/>
                    <a:pt x="3965867" y="74930"/>
                  </a:cubicBezTo>
                  <a:close/>
                  <a:moveTo>
                    <a:pt x="12700" y="2979268"/>
                  </a:moveTo>
                  <a:lnTo>
                    <a:pt x="12700" y="158750"/>
                  </a:lnTo>
                  <a:cubicBezTo>
                    <a:pt x="12700" y="78740"/>
                    <a:pt x="78740" y="12700"/>
                    <a:pt x="158750" y="12700"/>
                  </a:cubicBezTo>
                  <a:lnTo>
                    <a:pt x="3831247" y="12700"/>
                  </a:lnTo>
                  <a:cubicBezTo>
                    <a:pt x="3911257" y="12700"/>
                    <a:pt x="3977297" y="78740"/>
                    <a:pt x="3977297" y="158750"/>
                  </a:cubicBezTo>
                  <a:lnTo>
                    <a:pt x="3977297" y="2979268"/>
                  </a:lnTo>
                  <a:cubicBezTo>
                    <a:pt x="3977297" y="3059278"/>
                    <a:pt x="3911257" y="3125318"/>
                    <a:pt x="3831247" y="3125318"/>
                  </a:cubicBezTo>
                  <a:lnTo>
                    <a:pt x="158750" y="3125318"/>
                  </a:lnTo>
                  <a:cubicBezTo>
                    <a:pt x="78740" y="3125318"/>
                    <a:pt x="12700" y="3060548"/>
                    <a:pt x="12700" y="2979268"/>
                  </a:cubicBezTo>
                  <a:close/>
                  <a:moveTo>
                    <a:pt x="4017937" y="3022448"/>
                  </a:moveTo>
                  <a:cubicBezTo>
                    <a:pt x="4017937" y="3102458"/>
                    <a:pt x="3950627" y="3168498"/>
                    <a:pt x="3870617" y="3168498"/>
                  </a:cubicBezTo>
                  <a:lnTo>
                    <a:pt x="215466" y="3168498"/>
                  </a:lnTo>
                  <a:cubicBezTo>
                    <a:pt x="157480" y="3168498"/>
                    <a:pt x="120650" y="3151988"/>
                    <a:pt x="93980" y="3124048"/>
                  </a:cubicBezTo>
                  <a:cubicBezTo>
                    <a:pt x="114300" y="3132938"/>
                    <a:pt x="135890" y="3138018"/>
                    <a:pt x="160020" y="3138018"/>
                  </a:cubicBezTo>
                  <a:lnTo>
                    <a:pt x="3832517" y="3138018"/>
                  </a:lnTo>
                  <a:cubicBezTo>
                    <a:pt x="3920147" y="3138018"/>
                    <a:pt x="3991267" y="3066898"/>
                    <a:pt x="3991267" y="2979268"/>
                  </a:cubicBezTo>
                  <a:lnTo>
                    <a:pt x="3991267" y="158750"/>
                  </a:lnTo>
                  <a:cubicBezTo>
                    <a:pt x="3991267" y="140970"/>
                    <a:pt x="3987457" y="123190"/>
                    <a:pt x="3982377" y="106680"/>
                  </a:cubicBezTo>
                  <a:cubicBezTo>
                    <a:pt x="4003967" y="132080"/>
                    <a:pt x="4017937" y="165100"/>
                    <a:pt x="4017937" y="201930"/>
                  </a:cubicBezTo>
                  <a:lnTo>
                    <a:pt x="4017937" y="3022448"/>
                  </a:lnTo>
                  <a:close/>
                </a:path>
              </a:pathLst>
            </a:custGeom>
            <a:solidFill>
              <a:srgbClr val="38455D"/>
            </a:solidFill>
          </p:spPr>
        </p:sp>
      </p:grpSp>
      <p:grpSp>
        <p:nvGrpSpPr>
          <p:cNvPr id="22" name="Group 22"/>
          <p:cNvGrpSpPr/>
          <p:nvPr/>
        </p:nvGrpSpPr>
        <p:grpSpPr>
          <a:xfrm>
            <a:off x="1197876" y="1027519"/>
            <a:ext cx="5410079" cy="7706349"/>
            <a:chOff x="0" y="0"/>
            <a:chExt cx="2233293" cy="3181198"/>
          </a:xfrm>
        </p:grpSpPr>
        <p:sp>
          <p:nvSpPr>
            <p:cNvPr id="23" name="Freeform 23"/>
            <p:cNvSpPr/>
            <p:nvPr/>
          </p:nvSpPr>
          <p:spPr>
            <a:xfrm>
              <a:off x="92710" y="106680"/>
              <a:ext cx="2129153" cy="3061818"/>
            </a:xfrm>
            <a:custGeom>
              <a:avLst/>
              <a:gdLst/>
              <a:ahLst/>
              <a:cxnLst/>
              <a:rect l="l" t="t" r="r" b="b"/>
              <a:pathLst>
                <a:path w="2129153" h="3061818">
                  <a:moveTo>
                    <a:pt x="2102483" y="2872588"/>
                  </a:moveTo>
                  <a:cubicBezTo>
                    <a:pt x="2102483" y="2960218"/>
                    <a:pt x="2026283" y="3031338"/>
                    <a:pt x="1945003" y="3031338"/>
                  </a:cubicBezTo>
                  <a:lnTo>
                    <a:pt x="66040" y="3031338"/>
                  </a:lnTo>
                  <a:cubicBezTo>
                    <a:pt x="43180" y="3031338"/>
                    <a:pt x="20320" y="3026258"/>
                    <a:pt x="0" y="3017368"/>
                  </a:cubicBezTo>
                  <a:cubicBezTo>
                    <a:pt x="26670" y="3045308"/>
                    <a:pt x="63500" y="3061818"/>
                    <a:pt x="107697" y="3061818"/>
                  </a:cubicBezTo>
                  <a:lnTo>
                    <a:pt x="1983103" y="3061818"/>
                  </a:lnTo>
                  <a:cubicBezTo>
                    <a:pt x="2063113" y="3061818"/>
                    <a:pt x="2129153" y="2995778"/>
                    <a:pt x="2129153" y="2915768"/>
                  </a:cubicBezTo>
                  <a:lnTo>
                    <a:pt x="2129153" y="95250"/>
                  </a:lnTo>
                  <a:cubicBezTo>
                    <a:pt x="2129153" y="58420"/>
                    <a:pt x="2115183" y="25400"/>
                    <a:pt x="2093593" y="0"/>
                  </a:cubicBezTo>
                  <a:cubicBezTo>
                    <a:pt x="2099943" y="16510"/>
                    <a:pt x="2102483" y="34290"/>
                    <a:pt x="2102483" y="52070"/>
                  </a:cubicBezTo>
                  <a:lnTo>
                    <a:pt x="2102483" y="2872588"/>
                  </a:lnTo>
                  <a:close/>
                </a:path>
              </a:pathLst>
            </a:custGeom>
            <a:solidFill>
              <a:srgbClr val="38455D"/>
            </a:solidFill>
          </p:spPr>
        </p:sp>
        <p:sp>
          <p:nvSpPr>
            <p:cNvPr id="24" name="Freeform 24"/>
            <p:cNvSpPr/>
            <p:nvPr/>
          </p:nvSpPr>
          <p:spPr>
            <a:xfrm>
              <a:off x="12700" y="12700"/>
              <a:ext cx="2168523" cy="3112618"/>
            </a:xfrm>
            <a:custGeom>
              <a:avLst/>
              <a:gdLst/>
              <a:ahLst/>
              <a:cxnLst/>
              <a:rect l="l" t="t" r="r" b="b"/>
              <a:pathLst>
                <a:path w="2168523" h="3112618">
                  <a:moveTo>
                    <a:pt x="146050" y="3112618"/>
                  </a:moveTo>
                  <a:lnTo>
                    <a:pt x="2022473" y="3112618"/>
                  </a:lnTo>
                  <a:cubicBezTo>
                    <a:pt x="2102483" y="3112618"/>
                    <a:pt x="2168523" y="3046578"/>
                    <a:pt x="2168523" y="2966568"/>
                  </a:cubicBezTo>
                  <a:lnTo>
                    <a:pt x="2168523" y="146050"/>
                  </a:lnTo>
                  <a:cubicBezTo>
                    <a:pt x="2168523" y="66040"/>
                    <a:pt x="2102483" y="0"/>
                    <a:pt x="2022473" y="0"/>
                  </a:cubicBezTo>
                  <a:lnTo>
                    <a:pt x="146050" y="0"/>
                  </a:lnTo>
                  <a:cubicBezTo>
                    <a:pt x="66040" y="0"/>
                    <a:pt x="0" y="66040"/>
                    <a:pt x="0" y="146050"/>
                  </a:cubicBezTo>
                  <a:lnTo>
                    <a:pt x="0" y="2966568"/>
                  </a:lnTo>
                  <a:cubicBezTo>
                    <a:pt x="0" y="3047848"/>
                    <a:pt x="66040" y="3112618"/>
                    <a:pt x="146050" y="3112618"/>
                  </a:cubicBezTo>
                  <a:close/>
                </a:path>
              </a:pathLst>
            </a:custGeom>
            <a:solidFill>
              <a:srgbClr val="FFFFFF"/>
            </a:solidFill>
          </p:spPr>
        </p:sp>
        <p:sp>
          <p:nvSpPr>
            <p:cNvPr id="25" name="Freeform 25"/>
            <p:cNvSpPr/>
            <p:nvPr/>
          </p:nvSpPr>
          <p:spPr>
            <a:xfrm>
              <a:off x="0" y="0"/>
              <a:ext cx="2233293" cy="3181198"/>
            </a:xfrm>
            <a:custGeom>
              <a:avLst/>
              <a:gdLst/>
              <a:ahLst/>
              <a:cxnLst/>
              <a:rect l="l" t="t" r="r" b="b"/>
              <a:pathLst>
                <a:path w="2233293" h="3181198">
                  <a:moveTo>
                    <a:pt x="2169793" y="74930"/>
                  </a:moveTo>
                  <a:cubicBezTo>
                    <a:pt x="2141853" y="30480"/>
                    <a:pt x="2092323" y="0"/>
                    <a:pt x="2035173" y="0"/>
                  </a:cubicBezTo>
                  <a:lnTo>
                    <a:pt x="158750" y="0"/>
                  </a:lnTo>
                  <a:cubicBezTo>
                    <a:pt x="71120" y="0"/>
                    <a:pt x="0" y="71120"/>
                    <a:pt x="0" y="158750"/>
                  </a:cubicBezTo>
                  <a:lnTo>
                    <a:pt x="0" y="2979268"/>
                  </a:lnTo>
                  <a:cubicBezTo>
                    <a:pt x="0" y="3031338"/>
                    <a:pt x="25400" y="3077058"/>
                    <a:pt x="63500" y="3106268"/>
                  </a:cubicBezTo>
                  <a:cubicBezTo>
                    <a:pt x="91440" y="3150718"/>
                    <a:pt x="140970" y="3181198"/>
                    <a:pt x="202233" y="3181198"/>
                  </a:cubicBezTo>
                  <a:lnTo>
                    <a:pt x="2074543" y="3181198"/>
                  </a:lnTo>
                  <a:cubicBezTo>
                    <a:pt x="2162173" y="3181198"/>
                    <a:pt x="2233293" y="3110078"/>
                    <a:pt x="2233293" y="3022448"/>
                  </a:cubicBezTo>
                  <a:lnTo>
                    <a:pt x="2233293" y="201930"/>
                  </a:lnTo>
                  <a:cubicBezTo>
                    <a:pt x="2233293" y="149860"/>
                    <a:pt x="2207893" y="104140"/>
                    <a:pt x="2169793" y="74930"/>
                  </a:cubicBezTo>
                  <a:close/>
                  <a:moveTo>
                    <a:pt x="12700" y="2979268"/>
                  </a:moveTo>
                  <a:lnTo>
                    <a:pt x="12700" y="158750"/>
                  </a:lnTo>
                  <a:cubicBezTo>
                    <a:pt x="12700" y="78740"/>
                    <a:pt x="78740" y="12700"/>
                    <a:pt x="158750" y="12700"/>
                  </a:cubicBezTo>
                  <a:lnTo>
                    <a:pt x="2035173" y="12700"/>
                  </a:lnTo>
                  <a:cubicBezTo>
                    <a:pt x="2115183" y="12700"/>
                    <a:pt x="2181223" y="78740"/>
                    <a:pt x="2181223" y="158750"/>
                  </a:cubicBezTo>
                  <a:lnTo>
                    <a:pt x="2181223" y="2979268"/>
                  </a:lnTo>
                  <a:cubicBezTo>
                    <a:pt x="2181223" y="3059278"/>
                    <a:pt x="2115183" y="3125318"/>
                    <a:pt x="2035173" y="3125318"/>
                  </a:cubicBezTo>
                  <a:lnTo>
                    <a:pt x="158750" y="3125318"/>
                  </a:lnTo>
                  <a:cubicBezTo>
                    <a:pt x="78740" y="3125318"/>
                    <a:pt x="12700" y="3060548"/>
                    <a:pt x="12700" y="2979268"/>
                  </a:cubicBezTo>
                  <a:close/>
                  <a:moveTo>
                    <a:pt x="2221863" y="3022448"/>
                  </a:moveTo>
                  <a:cubicBezTo>
                    <a:pt x="2221863" y="3102458"/>
                    <a:pt x="2154553" y="3168498"/>
                    <a:pt x="2074543" y="3168498"/>
                  </a:cubicBezTo>
                  <a:lnTo>
                    <a:pt x="202233" y="3168498"/>
                  </a:lnTo>
                  <a:cubicBezTo>
                    <a:pt x="157480" y="3168498"/>
                    <a:pt x="120650" y="3151988"/>
                    <a:pt x="93980" y="3124048"/>
                  </a:cubicBezTo>
                  <a:cubicBezTo>
                    <a:pt x="114300" y="3132938"/>
                    <a:pt x="135890" y="3138018"/>
                    <a:pt x="160020" y="3138018"/>
                  </a:cubicBezTo>
                  <a:lnTo>
                    <a:pt x="2036443" y="3138018"/>
                  </a:lnTo>
                  <a:cubicBezTo>
                    <a:pt x="2124073" y="3138018"/>
                    <a:pt x="2195193" y="3066898"/>
                    <a:pt x="2195193" y="2979268"/>
                  </a:cubicBezTo>
                  <a:lnTo>
                    <a:pt x="2195193" y="158750"/>
                  </a:lnTo>
                  <a:cubicBezTo>
                    <a:pt x="2195193" y="140970"/>
                    <a:pt x="2191383" y="123190"/>
                    <a:pt x="2186303" y="106680"/>
                  </a:cubicBezTo>
                  <a:cubicBezTo>
                    <a:pt x="2207893" y="132080"/>
                    <a:pt x="2221863" y="165100"/>
                    <a:pt x="2221863" y="201930"/>
                  </a:cubicBezTo>
                  <a:lnTo>
                    <a:pt x="2221863" y="3022448"/>
                  </a:lnTo>
                  <a:close/>
                </a:path>
              </a:pathLst>
            </a:custGeom>
            <a:solidFill>
              <a:srgbClr val="38455D"/>
            </a:solidFill>
          </p:spPr>
        </p:sp>
      </p:grpSp>
      <p:sp>
        <p:nvSpPr>
          <p:cNvPr id="29" name="TextBox 29"/>
          <p:cNvSpPr txBox="1"/>
          <p:nvPr/>
        </p:nvSpPr>
        <p:spPr>
          <a:xfrm>
            <a:off x="7701201" y="2324100"/>
            <a:ext cx="9088364" cy="901144"/>
          </a:xfrm>
          <a:prstGeom prst="rect">
            <a:avLst/>
          </a:prstGeom>
        </p:spPr>
        <p:txBody>
          <a:bodyPr wrap="square" lIns="0" tIns="0" rIns="0" bIns="0" rtlCol="0" anchor="t">
            <a:spAutoFit/>
          </a:bodyPr>
          <a:lstStyle/>
          <a:p>
            <a:pPr marL="0" marR="0" lvl="0" indent="0" algn="ctr" defTabSz="914400" rtl="0" eaLnBrk="1" fontAlgn="auto" latinLnBrk="0" hangingPunct="1">
              <a:lnSpc>
                <a:spcPts val="7700"/>
              </a:lnSpc>
              <a:spcBef>
                <a:spcPts val="0"/>
              </a:spcBef>
              <a:spcAft>
                <a:spcPts val="0"/>
              </a:spcAft>
              <a:buClrTx/>
              <a:buSzTx/>
              <a:buFontTx/>
              <a:buNone/>
              <a:tabLst/>
              <a:defRPr/>
            </a:pPr>
            <a:r>
              <a:rPr kumimoji="0" lang="en-US" sz="5500" b="1" i="0" u="none" strike="noStrike" kern="1200" cap="none" spc="-210" normalizeH="0" baseline="0" noProof="0">
                <a:ln>
                  <a:noFill/>
                </a:ln>
                <a:solidFill>
                  <a:srgbClr val="C00000"/>
                </a:solidFill>
                <a:effectLst/>
                <a:uLnTx/>
                <a:uFillTx/>
                <a:latin typeface="Arial" panose="020B0604020202020204" pitchFamily="34" charset="0"/>
                <a:cs typeface="Arial" panose="020B0604020202020204" pitchFamily="34" charset="0"/>
              </a:rPr>
              <a:t>YÊU CẦU </a:t>
            </a:r>
          </a:p>
        </p:txBody>
      </p:sp>
      <p:sp>
        <p:nvSpPr>
          <p:cNvPr id="30" name="TextBox 30"/>
          <p:cNvSpPr txBox="1"/>
          <p:nvPr/>
        </p:nvSpPr>
        <p:spPr>
          <a:xfrm>
            <a:off x="7637151" y="3596714"/>
            <a:ext cx="9088364" cy="3579250"/>
          </a:xfrm>
          <a:prstGeom prst="rect">
            <a:avLst/>
          </a:prstGeom>
        </p:spPr>
        <p:txBody>
          <a:bodyPr wrap="square" lIns="0" tIns="0" rIns="0" bIns="0" rtlCol="0" anchor="t">
            <a:spAutoFit/>
          </a:bodyPr>
          <a:lstStyle/>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0" i="0" u="none" strike="noStrike" kern="1200" cap="none" normalizeH="0" baseline="0" noProof="0">
                <a:ln>
                  <a:noFill/>
                </a:ln>
                <a:solidFill>
                  <a:srgbClr val="38455D"/>
                </a:solidFill>
                <a:effectLst/>
                <a:uLnTx/>
                <a:uFillTx/>
                <a:latin typeface="Arial" panose="020B0604020202020204" pitchFamily="34" charset="0"/>
                <a:cs typeface="Arial" panose="020B0604020202020204" pitchFamily="34" charset="0"/>
              </a:rPr>
              <a:t>Xác định mục đích tìm kiếm và những yêu cầu tìm kiếm cụ thể. </a:t>
            </a:r>
          </a:p>
          <a:p>
            <a:pPr marL="571500" marR="0" lvl="0" indent="-571500" algn="just"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US" sz="4000">
                <a:solidFill>
                  <a:srgbClr val="38455D"/>
                </a:solidFill>
                <a:latin typeface="Arial" panose="020B0604020202020204" pitchFamily="34" charset="0"/>
                <a:cs typeface="Arial" panose="020B0604020202020204" pitchFamily="34" charset="0"/>
              </a:rPr>
              <a:t>Thực hiện tìm kiếm thông tin dựa trên mục đích và yêu cầu đã xác định. </a:t>
            </a:r>
            <a:endParaRPr kumimoji="0" lang="en-US" sz="4000" b="0" i="0" u="none" strike="noStrike" kern="1200" cap="none"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pic>
        <p:nvPicPr>
          <p:cNvPr id="2050" name="Picture 2" descr="13 thư viện tuyệt đẹp buộc phải thay đổi quan niệm thư viện trường học là  nơi lưu trữ sách">
            <a:extLst>
              <a:ext uri="{FF2B5EF4-FFF2-40B4-BE49-F238E27FC236}">
                <a16:creationId xmlns:a16="http://schemas.microsoft.com/office/drawing/2014/main" xmlns="" id="{91C70347-BB93-85FF-FC53-355E7ACFE3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31" t="15290" r="50059" b="3281"/>
          <a:stretch/>
        </p:blipFill>
        <p:spPr bwMode="auto">
          <a:xfrm>
            <a:off x="1378286" y="1137658"/>
            <a:ext cx="4953886" cy="7345729"/>
          </a:xfrm>
          <a:prstGeom prst="roundRect">
            <a:avLst>
              <a:gd name="adj" fmla="val 1061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9083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up)">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9A5FC"/>
        </a:solidFill>
        <a:effectLst/>
      </p:bgPr>
    </p:bg>
    <p:spTree>
      <p:nvGrpSpPr>
        <p:cNvPr id="1" name=""/>
        <p:cNvGrpSpPr/>
        <p:nvPr/>
      </p:nvGrpSpPr>
      <p:grpSpPr>
        <a:xfrm>
          <a:off x="0" y="0"/>
          <a:ext cx="0" cy="0"/>
          <a:chOff x="0" y="0"/>
          <a:chExt cx="0" cy="0"/>
        </a:xfrm>
      </p:grpSpPr>
      <p:grpSp>
        <p:nvGrpSpPr>
          <p:cNvPr id="2" name="Group 2"/>
          <p:cNvGrpSpPr/>
          <p:nvPr/>
        </p:nvGrpSpPr>
        <p:grpSpPr>
          <a:xfrm>
            <a:off x="0" y="9543064"/>
            <a:ext cx="18288000" cy="743936"/>
            <a:chOff x="0" y="0"/>
            <a:chExt cx="49442750" cy="2011276"/>
          </a:xfrm>
        </p:grpSpPr>
        <p:sp>
          <p:nvSpPr>
            <p:cNvPr id="3" name="Freeform 3"/>
            <p:cNvSpPr/>
            <p:nvPr/>
          </p:nvSpPr>
          <p:spPr>
            <a:xfrm>
              <a:off x="72390" y="72390"/>
              <a:ext cx="49297970" cy="1866496"/>
            </a:xfrm>
            <a:custGeom>
              <a:avLst/>
              <a:gdLst/>
              <a:ahLst/>
              <a:cxnLst/>
              <a:rect l="l" t="t" r="r" b="b"/>
              <a:pathLst>
                <a:path w="49297970" h="1866496">
                  <a:moveTo>
                    <a:pt x="0" y="0"/>
                  </a:moveTo>
                  <a:lnTo>
                    <a:pt x="49297970" y="0"/>
                  </a:lnTo>
                  <a:lnTo>
                    <a:pt x="49297970" y="1866496"/>
                  </a:lnTo>
                  <a:lnTo>
                    <a:pt x="0" y="1866496"/>
                  </a:lnTo>
                  <a:lnTo>
                    <a:pt x="0" y="0"/>
                  </a:lnTo>
                  <a:close/>
                </a:path>
              </a:pathLst>
            </a:custGeom>
            <a:solidFill>
              <a:srgbClr val="FFFFFF"/>
            </a:solidFill>
          </p:spPr>
        </p:sp>
        <p:sp>
          <p:nvSpPr>
            <p:cNvPr id="4" name="Freeform 4"/>
            <p:cNvSpPr/>
            <p:nvPr/>
          </p:nvSpPr>
          <p:spPr>
            <a:xfrm>
              <a:off x="0" y="0"/>
              <a:ext cx="49442750" cy="2011276"/>
            </a:xfrm>
            <a:custGeom>
              <a:avLst/>
              <a:gdLst/>
              <a:ahLst/>
              <a:cxnLst/>
              <a:rect l="l" t="t" r="r" b="b"/>
              <a:pathLst>
                <a:path w="49442750" h="2011276">
                  <a:moveTo>
                    <a:pt x="49297971" y="1866496"/>
                  </a:moveTo>
                  <a:lnTo>
                    <a:pt x="49442750" y="1866496"/>
                  </a:lnTo>
                  <a:lnTo>
                    <a:pt x="49442750" y="2011276"/>
                  </a:lnTo>
                  <a:lnTo>
                    <a:pt x="49297971" y="2011276"/>
                  </a:lnTo>
                  <a:lnTo>
                    <a:pt x="49297971"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49297971" y="144780"/>
                  </a:moveTo>
                  <a:lnTo>
                    <a:pt x="49442750" y="144780"/>
                  </a:lnTo>
                  <a:lnTo>
                    <a:pt x="49442750" y="1866496"/>
                  </a:lnTo>
                  <a:lnTo>
                    <a:pt x="49297971" y="1866496"/>
                  </a:lnTo>
                  <a:lnTo>
                    <a:pt x="49297971" y="144780"/>
                  </a:lnTo>
                  <a:close/>
                  <a:moveTo>
                    <a:pt x="144780" y="1866496"/>
                  </a:moveTo>
                  <a:lnTo>
                    <a:pt x="49297971" y="1866496"/>
                  </a:lnTo>
                  <a:lnTo>
                    <a:pt x="49297971" y="2011276"/>
                  </a:lnTo>
                  <a:lnTo>
                    <a:pt x="144780" y="2011276"/>
                  </a:lnTo>
                  <a:lnTo>
                    <a:pt x="144780" y="1866496"/>
                  </a:lnTo>
                  <a:close/>
                  <a:moveTo>
                    <a:pt x="49297971" y="0"/>
                  </a:moveTo>
                  <a:lnTo>
                    <a:pt x="49442750" y="0"/>
                  </a:lnTo>
                  <a:lnTo>
                    <a:pt x="49442750" y="144780"/>
                  </a:lnTo>
                  <a:lnTo>
                    <a:pt x="49297971" y="144780"/>
                  </a:lnTo>
                  <a:lnTo>
                    <a:pt x="49297971" y="0"/>
                  </a:lnTo>
                  <a:close/>
                  <a:moveTo>
                    <a:pt x="0" y="0"/>
                  </a:moveTo>
                  <a:lnTo>
                    <a:pt x="144780" y="0"/>
                  </a:lnTo>
                  <a:lnTo>
                    <a:pt x="144780" y="144780"/>
                  </a:lnTo>
                  <a:lnTo>
                    <a:pt x="0" y="144780"/>
                  </a:lnTo>
                  <a:lnTo>
                    <a:pt x="0" y="0"/>
                  </a:lnTo>
                  <a:close/>
                  <a:moveTo>
                    <a:pt x="144780" y="0"/>
                  </a:moveTo>
                  <a:lnTo>
                    <a:pt x="49297971" y="0"/>
                  </a:lnTo>
                  <a:lnTo>
                    <a:pt x="49297971" y="144780"/>
                  </a:lnTo>
                  <a:lnTo>
                    <a:pt x="144780" y="144780"/>
                  </a:lnTo>
                  <a:lnTo>
                    <a:pt x="144780" y="0"/>
                  </a:lnTo>
                  <a:close/>
                </a:path>
              </a:pathLst>
            </a:custGeom>
            <a:solidFill>
              <a:srgbClr val="38455D"/>
            </a:solidFill>
          </p:spPr>
        </p:sp>
      </p:grpSp>
      <p:sp>
        <p:nvSpPr>
          <p:cNvPr id="5" name="AutoShape 5"/>
          <p:cNvSpPr/>
          <p:nvPr/>
        </p:nvSpPr>
        <p:spPr>
          <a:xfrm rot="-5400000">
            <a:off x="2014465" y="9891220"/>
            <a:ext cx="743936" cy="0"/>
          </a:xfrm>
          <a:prstGeom prst="line">
            <a:avLst/>
          </a:prstGeom>
          <a:ln w="47625" cap="rnd">
            <a:solidFill>
              <a:srgbClr val="38455D"/>
            </a:solidFill>
            <a:prstDash val="solid"/>
            <a:headEnd type="none" w="sm" len="sm"/>
            <a:tailEnd type="none" w="sm" len="sm"/>
          </a:ln>
        </p:spPr>
      </p:sp>
      <p:sp>
        <p:nvSpPr>
          <p:cNvPr id="6" name="AutoShape 6"/>
          <p:cNvSpPr/>
          <p:nvPr/>
        </p:nvSpPr>
        <p:spPr>
          <a:xfrm rot="-5400000">
            <a:off x="17073070" y="9891220"/>
            <a:ext cx="743936" cy="0"/>
          </a:xfrm>
          <a:prstGeom prst="line">
            <a:avLst/>
          </a:prstGeom>
          <a:ln w="47625" cap="rnd">
            <a:solidFill>
              <a:srgbClr val="38455D"/>
            </a:solidFill>
            <a:prstDash val="solid"/>
            <a:headEnd type="none" w="sm" len="sm"/>
            <a:tailEnd type="none" w="sm" len="sm"/>
          </a:ln>
        </p:spPr>
      </p:sp>
      <p:sp>
        <p:nvSpPr>
          <p:cNvPr id="7" name="AutoShape 7"/>
          <p:cNvSpPr/>
          <p:nvPr/>
        </p:nvSpPr>
        <p:spPr>
          <a:xfrm rot="-5400000">
            <a:off x="2805021" y="9891220"/>
            <a:ext cx="743936" cy="0"/>
          </a:xfrm>
          <a:prstGeom prst="line">
            <a:avLst/>
          </a:prstGeom>
          <a:ln w="47625" cap="rnd">
            <a:solidFill>
              <a:srgbClr val="38455D"/>
            </a:solidFill>
            <a:prstDash val="solid"/>
            <a:headEnd type="none" w="sm" len="sm"/>
            <a:tailEnd type="none" w="sm" len="sm"/>
          </a:ln>
        </p:spPr>
      </p:sp>
      <p:grpSp>
        <p:nvGrpSpPr>
          <p:cNvPr id="8" name="Group 8"/>
          <p:cNvGrpSpPr/>
          <p:nvPr/>
        </p:nvGrpSpPr>
        <p:grpSpPr>
          <a:xfrm>
            <a:off x="10944459" y="9543064"/>
            <a:ext cx="2443263" cy="743936"/>
            <a:chOff x="0" y="0"/>
            <a:chExt cx="6605515" cy="2011276"/>
          </a:xfrm>
        </p:grpSpPr>
        <p:sp>
          <p:nvSpPr>
            <p:cNvPr id="9" name="Freeform 9"/>
            <p:cNvSpPr/>
            <p:nvPr/>
          </p:nvSpPr>
          <p:spPr>
            <a:xfrm>
              <a:off x="72390" y="72390"/>
              <a:ext cx="6460735" cy="1866496"/>
            </a:xfrm>
            <a:custGeom>
              <a:avLst/>
              <a:gdLst/>
              <a:ahLst/>
              <a:cxnLst/>
              <a:rect l="l" t="t" r="r" b="b"/>
              <a:pathLst>
                <a:path w="6460735" h="1866496">
                  <a:moveTo>
                    <a:pt x="0" y="0"/>
                  </a:moveTo>
                  <a:lnTo>
                    <a:pt x="6460735" y="0"/>
                  </a:lnTo>
                  <a:lnTo>
                    <a:pt x="6460735" y="1866496"/>
                  </a:lnTo>
                  <a:lnTo>
                    <a:pt x="0" y="1866496"/>
                  </a:lnTo>
                  <a:lnTo>
                    <a:pt x="0" y="0"/>
                  </a:lnTo>
                  <a:close/>
                </a:path>
              </a:pathLst>
            </a:custGeom>
            <a:solidFill>
              <a:srgbClr val="F9CC88"/>
            </a:solidFill>
          </p:spPr>
        </p:sp>
        <p:sp>
          <p:nvSpPr>
            <p:cNvPr id="10" name="Freeform 10"/>
            <p:cNvSpPr/>
            <p:nvPr/>
          </p:nvSpPr>
          <p:spPr>
            <a:xfrm>
              <a:off x="0" y="0"/>
              <a:ext cx="6605515" cy="2011276"/>
            </a:xfrm>
            <a:custGeom>
              <a:avLst/>
              <a:gdLst/>
              <a:ahLst/>
              <a:cxnLst/>
              <a:rect l="l" t="t" r="r" b="b"/>
              <a:pathLst>
                <a:path w="6605515" h="2011276">
                  <a:moveTo>
                    <a:pt x="6460735" y="1866496"/>
                  </a:moveTo>
                  <a:lnTo>
                    <a:pt x="6605515" y="1866496"/>
                  </a:lnTo>
                  <a:lnTo>
                    <a:pt x="6605515" y="2011276"/>
                  </a:lnTo>
                  <a:lnTo>
                    <a:pt x="6460735" y="2011276"/>
                  </a:lnTo>
                  <a:lnTo>
                    <a:pt x="6460735" y="1866496"/>
                  </a:lnTo>
                  <a:close/>
                  <a:moveTo>
                    <a:pt x="0" y="144780"/>
                  </a:moveTo>
                  <a:lnTo>
                    <a:pt x="144780" y="144780"/>
                  </a:lnTo>
                  <a:lnTo>
                    <a:pt x="144780" y="1866496"/>
                  </a:lnTo>
                  <a:lnTo>
                    <a:pt x="0" y="1866496"/>
                  </a:lnTo>
                  <a:lnTo>
                    <a:pt x="0" y="144780"/>
                  </a:lnTo>
                  <a:close/>
                  <a:moveTo>
                    <a:pt x="0" y="1866496"/>
                  </a:moveTo>
                  <a:lnTo>
                    <a:pt x="144780" y="1866496"/>
                  </a:lnTo>
                  <a:lnTo>
                    <a:pt x="144780" y="2011276"/>
                  </a:lnTo>
                  <a:lnTo>
                    <a:pt x="0" y="2011276"/>
                  </a:lnTo>
                  <a:lnTo>
                    <a:pt x="0" y="1866496"/>
                  </a:lnTo>
                  <a:close/>
                  <a:moveTo>
                    <a:pt x="6460735" y="144780"/>
                  </a:moveTo>
                  <a:lnTo>
                    <a:pt x="6605515" y="144780"/>
                  </a:lnTo>
                  <a:lnTo>
                    <a:pt x="6605515" y="1866496"/>
                  </a:lnTo>
                  <a:lnTo>
                    <a:pt x="6460735" y="1866496"/>
                  </a:lnTo>
                  <a:lnTo>
                    <a:pt x="6460735" y="144780"/>
                  </a:lnTo>
                  <a:close/>
                  <a:moveTo>
                    <a:pt x="144780" y="1866496"/>
                  </a:moveTo>
                  <a:lnTo>
                    <a:pt x="6460735" y="1866496"/>
                  </a:lnTo>
                  <a:lnTo>
                    <a:pt x="6460735" y="2011276"/>
                  </a:lnTo>
                  <a:lnTo>
                    <a:pt x="144780" y="2011276"/>
                  </a:lnTo>
                  <a:lnTo>
                    <a:pt x="144780" y="1866496"/>
                  </a:lnTo>
                  <a:close/>
                  <a:moveTo>
                    <a:pt x="6460735" y="0"/>
                  </a:moveTo>
                  <a:lnTo>
                    <a:pt x="6605515" y="0"/>
                  </a:lnTo>
                  <a:lnTo>
                    <a:pt x="6605515" y="144780"/>
                  </a:lnTo>
                  <a:lnTo>
                    <a:pt x="6460735" y="144780"/>
                  </a:lnTo>
                  <a:lnTo>
                    <a:pt x="6460735" y="0"/>
                  </a:lnTo>
                  <a:close/>
                  <a:moveTo>
                    <a:pt x="0" y="0"/>
                  </a:moveTo>
                  <a:lnTo>
                    <a:pt x="144780" y="0"/>
                  </a:lnTo>
                  <a:lnTo>
                    <a:pt x="144780" y="144780"/>
                  </a:lnTo>
                  <a:lnTo>
                    <a:pt x="0" y="144780"/>
                  </a:lnTo>
                  <a:lnTo>
                    <a:pt x="0" y="0"/>
                  </a:lnTo>
                  <a:close/>
                  <a:moveTo>
                    <a:pt x="144780" y="0"/>
                  </a:moveTo>
                  <a:lnTo>
                    <a:pt x="6460735" y="0"/>
                  </a:lnTo>
                  <a:lnTo>
                    <a:pt x="6460735" y="144780"/>
                  </a:lnTo>
                  <a:lnTo>
                    <a:pt x="144780" y="144780"/>
                  </a:lnTo>
                  <a:lnTo>
                    <a:pt x="144780" y="0"/>
                  </a:lnTo>
                  <a:close/>
                </a:path>
              </a:pathLst>
            </a:custGeom>
            <a:solidFill>
              <a:srgbClr val="38455D"/>
            </a:solidFill>
          </p:spPr>
        </p:sp>
      </p:grpSp>
      <p:sp>
        <p:nvSpPr>
          <p:cNvPr id="11" name="AutoShape 11"/>
          <p:cNvSpPr/>
          <p:nvPr/>
        </p:nvSpPr>
        <p:spPr>
          <a:xfrm rot="-5400000">
            <a:off x="11829636" y="9891220"/>
            <a:ext cx="324041" cy="0"/>
          </a:xfrm>
          <a:prstGeom prst="line">
            <a:avLst/>
          </a:prstGeom>
          <a:ln w="47625" cap="rnd">
            <a:solidFill>
              <a:srgbClr val="38455D"/>
            </a:solidFill>
            <a:prstDash val="solid"/>
            <a:headEnd type="none" w="sm" len="sm"/>
            <a:tailEnd type="none" w="sm" len="sm"/>
          </a:ln>
        </p:spPr>
      </p:sp>
      <p:sp>
        <p:nvSpPr>
          <p:cNvPr id="12" name="AutoShape 12"/>
          <p:cNvSpPr/>
          <p:nvPr/>
        </p:nvSpPr>
        <p:spPr>
          <a:xfrm rot="-5400000">
            <a:off x="12004070" y="9891220"/>
            <a:ext cx="324041" cy="0"/>
          </a:xfrm>
          <a:prstGeom prst="line">
            <a:avLst/>
          </a:prstGeom>
          <a:ln w="47625" cap="rnd">
            <a:solidFill>
              <a:srgbClr val="38455D"/>
            </a:solidFill>
            <a:prstDash val="solid"/>
            <a:headEnd type="none" w="sm" len="sm"/>
            <a:tailEnd type="none" w="sm" len="sm"/>
          </a:ln>
        </p:spPr>
      </p:sp>
      <p:sp>
        <p:nvSpPr>
          <p:cNvPr id="13" name="AutoShape 13"/>
          <p:cNvSpPr/>
          <p:nvPr/>
        </p:nvSpPr>
        <p:spPr>
          <a:xfrm rot="-5400000">
            <a:off x="12178505" y="9891220"/>
            <a:ext cx="324041" cy="0"/>
          </a:xfrm>
          <a:prstGeom prst="line">
            <a:avLst/>
          </a:prstGeom>
          <a:ln w="47625" cap="rnd">
            <a:solidFill>
              <a:srgbClr val="38455D"/>
            </a:solidFill>
            <a:prstDash val="solid"/>
            <a:headEnd type="none" w="sm" len="sm"/>
            <a:tailEnd type="none" w="sm" len="sm"/>
          </a:ln>
        </p:spPr>
      </p:sp>
      <p:grpSp>
        <p:nvGrpSpPr>
          <p:cNvPr id="14" name="Group 14"/>
          <p:cNvGrpSpPr/>
          <p:nvPr/>
        </p:nvGrpSpPr>
        <p:grpSpPr>
          <a:xfrm rot="5400000">
            <a:off x="2550117" y="9769747"/>
            <a:ext cx="432159" cy="290570"/>
            <a:chOff x="0" y="0"/>
            <a:chExt cx="1930400" cy="1297940"/>
          </a:xfrm>
        </p:grpSpPr>
        <p:sp>
          <p:nvSpPr>
            <p:cNvPr id="15" name="Freeform 15"/>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6" name="Group 16"/>
          <p:cNvGrpSpPr/>
          <p:nvPr/>
        </p:nvGrpSpPr>
        <p:grpSpPr>
          <a:xfrm rot="-5400000">
            <a:off x="17659937" y="9769747"/>
            <a:ext cx="432159" cy="290570"/>
            <a:chOff x="0" y="0"/>
            <a:chExt cx="1930400" cy="1297940"/>
          </a:xfrm>
        </p:grpSpPr>
        <p:sp>
          <p:nvSpPr>
            <p:cNvPr id="17" name="Freeform 17"/>
            <p:cNvSpPr/>
            <p:nvPr/>
          </p:nvSpPr>
          <p:spPr>
            <a:xfrm>
              <a:off x="0" y="0"/>
              <a:ext cx="1930400" cy="1297940"/>
            </a:xfrm>
            <a:custGeom>
              <a:avLst/>
              <a:gdLst/>
              <a:ahLst/>
              <a:cxnLst/>
              <a:rect l="l" t="t" r="r" b="b"/>
              <a:pathLst>
                <a:path w="1930400" h="1297940">
                  <a:moveTo>
                    <a:pt x="0" y="0"/>
                  </a:moveTo>
                  <a:lnTo>
                    <a:pt x="965200" y="1297940"/>
                  </a:lnTo>
                  <a:lnTo>
                    <a:pt x="1930400" y="0"/>
                  </a:lnTo>
                  <a:close/>
                </a:path>
              </a:pathLst>
            </a:custGeom>
            <a:solidFill>
              <a:srgbClr val="38455D"/>
            </a:solidFill>
          </p:spPr>
        </p:sp>
      </p:grpSp>
      <p:grpSp>
        <p:nvGrpSpPr>
          <p:cNvPr id="18" name="Group 18"/>
          <p:cNvGrpSpPr/>
          <p:nvPr/>
        </p:nvGrpSpPr>
        <p:grpSpPr>
          <a:xfrm>
            <a:off x="575086" y="4229099"/>
            <a:ext cx="5564615" cy="4788175"/>
            <a:chOff x="0" y="0"/>
            <a:chExt cx="2309401" cy="2411183"/>
          </a:xfrm>
        </p:grpSpPr>
        <p:sp>
          <p:nvSpPr>
            <p:cNvPr id="19" name="Freeform 19"/>
            <p:cNvSpPr/>
            <p:nvPr/>
          </p:nvSpPr>
          <p:spPr>
            <a:xfrm>
              <a:off x="92710" y="106680"/>
              <a:ext cx="2205261" cy="2291803"/>
            </a:xfrm>
            <a:custGeom>
              <a:avLst/>
              <a:gdLst/>
              <a:ahLst/>
              <a:cxnLst/>
              <a:rect l="l" t="t" r="r" b="b"/>
              <a:pathLst>
                <a:path w="2205261" h="2291803">
                  <a:moveTo>
                    <a:pt x="2178591" y="2102573"/>
                  </a:moveTo>
                  <a:cubicBezTo>
                    <a:pt x="2178591" y="2190203"/>
                    <a:pt x="2102391" y="2261323"/>
                    <a:pt x="2021111" y="2261323"/>
                  </a:cubicBezTo>
                  <a:lnTo>
                    <a:pt x="66040" y="2261323"/>
                  </a:lnTo>
                  <a:cubicBezTo>
                    <a:pt x="43180" y="2261323"/>
                    <a:pt x="20320" y="2256243"/>
                    <a:pt x="0" y="2247353"/>
                  </a:cubicBezTo>
                  <a:cubicBezTo>
                    <a:pt x="26670" y="2275293"/>
                    <a:pt x="63500" y="2291803"/>
                    <a:pt x="108183" y="2291803"/>
                  </a:cubicBezTo>
                  <a:lnTo>
                    <a:pt x="2059211" y="2291803"/>
                  </a:lnTo>
                  <a:cubicBezTo>
                    <a:pt x="2139221" y="2291803"/>
                    <a:pt x="2205261" y="2225763"/>
                    <a:pt x="2205261" y="2145753"/>
                  </a:cubicBezTo>
                  <a:lnTo>
                    <a:pt x="2205261" y="95250"/>
                  </a:lnTo>
                  <a:cubicBezTo>
                    <a:pt x="2205261" y="58420"/>
                    <a:pt x="2191291" y="25400"/>
                    <a:pt x="2169701" y="0"/>
                  </a:cubicBezTo>
                  <a:cubicBezTo>
                    <a:pt x="2176051" y="16510"/>
                    <a:pt x="2178591" y="34290"/>
                    <a:pt x="2178591" y="52070"/>
                  </a:cubicBezTo>
                  <a:lnTo>
                    <a:pt x="2178591" y="2102573"/>
                  </a:lnTo>
                  <a:close/>
                </a:path>
              </a:pathLst>
            </a:custGeom>
            <a:solidFill>
              <a:srgbClr val="38455D"/>
            </a:solidFill>
          </p:spPr>
        </p:sp>
        <p:sp>
          <p:nvSpPr>
            <p:cNvPr id="20" name="Freeform 20"/>
            <p:cNvSpPr/>
            <p:nvPr/>
          </p:nvSpPr>
          <p:spPr>
            <a:xfrm>
              <a:off x="12700" y="12700"/>
              <a:ext cx="2244631" cy="2342603"/>
            </a:xfrm>
            <a:custGeom>
              <a:avLst/>
              <a:gdLst/>
              <a:ahLst/>
              <a:cxnLst/>
              <a:rect l="l" t="t" r="r" b="b"/>
              <a:pathLst>
                <a:path w="2244631" h="2342603">
                  <a:moveTo>
                    <a:pt x="146050" y="2342603"/>
                  </a:moveTo>
                  <a:lnTo>
                    <a:pt x="2098581" y="2342603"/>
                  </a:lnTo>
                  <a:cubicBezTo>
                    <a:pt x="2178591" y="2342603"/>
                    <a:pt x="2244631" y="2276563"/>
                    <a:pt x="2244631" y="2196553"/>
                  </a:cubicBezTo>
                  <a:lnTo>
                    <a:pt x="2244631" y="146050"/>
                  </a:lnTo>
                  <a:cubicBezTo>
                    <a:pt x="2244631" y="66040"/>
                    <a:pt x="2178591" y="0"/>
                    <a:pt x="2098581" y="0"/>
                  </a:cubicBezTo>
                  <a:lnTo>
                    <a:pt x="146050" y="0"/>
                  </a:lnTo>
                  <a:cubicBezTo>
                    <a:pt x="66040" y="0"/>
                    <a:pt x="0" y="66040"/>
                    <a:pt x="0" y="146050"/>
                  </a:cubicBezTo>
                  <a:lnTo>
                    <a:pt x="0" y="2196553"/>
                  </a:lnTo>
                  <a:cubicBezTo>
                    <a:pt x="0" y="2277833"/>
                    <a:pt x="66040" y="2342603"/>
                    <a:pt x="146050" y="2342603"/>
                  </a:cubicBezTo>
                  <a:close/>
                </a:path>
              </a:pathLst>
            </a:custGeom>
            <a:solidFill>
              <a:srgbClr val="FFFFFF"/>
            </a:solidFill>
          </p:spPr>
        </p:sp>
        <p:sp>
          <p:nvSpPr>
            <p:cNvPr id="21" name="Freeform 21"/>
            <p:cNvSpPr/>
            <p:nvPr/>
          </p:nvSpPr>
          <p:spPr>
            <a:xfrm>
              <a:off x="0" y="0"/>
              <a:ext cx="2309401" cy="2411183"/>
            </a:xfrm>
            <a:custGeom>
              <a:avLst/>
              <a:gdLst/>
              <a:ahLst/>
              <a:cxnLst/>
              <a:rect l="l" t="t" r="r" b="b"/>
              <a:pathLst>
                <a:path w="2309401" h="2411183">
                  <a:moveTo>
                    <a:pt x="2245901" y="74930"/>
                  </a:moveTo>
                  <a:cubicBezTo>
                    <a:pt x="2217961" y="30480"/>
                    <a:pt x="2168431" y="0"/>
                    <a:pt x="2111281" y="0"/>
                  </a:cubicBezTo>
                  <a:lnTo>
                    <a:pt x="158750" y="0"/>
                  </a:lnTo>
                  <a:cubicBezTo>
                    <a:pt x="71120" y="0"/>
                    <a:pt x="0" y="71120"/>
                    <a:pt x="0" y="158750"/>
                  </a:cubicBezTo>
                  <a:lnTo>
                    <a:pt x="0" y="2209253"/>
                  </a:lnTo>
                  <a:cubicBezTo>
                    <a:pt x="0" y="2261323"/>
                    <a:pt x="25400" y="2307043"/>
                    <a:pt x="63500" y="2336253"/>
                  </a:cubicBezTo>
                  <a:cubicBezTo>
                    <a:pt x="91440" y="2380703"/>
                    <a:pt x="140970" y="2411183"/>
                    <a:pt x="202793" y="2411183"/>
                  </a:cubicBezTo>
                  <a:lnTo>
                    <a:pt x="2150651" y="2411183"/>
                  </a:lnTo>
                  <a:cubicBezTo>
                    <a:pt x="2238281" y="2411183"/>
                    <a:pt x="2309401" y="2340063"/>
                    <a:pt x="2309401" y="2252433"/>
                  </a:cubicBezTo>
                  <a:lnTo>
                    <a:pt x="2309401" y="201930"/>
                  </a:lnTo>
                  <a:cubicBezTo>
                    <a:pt x="2309401" y="149860"/>
                    <a:pt x="2284001" y="104140"/>
                    <a:pt x="2245901" y="74930"/>
                  </a:cubicBezTo>
                  <a:close/>
                  <a:moveTo>
                    <a:pt x="12700" y="2209253"/>
                  </a:moveTo>
                  <a:lnTo>
                    <a:pt x="12700" y="158750"/>
                  </a:lnTo>
                  <a:cubicBezTo>
                    <a:pt x="12700" y="78740"/>
                    <a:pt x="78740" y="12700"/>
                    <a:pt x="158750" y="12700"/>
                  </a:cubicBezTo>
                  <a:lnTo>
                    <a:pt x="2111281" y="12700"/>
                  </a:lnTo>
                  <a:cubicBezTo>
                    <a:pt x="2191291" y="12700"/>
                    <a:pt x="2257331" y="78740"/>
                    <a:pt x="2257331" y="158750"/>
                  </a:cubicBezTo>
                  <a:lnTo>
                    <a:pt x="2257331" y="2209253"/>
                  </a:lnTo>
                  <a:cubicBezTo>
                    <a:pt x="2257331" y="2289263"/>
                    <a:pt x="2191291" y="2355303"/>
                    <a:pt x="2111281" y="2355303"/>
                  </a:cubicBezTo>
                  <a:lnTo>
                    <a:pt x="158750" y="2355303"/>
                  </a:lnTo>
                  <a:cubicBezTo>
                    <a:pt x="78740" y="2355303"/>
                    <a:pt x="12700" y="2290533"/>
                    <a:pt x="12700" y="2209253"/>
                  </a:cubicBezTo>
                  <a:close/>
                  <a:moveTo>
                    <a:pt x="2297971" y="2252433"/>
                  </a:moveTo>
                  <a:cubicBezTo>
                    <a:pt x="2297971" y="2332443"/>
                    <a:pt x="2230661" y="2398483"/>
                    <a:pt x="2150651" y="2398483"/>
                  </a:cubicBezTo>
                  <a:lnTo>
                    <a:pt x="202793" y="2398483"/>
                  </a:lnTo>
                  <a:cubicBezTo>
                    <a:pt x="157480" y="2398483"/>
                    <a:pt x="120650" y="2381973"/>
                    <a:pt x="93980" y="2354033"/>
                  </a:cubicBezTo>
                  <a:cubicBezTo>
                    <a:pt x="114300" y="2362923"/>
                    <a:pt x="135890" y="2368003"/>
                    <a:pt x="160020" y="2368003"/>
                  </a:cubicBezTo>
                  <a:lnTo>
                    <a:pt x="2112551" y="2368003"/>
                  </a:lnTo>
                  <a:cubicBezTo>
                    <a:pt x="2200181" y="2368003"/>
                    <a:pt x="2271301" y="2296883"/>
                    <a:pt x="2271301" y="2209253"/>
                  </a:cubicBezTo>
                  <a:lnTo>
                    <a:pt x="2271301" y="158750"/>
                  </a:lnTo>
                  <a:cubicBezTo>
                    <a:pt x="2271301" y="140970"/>
                    <a:pt x="2267491" y="123190"/>
                    <a:pt x="2262411" y="106680"/>
                  </a:cubicBezTo>
                  <a:cubicBezTo>
                    <a:pt x="2284001" y="132080"/>
                    <a:pt x="2297971" y="165100"/>
                    <a:pt x="2297971" y="201930"/>
                  </a:cubicBezTo>
                  <a:lnTo>
                    <a:pt x="2297971" y="2252433"/>
                  </a:lnTo>
                  <a:close/>
                </a:path>
              </a:pathLst>
            </a:custGeom>
            <a:solidFill>
              <a:srgbClr val="38455D"/>
            </a:solidFill>
          </p:spPr>
        </p:sp>
      </p:grpSp>
      <p:grpSp>
        <p:nvGrpSpPr>
          <p:cNvPr id="22" name="Group 22"/>
          <p:cNvGrpSpPr/>
          <p:nvPr/>
        </p:nvGrpSpPr>
        <p:grpSpPr>
          <a:xfrm>
            <a:off x="6370588" y="3656687"/>
            <a:ext cx="5564615" cy="5006803"/>
            <a:chOff x="0" y="0"/>
            <a:chExt cx="2309401" cy="2521277"/>
          </a:xfrm>
        </p:grpSpPr>
        <p:sp>
          <p:nvSpPr>
            <p:cNvPr id="23" name="Freeform 23"/>
            <p:cNvSpPr/>
            <p:nvPr/>
          </p:nvSpPr>
          <p:spPr>
            <a:xfrm>
              <a:off x="92710" y="106680"/>
              <a:ext cx="2205261" cy="2401898"/>
            </a:xfrm>
            <a:custGeom>
              <a:avLst/>
              <a:gdLst/>
              <a:ahLst/>
              <a:cxnLst/>
              <a:rect l="l" t="t" r="r" b="b"/>
              <a:pathLst>
                <a:path w="2205261" h="2401898">
                  <a:moveTo>
                    <a:pt x="2178591" y="2212668"/>
                  </a:moveTo>
                  <a:cubicBezTo>
                    <a:pt x="2178591" y="2300297"/>
                    <a:pt x="2102391" y="2371418"/>
                    <a:pt x="2021111" y="2371418"/>
                  </a:cubicBezTo>
                  <a:lnTo>
                    <a:pt x="66040" y="2371418"/>
                  </a:lnTo>
                  <a:cubicBezTo>
                    <a:pt x="43180" y="2371418"/>
                    <a:pt x="20320" y="2366338"/>
                    <a:pt x="0" y="2357447"/>
                  </a:cubicBezTo>
                  <a:cubicBezTo>
                    <a:pt x="26670" y="2385388"/>
                    <a:pt x="63500" y="2401897"/>
                    <a:pt x="108183" y="2401897"/>
                  </a:cubicBezTo>
                  <a:lnTo>
                    <a:pt x="2059211" y="2401897"/>
                  </a:lnTo>
                  <a:cubicBezTo>
                    <a:pt x="2139221" y="2401897"/>
                    <a:pt x="2205261" y="2335858"/>
                    <a:pt x="2205261" y="2255847"/>
                  </a:cubicBezTo>
                  <a:lnTo>
                    <a:pt x="2205261" y="95250"/>
                  </a:lnTo>
                  <a:cubicBezTo>
                    <a:pt x="2205261" y="58420"/>
                    <a:pt x="2191291" y="25400"/>
                    <a:pt x="2169701" y="0"/>
                  </a:cubicBezTo>
                  <a:cubicBezTo>
                    <a:pt x="2176051" y="16510"/>
                    <a:pt x="2178591" y="34290"/>
                    <a:pt x="2178591" y="52070"/>
                  </a:cubicBezTo>
                  <a:lnTo>
                    <a:pt x="2178591" y="2212668"/>
                  </a:lnTo>
                  <a:close/>
                </a:path>
              </a:pathLst>
            </a:custGeom>
            <a:solidFill>
              <a:srgbClr val="38455D"/>
            </a:solidFill>
          </p:spPr>
        </p:sp>
        <p:sp>
          <p:nvSpPr>
            <p:cNvPr id="24" name="Freeform 24"/>
            <p:cNvSpPr/>
            <p:nvPr/>
          </p:nvSpPr>
          <p:spPr>
            <a:xfrm>
              <a:off x="12700" y="12700"/>
              <a:ext cx="2244631" cy="2452698"/>
            </a:xfrm>
            <a:custGeom>
              <a:avLst/>
              <a:gdLst/>
              <a:ahLst/>
              <a:cxnLst/>
              <a:rect l="l" t="t" r="r" b="b"/>
              <a:pathLst>
                <a:path w="2244631" h="2452698">
                  <a:moveTo>
                    <a:pt x="146050" y="2452698"/>
                  </a:moveTo>
                  <a:lnTo>
                    <a:pt x="2098581" y="2452698"/>
                  </a:lnTo>
                  <a:cubicBezTo>
                    <a:pt x="2178591" y="2452698"/>
                    <a:pt x="2244631" y="2386658"/>
                    <a:pt x="2244631" y="2306648"/>
                  </a:cubicBezTo>
                  <a:lnTo>
                    <a:pt x="2244631" y="146050"/>
                  </a:lnTo>
                  <a:cubicBezTo>
                    <a:pt x="2244631" y="66040"/>
                    <a:pt x="2178591" y="0"/>
                    <a:pt x="2098581" y="0"/>
                  </a:cubicBezTo>
                  <a:lnTo>
                    <a:pt x="146050" y="0"/>
                  </a:lnTo>
                  <a:cubicBezTo>
                    <a:pt x="66040" y="0"/>
                    <a:pt x="0" y="66040"/>
                    <a:pt x="0" y="146050"/>
                  </a:cubicBezTo>
                  <a:lnTo>
                    <a:pt x="0" y="2306648"/>
                  </a:lnTo>
                  <a:cubicBezTo>
                    <a:pt x="0" y="2387927"/>
                    <a:pt x="66040" y="2452698"/>
                    <a:pt x="146050" y="2452698"/>
                  </a:cubicBezTo>
                  <a:close/>
                </a:path>
              </a:pathLst>
            </a:custGeom>
            <a:solidFill>
              <a:srgbClr val="FFFFFF"/>
            </a:solidFill>
          </p:spPr>
        </p:sp>
        <p:sp>
          <p:nvSpPr>
            <p:cNvPr id="25" name="Freeform 25"/>
            <p:cNvSpPr/>
            <p:nvPr/>
          </p:nvSpPr>
          <p:spPr>
            <a:xfrm>
              <a:off x="0" y="0"/>
              <a:ext cx="2309401" cy="2521277"/>
            </a:xfrm>
            <a:custGeom>
              <a:avLst/>
              <a:gdLst/>
              <a:ahLst/>
              <a:cxnLst/>
              <a:rect l="l" t="t" r="r" b="b"/>
              <a:pathLst>
                <a:path w="2309401" h="2521277">
                  <a:moveTo>
                    <a:pt x="2245901" y="74930"/>
                  </a:moveTo>
                  <a:cubicBezTo>
                    <a:pt x="2217961" y="30480"/>
                    <a:pt x="2168431" y="0"/>
                    <a:pt x="2111281" y="0"/>
                  </a:cubicBezTo>
                  <a:lnTo>
                    <a:pt x="158750" y="0"/>
                  </a:lnTo>
                  <a:cubicBezTo>
                    <a:pt x="71120" y="0"/>
                    <a:pt x="0" y="71120"/>
                    <a:pt x="0" y="158750"/>
                  </a:cubicBezTo>
                  <a:lnTo>
                    <a:pt x="0" y="2319348"/>
                  </a:lnTo>
                  <a:cubicBezTo>
                    <a:pt x="0" y="2371417"/>
                    <a:pt x="25400" y="2417138"/>
                    <a:pt x="63500" y="2446348"/>
                  </a:cubicBezTo>
                  <a:cubicBezTo>
                    <a:pt x="91440" y="2490798"/>
                    <a:pt x="140970" y="2521277"/>
                    <a:pt x="202793" y="2521277"/>
                  </a:cubicBezTo>
                  <a:lnTo>
                    <a:pt x="2150651" y="2521277"/>
                  </a:lnTo>
                  <a:cubicBezTo>
                    <a:pt x="2238281" y="2521277"/>
                    <a:pt x="2309401" y="2450158"/>
                    <a:pt x="2309401" y="2362527"/>
                  </a:cubicBezTo>
                  <a:lnTo>
                    <a:pt x="2309401" y="201930"/>
                  </a:lnTo>
                  <a:cubicBezTo>
                    <a:pt x="2309401" y="149860"/>
                    <a:pt x="2284001" y="104140"/>
                    <a:pt x="2245901" y="74930"/>
                  </a:cubicBezTo>
                  <a:close/>
                  <a:moveTo>
                    <a:pt x="12700" y="2319348"/>
                  </a:moveTo>
                  <a:lnTo>
                    <a:pt x="12700" y="158750"/>
                  </a:lnTo>
                  <a:cubicBezTo>
                    <a:pt x="12700" y="78740"/>
                    <a:pt x="78740" y="12700"/>
                    <a:pt x="158750" y="12700"/>
                  </a:cubicBezTo>
                  <a:lnTo>
                    <a:pt x="2111281" y="12700"/>
                  </a:lnTo>
                  <a:cubicBezTo>
                    <a:pt x="2191291" y="12700"/>
                    <a:pt x="2257331" y="78740"/>
                    <a:pt x="2257331" y="158750"/>
                  </a:cubicBezTo>
                  <a:lnTo>
                    <a:pt x="2257331" y="2319348"/>
                  </a:lnTo>
                  <a:cubicBezTo>
                    <a:pt x="2257331" y="2399358"/>
                    <a:pt x="2191291" y="2465398"/>
                    <a:pt x="2111281" y="2465398"/>
                  </a:cubicBezTo>
                  <a:lnTo>
                    <a:pt x="158750" y="2465398"/>
                  </a:lnTo>
                  <a:cubicBezTo>
                    <a:pt x="78740" y="2465398"/>
                    <a:pt x="12700" y="2400627"/>
                    <a:pt x="12700" y="2319348"/>
                  </a:cubicBezTo>
                  <a:close/>
                  <a:moveTo>
                    <a:pt x="2297971" y="2362527"/>
                  </a:moveTo>
                  <a:cubicBezTo>
                    <a:pt x="2297971" y="2442538"/>
                    <a:pt x="2230661" y="2508577"/>
                    <a:pt x="2150651" y="2508577"/>
                  </a:cubicBezTo>
                  <a:lnTo>
                    <a:pt x="202793" y="2508577"/>
                  </a:lnTo>
                  <a:cubicBezTo>
                    <a:pt x="157480" y="2508577"/>
                    <a:pt x="120650" y="2492067"/>
                    <a:pt x="93980" y="2464127"/>
                  </a:cubicBezTo>
                  <a:cubicBezTo>
                    <a:pt x="114300" y="2473017"/>
                    <a:pt x="135890" y="2478098"/>
                    <a:pt x="160020" y="2478098"/>
                  </a:cubicBezTo>
                  <a:lnTo>
                    <a:pt x="2112551" y="2478098"/>
                  </a:lnTo>
                  <a:cubicBezTo>
                    <a:pt x="2200181" y="2478098"/>
                    <a:pt x="2271301" y="2406977"/>
                    <a:pt x="2271301" y="2319347"/>
                  </a:cubicBezTo>
                  <a:lnTo>
                    <a:pt x="2271301" y="158750"/>
                  </a:lnTo>
                  <a:cubicBezTo>
                    <a:pt x="2271301" y="140970"/>
                    <a:pt x="2267491" y="123190"/>
                    <a:pt x="2262411" y="106680"/>
                  </a:cubicBezTo>
                  <a:cubicBezTo>
                    <a:pt x="2284001" y="132080"/>
                    <a:pt x="2297971" y="165100"/>
                    <a:pt x="2297971" y="201930"/>
                  </a:cubicBezTo>
                  <a:lnTo>
                    <a:pt x="2297971" y="2362527"/>
                  </a:lnTo>
                  <a:close/>
                </a:path>
              </a:pathLst>
            </a:custGeom>
            <a:solidFill>
              <a:srgbClr val="38455D"/>
            </a:solidFill>
          </p:spPr>
        </p:sp>
      </p:grpSp>
      <p:grpSp>
        <p:nvGrpSpPr>
          <p:cNvPr id="26" name="Group 26"/>
          <p:cNvGrpSpPr/>
          <p:nvPr/>
        </p:nvGrpSpPr>
        <p:grpSpPr>
          <a:xfrm>
            <a:off x="12166091" y="4229099"/>
            <a:ext cx="5564615" cy="4788175"/>
            <a:chOff x="0" y="0"/>
            <a:chExt cx="2309401" cy="2411183"/>
          </a:xfrm>
        </p:grpSpPr>
        <p:sp>
          <p:nvSpPr>
            <p:cNvPr id="27" name="Freeform 27"/>
            <p:cNvSpPr/>
            <p:nvPr/>
          </p:nvSpPr>
          <p:spPr>
            <a:xfrm>
              <a:off x="92710" y="106680"/>
              <a:ext cx="2205261" cy="2291803"/>
            </a:xfrm>
            <a:custGeom>
              <a:avLst/>
              <a:gdLst/>
              <a:ahLst/>
              <a:cxnLst/>
              <a:rect l="l" t="t" r="r" b="b"/>
              <a:pathLst>
                <a:path w="2205261" h="2291803">
                  <a:moveTo>
                    <a:pt x="2178591" y="2102573"/>
                  </a:moveTo>
                  <a:cubicBezTo>
                    <a:pt x="2178591" y="2190203"/>
                    <a:pt x="2102391" y="2261323"/>
                    <a:pt x="2021111" y="2261323"/>
                  </a:cubicBezTo>
                  <a:lnTo>
                    <a:pt x="66040" y="2261323"/>
                  </a:lnTo>
                  <a:cubicBezTo>
                    <a:pt x="43180" y="2261323"/>
                    <a:pt x="20320" y="2256243"/>
                    <a:pt x="0" y="2247353"/>
                  </a:cubicBezTo>
                  <a:cubicBezTo>
                    <a:pt x="26670" y="2275293"/>
                    <a:pt x="63500" y="2291803"/>
                    <a:pt x="108183" y="2291803"/>
                  </a:cubicBezTo>
                  <a:lnTo>
                    <a:pt x="2059211" y="2291803"/>
                  </a:lnTo>
                  <a:cubicBezTo>
                    <a:pt x="2139221" y="2291803"/>
                    <a:pt x="2205261" y="2225763"/>
                    <a:pt x="2205261" y="2145753"/>
                  </a:cubicBezTo>
                  <a:lnTo>
                    <a:pt x="2205261" y="95250"/>
                  </a:lnTo>
                  <a:cubicBezTo>
                    <a:pt x="2205261" y="58420"/>
                    <a:pt x="2191291" y="25400"/>
                    <a:pt x="2169701" y="0"/>
                  </a:cubicBezTo>
                  <a:cubicBezTo>
                    <a:pt x="2176051" y="16510"/>
                    <a:pt x="2178591" y="34290"/>
                    <a:pt x="2178591" y="52070"/>
                  </a:cubicBezTo>
                  <a:lnTo>
                    <a:pt x="2178591" y="2102573"/>
                  </a:lnTo>
                  <a:close/>
                </a:path>
              </a:pathLst>
            </a:custGeom>
            <a:solidFill>
              <a:srgbClr val="38455D"/>
            </a:solidFill>
          </p:spPr>
        </p:sp>
        <p:sp>
          <p:nvSpPr>
            <p:cNvPr id="28" name="Freeform 28"/>
            <p:cNvSpPr/>
            <p:nvPr/>
          </p:nvSpPr>
          <p:spPr>
            <a:xfrm>
              <a:off x="12700" y="12700"/>
              <a:ext cx="2244631" cy="2342603"/>
            </a:xfrm>
            <a:custGeom>
              <a:avLst/>
              <a:gdLst/>
              <a:ahLst/>
              <a:cxnLst/>
              <a:rect l="l" t="t" r="r" b="b"/>
              <a:pathLst>
                <a:path w="2244631" h="2342603">
                  <a:moveTo>
                    <a:pt x="146050" y="2342603"/>
                  </a:moveTo>
                  <a:lnTo>
                    <a:pt x="2098581" y="2342603"/>
                  </a:lnTo>
                  <a:cubicBezTo>
                    <a:pt x="2178591" y="2342603"/>
                    <a:pt x="2244631" y="2276563"/>
                    <a:pt x="2244631" y="2196553"/>
                  </a:cubicBezTo>
                  <a:lnTo>
                    <a:pt x="2244631" y="146050"/>
                  </a:lnTo>
                  <a:cubicBezTo>
                    <a:pt x="2244631" y="66040"/>
                    <a:pt x="2178591" y="0"/>
                    <a:pt x="2098581" y="0"/>
                  </a:cubicBezTo>
                  <a:lnTo>
                    <a:pt x="146050" y="0"/>
                  </a:lnTo>
                  <a:cubicBezTo>
                    <a:pt x="66040" y="0"/>
                    <a:pt x="0" y="66040"/>
                    <a:pt x="0" y="146050"/>
                  </a:cubicBezTo>
                  <a:lnTo>
                    <a:pt x="0" y="2196553"/>
                  </a:lnTo>
                  <a:cubicBezTo>
                    <a:pt x="0" y="2277833"/>
                    <a:pt x="66040" y="2342603"/>
                    <a:pt x="146050" y="2342603"/>
                  </a:cubicBezTo>
                  <a:close/>
                </a:path>
              </a:pathLst>
            </a:custGeom>
            <a:solidFill>
              <a:srgbClr val="FFFFFF"/>
            </a:solidFill>
          </p:spPr>
        </p:sp>
        <p:sp>
          <p:nvSpPr>
            <p:cNvPr id="29" name="Freeform 29"/>
            <p:cNvSpPr/>
            <p:nvPr/>
          </p:nvSpPr>
          <p:spPr>
            <a:xfrm>
              <a:off x="0" y="0"/>
              <a:ext cx="2309401" cy="2411183"/>
            </a:xfrm>
            <a:custGeom>
              <a:avLst/>
              <a:gdLst/>
              <a:ahLst/>
              <a:cxnLst/>
              <a:rect l="l" t="t" r="r" b="b"/>
              <a:pathLst>
                <a:path w="2309401" h="2411183">
                  <a:moveTo>
                    <a:pt x="2245901" y="74930"/>
                  </a:moveTo>
                  <a:cubicBezTo>
                    <a:pt x="2217961" y="30480"/>
                    <a:pt x="2168431" y="0"/>
                    <a:pt x="2111281" y="0"/>
                  </a:cubicBezTo>
                  <a:lnTo>
                    <a:pt x="158750" y="0"/>
                  </a:lnTo>
                  <a:cubicBezTo>
                    <a:pt x="71120" y="0"/>
                    <a:pt x="0" y="71120"/>
                    <a:pt x="0" y="158750"/>
                  </a:cubicBezTo>
                  <a:lnTo>
                    <a:pt x="0" y="2209253"/>
                  </a:lnTo>
                  <a:cubicBezTo>
                    <a:pt x="0" y="2261323"/>
                    <a:pt x="25400" y="2307043"/>
                    <a:pt x="63500" y="2336253"/>
                  </a:cubicBezTo>
                  <a:cubicBezTo>
                    <a:pt x="91440" y="2380703"/>
                    <a:pt x="140970" y="2411183"/>
                    <a:pt x="202793" y="2411183"/>
                  </a:cubicBezTo>
                  <a:lnTo>
                    <a:pt x="2150651" y="2411183"/>
                  </a:lnTo>
                  <a:cubicBezTo>
                    <a:pt x="2238281" y="2411183"/>
                    <a:pt x="2309401" y="2340063"/>
                    <a:pt x="2309401" y="2252433"/>
                  </a:cubicBezTo>
                  <a:lnTo>
                    <a:pt x="2309401" y="201930"/>
                  </a:lnTo>
                  <a:cubicBezTo>
                    <a:pt x="2309401" y="149860"/>
                    <a:pt x="2284001" y="104140"/>
                    <a:pt x="2245901" y="74930"/>
                  </a:cubicBezTo>
                  <a:close/>
                  <a:moveTo>
                    <a:pt x="12700" y="2209253"/>
                  </a:moveTo>
                  <a:lnTo>
                    <a:pt x="12700" y="158750"/>
                  </a:lnTo>
                  <a:cubicBezTo>
                    <a:pt x="12700" y="78740"/>
                    <a:pt x="78740" y="12700"/>
                    <a:pt x="158750" y="12700"/>
                  </a:cubicBezTo>
                  <a:lnTo>
                    <a:pt x="2111281" y="12700"/>
                  </a:lnTo>
                  <a:cubicBezTo>
                    <a:pt x="2191291" y="12700"/>
                    <a:pt x="2257331" y="78740"/>
                    <a:pt x="2257331" y="158750"/>
                  </a:cubicBezTo>
                  <a:lnTo>
                    <a:pt x="2257331" y="2209253"/>
                  </a:lnTo>
                  <a:cubicBezTo>
                    <a:pt x="2257331" y="2289263"/>
                    <a:pt x="2191291" y="2355303"/>
                    <a:pt x="2111281" y="2355303"/>
                  </a:cubicBezTo>
                  <a:lnTo>
                    <a:pt x="158750" y="2355303"/>
                  </a:lnTo>
                  <a:cubicBezTo>
                    <a:pt x="78740" y="2355303"/>
                    <a:pt x="12700" y="2290533"/>
                    <a:pt x="12700" y="2209253"/>
                  </a:cubicBezTo>
                  <a:close/>
                  <a:moveTo>
                    <a:pt x="2297971" y="2252433"/>
                  </a:moveTo>
                  <a:cubicBezTo>
                    <a:pt x="2297971" y="2332443"/>
                    <a:pt x="2230661" y="2398483"/>
                    <a:pt x="2150651" y="2398483"/>
                  </a:cubicBezTo>
                  <a:lnTo>
                    <a:pt x="202793" y="2398483"/>
                  </a:lnTo>
                  <a:cubicBezTo>
                    <a:pt x="157480" y="2398483"/>
                    <a:pt x="120650" y="2381973"/>
                    <a:pt x="93980" y="2354033"/>
                  </a:cubicBezTo>
                  <a:cubicBezTo>
                    <a:pt x="114300" y="2362923"/>
                    <a:pt x="135890" y="2368003"/>
                    <a:pt x="160020" y="2368003"/>
                  </a:cubicBezTo>
                  <a:lnTo>
                    <a:pt x="2112551" y="2368003"/>
                  </a:lnTo>
                  <a:cubicBezTo>
                    <a:pt x="2200181" y="2368003"/>
                    <a:pt x="2271301" y="2296883"/>
                    <a:pt x="2271301" y="2209253"/>
                  </a:cubicBezTo>
                  <a:lnTo>
                    <a:pt x="2271301" y="158750"/>
                  </a:lnTo>
                  <a:cubicBezTo>
                    <a:pt x="2271301" y="140970"/>
                    <a:pt x="2267491" y="123190"/>
                    <a:pt x="2262411" y="106680"/>
                  </a:cubicBezTo>
                  <a:cubicBezTo>
                    <a:pt x="2284001" y="132080"/>
                    <a:pt x="2297971" y="165100"/>
                    <a:pt x="2297971" y="201930"/>
                  </a:cubicBezTo>
                  <a:lnTo>
                    <a:pt x="2297971" y="2252433"/>
                  </a:lnTo>
                  <a:close/>
                </a:path>
              </a:pathLst>
            </a:custGeom>
            <a:solidFill>
              <a:srgbClr val="38455D"/>
            </a:solidFill>
          </p:spPr>
        </p:sp>
      </p:grpSp>
      <p:grpSp>
        <p:nvGrpSpPr>
          <p:cNvPr id="30" name="Group 30"/>
          <p:cNvGrpSpPr/>
          <p:nvPr/>
        </p:nvGrpSpPr>
        <p:grpSpPr>
          <a:xfrm>
            <a:off x="986041" y="3754661"/>
            <a:ext cx="4747088" cy="1007839"/>
            <a:chOff x="0" y="0"/>
            <a:chExt cx="2427729" cy="625404"/>
          </a:xfrm>
        </p:grpSpPr>
        <p:sp>
          <p:nvSpPr>
            <p:cNvPr id="31" name="Freeform 31"/>
            <p:cNvSpPr/>
            <p:nvPr/>
          </p:nvSpPr>
          <p:spPr>
            <a:xfrm>
              <a:off x="92710" y="106680"/>
              <a:ext cx="2323589" cy="506024"/>
            </a:xfrm>
            <a:custGeom>
              <a:avLst/>
              <a:gdLst/>
              <a:ahLst/>
              <a:cxnLst/>
              <a:rect l="l" t="t" r="r" b="b"/>
              <a:pathLst>
                <a:path w="2323589" h="506024">
                  <a:moveTo>
                    <a:pt x="2296919" y="316794"/>
                  </a:moveTo>
                  <a:cubicBezTo>
                    <a:pt x="2296919" y="404424"/>
                    <a:pt x="2220719" y="475544"/>
                    <a:pt x="2139439" y="475544"/>
                  </a:cubicBezTo>
                  <a:lnTo>
                    <a:pt x="66040" y="475544"/>
                  </a:lnTo>
                  <a:cubicBezTo>
                    <a:pt x="43180" y="475544"/>
                    <a:pt x="20320" y="470464"/>
                    <a:pt x="0" y="461574"/>
                  </a:cubicBezTo>
                  <a:cubicBezTo>
                    <a:pt x="26670" y="489514"/>
                    <a:pt x="63500" y="506024"/>
                    <a:pt x="108937" y="506024"/>
                  </a:cubicBezTo>
                  <a:lnTo>
                    <a:pt x="2177539" y="506024"/>
                  </a:lnTo>
                  <a:cubicBezTo>
                    <a:pt x="2257549" y="506024"/>
                    <a:pt x="2323589" y="439984"/>
                    <a:pt x="2323589" y="359974"/>
                  </a:cubicBezTo>
                  <a:lnTo>
                    <a:pt x="2323589" y="95250"/>
                  </a:lnTo>
                  <a:cubicBezTo>
                    <a:pt x="2323589" y="58420"/>
                    <a:pt x="2309619" y="25400"/>
                    <a:pt x="2288029" y="0"/>
                  </a:cubicBezTo>
                  <a:cubicBezTo>
                    <a:pt x="2294379" y="16510"/>
                    <a:pt x="2296919" y="34290"/>
                    <a:pt x="2296919" y="52070"/>
                  </a:cubicBezTo>
                  <a:lnTo>
                    <a:pt x="2296919" y="316794"/>
                  </a:lnTo>
                  <a:close/>
                </a:path>
              </a:pathLst>
            </a:custGeom>
            <a:solidFill>
              <a:srgbClr val="38455D"/>
            </a:solidFill>
          </p:spPr>
        </p:sp>
        <p:sp>
          <p:nvSpPr>
            <p:cNvPr id="32" name="Freeform 32"/>
            <p:cNvSpPr/>
            <p:nvPr/>
          </p:nvSpPr>
          <p:spPr>
            <a:xfrm>
              <a:off x="12700" y="12700"/>
              <a:ext cx="2362959" cy="556824"/>
            </a:xfrm>
            <a:custGeom>
              <a:avLst/>
              <a:gdLst/>
              <a:ahLst/>
              <a:cxnLst/>
              <a:rect l="l" t="t" r="r" b="b"/>
              <a:pathLst>
                <a:path w="2362959" h="556824">
                  <a:moveTo>
                    <a:pt x="146050" y="556824"/>
                  </a:moveTo>
                  <a:lnTo>
                    <a:pt x="2216909" y="556824"/>
                  </a:lnTo>
                  <a:cubicBezTo>
                    <a:pt x="2296919" y="556824"/>
                    <a:pt x="2362959" y="490784"/>
                    <a:pt x="2362959" y="410774"/>
                  </a:cubicBezTo>
                  <a:lnTo>
                    <a:pt x="2362959" y="146050"/>
                  </a:lnTo>
                  <a:cubicBezTo>
                    <a:pt x="2362959" y="66040"/>
                    <a:pt x="2296919" y="0"/>
                    <a:pt x="2216909" y="0"/>
                  </a:cubicBezTo>
                  <a:lnTo>
                    <a:pt x="146050" y="0"/>
                  </a:lnTo>
                  <a:cubicBezTo>
                    <a:pt x="66040" y="0"/>
                    <a:pt x="0" y="66040"/>
                    <a:pt x="0" y="146050"/>
                  </a:cubicBezTo>
                  <a:lnTo>
                    <a:pt x="0" y="410774"/>
                  </a:lnTo>
                  <a:cubicBezTo>
                    <a:pt x="0" y="492054"/>
                    <a:pt x="66040" y="556824"/>
                    <a:pt x="146050" y="556824"/>
                  </a:cubicBezTo>
                  <a:close/>
                </a:path>
              </a:pathLst>
            </a:custGeom>
            <a:solidFill>
              <a:srgbClr val="F9CC88"/>
            </a:solidFill>
          </p:spPr>
        </p:sp>
        <p:sp>
          <p:nvSpPr>
            <p:cNvPr id="33" name="Freeform 33"/>
            <p:cNvSpPr/>
            <p:nvPr/>
          </p:nvSpPr>
          <p:spPr>
            <a:xfrm>
              <a:off x="0" y="0"/>
              <a:ext cx="2427730" cy="625404"/>
            </a:xfrm>
            <a:custGeom>
              <a:avLst/>
              <a:gdLst/>
              <a:ahLst/>
              <a:cxnLst/>
              <a:rect l="l" t="t" r="r" b="b"/>
              <a:pathLst>
                <a:path w="2427730" h="625404">
                  <a:moveTo>
                    <a:pt x="2364229" y="74930"/>
                  </a:moveTo>
                  <a:cubicBezTo>
                    <a:pt x="2336289" y="30480"/>
                    <a:pt x="2286759" y="0"/>
                    <a:pt x="2229609" y="0"/>
                  </a:cubicBezTo>
                  <a:lnTo>
                    <a:pt x="158750" y="0"/>
                  </a:lnTo>
                  <a:cubicBezTo>
                    <a:pt x="71120" y="0"/>
                    <a:pt x="0" y="71120"/>
                    <a:pt x="0" y="158750"/>
                  </a:cubicBezTo>
                  <a:lnTo>
                    <a:pt x="0" y="423474"/>
                  </a:lnTo>
                  <a:cubicBezTo>
                    <a:pt x="0" y="475544"/>
                    <a:pt x="25400" y="521264"/>
                    <a:pt x="63500" y="550474"/>
                  </a:cubicBezTo>
                  <a:cubicBezTo>
                    <a:pt x="91440" y="594924"/>
                    <a:pt x="140970" y="625404"/>
                    <a:pt x="203665" y="625404"/>
                  </a:cubicBezTo>
                  <a:lnTo>
                    <a:pt x="2268979" y="625404"/>
                  </a:lnTo>
                  <a:cubicBezTo>
                    <a:pt x="2356609" y="625404"/>
                    <a:pt x="2427730" y="554284"/>
                    <a:pt x="2427730" y="466654"/>
                  </a:cubicBezTo>
                  <a:lnTo>
                    <a:pt x="2427730" y="201930"/>
                  </a:lnTo>
                  <a:cubicBezTo>
                    <a:pt x="2427729" y="149860"/>
                    <a:pt x="2402329" y="104140"/>
                    <a:pt x="2364229" y="74930"/>
                  </a:cubicBezTo>
                  <a:close/>
                  <a:moveTo>
                    <a:pt x="12700" y="423474"/>
                  </a:moveTo>
                  <a:lnTo>
                    <a:pt x="12700" y="158750"/>
                  </a:lnTo>
                  <a:cubicBezTo>
                    <a:pt x="12700" y="78740"/>
                    <a:pt x="78740" y="12700"/>
                    <a:pt x="158750" y="12700"/>
                  </a:cubicBezTo>
                  <a:lnTo>
                    <a:pt x="2229609" y="12700"/>
                  </a:lnTo>
                  <a:cubicBezTo>
                    <a:pt x="2309619" y="12700"/>
                    <a:pt x="2375659" y="78740"/>
                    <a:pt x="2375659" y="158750"/>
                  </a:cubicBezTo>
                  <a:lnTo>
                    <a:pt x="2375659" y="423474"/>
                  </a:lnTo>
                  <a:cubicBezTo>
                    <a:pt x="2375659" y="503484"/>
                    <a:pt x="2309619" y="569524"/>
                    <a:pt x="2229609" y="569524"/>
                  </a:cubicBezTo>
                  <a:lnTo>
                    <a:pt x="158750" y="569524"/>
                  </a:lnTo>
                  <a:cubicBezTo>
                    <a:pt x="78740" y="569524"/>
                    <a:pt x="12700" y="504754"/>
                    <a:pt x="12700" y="423474"/>
                  </a:cubicBezTo>
                  <a:close/>
                  <a:moveTo>
                    <a:pt x="2416299" y="466654"/>
                  </a:moveTo>
                  <a:cubicBezTo>
                    <a:pt x="2416299" y="546664"/>
                    <a:pt x="2348989" y="612704"/>
                    <a:pt x="2268979" y="612704"/>
                  </a:cubicBezTo>
                  <a:lnTo>
                    <a:pt x="203665" y="612704"/>
                  </a:lnTo>
                  <a:cubicBezTo>
                    <a:pt x="157480" y="612704"/>
                    <a:pt x="120650" y="596194"/>
                    <a:pt x="93980" y="568254"/>
                  </a:cubicBezTo>
                  <a:cubicBezTo>
                    <a:pt x="114300" y="577144"/>
                    <a:pt x="135890" y="582224"/>
                    <a:pt x="160020" y="582224"/>
                  </a:cubicBezTo>
                  <a:lnTo>
                    <a:pt x="2230879" y="582224"/>
                  </a:lnTo>
                  <a:cubicBezTo>
                    <a:pt x="2318509" y="582224"/>
                    <a:pt x="2389630" y="511104"/>
                    <a:pt x="2389630" y="423474"/>
                  </a:cubicBezTo>
                  <a:lnTo>
                    <a:pt x="2389630" y="158750"/>
                  </a:lnTo>
                  <a:cubicBezTo>
                    <a:pt x="2389630" y="140970"/>
                    <a:pt x="2385819" y="123190"/>
                    <a:pt x="2380739" y="106680"/>
                  </a:cubicBezTo>
                  <a:cubicBezTo>
                    <a:pt x="2402330" y="132080"/>
                    <a:pt x="2416299" y="165100"/>
                    <a:pt x="2416299" y="201930"/>
                  </a:cubicBezTo>
                  <a:lnTo>
                    <a:pt x="2416299" y="466654"/>
                  </a:lnTo>
                  <a:close/>
                </a:path>
              </a:pathLst>
            </a:custGeom>
            <a:solidFill>
              <a:srgbClr val="38455D"/>
            </a:solidFill>
          </p:spPr>
        </p:sp>
      </p:grpSp>
      <p:grpSp>
        <p:nvGrpSpPr>
          <p:cNvPr id="34" name="Group 34"/>
          <p:cNvGrpSpPr/>
          <p:nvPr/>
        </p:nvGrpSpPr>
        <p:grpSpPr>
          <a:xfrm>
            <a:off x="12577046" y="3754661"/>
            <a:ext cx="4747088" cy="1007839"/>
            <a:chOff x="0" y="0"/>
            <a:chExt cx="2427729" cy="625404"/>
          </a:xfrm>
        </p:grpSpPr>
        <p:sp>
          <p:nvSpPr>
            <p:cNvPr id="35" name="Freeform 35"/>
            <p:cNvSpPr/>
            <p:nvPr/>
          </p:nvSpPr>
          <p:spPr>
            <a:xfrm>
              <a:off x="92710" y="106680"/>
              <a:ext cx="2323589" cy="506024"/>
            </a:xfrm>
            <a:custGeom>
              <a:avLst/>
              <a:gdLst/>
              <a:ahLst/>
              <a:cxnLst/>
              <a:rect l="l" t="t" r="r" b="b"/>
              <a:pathLst>
                <a:path w="2323589" h="506024">
                  <a:moveTo>
                    <a:pt x="2296919" y="316794"/>
                  </a:moveTo>
                  <a:cubicBezTo>
                    <a:pt x="2296919" y="404424"/>
                    <a:pt x="2220719" y="475544"/>
                    <a:pt x="2139439" y="475544"/>
                  </a:cubicBezTo>
                  <a:lnTo>
                    <a:pt x="66040" y="475544"/>
                  </a:lnTo>
                  <a:cubicBezTo>
                    <a:pt x="43180" y="475544"/>
                    <a:pt x="20320" y="470464"/>
                    <a:pt x="0" y="461574"/>
                  </a:cubicBezTo>
                  <a:cubicBezTo>
                    <a:pt x="26670" y="489514"/>
                    <a:pt x="63500" y="506024"/>
                    <a:pt x="108937" y="506024"/>
                  </a:cubicBezTo>
                  <a:lnTo>
                    <a:pt x="2177539" y="506024"/>
                  </a:lnTo>
                  <a:cubicBezTo>
                    <a:pt x="2257549" y="506024"/>
                    <a:pt x="2323589" y="439984"/>
                    <a:pt x="2323589" y="359974"/>
                  </a:cubicBezTo>
                  <a:lnTo>
                    <a:pt x="2323589" y="95250"/>
                  </a:lnTo>
                  <a:cubicBezTo>
                    <a:pt x="2323589" y="58420"/>
                    <a:pt x="2309619" y="25400"/>
                    <a:pt x="2288029" y="0"/>
                  </a:cubicBezTo>
                  <a:cubicBezTo>
                    <a:pt x="2294379" y="16510"/>
                    <a:pt x="2296919" y="34290"/>
                    <a:pt x="2296919" y="52070"/>
                  </a:cubicBezTo>
                  <a:lnTo>
                    <a:pt x="2296919" y="316794"/>
                  </a:lnTo>
                  <a:close/>
                </a:path>
              </a:pathLst>
            </a:custGeom>
            <a:solidFill>
              <a:srgbClr val="38455D"/>
            </a:solidFill>
          </p:spPr>
        </p:sp>
        <p:sp>
          <p:nvSpPr>
            <p:cNvPr id="36" name="Freeform 36"/>
            <p:cNvSpPr/>
            <p:nvPr/>
          </p:nvSpPr>
          <p:spPr>
            <a:xfrm>
              <a:off x="12700" y="12700"/>
              <a:ext cx="2362959" cy="556824"/>
            </a:xfrm>
            <a:custGeom>
              <a:avLst/>
              <a:gdLst/>
              <a:ahLst/>
              <a:cxnLst/>
              <a:rect l="l" t="t" r="r" b="b"/>
              <a:pathLst>
                <a:path w="2362959" h="556824">
                  <a:moveTo>
                    <a:pt x="146050" y="556824"/>
                  </a:moveTo>
                  <a:lnTo>
                    <a:pt x="2216909" y="556824"/>
                  </a:lnTo>
                  <a:cubicBezTo>
                    <a:pt x="2296919" y="556824"/>
                    <a:pt x="2362959" y="490784"/>
                    <a:pt x="2362959" y="410774"/>
                  </a:cubicBezTo>
                  <a:lnTo>
                    <a:pt x="2362959" y="146050"/>
                  </a:lnTo>
                  <a:cubicBezTo>
                    <a:pt x="2362959" y="66040"/>
                    <a:pt x="2296919" y="0"/>
                    <a:pt x="2216909" y="0"/>
                  </a:cubicBezTo>
                  <a:lnTo>
                    <a:pt x="146050" y="0"/>
                  </a:lnTo>
                  <a:cubicBezTo>
                    <a:pt x="66040" y="0"/>
                    <a:pt x="0" y="66040"/>
                    <a:pt x="0" y="146050"/>
                  </a:cubicBezTo>
                  <a:lnTo>
                    <a:pt x="0" y="410774"/>
                  </a:lnTo>
                  <a:cubicBezTo>
                    <a:pt x="0" y="492054"/>
                    <a:pt x="66040" y="556824"/>
                    <a:pt x="146050" y="556824"/>
                  </a:cubicBezTo>
                  <a:close/>
                </a:path>
              </a:pathLst>
            </a:custGeom>
            <a:solidFill>
              <a:srgbClr val="F9CC88"/>
            </a:solidFill>
          </p:spPr>
        </p:sp>
        <p:sp>
          <p:nvSpPr>
            <p:cNvPr id="37" name="Freeform 37"/>
            <p:cNvSpPr/>
            <p:nvPr/>
          </p:nvSpPr>
          <p:spPr>
            <a:xfrm>
              <a:off x="0" y="0"/>
              <a:ext cx="2427730" cy="625404"/>
            </a:xfrm>
            <a:custGeom>
              <a:avLst/>
              <a:gdLst/>
              <a:ahLst/>
              <a:cxnLst/>
              <a:rect l="l" t="t" r="r" b="b"/>
              <a:pathLst>
                <a:path w="2427730" h="625404">
                  <a:moveTo>
                    <a:pt x="2364229" y="74930"/>
                  </a:moveTo>
                  <a:cubicBezTo>
                    <a:pt x="2336289" y="30480"/>
                    <a:pt x="2286759" y="0"/>
                    <a:pt x="2229609" y="0"/>
                  </a:cubicBezTo>
                  <a:lnTo>
                    <a:pt x="158750" y="0"/>
                  </a:lnTo>
                  <a:cubicBezTo>
                    <a:pt x="71120" y="0"/>
                    <a:pt x="0" y="71120"/>
                    <a:pt x="0" y="158750"/>
                  </a:cubicBezTo>
                  <a:lnTo>
                    <a:pt x="0" y="423474"/>
                  </a:lnTo>
                  <a:cubicBezTo>
                    <a:pt x="0" y="475544"/>
                    <a:pt x="25400" y="521264"/>
                    <a:pt x="63500" y="550474"/>
                  </a:cubicBezTo>
                  <a:cubicBezTo>
                    <a:pt x="91440" y="594924"/>
                    <a:pt x="140970" y="625404"/>
                    <a:pt x="203665" y="625404"/>
                  </a:cubicBezTo>
                  <a:lnTo>
                    <a:pt x="2268979" y="625404"/>
                  </a:lnTo>
                  <a:cubicBezTo>
                    <a:pt x="2356609" y="625404"/>
                    <a:pt x="2427730" y="554284"/>
                    <a:pt x="2427730" y="466654"/>
                  </a:cubicBezTo>
                  <a:lnTo>
                    <a:pt x="2427730" y="201930"/>
                  </a:lnTo>
                  <a:cubicBezTo>
                    <a:pt x="2427729" y="149860"/>
                    <a:pt x="2402329" y="104140"/>
                    <a:pt x="2364229" y="74930"/>
                  </a:cubicBezTo>
                  <a:close/>
                  <a:moveTo>
                    <a:pt x="12700" y="423474"/>
                  </a:moveTo>
                  <a:lnTo>
                    <a:pt x="12700" y="158750"/>
                  </a:lnTo>
                  <a:cubicBezTo>
                    <a:pt x="12700" y="78740"/>
                    <a:pt x="78740" y="12700"/>
                    <a:pt x="158750" y="12700"/>
                  </a:cubicBezTo>
                  <a:lnTo>
                    <a:pt x="2229609" y="12700"/>
                  </a:lnTo>
                  <a:cubicBezTo>
                    <a:pt x="2309619" y="12700"/>
                    <a:pt x="2375659" y="78740"/>
                    <a:pt x="2375659" y="158750"/>
                  </a:cubicBezTo>
                  <a:lnTo>
                    <a:pt x="2375659" y="423474"/>
                  </a:lnTo>
                  <a:cubicBezTo>
                    <a:pt x="2375659" y="503484"/>
                    <a:pt x="2309619" y="569524"/>
                    <a:pt x="2229609" y="569524"/>
                  </a:cubicBezTo>
                  <a:lnTo>
                    <a:pt x="158750" y="569524"/>
                  </a:lnTo>
                  <a:cubicBezTo>
                    <a:pt x="78740" y="569524"/>
                    <a:pt x="12700" y="504754"/>
                    <a:pt x="12700" y="423474"/>
                  </a:cubicBezTo>
                  <a:close/>
                  <a:moveTo>
                    <a:pt x="2416299" y="466654"/>
                  </a:moveTo>
                  <a:cubicBezTo>
                    <a:pt x="2416299" y="546664"/>
                    <a:pt x="2348989" y="612704"/>
                    <a:pt x="2268979" y="612704"/>
                  </a:cubicBezTo>
                  <a:lnTo>
                    <a:pt x="203665" y="612704"/>
                  </a:lnTo>
                  <a:cubicBezTo>
                    <a:pt x="157480" y="612704"/>
                    <a:pt x="120650" y="596194"/>
                    <a:pt x="93980" y="568254"/>
                  </a:cubicBezTo>
                  <a:cubicBezTo>
                    <a:pt x="114300" y="577144"/>
                    <a:pt x="135890" y="582224"/>
                    <a:pt x="160020" y="582224"/>
                  </a:cubicBezTo>
                  <a:lnTo>
                    <a:pt x="2230879" y="582224"/>
                  </a:lnTo>
                  <a:cubicBezTo>
                    <a:pt x="2318509" y="582224"/>
                    <a:pt x="2389630" y="511104"/>
                    <a:pt x="2389630" y="423474"/>
                  </a:cubicBezTo>
                  <a:lnTo>
                    <a:pt x="2389630" y="158750"/>
                  </a:lnTo>
                  <a:cubicBezTo>
                    <a:pt x="2389630" y="140970"/>
                    <a:pt x="2385819" y="123190"/>
                    <a:pt x="2380739" y="106680"/>
                  </a:cubicBezTo>
                  <a:cubicBezTo>
                    <a:pt x="2402330" y="132080"/>
                    <a:pt x="2416299" y="165100"/>
                    <a:pt x="2416299" y="201930"/>
                  </a:cubicBezTo>
                  <a:lnTo>
                    <a:pt x="2416299" y="466654"/>
                  </a:lnTo>
                  <a:close/>
                </a:path>
              </a:pathLst>
            </a:custGeom>
            <a:solidFill>
              <a:srgbClr val="38455D"/>
            </a:solidFill>
          </p:spPr>
        </p:sp>
      </p:grpSp>
      <p:grpSp>
        <p:nvGrpSpPr>
          <p:cNvPr id="38" name="Group 38"/>
          <p:cNvGrpSpPr/>
          <p:nvPr/>
        </p:nvGrpSpPr>
        <p:grpSpPr>
          <a:xfrm>
            <a:off x="6748206" y="3400875"/>
            <a:ext cx="4747088" cy="1007839"/>
            <a:chOff x="0" y="0"/>
            <a:chExt cx="2427729" cy="625404"/>
          </a:xfrm>
        </p:grpSpPr>
        <p:sp>
          <p:nvSpPr>
            <p:cNvPr id="39" name="Freeform 39"/>
            <p:cNvSpPr/>
            <p:nvPr/>
          </p:nvSpPr>
          <p:spPr>
            <a:xfrm>
              <a:off x="92710" y="106680"/>
              <a:ext cx="2323589" cy="506024"/>
            </a:xfrm>
            <a:custGeom>
              <a:avLst/>
              <a:gdLst/>
              <a:ahLst/>
              <a:cxnLst/>
              <a:rect l="l" t="t" r="r" b="b"/>
              <a:pathLst>
                <a:path w="2323589" h="506024">
                  <a:moveTo>
                    <a:pt x="2296919" y="316794"/>
                  </a:moveTo>
                  <a:cubicBezTo>
                    <a:pt x="2296919" y="404424"/>
                    <a:pt x="2220719" y="475544"/>
                    <a:pt x="2139439" y="475544"/>
                  </a:cubicBezTo>
                  <a:lnTo>
                    <a:pt x="66040" y="475544"/>
                  </a:lnTo>
                  <a:cubicBezTo>
                    <a:pt x="43180" y="475544"/>
                    <a:pt x="20320" y="470464"/>
                    <a:pt x="0" y="461574"/>
                  </a:cubicBezTo>
                  <a:cubicBezTo>
                    <a:pt x="26670" y="489514"/>
                    <a:pt x="63500" y="506024"/>
                    <a:pt x="108937" y="506024"/>
                  </a:cubicBezTo>
                  <a:lnTo>
                    <a:pt x="2177539" y="506024"/>
                  </a:lnTo>
                  <a:cubicBezTo>
                    <a:pt x="2257549" y="506024"/>
                    <a:pt x="2323589" y="439984"/>
                    <a:pt x="2323589" y="359974"/>
                  </a:cubicBezTo>
                  <a:lnTo>
                    <a:pt x="2323589" y="95250"/>
                  </a:lnTo>
                  <a:cubicBezTo>
                    <a:pt x="2323589" y="58420"/>
                    <a:pt x="2309619" y="25400"/>
                    <a:pt x="2288029" y="0"/>
                  </a:cubicBezTo>
                  <a:cubicBezTo>
                    <a:pt x="2294379" y="16510"/>
                    <a:pt x="2296919" y="34290"/>
                    <a:pt x="2296919" y="52070"/>
                  </a:cubicBezTo>
                  <a:lnTo>
                    <a:pt x="2296919" y="316794"/>
                  </a:lnTo>
                  <a:close/>
                </a:path>
              </a:pathLst>
            </a:custGeom>
            <a:solidFill>
              <a:srgbClr val="38455D"/>
            </a:solidFill>
          </p:spPr>
        </p:sp>
        <p:sp>
          <p:nvSpPr>
            <p:cNvPr id="40" name="Freeform 40"/>
            <p:cNvSpPr/>
            <p:nvPr/>
          </p:nvSpPr>
          <p:spPr>
            <a:xfrm>
              <a:off x="12700" y="12700"/>
              <a:ext cx="2362959" cy="556824"/>
            </a:xfrm>
            <a:custGeom>
              <a:avLst/>
              <a:gdLst/>
              <a:ahLst/>
              <a:cxnLst/>
              <a:rect l="l" t="t" r="r" b="b"/>
              <a:pathLst>
                <a:path w="2362959" h="556824">
                  <a:moveTo>
                    <a:pt x="146050" y="556824"/>
                  </a:moveTo>
                  <a:lnTo>
                    <a:pt x="2216909" y="556824"/>
                  </a:lnTo>
                  <a:cubicBezTo>
                    <a:pt x="2296919" y="556824"/>
                    <a:pt x="2362959" y="490784"/>
                    <a:pt x="2362959" y="410774"/>
                  </a:cubicBezTo>
                  <a:lnTo>
                    <a:pt x="2362959" y="146050"/>
                  </a:lnTo>
                  <a:cubicBezTo>
                    <a:pt x="2362959" y="66040"/>
                    <a:pt x="2296919" y="0"/>
                    <a:pt x="2216909" y="0"/>
                  </a:cubicBezTo>
                  <a:lnTo>
                    <a:pt x="146050" y="0"/>
                  </a:lnTo>
                  <a:cubicBezTo>
                    <a:pt x="66040" y="0"/>
                    <a:pt x="0" y="66040"/>
                    <a:pt x="0" y="146050"/>
                  </a:cubicBezTo>
                  <a:lnTo>
                    <a:pt x="0" y="410774"/>
                  </a:lnTo>
                  <a:cubicBezTo>
                    <a:pt x="0" y="492054"/>
                    <a:pt x="66040" y="556824"/>
                    <a:pt x="146050" y="556824"/>
                  </a:cubicBezTo>
                  <a:close/>
                </a:path>
              </a:pathLst>
            </a:custGeom>
            <a:solidFill>
              <a:srgbClr val="F9CC88"/>
            </a:solidFill>
          </p:spPr>
        </p:sp>
        <p:sp>
          <p:nvSpPr>
            <p:cNvPr id="41" name="Freeform 41"/>
            <p:cNvSpPr/>
            <p:nvPr/>
          </p:nvSpPr>
          <p:spPr>
            <a:xfrm>
              <a:off x="0" y="0"/>
              <a:ext cx="2427730" cy="625404"/>
            </a:xfrm>
            <a:custGeom>
              <a:avLst/>
              <a:gdLst/>
              <a:ahLst/>
              <a:cxnLst/>
              <a:rect l="l" t="t" r="r" b="b"/>
              <a:pathLst>
                <a:path w="2427730" h="625404">
                  <a:moveTo>
                    <a:pt x="2364229" y="74930"/>
                  </a:moveTo>
                  <a:cubicBezTo>
                    <a:pt x="2336289" y="30480"/>
                    <a:pt x="2286759" y="0"/>
                    <a:pt x="2229609" y="0"/>
                  </a:cubicBezTo>
                  <a:lnTo>
                    <a:pt x="158750" y="0"/>
                  </a:lnTo>
                  <a:cubicBezTo>
                    <a:pt x="71120" y="0"/>
                    <a:pt x="0" y="71120"/>
                    <a:pt x="0" y="158750"/>
                  </a:cubicBezTo>
                  <a:lnTo>
                    <a:pt x="0" y="423474"/>
                  </a:lnTo>
                  <a:cubicBezTo>
                    <a:pt x="0" y="475544"/>
                    <a:pt x="25400" y="521264"/>
                    <a:pt x="63500" y="550474"/>
                  </a:cubicBezTo>
                  <a:cubicBezTo>
                    <a:pt x="91440" y="594924"/>
                    <a:pt x="140970" y="625404"/>
                    <a:pt x="203665" y="625404"/>
                  </a:cubicBezTo>
                  <a:lnTo>
                    <a:pt x="2268979" y="625404"/>
                  </a:lnTo>
                  <a:cubicBezTo>
                    <a:pt x="2356609" y="625404"/>
                    <a:pt x="2427730" y="554284"/>
                    <a:pt x="2427730" y="466654"/>
                  </a:cubicBezTo>
                  <a:lnTo>
                    <a:pt x="2427730" y="201930"/>
                  </a:lnTo>
                  <a:cubicBezTo>
                    <a:pt x="2427729" y="149860"/>
                    <a:pt x="2402329" y="104140"/>
                    <a:pt x="2364229" y="74930"/>
                  </a:cubicBezTo>
                  <a:close/>
                  <a:moveTo>
                    <a:pt x="12700" y="423474"/>
                  </a:moveTo>
                  <a:lnTo>
                    <a:pt x="12700" y="158750"/>
                  </a:lnTo>
                  <a:cubicBezTo>
                    <a:pt x="12700" y="78740"/>
                    <a:pt x="78740" y="12700"/>
                    <a:pt x="158750" y="12700"/>
                  </a:cubicBezTo>
                  <a:lnTo>
                    <a:pt x="2229609" y="12700"/>
                  </a:lnTo>
                  <a:cubicBezTo>
                    <a:pt x="2309619" y="12700"/>
                    <a:pt x="2375659" y="78740"/>
                    <a:pt x="2375659" y="158750"/>
                  </a:cubicBezTo>
                  <a:lnTo>
                    <a:pt x="2375659" y="423474"/>
                  </a:lnTo>
                  <a:cubicBezTo>
                    <a:pt x="2375659" y="503484"/>
                    <a:pt x="2309619" y="569524"/>
                    <a:pt x="2229609" y="569524"/>
                  </a:cubicBezTo>
                  <a:lnTo>
                    <a:pt x="158750" y="569524"/>
                  </a:lnTo>
                  <a:cubicBezTo>
                    <a:pt x="78740" y="569524"/>
                    <a:pt x="12700" y="504754"/>
                    <a:pt x="12700" y="423474"/>
                  </a:cubicBezTo>
                  <a:close/>
                  <a:moveTo>
                    <a:pt x="2416299" y="466654"/>
                  </a:moveTo>
                  <a:cubicBezTo>
                    <a:pt x="2416299" y="546664"/>
                    <a:pt x="2348989" y="612704"/>
                    <a:pt x="2268979" y="612704"/>
                  </a:cubicBezTo>
                  <a:lnTo>
                    <a:pt x="203665" y="612704"/>
                  </a:lnTo>
                  <a:cubicBezTo>
                    <a:pt x="157480" y="612704"/>
                    <a:pt x="120650" y="596194"/>
                    <a:pt x="93980" y="568254"/>
                  </a:cubicBezTo>
                  <a:cubicBezTo>
                    <a:pt x="114300" y="577144"/>
                    <a:pt x="135890" y="582224"/>
                    <a:pt x="160020" y="582224"/>
                  </a:cubicBezTo>
                  <a:lnTo>
                    <a:pt x="2230879" y="582224"/>
                  </a:lnTo>
                  <a:cubicBezTo>
                    <a:pt x="2318509" y="582224"/>
                    <a:pt x="2389630" y="511104"/>
                    <a:pt x="2389630" y="423474"/>
                  </a:cubicBezTo>
                  <a:lnTo>
                    <a:pt x="2389630" y="158750"/>
                  </a:lnTo>
                  <a:cubicBezTo>
                    <a:pt x="2389630" y="140970"/>
                    <a:pt x="2385819" y="123190"/>
                    <a:pt x="2380739" y="106680"/>
                  </a:cubicBezTo>
                  <a:cubicBezTo>
                    <a:pt x="2402330" y="132080"/>
                    <a:pt x="2416299" y="165100"/>
                    <a:pt x="2416299" y="201930"/>
                  </a:cubicBezTo>
                  <a:lnTo>
                    <a:pt x="2416299" y="466654"/>
                  </a:lnTo>
                  <a:close/>
                </a:path>
              </a:pathLst>
            </a:custGeom>
            <a:solidFill>
              <a:srgbClr val="38455D"/>
            </a:solidFill>
          </p:spPr>
        </p:sp>
      </p:grpSp>
      <p:sp>
        <p:nvSpPr>
          <p:cNvPr id="46" name="TextBox 46"/>
          <p:cNvSpPr txBox="1"/>
          <p:nvPr/>
        </p:nvSpPr>
        <p:spPr>
          <a:xfrm>
            <a:off x="798475" y="374911"/>
            <a:ext cx="14306816" cy="871905"/>
          </a:xfrm>
          <a:prstGeom prst="rect">
            <a:avLst/>
          </a:prstGeom>
        </p:spPr>
        <p:txBody>
          <a:bodyPr wrap="square" lIns="0" tIns="0" rIns="0" bIns="0" rtlCol="0" anchor="t">
            <a:spAutoFit/>
          </a:bodyPr>
          <a:lstStyle/>
          <a:p>
            <a:pPr marL="0" marR="0" lvl="0" indent="0" algn="just" defTabSz="914400" rtl="0" eaLnBrk="1" fontAlgn="auto" latinLnBrk="0" hangingPunct="1">
              <a:lnSpc>
                <a:spcPts val="7700"/>
              </a:lnSpc>
              <a:spcBef>
                <a:spcPts val="0"/>
              </a:spcBef>
              <a:spcAft>
                <a:spcPts val="0"/>
              </a:spcAft>
              <a:buClrTx/>
              <a:buSzTx/>
              <a:buFontTx/>
              <a:buNone/>
              <a:tabLst/>
              <a:defRPr/>
            </a:pPr>
            <a:r>
              <a:rPr kumimoji="0" lang="en-US" sz="4500" b="1" i="0" u="none" strike="noStrike" kern="1200" cap="none" normalizeH="0" baseline="0" noProof="0">
                <a:ln>
                  <a:noFill/>
                </a:ln>
                <a:solidFill>
                  <a:srgbClr val="FFFFFF"/>
                </a:solidFill>
                <a:effectLst/>
                <a:uLnTx/>
                <a:uFillTx/>
                <a:latin typeface="Arial" panose="020B0604020202020204" pitchFamily="34" charset="0"/>
                <a:cs typeface="Arial" panose="020B0604020202020204" pitchFamily="34" charset="0"/>
              </a:rPr>
              <a:t>a. Xác định mục đích, yêu cầu tìm kiếm thông tin</a:t>
            </a:r>
          </a:p>
        </p:txBody>
      </p:sp>
      <p:sp>
        <p:nvSpPr>
          <p:cNvPr id="47" name="TextBox 47"/>
          <p:cNvSpPr txBox="1"/>
          <p:nvPr/>
        </p:nvSpPr>
        <p:spPr>
          <a:xfrm>
            <a:off x="1062726" y="5282758"/>
            <a:ext cx="4516732" cy="3221331"/>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lang="en-US" sz="3600" spc="139">
                <a:solidFill>
                  <a:srgbClr val="38455D"/>
                </a:solidFill>
                <a:latin typeface="Arial" panose="020B0604020202020204" pitchFamily="34" charset="0"/>
                <a:cs typeface="Arial" panose="020B0604020202020204" pitchFamily="34" charset="0"/>
              </a:rPr>
              <a:t>Điểm chuẩn và chỉ tiêu tuyển sinh của trường trong ba năm gần nhất.</a:t>
            </a:r>
            <a:endPar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48" name="TextBox 48"/>
          <p:cNvSpPr txBox="1"/>
          <p:nvPr/>
        </p:nvSpPr>
        <p:spPr>
          <a:xfrm>
            <a:off x="1200677" y="4132702"/>
            <a:ext cx="4240831" cy="345544"/>
          </a:xfrm>
          <a:prstGeom prst="rect">
            <a:avLst/>
          </a:prstGeom>
        </p:spPr>
        <p:txBody>
          <a:bodyPr wrap="square" lIns="0" tIns="0" rIns="0" bIns="0" rtlCol="0" anchor="t">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rPr>
              <a:t>Y</a:t>
            </a:r>
            <a:r>
              <a:rPr lang="en-US" sz="3600" b="1" spc="125">
                <a:solidFill>
                  <a:srgbClr val="38455D"/>
                </a:solidFill>
                <a:latin typeface="Arial" panose="020B0604020202020204" pitchFamily="34" charset="0"/>
                <a:cs typeface="Arial" panose="020B0604020202020204" pitchFamily="34" charset="0"/>
              </a:rPr>
              <a:t>êu cầu tìm kiếm </a:t>
            </a:r>
            <a:endPar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xmlns="" id="{1C5792F8-3298-1CE3-DE6C-87C44C816152}"/>
              </a:ext>
            </a:extLst>
          </p:cNvPr>
          <p:cNvSpPr txBox="1"/>
          <p:nvPr/>
        </p:nvSpPr>
        <p:spPr>
          <a:xfrm>
            <a:off x="588964" y="1382820"/>
            <a:ext cx="17097478" cy="1824923"/>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b="1">
                <a:solidFill>
                  <a:schemeClr val="bg1"/>
                </a:solidFill>
                <a:latin typeface="Arial" panose="020B0604020202020204" pitchFamily="34" charset="0"/>
                <a:cs typeface="Arial" panose="020B0604020202020204" pitchFamily="34" charset="0"/>
              </a:rPr>
              <a:t>Mục đích: </a:t>
            </a:r>
            <a:r>
              <a:rPr lang="en-US" sz="4000">
                <a:solidFill>
                  <a:schemeClr val="bg1"/>
                </a:solidFill>
                <a:latin typeface="Arial" panose="020B0604020202020204" pitchFamily="34" charset="0"/>
                <a:cs typeface="Arial" panose="020B0604020202020204" pitchFamily="34" charset="0"/>
              </a:rPr>
              <a:t>Tìm kiếm thông tin về các trường THPT tại địa phương để quyết định đưa ra nguyện vọng đăng kí. </a:t>
            </a:r>
          </a:p>
        </p:txBody>
      </p:sp>
      <p:sp>
        <p:nvSpPr>
          <p:cNvPr id="56" name="TextBox 48">
            <a:extLst>
              <a:ext uri="{FF2B5EF4-FFF2-40B4-BE49-F238E27FC236}">
                <a16:creationId xmlns:a16="http://schemas.microsoft.com/office/drawing/2014/main" xmlns="" id="{56D74F77-A48D-3180-29E1-7D558C5022FE}"/>
              </a:ext>
            </a:extLst>
          </p:cNvPr>
          <p:cNvSpPr txBox="1"/>
          <p:nvPr/>
        </p:nvSpPr>
        <p:spPr>
          <a:xfrm>
            <a:off x="6940047" y="3775127"/>
            <a:ext cx="4240831" cy="345544"/>
          </a:xfrm>
          <a:prstGeom prst="rect">
            <a:avLst/>
          </a:prstGeom>
        </p:spPr>
        <p:txBody>
          <a:bodyPr wrap="square" lIns="0" tIns="0" rIns="0" bIns="0" rtlCol="0" anchor="t">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rPr>
              <a:t>Y</a:t>
            </a:r>
            <a:r>
              <a:rPr lang="en-US" sz="3600" b="1" spc="125">
                <a:solidFill>
                  <a:srgbClr val="38455D"/>
                </a:solidFill>
                <a:latin typeface="Arial" panose="020B0604020202020204" pitchFamily="34" charset="0"/>
                <a:cs typeface="Arial" panose="020B0604020202020204" pitchFamily="34" charset="0"/>
              </a:rPr>
              <a:t>êu cầu tìm kiếm </a:t>
            </a:r>
            <a:endPar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57" name="TextBox 48">
            <a:extLst>
              <a:ext uri="{FF2B5EF4-FFF2-40B4-BE49-F238E27FC236}">
                <a16:creationId xmlns:a16="http://schemas.microsoft.com/office/drawing/2014/main" xmlns="" id="{9B5DAF08-58C6-9D4B-75B7-C7866BD78748}"/>
              </a:ext>
            </a:extLst>
          </p:cNvPr>
          <p:cNvSpPr txBox="1"/>
          <p:nvPr/>
        </p:nvSpPr>
        <p:spPr>
          <a:xfrm>
            <a:off x="12846492" y="4132702"/>
            <a:ext cx="4240831" cy="345544"/>
          </a:xfrm>
          <a:prstGeom prst="rect">
            <a:avLst/>
          </a:prstGeom>
        </p:spPr>
        <p:txBody>
          <a:bodyPr wrap="square" lIns="0" tIns="0" rIns="0" bIns="0" rtlCol="0" anchor="t">
            <a:spAutoFit/>
          </a:bodyPr>
          <a:lstStyle/>
          <a:p>
            <a:pPr marL="0" marR="0" lvl="0" indent="0" algn="ctr" defTabSz="914400" rtl="0" eaLnBrk="1" fontAlgn="auto" latinLnBrk="0" hangingPunct="1">
              <a:lnSpc>
                <a:spcPts val="2500"/>
              </a:lnSpc>
              <a:spcBef>
                <a:spcPts val="0"/>
              </a:spcBef>
              <a:spcAft>
                <a:spcPts val="0"/>
              </a:spcAft>
              <a:buClrTx/>
              <a:buSzTx/>
              <a:buFontTx/>
              <a:buNone/>
              <a:tabLst/>
              <a:defRPr/>
            </a:pPr>
            <a:r>
              <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rPr>
              <a:t>Y</a:t>
            </a:r>
            <a:r>
              <a:rPr lang="en-US" sz="3600" b="1" spc="125">
                <a:solidFill>
                  <a:srgbClr val="38455D"/>
                </a:solidFill>
                <a:latin typeface="Arial" panose="020B0604020202020204" pitchFamily="34" charset="0"/>
                <a:cs typeface="Arial" panose="020B0604020202020204" pitchFamily="34" charset="0"/>
              </a:rPr>
              <a:t>êu cầu tìm kiếm </a:t>
            </a:r>
            <a:endParaRPr kumimoji="0" lang="en-US" sz="3600" b="1" i="0" u="none" strike="noStrike" kern="1200" cap="none" spc="125"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58" name="TextBox 47">
            <a:extLst>
              <a:ext uri="{FF2B5EF4-FFF2-40B4-BE49-F238E27FC236}">
                <a16:creationId xmlns:a16="http://schemas.microsoft.com/office/drawing/2014/main" xmlns="" id="{82D8CA75-1892-396E-3844-2AF27AE96DEA}"/>
              </a:ext>
            </a:extLst>
          </p:cNvPr>
          <p:cNvSpPr txBox="1"/>
          <p:nvPr/>
        </p:nvSpPr>
        <p:spPr>
          <a:xfrm>
            <a:off x="6637405" y="4820640"/>
            <a:ext cx="4915209" cy="3221331"/>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rPr>
              <a:t>T</a:t>
            </a:r>
            <a:r>
              <a:rPr lang="en-US" sz="3600" spc="139">
                <a:solidFill>
                  <a:srgbClr val="38455D"/>
                </a:solidFill>
                <a:latin typeface="Arial" panose="020B0604020202020204" pitchFamily="34" charset="0"/>
                <a:cs typeface="Arial" panose="020B0604020202020204" pitchFamily="34" charset="0"/>
              </a:rPr>
              <a:t>ỉ lệ học sinh tốt nghiệp THPT và trúng tuyển vào các trường đại học uy tín.</a:t>
            </a:r>
            <a:endPar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
        <p:nvSpPr>
          <p:cNvPr id="59" name="TextBox 47">
            <a:extLst>
              <a:ext uri="{FF2B5EF4-FFF2-40B4-BE49-F238E27FC236}">
                <a16:creationId xmlns:a16="http://schemas.microsoft.com/office/drawing/2014/main" xmlns="" id="{B8346EFB-112C-F7A9-426E-2FC6C4C81CE2}"/>
              </a:ext>
            </a:extLst>
          </p:cNvPr>
          <p:cNvSpPr txBox="1"/>
          <p:nvPr/>
        </p:nvSpPr>
        <p:spPr>
          <a:xfrm>
            <a:off x="12405392" y="5293712"/>
            <a:ext cx="5127586" cy="2390334"/>
          </a:xfrm>
          <a:prstGeom prst="rect">
            <a:avLst/>
          </a:prstGeom>
        </p:spPr>
        <p:txBody>
          <a:bodyPr wrap="square" lIns="0" tIns="0" rIns="0" bIns="0" rtlCol="0" anchor="t">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rPr>
              <a:t>C</a:t>
            </a:r>
            <a:r>
              <a:rPr lang="en-US" sz="3600" spc="139">
                <a:solidFill>
                  <a:srgbClr val="38455D"/>
                </a:solidFill>
                <a:latin typeface="Arial" panose="020B0604020202020204" pitchFamily="34" charset="0"/>
                <a:cs typeface="Arial" panose="020B0604020202020204" pitchFamily="34" charset="0"/>
              </a:rPr>
              <a:t>ác nhóm môn thế mạnh, hoạt động ngoại khóa của nhà trường.</a:t>
            </a:r>
            <a:endParaRPr kumimoji="0" lang="en-US" sz="3600" b="0" i="0" u="none" strike="noStrike" kern="1200" cap="none" spc="139" normalizeH="0" baseline="0" noProof="0">
              <a:ln>
                <a:noFill/>
              </a:ln>
              <a:solidFill>
                <a:srgbClr val="38455D"/>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014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randombar(horizontal)">
                                      <p:cBhvr>
                                        <p:cTn id="18" dur="500"/>
                                        <p:tgtEl>
                                          <p:spTgt spid="18"/>
                                        </p:tgtEl>
                                      </p:cBhvr>
                                    </p:animEffect>
                                  </p:childTnLst>
                                </p:cTn>
                              </p:par>
                              <p:par>
                                <p:cTn id="19" presetID="14" presetClass="entr" presetSubtype="1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randombar(horizontal)">
                                      <p:cBhvr>
                                        <p:cTn id="21" dur="500"/>
                                        <p:tgtEl>
                                          <p:spTgt spid="22"/>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par>
                                <p:cTn id="28" presetID="14" presetClass="entr" presetSubtype="10"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randombar(horizontal)">
                                      <p:cBhvr>
                                        <p:cTn id="30" dur="500"/>
                                        <p:tgtEl>
                                          <p:spTgt spid="34"/>
                                        </p:tgtEl>
                                      </p:cBhvr>
                                    </p:animEffect>
                                  </p:childTnLst>
                                </p:cTn>
                              </p:par>
                              <p:par>
                                <p:cTn id="31" presetID="14" presetClass="entr" presetSubtype="1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randombar(horizontal)">
                                      <p:cBhvr>
                                        <p:cTn id="33" dur="500"/>
                                        <p:tgtEl>
                                          <p:spTgt spid="3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randombar(horizontal)">
                                      <p:cBhvr>
                                        <p:cTn id="36" dur="500"/>
                                        <p:tgtEl>
                                          <p:spTgt spid="4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randombar(horizontal)">
                                      <p:cBhvr>
                                        <p:cTn id="39" dur="500"/>
                                        <p:tgtEl>
                                          <p:spTgt spid="4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randombar(horizontal)">
                                      <p:cBhvr>
                                        <p:cTn id="42" dur="500"/>
                                        <p:tgtEl>
                                          <p:spTgt spid="56"/>
                                        </p:tgtEl>
                                      </p:cBhvr>
                                    </p:animEffect>
                                  </p:childTnLst>
                                </p:cTn>
                              </p:par>
                              <p:par>
                                <p:cTn id="43" presetID="14" presetClass="entr" presetSubtype="10"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randombar(horizontal)">
                                      <p:cBhvr>
                                        <p:cTn id="45" dur="500"/>
                                        <p:tgtEl>
                                          <p:spTgt spid="5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randombar(horizontal)">
                                      <p:cBhvr>
                                        <p:cTn id="48" dur="500"/>
                                        <p:tgtEl>
                                          <p:spTgt spid="58"/>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randombar(horizontal)">
                                      <p:cBhvr>
                                        <p:cTn id="5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55" grpId="0"/>
      <p:bldP spid="56" grpId="0"/>
      <p:bldP spid="57" grpId="0"/>
      <p:bldP spid="58" grpId="0"/>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9F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FDCBFD06-EBED-3640-15CA-372B345FE1E4}"/>
              </a:ext>
            </a:extLst>
          </p:cNvPr>
          <p:cNvPicPr>
            <a:picLocks noChangeAspect="1"/>
          </p:cNvPicPr>
          <p:nvPr/>
        </p:nvPicPr>
        <p:blipFill>
          <a:blip r:embed="rId2"/>
          <a:stretch>
            <a:fillRect/>
          </a:stretch>
        </p:blipFill>
        <p:spPr>
          <a:xfrm>
            <a:off x="685800" y="5153025"/>
            <a:ext cx="12763737" cy="4571036"/>
          </a:xfrm>
          <a:prstGeom prst="rect">
            <a:avLst/>
          </a:prstGeom>
        </p:spPr>
      </p:pic>
      <p:sp>
        <p:nvSpPr>
          <p:cNvPr id="10" name="TextBox 46">
            <a:extLst>
              <a:ext uri="{FF2B5EF4-FFF2-40B4-BE49-F238E27FC236}">
                <a16:creationId xmlns:a16="http://schemas.microsoft.com/office/drawing/2014/main" xmlns="" id="{DA96F558-EF03-C423-1FD8-C41C03597AE4}"/>
              </a:ext>
            </a:extLst>
          </p:cNvPr>
          <p:cNvSpPr txBox="1"/>
          <p:nvPr/>
        </p:nvSpPr>
        <p:spPr>
          <a:xfrm>
            <a:off x="798475" y="374911"/>
            <a:ext cx="14306816" cy="871905"/>
          </a:xfrm>
          <a:prstGeom prst="rect">
            <a:avLst/>
          </a:prstGeom>
        </p:spPr>
        <p:txBody>
          <a:bodyPr wrap="square" lIns="0" tIns="0" rIns="0" bIns="0" rtlCol="0" anchor="t">
            <a:spAutoFit/>
          </a:bodyPr>
          <a:lstStyle/>
          <a:p>
            <a:pPr marL="0" marR="0" lvl="0" indent="0" algn="just" defTabSz="914400" rtl="0" eaLnBrk="1" fontAlgn="auto" latinLnBrk="0" hangingPunct="1">
              <a:lnSpc>
                <a:spcPts val="7700"/>
              </a:lnSpc>
              <a:spcBef>
                <a:spcPts val="0"/>
              </a:spcBef>
              <a:spcAft>
                <a:spcPts val="0"/>
              </a:spcAft>
              <a:buClrTx/>
              <a:buSzTx/>
              <a:buFontTx/>
              <a:buNone/>
              <a:tabLst/>
              <a:defRPr/>
            </a:pPr>
            <a:r>
              <a:rPr kumimoji="0" lang="en-US" sz="4500" b="1" i="0" u="none" strike="noStrike" kern="1200" cap="none" normalizeH="0" baseline="0" noProof="0">
                <a:ln>
                  <a:noFill/>
                </a:ln>
                <a:solidFill>
                  <a:srgbClr val="C00000"/>
                </a:solidFill>
                <a:effectLst/>
                <a:uLnTx/>
                <a:uFillTx/>
                <a:latin typeface="Arial" panose="020B0604020202020204" pitchFamily="34" charset="0"/>
                <a:cs typeface="Arial" panose="020B0604020202020204" pitchFamily="34" charset="0"/>
              </a:rPr>
              <a:t>b. Thực hiện tìm kiếm </a:t>
            </a:r>
          </a:p>
        </p:txBody>
      </p:sp>
      <p:sp>
        <p:nvSpPr>
          <p:cNvPr id="11" name="Rectangle: Rounded Corners 10">
            <a:extLst>
              <a:ext uri="{FF2B5EF4-FFF2-40B4-BE49-F238E27FC236}">
                <a16:creationId xmlns:a16="http://schemas.microsoft.com/office/drawing/2014/main" xmlns="" id="{476CA5B4-EC0B-9AA0-F3A1-8EE51979981E}"/>
              </a:ext>
            </a:extLst>
          </p:cNvPr>
          <p:cNvSpPr/>
          <p:nvPr/>
        </p:nvSpPr>
        <p:spPr>
          <a:xfrm>
            <a:off x="874675" y="1714500"/>
            <a:ext cx="6059525" cy="3124200"/>
          </a:xfrm>
          <a:prstGeom prst="roundRect">
            <a:avLst>
              <a:gd name="adj" fmla="val 4479"/>
            </a:avLst>
          </a:prstGeom>
          <a:solidFill>
            <a:srgbClr val="C2EA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Sử dụng máy tìm kiếm và các từ khóa đã xác định để tìm kiếm thông tin trên Internet. </a:t>
            </a:r>
          </a:p>
        </p:txBody>
      </p:sp>
      <p:sp>
        <p:nvSpPr>
          <p:cNvPr id="12" name="Rectangle: Rounded Corners 11">
            <a:extLst>
              <a:ext uri="{FF2B5EF4-FFF2-40B4-BE49-F238E27FC236}">
                <a16:creationId xmlns:a16="http://schemas.microsoft.com/office/drawing/2014/main" xmlns="" id="{4161690F-3DE0-43EE-0AD6-6E7CEEFEEE91}"/>
              </a:ext>
            </a:extLst>
          </p:cNvPr>
          <p:cNvSpPr/>
          <p:nvPr/>
        </p:nvSpPr>
        <p:spPr>
          <a:xfrm>
            <a:off x="7835486" y="1714500"/>
            <a:ext cx="6059525" cy="3124200"/>
          </a:xfrm>
          <a:prstGeom prst="roundRect">
            <a:avLst>
              <a:gd name="adj" fmla="val 4479"/>
            </a:avLst>
          </a:prstGeom>
          <a:solidFill>
            <a:srgbClr val="FCE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500">
                <a:solidFill>
                  <a:schemeClr val="tx1"/>
                </a:solidFill>
                <a:latin typeface="Arial" panose="020B0604020202020204" pitchFamily="34" charset="0"/>
                <a:cs typeface="Arial" panose="020B0604020202020204" pitchFamily="34" charset="0"/>
              </a:rPr>
              <a:t>Ví dụ: dùng từ khóa Olympic Tin học 2024 tỉnh Vĩnh Phúc</a:t>
            </a:r>
          </a:p>
        </p:txBody>
      </p:sp>
      <p:sp>
        <p:nvSpPr>
          <p:cNvPr id="13" name="Isosceles Triangle 12">
            <a:extLst>
              <a:ext uri="{FF2B5EF4-FFF2-40B4-BE49-F238E27FC236}">
                <a16:creationId xmlns:a16="http://schemas.microsoft.com/office/drawing/2014/main" xmlns="" id="{8948F134-DE5B-ECE8-F0EB-118E0E8B5495}"/>
              </a:ext>
            </a:extLst>
          </p:cNvPr>
          <p:cNvSpPr/>
          <p:nvPr/>
        </p:nvSpPr>
        <p:spPr>
          <a:xfrm rot="5400000">
            <a:off x="7003653" y="3086100"/>
            <a:ext cx="762000" cy="381000"/>
          </a:xfrm>
          <a:prstGeom prst="triangle">
            <a:avLst>
              <a:gd name="adj" fmla="val 50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2">
            <a:extLst>
              <a:ext uri="{FF2B5EF4-FFF2-40B4-BE49-F238E27FC236}">
                <a16:creationId xmlns:a16="http://schemas.microsoft.com/office/drawing/2014/main" xmlns="" id="{38EB08F8-7D91-1D08-B60E-C9CB463B06A0}"/>
              </a:ext>
            </a:extLst>
          </p:cNvPr>
          <p:cNvSpPr/>
          <p:nvPr/>
        </p:nvSpPr>
        <p:spPr>
          <a:xfrm>
            <a:off x="12801600" y="6023263"/>
            <a:ext cx="1955875" cy="1429567"/>
          </a:xfrm>
          <a:custGeom>
            <a:avLst/>
            <a:gdLst/>
            <a:ahLst/>
            <a:cxnLst/>
            <a:rect l="l" t="t" r="r" b="b"/>
            <a:pathLst>
              <a:path w="5629701" h="4114800">
                <a:moveTo>
                  <a:pt x="0" y="0"/>
                </a:moveTo>
                <a:lnTo>
                  <a:pt x="5629702" y="0"/>
                </a:lnTo>
                <a:lnTo>
                  <a:pt x="5629702" y="4114800"/>
                </a:lnTo>
                <a:lnTo>
                  <a:pt x="0" y="4114800"/>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16" name="TextBox 15">
            <a:extLst>
              <a:ext uri="{FF2B5EF4-FFF2-40B4-BE49-F238E27FC236}">
                <a16:creationId xmlns:a16="http://schemas.microsoft.com/office/drawing/2014/main" xmlns="" id="{FC5241AB-A68D-EA73-9BD7-CB4B41340AEB}"/>
              </a:ext>
            </a:extLst>
          </p:cNvPr>
          <p:cNvSpPr txBox="1"/>
          <p:nvPr/>
        </p:nvSpPr>
        <p:spPr>
          <a:xfrm>
            <a:off x="14757475" y="5448300"/>
            <a:ext cx="2463725" cy="1651671"/>
          </a:xfrm>
          <a:prstGeom prst="rect">
            <a:avLst/>
          </a:prstGeom>
          <a:solidFill>
            <a:schemeClr val="bg1"/>
          </a:solidFill>
        </p:spPr>
        <p:txBody>
          <a:bodyPr wrap="square" rtlCol="0">
            <a:spAutoFit/>
          </a:bodyPr>
          <a:lstStyle/>
          <a:p>
            <a:pPr algn="ctr">
              <a:lnSpc>
                <a:spcPct val="150000"/>
              </a:lnSpc>
            </a:pPr>
            <a:r>
              <a:rPr lang="en-US" sz="3600" i="1">
                <a:latin typeface="Arial" panose="020B0604020202020204" pitchFamily="34" charset="0"/>
                <a:cs typeface="Arial" panose="020B0604020202020204" pitchFamily="34" charset="0"/>
              </a:rPr>
              <a:t>Kết quả tìm kiếm </a:t>
            </a:r>
          </a:p>
        </p:txBody>
      </p:sp>
      <p:sp>
        <p:nvSpPr>
          <p:cNvPr id="17" name="Freeform 27">
            <a:extLst>
              <a:ext uri="{FF2B5EF4-FFF2-40B4-BE49-F238E27FC236}">
                <a16:creationId xmlns:a16="http://schemas.microsoft.com/office/drawing/2014/main" xmlns="" id="{98ABEFE8-EE20-0DCB-D4E2-79CC09AA9F63}"/>
              </a:ext>
            </a:extLst>
          </p:cNvPr>
          <p:cNvSpPr/>
          <p:nvPr/>
        </p:nvSpPr>
        <p:spPr>
          <a:xfrm>
            <a:off x="16640910" y="514935"/>
            <a:ext cx="1160579" cy="1199565"/>
          </a:xfrm>
          <a:custGeom>
            <a:avLst/>
            <a:gdLst/>
            <a:ahLst/>
            <a:cxnLst/>
            <a:rect l="l" t="t" r="r" b="b"/>
            <a:pathLst>
              <a:path w="1160579" h="1199565">
                <a:moveTo>
                  <a:pt x="0" y="0"/>
                </a:moveTo>
                <a:lnTo>
                  <a:pt x="1160579" y="0"/>
                </a:lnTo>
                <a:lnTo>
                  <a:pt x="1160579" y="1199566"/>
                </a:lnTo>
                <a:lnTo>
                  <a:pt x="0" y="1199566"/>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25226977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wipe(down)">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2" grpId="0" animBg="1"/>
      <p:bldP spid="13"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432</TotalTime>
  <Words>775</Words>
  <Application>Microsoft Office PowerPoint</Application>
  <PresentationFormat>Custom</PresentationFormat>
  <Paragraphs>66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Pastel Minimalist Computer UI Group Project Education Presentation</dc:title>
  <dc:creator>Thu Nguyen</dc:creator>
  <cp:lastModifiedBy>Microsoft account</cp:lastModifiedBy>
  <cp:revision>5</cp:revision>
  <dcterms:created xsi:type="dcterms:W3CDTF">2006-08-16T00:00:00Z</dcterms:created>
  <dcterms:modified xsi:type="dcterms:W3CDTF">2025-05-21T04:37:51Z</dcterms:modified>
  <dc:identifier>DAGHPAYGIzc</dc:identifier>
</cp:coreProperties>
</file>