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fntdata" ContentType="application/x-fontdata"/>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78" r:id="rId1"/>
  </p:sldMasterIdLst>
  <p:notesMasterIdLst>
    <p:notesMasterId r:id="rId48"/>
  </p:notesMasterIdLst>
  <p:sldIdLst>
    <p:sldId id="333" r:id="rId2"/>
    <p:sldId id="296" r:id="rId3"/>
    <p:sldId id="286" r:id="rId4"/>
    <p:sldId id="298" r:id="rId5"/>
    <p:sldId id="335" r:id="rId6"/>
    <p:sldId id="299" r:id="rId7"/>
    <p:sldId id="301" r:id="rId8"/>
    <p:sldId id="302" r:id="rId9"/>
    <p:sldId id="303" r:id="rId10"/>
    <p:sldId id="304" r:id="rId11"/>
    <p:sldId id="305" r:id="rId12"/>
    <p:sldId id="306" r:id="rId13"/>
    <p:sldId id="308" r:id="rId14"/>
    <p:sldId id="309" r:id="rId15"/>
    <p:sldId id="313" r:id="rId16"/>
    <p:sldId id="314" r:id="rId17"/>
    <p:sldId id="315" r:id="rId18"/>
    <p:sldId id="318" r:id="rId19"/>
    <p:sldId id="319" r:id="rId20"/>
    <p:sldId id="317" r:id="rId21"/>
    <p:sldId id="311" r:id="rId22"/>
    <p:sldId id="320" r:id="rId23"/>
    <p:sldId id="321" r:id="rId24"/>
    <p:sldId id="300" r:id="rId25"/>
    <p:sldId id="322" r:id="rId26"/>
    <p:sldId id="323" r:id="rId27"/>
    <p:sldId id="324" r:id="rId28"/>
    <p:sldId id="325" r:id="rId29"/>
    <p:sldId id="326" r:id="rId30"/>
    <p:sldId id="327" r:id="rId31"/>
    <p:sldId id="328" r:id="rId32"/>
    <p:sldId id="262" r:id="rId33"/>
    <p:sldId id="329" r:id="rId34"/>
    <p:sldId id="288" r:id="rId35"/>
    <p:sldId id="289" r:id="rId36"/>
    <p:sldId id="290" r:id="rId37"/>
    <p:sldId id="291" r:id="rId38"/>
    <p:sldId id="292" r:id="rId39"/>
    <p:sldId id="293" r:id="rId40"/>
    <p:sldId id="294" r:id="rId41"/>
    <p:sldId id="295" r:id="rId42"/>
    <p:sldId id="287" r:id="rId43"/>
    <p:sldId id="330" r:id="rId44"/>
    <p:sldId id="331" r:id="rId45"/>
    <p:sldId id="332" r:id="rId46"/>
    <p:sldId id="334" r:id="rId47"/>
  </p:sldIdLst>
  <p:sldSz cx="9144000" cy="5143500" type="screen16x9"/>
  <p:notesSz cx="6858000" cy="9144000"/>
  <p:embeddedFontLst>
    <p:embeddedFont>
      <p:font typeface="Archivo" panose="020B0604020202020204" charset="0"/>
      <p:regular r:id="rId49"/>
      <p:bold r:id="rId50"/>
      <p:italic r:id="rId51"/>
      <p:boldItalic r:id="rId52"/>
    </p:embeddedFont>
    <p:embeddedFont>
      <p:font typeface="Lato" panose="020B0604020202020204" charset="0"/>
      <p:regular r:id="rId53"/>
      <p:bold r:id="rId54"/>
      <p:italic r:id="rId55"/>
      <p:boldItalic r:id="rId56"/>
    </p:embeddedFont>
    <p:embeddedFont>
      <p:font typeface="Catamaran" panose="020B0604020202020204" charset="0"/>
      <p:regular r:id="rId57"/>
      <p:bold r:id="rId58"/>
    </p:embeddedFont>
    <p:embeddedFont>
      <p:font typeface="Calibri" panose="020F0502020204030204" pitchFamily="34" charset="0"/>
      <p:regular r:id="rId59"/>
      <p:bold r:id="rId60"/>
      <p:italic r:id="rId61"/>
      <p:boldItalic r:id="rId62"/>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F5F5F5"/>
    <a:srgbClr val="DBF5E7"/>
    <a:srgbClr val="F0FAF8"/>
    <a:srgbClr val="FFFFCC"/>
    <a:srgbClr val="FFD05C"/>
    <a:srgbClr val="6ABEC5"/>
    <a:srgbClr val="35355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7A2D6242-3332-4202-B934-B73F52AB397B}">
  <a:tblStyle styleId="{7A2D6242-3332-4202-B934-B73F52AB397B}"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745" autoAdjust="0"/>
    <p:restoredTop sz="94660"/>
  </p:normalViewPr>
  <p:slideViewPr>
    <p:cSldViewPr snapToGrid="0">
      <p:cViewPr varScale="1">
        <p:scale>
          <a:sx n="49" d="100"/>
          <a:sy n="49" d="100"/>
        </p:scale>
        <p:origin x="336" y="5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font" Target="fonts/font2.fntdata"/><Relationship Id="rId55" Type="http://schemas.openxmlformats.org/officeDocument/2006/relationships/font" Target="fonts/font7.fntdata"/><Relationship Id="rId63"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font" Target="fonts/font5.fntdata"/><Relationship Id="rId58" Type="http://schemas.openxmlformats.org/officeDocument/2006/relationships/font" Target="fonts/font10.fntdata"/><Relationship Id="rId66" Type="http://schemas.openxmlformats.org/officeDocument/2006/relationships/tableStyles" Target="tableStyles.xml"/><Relationship Id="rId5" Type="http://schemas.openxmlformats.org/officeDocument/2006/relationships/slide" Target="slides/slide4.xml"/><Relationship Id="rId61" Type="http://schemas.openxmlformats.org/officeDocument/2006/relationships/font" Target="fonts/font13.fntdata"/><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notesMaster" Target="notesMasters/notesMaster1.xml"/><Relationship Id="rId56" Type="http://schemas.openxmlformats.org/officeDocument/2006/relationships/font" Target="fonts/font8.fntdata"/><Relationship Id="rId64"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font" Target="fonts/font3.fntdata"/><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font" Target="fonts/font11.fntdata"/><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font" Target="fonts/font6.fntdata"/><Relationship Id="rId62" Type="http://schemas.openxmlformats.org/officeDocument/2006/relationships/font" Target="fonts/font14.fntdata"/><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font" Target="fonts/font1.fntdata"/><Relationship Id="rId57" Type="http://schemas.openxmlformats.org/officeDocument/2006/relationships/font" Target="fonts/font9.fntdata"/><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font" Target="fonts/font4.fntdata"/><Relationship Id="rId60" Type="http://schemas.openxmlformats.org/officeDocument/2006/relationships/font" Target="fonts/font12.fntdata"/><Relationship Id="rId65"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23"/>
        <p:cNvGrpSpPr/>
        <p:nvPr/>
      </p:nvGrpSpPr>
      <p:grpSpPr>
        <a:xfrm>
          <a:off x="0" y="0"/>
          <a:ext cx="0" cy="0"/>
          <a:chOff x="0" y="0"/>
          <a:chExt cx="0" cy="0"/>
        </a:xfrm>
      </p:grpSpPr>
      <p:sp>
        <p:nvSpPr>
          <p:cNvPr id="1424" name="Google Shape;1424;g2161ca7da69_2_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25" name="Google Shape;1425;g2161ca7da69_2_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71718006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23"/>
        <p:cNvGrpSpPr/>
        <p:nvPr/>
      </p:nvGrpSpPr>
      <p:grpSpPr>
        <a:xfrm>
          <a:off x="0" y="0"/>
          <a:ext cx="0" cy="0"/>
          <a:chOff x="0" y="0"/>
          <a:chExt cx="0" cy="0"/>
        </a:xfrm>
      </p:grpSpPr>
      <p:sp>
        <p:nvSpPr>
          <p:cNvPr id="1424" name="Google Shape;1424;g2161ca7da69_2_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25" name="Google Shape;1425;g2161ca7da69_2_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83710169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71"/>
        <p:cNvGrpSpPr/>
        <p:nvPr/>
      </p:nvGrpSpPr>
      <p:grpSpPr>
        <a:xfrm>
          <a:off x="0" y="0"/>
          <a:ext cx="0" cy="0"/>
          <a:chOff x="0" y="0"/>
          <a:chExt cx="0" cy="0"/>
        </a:xfrm>
      </p:grpSpPr>
      <p:sp>
        <p:nvSpPr>
          <p:cNvPr id="1772" name="Google Shape;1772;g1dd46dd1d67_2_82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73" name="Google Shape;1773;g1dd46dd1d67_2_82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02094822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6"/>
        <p:cNvGrpSpPr/>
        <p:nvPr/>
      </p:nvGrpSpPr>
      <p:grpSpPr>
        <a:xfrm>
          <a:off x="0" y="0"/>
          <a:ext cx="0" cy="0"/>
          <a:chOff x="0" y="0"/>
          <a:chExt cx="0" cy="0"/>
        </a:xfrm>
      </p:grpSpPr>
      <p:sp>
        <p:nvSpPr>
          <p:cNvPr id="157" name="Google Shape;157;p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58" name="Google Shape;158;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43569664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71"/>
        <p:cNvGrpSpPr/>
        <p:nvPr/>
      </p:nvGrpSpPr>
      <p:grpSpPr>
        <a:xfrm>
          <a:off x="0" y="0"/>
          <a:ext cx="0" cy="0"/>
          <a:chOff x="0" y="0"/>
          <a:chExt cx="0" cy="0"/>
        </a:xfrm>
      </p:grpSpPr>
      <p:sp>
        <p:nvSpPr>
          <p:cNvPr id="1772" name="Google Shape;1772;g1dd46dd1d67_2_82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73" name="Google Shape;1773;g1dd46dd1d67_2_82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98949098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26"/>
        <p:cNvGrpSpPr/>
        <p:nvPr/>
      </p:nvGrpSpPr>
      <p:grpSpPr>
        <a:xfrm>
          <a:off x="0" y="0"/>
          <a:ext cx="0" cy="0"/>
          <a:chOff x="0" y="0"/>
          <a:chExt cx="0" cy="0"/>
        </a:xfrm>
      </p:grpSpPr>
      <p:sp>
        <p:nvSpPr>
          <p:cNvPr id="1927" name="Google Shape;1927;gd44c0c1fca_0_13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28" name="Google Shape;1928;gd44c0c1fca_0_13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56165911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49"/>
        <p:cNvGrpSpPr/>
        <p:nvPr/>
      </p:nvGrpSpPr>
      <p:grpSpPr>
        <a:xfrm>
          <a:off x="0" y="0"/>
          <a:ext cx="0" cy="0"/>
          <a:chOff x="0" y="0"/>
          <a:chExt cx="0" cy="0"/>
        </a:xfrm>
      </p:grpSpPr>
      <p:sp>
        <p:nvSpPr>
          <p:cNvPr id="1450" name="Google Shape;1450;g1dd46dd1d67_2_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51" name="Google Shape;1451;g1dd46dd1d67_2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49"/>
        <p:cNvGrpSpPr/>
        <p:nvPr/>
      </p:nvGrpSpPr>
      <p:grpSpPr>
        <a:xfrm>
          <a:off x="0" y="0"/>
          <a:ext cx="0" cy="0"/>
          <a:chOff x="0" y="0"/>
          <a:chExt cx="0" cy="0"/>
        </a:xfrm>
      </p:grpSpPr>
      <p:sp>
        <p:nvSpPr>
          <p:cNvPr id="1450" name="Google Shape;1450;g1dd46dd1d67_2_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51" name="Google Shape;1451;g1dd46dd1d67_2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66582616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49"/>
        <p:cNvGrpSpPr/>
        <p:nvPr/>
      </p:nvGrpSpPr>
      <p:grpSpPr>
        <a:xfrm>
          <a:off x="0" y="0"/>
          <a:ext cx="0" cy="0"/>
          <a:chOff x="0" y="0"/>
          <a:chExt cx="0" cy="0"/>
        </a:xfrm>
      </p:grpSpPr>
      <p:sp>
        <p:nvSpPr>
          <p:cNvPr id="1450" name="Google Shape;1450;g1dd46dd1d67_2_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51" name="Google Shape;1451;g1dd46dd1d67_2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61205834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96"/>
        <p:cNvGrpSpPr/>
        <p:nvPr/>
      </p:nvGrpSpPr>
      <p:grpSpPr>
        <a:xfrm>
          <a:off x="0" y="0"/>
          <a:ext cx="0" cy="0"/>
          <a:chOff x="0" y="0"/>
          <a:chExt cx="0" cy="0"/>
        </a:xfrm>
      </p:grpSpPr>
      <p:sp>
        <p:nvSpPr>
          <p:cNvPr id="1697" name="Google Shape;1697;g54dda1946d_4_267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98" name="Google Shape;1698;g54dda1946d_4_267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75930637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8"/>
        <p:cNvGrpSpPr/>
        <p:nvPr/>
      </p:nvGrpSpPr>
      <p:grpSpPr>
        <a:xfrm>
          <a:off x="0" y="0"/>
          <a:ext cx="0" cy="0"/>
          <a:chOff x="0" y="0"/>
          <a:chExt cx="0" cy="0"/>
        </a:xfrm>
      </p:grpSpPr>
      <p:grpSp>
        <p:nvGrpSpPr>
          <p:cNvPr id="9" name="Google Shape;9;p2"/>
          <p:cNvGrpSpPr/>
          <p:nvPr/>
        </p:nvGrpSpPr>
        <p:grpSpPr>
          <a:xfrm>
            <a:off x="-505532" y="-719250"/>
            <a:ext cx="9990882" cy="6050606"/>
            <a:chOff x="-505532" y="-719250"/>
            <a:chExt cx="9990882" cy="6050606"/>
          </a:xfrm>
        </p:grpSpPr>
        <p:grpSp>
          <p:nvGrpSpPr>
            <p:cNvPr id="10" name="Google Shape;10;p2"/>
            <p:cNvGrpSpPr/>
            <p:nvPr/>
          </p:nvGrpSpPr>
          <p:grpSpPr>
            <a:xfrm>
              <a:off x="6509552" y="-719250"/>
              <a:ext cx="2975798" cy="2392650"/>
              <a:chOff x="4418377" y="-851325"/>
              <a:chExt cx="2975798" cy="2392650"/>
            </a:xfrm>
          </p:grpSpPr>
          <p:grpSp>
            <p:nvGrpSpPr>
              <p:cNvPr id="11" name="Google Shape;11;p2"/>
              <p:cNvGrpSpPr/>
              <p:nvPr/>
            </p:nvGrpSpPr>
            <p:grpSpPr>
              <a:xfrm>
                <a:off x="4428309" y="-723871"/>
                <a:ext cx="1245819" cy="1079037"/>
                <a:chOff x="8022925" y="186250"/>
                <a:chExt cx="815700" cy="706500"/>
              </a:xfrm>
            </p:grpSpPr>
            <p:sp>
              <p:nvSpPr>
                <p:cNvPr id="12" name="Google Shape;12;p2"/>
                <p:cNvSpPr/>
                <p:nvPr/>
              </p:nvSpPr>
              <p:spPr>
                <a:xfrm>
                  <a:off x="8022925" y="186250"/>
                  <a:ext cx="815700" cy="706500"/>
                </a:xfrm>
                <a:prstGeom prst="hexagon">
                  <a:avLst>
                    <a:gd name="adj" fmla="val 25000"/>
                    <a:gd name="vf" fmla="val 115470"/>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Arial" panose="020B0604020202020204" pitchFamily="34" charset="0"/>
                    <a:ea typeface="Lato"/>
                    <a:cs typeface="Arial" panose="020B0604020202020204" pitchFamily="34" charset="0"/>
                    <a:sym typeface="Lato"/>
                  </a:endParaRPr>
                </a:p>
              </p:txBody>
            </p:sp>
            <p:sp>
              <p:nvSpPr>
                <p:cNvPr id="13" name="Google Shape;13;p2"/>
                <p:cNvSpPr/>
                <p:nvPr/>
              </p:nvSpPr>
              <p:spPr>
                <a:xfrm>
                  <a:off x="8066182" y="223764"/>
                  <a:ext cx="729300" cy="631500"/>
                </a:xfrm>
                <a:prstGeom prst="hexagon">
                  <a:avLst>
                    <a:gd name="adj" fmla="val 25000"/>
                    <a:gd name="vf" fmla="val 115470"/>
                  </a:avLst>
                </a:prstGeom>
                <a:no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Arial" panose="020B0604020202020204" pitchFamily="34" charset="0"/>
                    <a:ea typeface="Lato"/>
                    <a:cs typeface="Arial" panose="020B0604020202020204" pitchFamily="34" charset="0"/>
                    <a:sym typeface="Lato"/>
                  </a:endParaRPr>
                </a:p>
              </p:txBody>
            </p:sp>
            <p:sp>
              <p:nvSpPr>
                <p:cNvPr id="14" name="Google Shape;14;p2"/>
                <p:cNvSpPr/>
                <p:nvPr/>
              </p:nvSpPr>
              <p:spPr>
                <a:xfrm>
                  <a:off x="8355664" y="474499"/>
                  <a:ext cx="150300" cy="130200"/>
                </a:xfrm>
                <a:prstGeom prst="hexagon">
                  <a:avLst>
                    <a:gd name="adj" fmla="val 25000"/>
                    <a:gd name="vf" fmla="val 115470"/>
                  </a:avLst>
                </a:prstGeom>
                <a:solidFill>
                  <a:schemeClr val="accent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Arial" panose="020B0604020202020204" pitchFamily="34" charset="0"/>
                    <a:ea typeface="Lato"/>
                    <a:cs typeface="Arial" panose="020B0604020202020204" pitchFamily="34" charset="0"/>
                    <a:sym typeface="Lato"/>
                  </a:endParaRPr>
                </a:p>
              </p:txBody>
            </p:sp>
          </p:grpSp>
          <p:grpSp>
            <p:nvGrpSpPr>
              <p:cNvPr id="15" name="Google Shape;15;p2"/>
              <p:cNvGrpSpPr/>
              <p:nvPr/>
            </p:nvGrpSpPr>
            <p:grpSpPr>
              <a:xfrm>
                <a:off x="6360273" y="-338456"/>
                <a:ext cx="917499" cy="794671"/>
                <a:chOff x="8022925" y="186250"/>
                <a:chExt cx="815700" cy="706500"/>
              </a:xfrm>
            </p:grpSpPr>
            <p:sp>
              <p:nvSpPr>
                <p:cNvPr id="16" name="Google Shape;16;p2"/>
                <p:cNvSpPr/>
                <p:nvPr/>
              </p:nvSpPr>
              <p:spPr>
                <a:xfrm>
                  <a:off x="8022925" y="186250"/>
                  <a:ext cx="815700" cy="706500"/>
                </a:xfrm>
                <a:prstGeom prst="hexagon">
                  <a:avLst>
                    <a:gd name="adj" fmla="val 25000"/>
                    <a:gd name="vf" fmla="val 115470"/>
                  </a:avLst>
                </a:prstGeom>
                <a:solidFill>
                  <a:srgbClr val="AFE0D9">
                    <a:alpha val="59490"/>
                  </a:srgbClr>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Arial" panose="020B0604020202020204" pitchFamily="34" charset="0"/>
                    <a:ea typeface="Lato"/>
                    <a:cs typeface="Arial" panose="020B0604020202020204" pitchFamily="34" charset="0"/>
                    <a:sym typeface="Lato"/>
                  </a:endParaRPr>
                </a:p>
              </p:txBody>
            </p:sp>
            <p:sp>
              <p:nvSpPr>
                <p:cNvPr id="17" name="Google Shape;17;p2"/>
                <p:cNvSpPr/>
                <p:nvPr/>
              </p:nvSpPr>
              <p:spPr>
                <a:xfrm>
                  <a:off x="8169420" y="313166"/>
                  <a:ext cx="522900" cy="452700"/>
                </a:xfrm>
                <a:prstGeom prst="hexagon">
                  <a:avLst>
                    <a:gd name="adj" fmla="val 25000"/>
                    <a:gd name="vf" fmla="val 115470"/>
                  </a:avLst>
                </a:pr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Arial" panose="020B0604020202020204" pitchFamily="34" charset="0"/>
                    <a:ea typeface="Lato"/>
                    <a:cs typeface="Arial" panose="020B0604020202020204" pitchFamily="34" charset="0"/>
                    <a:sym typeface="Lato"/>
                  </a:endParaRPr>
                </a:p>
              </p:txBody>
            </p:sp>
          </p:grpSp>
          <p:grpSp>
            <p:nvGrpSpPr>
              <p:cNvPr id="18" name="Google Shape;18;p2"/>
              <p:cNvGrpSpPr/>
              <p:nvPr/>
            </p:nvGrpSpPr>
            <p:grpSpPr>
              <a:xfrm>
                <a:off x="5548840" y="-8756"/>
                <a:ext cx="587793" cy="509104"/>
                <a:chOff x="8022925" y="186250"/>
                <a:chExt cx="815700" cy="706500"/>
              </a:xfrm>
            </p:grpSpPr>
            <p:sp>
              <p:nvSpPr>
                <p:cNvPr id="19" name="Google Shape;19;p2"/>
                <p:cNvSpPr/>
                <p:nvPr/>
              </p:nvSpPr>
              <p:spPr>
                <a:xfrm>
                  <a:off x="8022925" y="186250"/>
                  <a:ext cx="815700" cy="706500"/>
                </a:xfrm>
                <a:prstGeom prst="hexagon">
                  <a:avLst>
                    <a:gd name="adj" fmla="val 25000"/>
                    <a:gd name="vf" fmla="val 115470"/>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Arial" panose="020B0604020202020204" pitchFamily="34" charset="0"/>
                    <a:ea typeface="Lato"/>
                    <a:cs typeface="Arial" panose="020B0604020202020204" pitchFamily="34" charset="0"/>
                    <a:sym typeface="Lato"/>
                  </a:endParaRPr>
                </a:p>
              </p:txBody>
            </p:sp>
            <p:sp>
              <p:nvSpPr>
                <p:cNvPr id="20" name="Google Shape;20;p2"/>
                <p:cNvSpPr/>
                <p:nvPr/>
              </p:nvSpPr>
              <p:spPr>
                <a:xfrm>
                  <a:off x="8114217" y="265360"/>
                  <a:ext cx="633300" cy="548400"/>
                </a:xfrm>
                <a:prstGeom prst="hexagon">
                  <a:avLst>
                    <a:gd name="adj" fmla="val 25000"/>
                    <a:gd name="vf" fmla="val 115470"/>
                  </a:avLst>
                </a:prstGeom>
                <a:no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Arial" panose="020B0604020202020204" pitchFamily="34" charset="0"/>
                    <a:ea typeface="Lato"/>
                    <a:cs typeface="Arial" panose="020B0604020202020204" pitchFamily="34" charset="0"/>
                    <a:sym typeface="Lato"/>
                  </a:endParaRPr>
                </a:p>
              </p:txBody>
            </p:sp>
          </p:grpSp>
          <p:grpSp>
            <p:nvGrpSpPr>
              <p:cNvPr id="21" name="Google Shape;21;p2"/>
              <p:cNvGrpSpPr/>
              <p:nvPr/>
            </p:nvGrpSpPr>
            <p:grpSpPr>
              <a:xfrm>
                <a:off x="6089765" y="600244"/>
                <a:ext cx="587793" cy="509104"/>
                <a:chOff x="8022925" y="186250"/>
                <a:chExt cx="815700" cy="706500"/>
              </a:xfrm>
            </p:grpSpPr>
            <p:sp>
              <p:nvSpPr>
                <p:cNvPr id="22" name="Google Shape;22;p2"/>
                <p:cNvSpPr/>
                <p:nvPr/>
              </p:nvSpPr>
              <p:spPr>
                <a:xfrm>
                  <a:off x="8022925" y="186250"/>
                  <a:ext cx="815700" cy="706500"/>
                </a:xfrm>
                <a:prstGeom prst="hexagon">
                  <a:avLst>
                    <a:gd name="adj" fmla="val 25000"/>
                    <a:gd name="vf" fmla="val 115470"/>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Arial" panose="020B0604020202020204" pitchFamily="34" charset="0"/>
                    <a:ea typeface="Lato"/>
                    <a:cs typeface="Arial" panose="020B0604020202020204" pitchFamily="34" charset="0"/>
                    <a:sym typeface="Lato"/>
                  </a:endParaRPr>
                </a:p>
              </p:txBody>
            </p:sp>
            <p:sp>
              <p:nvSpPr>
                <p:cNvPr id="23" name="Google Shape;23;p2"/>
                <p:cNvSpPr/>
                <p:nvPr/>
              </p:nvSpPr>
              <p:spPr>
                <a:xfrm>
                  <a:off x="8213302" y="351156"/>
                  <a:ext cx="435000" cy="376800"/>
                </a:xfrm>
                <a:prstGeom prst="hexagon">
                  <a:avLst>
                    <a:gd name="adj" fmla="val 25000"/>
                    <a:gd name="vf" fmla="val 115470"/>
                  </a:avLst>
                </a:prstGeom>
                <a:no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Arial" panose="020B0604020202020204" pitchFamily="34" charset="0"/>
                    <a:ea typeface="Lato"/>
                    <a:cs typeface="Arial" panose="020B0604020202020204" pitchFamily="34" charset="0"/>
                    <a:sym typeface="Lato"/>
                  </a:endParaRPr>
                </a:p>
              </p:txBody>
            </p:sp>
          </p:grpSp>
          <p:sp>
            <p:nvSpPr>
              <p:cNvPr id="24" name="Google Shape;24;p2"/>
              <p:cNvSpPr/>
              <p:nvPr/>
            </p:nvSpPr>
            <p:spPr>
              <a:xfrm>
                <a:off x="6499238" y="552125"/>
                <a:ext cx="102300" cy="102300"/>
              </a:xfrm>
              <a:prstGeom prst="ellipse">
                <a:avLst/>
              </a:prstGeom>
              <a:solidFill>
                <a:schemeClr val="lt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Arial" panose="020B0604020202020204" pitchFamily="34" charset="0"/>
                  <a:ea typeface="Lato"/>
                  <a:cs typeface="Arial" panose="020B0604020202020204" pitchFamily="34" charset="0"/>
                  <a:sym typeface="Lato"/>
                </a:endParaRPr>
              </a:p>
            </p:txBody>
          </p:sp>
          <p:sp>
            <p:nvSpPr>
              <p:cNvPr id="25" name="Google Shape;25;p2"/>
              <p:cNvSpPr/>
              <p:nvPr/>
            </p:nvSpPr>
            <p:spPr>
              <a:xfrm>
                <a:off x="6053077" y="-723872"/>
                <a:ext cx="307200" cy="266100"/>
              </a:xfrm>
              <a:prstGeom prst="hexagon">
                <a:avLst>
                  <a:gd name="adj" fmla="val 25000"/>
                  <a:gd name="vf" fmla="val 115470"/>
                </a:avLst>
              </a:prstGeom>
              <a:no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Arial" panose="020B0604020202020204" pitchFamily="34" charset="0"/>
                  <a:ea typeface="Lato"/>
                  <a:cs typeface="Arial" panose="020B0604020202020204" pitchFamily="34" charset="0"/>
                  <a:sym typeface="Lato"/>
                </a:endParaRPr>
              </a:p>
            </p:txBody>
          </p:sp>
          <p:cxnSp>
            <p:nvCxnSpPr>
              <p:cNvPr id="26" name="Google Shape;26;p2"/>
              <p:cNvCxnSpPr>
                <a:stCxn id="12" idx="1"/>
              </p:cNvCxnSpPr>
              <p:nvPr/>
            </p:nvCxnSpPr>
            <p:spPr>
              <a:xfrm>
                <a:off x="5404368" y="355166"/>
                <a:ext cx="285600" cy="501600"/>
              </a:xfrm>
              <a:prstGeom prst="straightConnector1">
                <a:avLst/>
              </a:prstGeom>
              <a:noFill/>
              <a:ln w="9525" cap="flat" cmpd="sng">
                <a:solidFill>
                  <a:schemeClr val="dk2"/>
                </a:solidFill>
                <a:prstDash val="solid"/>
                <a:round/>
                <a:headEnd type="none" w="med" len="med"/>
                <a:tailEnd type="none" w="med" len="med"/>
              </a:ln>
            </p:spPr>
          </p:cxnSp>
          <p:cxnSp>
            <p:nvCxnSpPr>
              <p:cNvPr id="27" name="Google Shape;27;p2"/>
              <p:cNvCxnSpPr>
                <a:stCxn id="22" idx="3"/>
              </p:cNvCxnSpPr>
              <p:nvPr/>
            </p:nvCxnSpPr>
            <p:spPr>
              <a:xfrm rot="10800000">
                <a:off x="5686565" y="854796"/>
                <a:ext cx="403200" cy="0"/>
              </a:xfrm>
              <a:prstGeom prst="straightConnector1">
                <a:avLst/>
              </a:prstGeom>
              <a:noFill/>
              <a:ln w="9525" cap="flat" cmpd="sng">
                <a:solidFill>
                  <a:schemeClr val="dk2"/>
                </a:solidFill>
                <a:prstDash val="solid"/>
                <a:round/>
                <a:headEnd type="none" w="med" len="med"/>
                <a:tailEnd type="none" w="med" len="med"/>
              </a:ln>
            </p:spPr>
          </p:cxnSp>
          <p:cxnSp>
            <p:nvCxnSpPr>
              <p:cNvPr id="28" name="Google Shape;28;p2"/>
              <p:cNvCxnSpPr>
                <a:stCxn id="19" idx="0"/>
              </p:cNvCxnSpPr>
              <p:nvPr/>
            </p:nvCxnSpPr>
            <p:spPr>
              <a:xfrm>
                <a:off x="6136634" y="245796"/>
                <a:ext cx="154500" cy="0"/>
              </a:xfrm>
              <a:prstGeom prst="straightConnector1">
                <a:avLst/>
              </a:prstGeom>
              <a:noFill/>
              <a:ln w="9525" cap="flat" cmpd="sng">
                <a:solidFill>
                  <a:schemeClr val="dk2"/>
                </a:solidFill>
                <a:prstDash val="solid"/>
                <a:round/>
                <a:headEnd type="none" w="med" len="med"/>
                <a:tailEnd type="none" w="med" len="med"/>
              </a:ln>
            </p:spPr>
          </p:cxnSp>
          <p:cxnSp>
            <p:nvCxnSpPr>
              <p:cNvPr id="29" name="Google Shape;29;p2"/>
              <p:cNvCxnSpPr>
                <a:stCxn id="16" idx="3"/>
              </p:cNvCxnSpPr>
              <p:nvPr/>
            </p:nvCxnSpPr>
            <p:spPr>
              <a:xfrm flipH="1">
                <a:off x="6287073" y="58880"/>
                <a:ext cx="73200" cy="187500"/>
              </a:xfrm>
              <a:prstGeom prst="straightConnector1">
                <a:avLst/>
              </a:prstGeom>
              <a:noFill/>
              <a:ln w="9525" cap="flat" cmpd="sng">
                <a:solidFill>
                  <a:schemeClr val="dk2"/>
                </a:solidFill>
                <a:prstDash val="solid"/>
                <a:round/>
                <a:headEnd type="none" w="med" len="med"/>
                <a:tailEnd type="none" w="med" len="med"/>
              </a:ln>
            </p:spPr>
          </p:cxnSp>
          <p:cxnSp>
            <p:nvCxnSpPr>
              <p:cNvPr id="30" name="Google Shape;30;p2"/>
              <p:cNvCxnSpPr>
                <a:stCxn id="22" idx="1"/>
              </p:cNvCxnSpPr>
              <p:nvPr/>
            </p:nvCxnSpPr>
            <p:spPr>
              <a:xfrm>
                <a:off x="6550283" y="1109348"/>
                <a:ext cx="226200" cy="391800"/>
              </a:xfrm>
              <a:prstGeom prst="straightConnector1">
                <a:avLst/>
              </a:prstGeom>
              <a:noFill/>
              <a:ln w="9525" cap="flat" cmpd="sng">
                <a:solidFill>
                  <a:schemeClr val="dk2"/>
                </a:solidFill>
                <a:prstDash val="solid"/>
                <a:round/>
                <a:headEnd type="none" w="med" len="med"/>
                <a:tailEnd type="none" w="med" len="med"/>
              </a:ln>
            </p:spPr>
          </p:cxnSp>
          <p:sp>
            <p:nvSpPr>
              <p:cNvPr id="31" name="Google Shape;31;p2"/>
              <p:cNvSpPr/>
              <p:nvPr/>
            </p:nvSpPr>
            <p:spPr>
              <a:xfrm>
                <a:off x="6736425" y="1462725"/>
                <a:ext cx="78600" cy="78600"/>
              </a:xfrm>
              <a:prstGeom prst="ellipse">
                <a:avLst/>
              </a:prstGeom>
              <a:solidFill>
                <a:schemeClr val="lt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Arial" panose="020B0604020202020204" pitchFamily="34" charset="0"/>
                  <a:ea typeface="Lato"/>
                  <a:cs typeface="Arial" panose="020B0604020202020204" pitchFamily="34" charset="0"/>
                  <a:sym typeface="Lato"/>
                </a:endParaRPr>
              </a:p>
            </p:txBody>
          </p:sp>
          <p:cxnSp>
            <p:nvCxnSpPr>
              <p:cNvPr id="32" name="Google Shape;32;p2"/>
              <p:cNvCxnSpPr>
                <a:stCxn id="16" idx="5"/>
              </p:cNvCxnSpPr>
              <p:nvPr/>
            </p:nvCxnSpPr>
            <p:spPr>
              <a:xfrm rot="10800000" flipH="1">
                <a:off x="7079105" y="-816055"/>
                <a:ext cx="275700" cy="477600"/>
              </a:xfrm>
              <a:prstGeom prst="straightConnector1">
                <a:avLst/>
              </a:prstGeom>
              <a:noFill/>
              <a:ln w="9525" cap="flat" cmpd="sng">
                <a:solidFill>
                  <a:schemeClr val="dk2"/>
                </a:solidFill>
                <a:prstDash val="solid"/>
                <a:round/>
                <a:headEnd type="none" w="med" len="med"/>
                <a:tailEnd type="none" w="med" len="med"/>
              </a:ln>
            </p:spPr>
          </p:cxnSp>
          <p:sp>
            <p:nvSpPr>
              <p:cNvPr id="33" name="Google Shape;33;p2"/>
              <p:cNvSpPr/>
              <p:nvPr/>
            </p:nvSpPr>
            <p:spPr>
              <a:xfrm>
                <a:off x="7315575" y="-851325"/>
                <a:ext cx="78600" cy="78600"/>
              </a:xfrm>
              <a:prstGeom prst="ellipse">
                <a:avLst/>
              </a:prstGeom>
              <a:solidFill>
                <a:schemeClr val="lt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Arial" panose="020B0604020202020204" pitchFamily="34" charset="0"/>
                  <a:ea typeface="Lato"/>
                  <a:cs typeface="Arial" panose="020B0604020202020204" pitchFamily="34" charset="0"/>
                  <a:sym typeface="Lato"/>
                </a:endParaRPr>
              </a:p>
            </p:txBody>
          </p:sp>
          <p:sp>
            <p:nvSpPr>
              <p:cNvPr id="34" name="Google Shape;34;p2"/>
              <p:cNvSpPr/>
              <p:nvPr/>
            </p:nvSpPr>
            <p:spPr>
              <a:xfrm>
                <a:off x="4418377" y="472928"/>
                <a:ext cx="307200" cy="266100"/>
              </a:xfrm>
              <a:prstGeom prst="hexagon">
                <a:avLst>
                  <a:gd name="adj" fmla="val 25000"/>
                  <a:gd name="vf" fmla="val 115470"/>
                </a:avLst>
              </a:prstGeom>
              <a:solidFill>
                <a:srgbClr val="AFE0D9">
                  <a:alpha val="59490"/>
                </a:srgbClr>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Arial" panose="020B0604020202020204" pitchFamily="34" charset="0"/>
                  <a:ea typeface="Lato"/>
                  <a:cs typeface="Arial" panose="020B0604020202020204" pitchFamily="34" charset="0"/>
                  <a:sym typeface="Lato"/>
                </a:endParaRPr>
              </a:p>
            </p:txBody>
          </p:sp>
        </p:grpSp>
        <p:grpSp>
          <p:nvGrpSpPr>
            <p:cNvPr id="35" name="Google Shape;35;p2"/>
            <p:cNvGrpSpPr/>
            <p:nvPr/>
          </p:nvGrpSpPr>
          <p:grpSpPr>
            <a:xfrm>
              <a:off x="-505532" y="4226447"/>
              <a:ext cx="3290857" cy="1104909"/>
              <a:chOff x="-505532" y="4226447"/>
              <a:chExt cx="3290857" cy="1104909"/>
            </a:xfrm>
          </p:grpSpPr>
          <p:cxnSp>
            <p:nvCxnSpPr>
              <p:cNvPr id="36" name="Google Shape;36;p2"/>
              <p:cNvCxnSpPr>
                <a:stCxn id="37" idx="3"/>
                <a:endCxn id="38" idx="0"/>
              </p:cNvCxnSpPr>
              <p:nvPr/>
            </p:nvCxnSpPr>
            <p:spPr>
              <a:xfrm>
                <a:off x="1223400" y="4747104"/>
                <a:ext cx="1288200" cy="0"/>
              </a:xfrm>
              <a:prstGeom prst="straightConnector1">
                <a:avLst/>
              </a:prstGeom>
              <a:noFill/>
              <a:ln w="9525" cap="flat" cmpd="sng">
                <a:solidFill>
                  <a:schemeClr val="dk2"/>
                </a:solidFill>
                <a:prstDash val="solid"/>
                <a:round/>
                <a:headEnd type="none" w="med" len="med"/>
                <a:tailEnd type="none" w="med" len="med"/>
              </a:ln>
            </p:spPr>
          </p:cxnSp>
          <p:sp>
            <p:nvSpPr>
              <p:cNvPr id="38" name="Google Shape;38;p2"/>
              <p:cNvSpPr/>
              <p:nvPr/>
            </p:nvSpPr>
            <p:spPr>
              <a:xfrm rot="10800000">
                <a:off x="2511725" y="4628451"/>
                <a:ext cx="273600" cy="237300"/>
              </a:xfrm>
              <a:prstGeom prst="hexagon">
                <a:avLst>
                  <a:gd name="adj" fmla="val 25000"/>
                  <a:gd name="vf" fmla="val 115470"/>
                </a:avLst>
              </a:prstGeom>
              <a:solidFill>
                <a:schemeClr val="accent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Arial" panose="020B0604020202020204" pitchFamily="34" charset="0"/>
                  <a:ea typeface="Lato"/>
                  <a:cs typeface="Arial" panose="020B0604020202020204" pitchFamily="34" charset="0"/>
                  <a:sym typeface="Lato"/>
                </a:endParaRPr>
              </a:p>
            </p:txBody>
          </p:sp>
          <p:grpSp>
            <p:nvGrpSpPr>
              <p:cNvPr id="39" name="Google Shape;39;p2"/>
              <p:cNvGrpSpPr/>
              <p:nvPr/>
            </p:nvGrpSpPr>
            <p:grpSpPr>
              <a:xfrm rot="10800000">
                <a:off x="-505532" y="4536684"/>
                <a:ext cx="917499" cy="794671"/>
                <a:chOff x="8022925" y="186250"/>
                <a:chExt cx="815700" cy="706500"/>
              </a:xfrm>
            </p:grpSpPr>
            <p:sp>
              <p:nvSpPr>
                <p:cNvPr id="40" name="Google Shape;40;p2"/>
                <p:cNvSpPr/>
                <p:nvPr/>
              </p:nvSpPr>
              <p:spPr>
                <a:xfrm>
                  <a:off x="8022925" y="186250"/>
                  <a:ext cx="815700" cy="706500"/>
                </a:xfrm>
                <a:prstGeom prst="hexagon">
                  <a:avLst>
                    <a:gd name="adj" fmla="val 25000"/>
                    <a:gd name="vf" fmla="val 115470"/>
                  </a:avLst>
                </a:prstGeom>
                <a:solidFill>
                  <a:srgbClr val="AFE0D9">
                    <a:alpha val="59490"/>
                  </a:srgbClr>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Arial" panose="020B0604020202020204" pitchFamily="34" charset="0"/>
                    <a:ea typeface="Lato"/>
                    <a:cs typeface="Arial" panose="020B0604020202020204" pitchFamily="34" charset="0"/>
                    <a:sym typeface="Lato"/>
                  </a:endParaRPr>
                </a:p>
              </p:txBody>
            </p:sp>
            <p:sp>
              <p:nvSpPr>
                <p:cNvPr id="41" name="Google Shape;41;p2"/>
                <p:cNvSpPr/>
                <p:nvPr/>
              </p:nvSpPr>
              <p:spPr>
                <a:xfrm>
                  <a:off x="8169420" y="313166"/>
                  <a:ext cx="522900" cy="452700"/>
                </a:xfrm>
                <a:prstGeom prst="hexagon">
                  <a:avLst>
                    <a:gd name="adj" fmla="val 25000"/>
                    <a:gd name="vf" fmla="val 115470"/>
                  </a:avLst>
                </a:pr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Arial" panose="020B0604020202020204" pitchFamily="34" charset="0"/>
                    <a:ea typeface="Lato"/>
                    <a:cs typeface="Arial" panose="020B0604020202020204" pitchFamily="34" charset="0"/>
                    <a:sym typeface="Lato"/>
                  </a:endParaRPr>
                </a:p>
              </p:txBody>
            </p:sp>
          </p:grpSp>
          <p:grpSp>
            <p:nvGrpSpPr>
              <p:cNvPr id="42" name="Google Shape;42;p2"/>
              <p:cNvGrpSpPr/>
              <p:nvPr/>
            </p:nvGrpSpPr>
            <p:grpSpPr>
              <a:xfrm rot="10800000">
                <a:off x="635607" y="4492552"/>
                <a:ext cx="587793" cy="509104"/>
                <a:chOff x="8022925" y="186250"/>
                <a:chExt cx="815700" cy="706500"/>
              </a:xfrm>
            </p:grpSpPr>
            <p:sp>
              <p:nvSpPr>
                <p:cNvPr id="37" name="Google Shape;37;p2"/>
                <p:cNvSpPr/>
                <p:nvPr/>
              </p:nvSpPr>
              <p:spPr>
                <a:xfrm>
                  <a:off x="8022925" y="186250"/>
                  <a:ext cx="815700" cy="706500"/>
                </a:xfrm>
                <a:prstGeom prst="hexagon">
                  <a:avLst>
                    <a:gd name="adj" fmla="val 25000"/>
                    <a:gd name="vf" fmla="val 115470"/>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Arial" panose="020B0604020202020204" pitchFamily="34" charset="0"/>
                    <a:ea typeface="Lato"/>
                    <a:cs typeface="Arial" panose="020B0604020202020204" pitchFamily="34" charset="0"/>
                    <a:sym typeface="Lato"/>
                  </a:endParaRPr>
                </a:p>
              </p:txBody>
            </p:sp>
            <p:sp>
              <p:nvSpPr>
                <p:cNvPr id="43" name="Google Shape;43;p2"/>
                <p:cNvSpPr/>
                <p:nvPr/>
              </p:nvSpPr>
              <p:spPr>
                <a:xfrm>
                  <a:off x="8114217" y="265360"/>
                  <a:ext cx="633300" cy="548400"/>
                </a:xfrm>
                <a:prstGeom prst="hexagon">
                  <a:avLst>
                    <a:gd name="adj" fmla="val 25000"/>
                    <a:gd name="vf" fmla="val 115470"/>
                  </a:avLst>
                </a:prstGeom>
                <a:no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Arial" panose="020B0604020202020204" pitchFamily="34" charset="0"/>
                    <a:ea typeface="Lato"/>
                    <a:cs typeface="Arial" panose="020B0604020202020204" pitchFamily="34" charset="0"/>
                    <a:sym typeface="Lato"/>
                  </a:endParaRPr>
                </a:p>
              </p:txBody>
            </p:sp>
          </p:grpSp>
          <p:sp>
            <p:nvSpPr>
              <p:cNvPr id="44" name="Google Shape;44;p2"/>
              <p:cNvSpPr/>
              <p:nvPr/>
            </p:nvSpPr>
            <p:spPr>
              <a:xfrm rot="10800000">
                <a:off x="257863" y="4226447"/>
                <a:ext cx="307200" cy="266100"/>
              </a:xfrm>
              <a:prstGeom prst="hexagon">
                <a:avLst>
                  <a:gd name="adj" fmla="val 25000"/>
                  <a:gd name="vf" fmla="val 115470"/>
                </a:avLst>
              </a:prstGeom>
              <a:no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Arial" panose="020B0604020202020204" pitchFamily="34" charset="0"/>
                  <a:ea typeface="Lato"/>
                  <a:cs typeface="Arial" panose="020B0604020202020204" pitchFamily="34" charset="0"/>
                  <a:sym typeface="Lato"/>
                </a:endParaRPr>
              </a:p>
            </p:txBody>
          </p:sp>
          <p:cxnSp>
            <p:nvCxnSpPr>
              <p:cNvPr id="45" name="Google Shape;45;p2"/>
              <p:cNvCxnSpPr>
                <a:stCxn id="37" idx="0"/>
              </p:cNvCxnSpPr>
              <p:nvPr/>
            </p:nvCxnSpPr>
            <p:spPr>
              <a:xfrm rot="10800000">
                <a:off x="481107" y="4747104"/>
                <a:ext cx="154500" cy="0"/>
              </a:xfrm>
              <a:prstGeom prst="straightConnector1">
                <a:avLst/>
              </a:prstGeom>
              <a:noFill/>
              <a:ln w="9525" cap="flat" cmpd="sng">
                <a:solidFill>
                  <a:schemeClr val="dk2"/>
                </a:solidFill>
                <a:prstDash val="solid"/>
                <a:round/>
                <a:headEnd type="none" w="med" len="med"/>
                <a:tailEnd type="none" w="med" len="med"/>
              </a:ln>
            </p:spPr>
          </p:cxnSp>
          <p:cxnSp>
            <p:nvCxnSpPr>
              <p:cNvPr id="46" name="Google Shape;46;p2"/>
              <p:cNvCxnSpPr>
                <a:stCxn id="40" idx="3"/>
              </p:cNvCxnSpPr>
              <p:nvPr/>
            </p:nvCxnSpPr>
            <p:spPr>
              <a:xfrm rot="10800000" flipH="1">
                <a:off x="411967" y="4746520"/>
                <a:ext cx="73200" cy="187500"/>
              </a:xfrm>
              <a:prstGeom prst="straightConnector1">
                <a:avLst/>
              </a:prstGeom>
              <a:noFill/>
              <a:ln w="9525" cap="flat" cmpd="sng">
                <a:solidFill>
                  <a:schemeClr val="dk2"/>
                </a:solidFill>
                <a:prstDash val="solid"/>
                <a:round/>
                <a:headEnd type="none" w="med" len="med"/>
                <a:tailEnd type="none" w="med" len="med"/>
              </a:ln>
            </p:spPr>
          </p:cxnSp>
        </p:grpSp>
        <p:grpSp>
          <p:nvGrpSpPr>
            <p:cNvPr id="47" name="Google Shape;47;p2"/>
            <p:cNvGrpSpPr/>
            <p:nvPr/>
          </p:nvGrpSpPr>
          <p:grpSpPr>
            <a:xfrm rot="10800000" flipH="1">
              <a:off x="148990" y="168600"/>
              <a:ext cx="1128460" cy="989200"/>
              <a:chOff x="-50110" y="3536450"/>
              <a:chExt cx="1128460" cy="989200"/>
            </a:xfrm>
          </p:grpSpPr>
          <p:grpSp>
            <p:nvGrpSpPr>
              <p:cNvPr id="48" name="Google Shape;48;p2"/>
              <p:cNvGrpSpPr/>
              <p:nvPr/>
            </p:nvGrpSpPr>
            <p:grpSpPr>
              <a:xfrm rot="10800000">
                <a:off x="87357" y="3968427"/>
                <a:ext cx="587793" cy="509104"/>
                <a:chOff x="8022925" y="186250"/>
                <a:chExt cx="815700" cy="706500"/>
              </a:xfrm>
            </p:grpSpPr>
            <p:sp>
              <p:nvSpPr>
                <p:cNvPr id="49" name="Google Shape;49;p2"/>
                <p:cNvSpPr/>
                <p:nvPr/>
              </p:nvSpPr>
              <p:spPr>
                <a:xfrm>
                  <a:off x="8022925" y="186250"/>
                  <a:ext cx="815700" cy="706500"/>
                </a:xfrm>
                <a:prstGeom prst="hexagon">
                  <a:avLst>
                    <a:gd name="adj" fmla="val 25000"/>
                    <a:gd name="vf" fmla="val 115470"/>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Arial" panose="020B0604020202020204" pitchFamily="34" charset="0"/>
                    <a:ea typeface="Lato"/>
                    <a:cs typeface="Arial" panose="020B0604020202020204" pitchFamily="34" charset="0"/>
                    <a:sym typeface="Lato"/>
                  </a:endParaRPr>
                </a:p>
              </p:txBody>
            </p:sp>
            <p:sp>
              <p:nvSpPr>
                <p:cNvPr id="50" name="Google Shape;50;p2"/>
                <p:cNvSpPr/>
                <p:nvPr/>
              </p:nvSpPr>
              <p:spPr>
                <a:xfrm>
                  <a:off x="8213302" y="351156"/>
                  <a:ext cx="435000" cy="376800"/>
                </a:xfrm>
                <a:prstGeom prst="hexagon">
                  <a:avLst>
                    <a:gd name="adj" fmla="val 25000"/>
                    <a:gd name="vf" fmla="val 115470"/>
                  </a:avLst>
                </a:prstGeom>
                <a:no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Arial" panose="020B0604020202020204" pitchFamily="34" charset="0"/>
                    <a:ea typeface="Lato"/>
                    <a:cs typeface="Arial" panose="020B0604020202020204" pitchFamily="34" charset="0"/>
                    <a:sym typeface="Lato"/>
                  </a:endParaRPr>
                </a:p>
              </p:txBody>
            </p:sp>
          </p:grpSp>
          <p:sp>
            <p:nvSpPr>
              <p:cNvPr id="51" name="Google Shape;51;p2"/>
              <p:cNvSpPr/>
              <p:nvPr/>
            </p:nvSpPr>
            <p:spPr>
              <a:xfrm rot="10800000">
                <a:off x="163378" y="4423350"/>
                <a:ext cx="102300" cy="102300"/>
              </a:xfrm>
              <a:prstGeom prst="ellipse">
                <a:avLst/>
              </a:prstGeom>
              <a:solidFill>
                <a:schemeClr val="lt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Arial" panose="020B0604020202020204" pitchFamily="34" charset="0"/>
                  <a:ea typeface="Lato"/>
                  <a:cs typeface="Arial" panose="020B0604020202020204" pitchFamily="34" charset="0"/>
                  <a:sym typeface="Lato"/>
                </a:endParaRPr>
              </a:p>
            </p:txBody>
          </p:sp>
          <p:cxnSp>
            <p:nvCxnSpPr>
              <p:cNvPr id="52" name="Google Shape;52;p2"/>
              <p:cNvCxnSpPr>
                <a:stCxn id="49" idx="3"/>
              </p:cNvCxnSpPr>
              <p:nvPr/>
            </p:nvCxnSpPr>
            <p:spPr>
              <a:xfrm>
                <a:off x="675150" y="4222979"/>
                <a:ext cx="403200" cy="0"/>
              </a:xfrm>
              <a:prstGeom prst="straightConnector1">
                <a:avLst/>
              </a:prstGeom>
              <a:noFill/>
              <a:ln w="9525" cap="flat" cmpd="sng">
                <a:solidFill>
                  <a:schemeClr val="dk2"/>
                </a:solidFill>
                <a:prstDash val="solid"/>
                <a:round/>
                <a:headEnd type="none" w="med" len="med"/>
                <a:tailEnd type="none" w="med" len="med"/>
              </a:ln>
            </p:spPr>
          </p:cxnSp>
          <p:cxnSp>
            <p:nvCxnSpPr>
              <p:cNvPr id="53" name="Google Shape;53;p2"/>
              <p:cNvCxnSpPr>
                <a:stCxn id="49" idx="1"/>
              </p:cNvCxnSpPr>
              <p:nvPr/>
            </p:nvCxnSpPr>
            <p:spPr>
              <a:xfrm rot="10800000">
                <a:off x="-11567" y="3576627"/>
                <a:ext cx="226200" cy="391800"/>
              </a:xfrm>
              <a:prstGeom prst="straightConnector1">
                <a:avLst/>
              </a:prstGeom>
              <a:noFill/>
              <a:ln w="9525" cap="flat" cmpd="sng">
                <a:solidFill>
                  <a:schemeClr val="dk2"/>
                </a:solidFill>
                <a:prstDash val="solid"/>
                <a:round/>
                <a:headEnd type="none" w="med" len="med"/>
                <a:tailEnd type="none" w="med" len="med"/>
              </a:ln>
            </p:spPr>
          </p:cxnSp>
          <p:sp>
            <p:nvSpPr>
              <p:cNvPr id="54" name="Google Shape;54;p2"/>
              <p:cNvSpPr/>
              <p:nvPr/>
            </p:nvSpPr>
            <p:spPr>
              <a:xfrm rot="10800000">
                <a:off x="-50110" y="3536450"/>
                <a:ext cx="78600" cy="78600"/>
              </a:xfrm>
              <a:prstGeom prst="ellipse">
                <a:avLst/>
              </a:prstGeom>
              <a:solidFill>
                <a:schemeClr val="lt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Arial" panose="020B0604020202020204" pitchFamily="34" charset="0"/>
                  <a:ea typeface="Lato"/>
                  <a:cs typeface="Arial" panose="020B0604020202020204" pitchFamily="34" charset="0"/>
                  <a:sym typeface="Lato"/>
                </a:endParaRPr>
              </a:p>
            </p:txBody>
          </p:sp>
        </p:grpSp>
      </p:grpSp>
      <p:sp>
        <p:nvSpPr>
          <p:cNvPr id="55" name="Google Shape;55;p2"/>
          <p:cNvSpPr>
            <a:spLocks noGrp="1"/>
          </p:cNvSpPr>
          <p:nvPr>
            <p:ph type="pic" idx="2"/>
          </p:nvPr>
        </p:nvSpPr>
        <p:spPr>
          <a:xfrm>
            <a:off x="4934775" y="803775"/>
            <a:ext cx="3470400" cy="3390300"/>
          </a:xfrm>
          <a:prstGeom prst="rect">
            <a:avLst/>
          </a:prstGeom>
          <a:noFill/>
          <a:ln w="9525" cap="flat" cmpd="sng">
            <a:solidFill>
              <a:schemeClr val="dk2"/>
            </a:solidFill>
            <a:prstDash val="solid"/>
            <a:round/>
            <a:headEnd type="none" w="sm" len="sm"/>
            <a:tailEnd type="none" w="sm" len="sm"/>
          </a:ln>
        </p:spPr>
      </p:sp>
      <p:sp>
        <p:nvSpPr>
          <p:cNvPr id="56" name="Google Shape;56;p2"/>
          <p:cNvSpPr txBox="1">
            <a:spLocks noGrp="1"/>
          </p:cNvSpPr>
          <p:nvPr>
            <p:ph type="ctrTitle"/>
          </p:nvPr>
        </p:nvSpPr>
        <p:spPr>
          <a:xfrm>
            <a:off x="713225" y="957800"/>
            <a:ext cx="4221600" cy="2711400"/>
          </a:xfrm>
          <a:prstGeom prst="rect">
            <a:avLst/>
          </a:prstGeom>
        </p:spPr>
        <p:txBody>
          <a:bodyPr spcFirstLastPara="1" wrap="square" lIns="91425" tIns="91425" rIns="91425" bIns="91425" anchor="b" anchorCtr="0">
            <a:noAutofit/>
          </a:bodyPr>
          <a:lstStyle>
            <a:lvl1pPr lvl="0">
              <a:spcBef>
                <a:spcPts val="0"/>
              </a:spcBef>
              <a:spcAft>
                <a:spcPts val="0"/>
              </a:spcAft>
              <a:buSzPts val="5200"/>
              <a:buNone/>
              <a:defRPr sz="4400">
                <a:latin typeface="Arial" panose="020B0604020202020204" pitchFamily="34" charset="0"/>
                <a:cs typeface="Arial" panose="020B0604020202020204" pitchFamily="34" charset="0"/>
              </a:defRPr>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57" name="Google Shape;57;p2"/>
          <p:cNvSpPr txBox="1">
            <a:spLocks noGrp="1"/>
          </p:cNvSpPr>
          <p:nvPr>
            <p:ph type="subTitle" idx="1"/>
          </p:nvPr>
        </p:nvSpPr>
        <p:spPr>
          <a:xfrm>
            <a:off x="713288" y="3586302"/>
            <a:ext cx="4221600" cy="475800"/>
          </a:xfrm>
          <a:prstGeom prst="rect">
            <a:avLst/>
          </a:prstGeom>
        </p:spPr>
        <p:txBody>
          <a:bodyPr spcFirstLastPara="1" wrap="square" lIns="91425" tIns="91425" rIns="91425" bIns="91425" anchor="t" anchorCtr="0">
            <a:noAutofit/>
          </a:bodyPr>
          <a:lstStyle>
            <a:lvl1pPr lvl="0">
              <a:lnSpc>
                <a:spcPct val="100000"/>
              </a:lnSpc>
              <a:spcBef>
                <a:spcPts val="0"/>
              </a:spcBef>
              <a:spcAft>
                <a:spcPts val="0"/>
              </a:spcAft>
              <a:buClr>
                <a:schemeClr val="dk1"/>
              </a:buClr>
              <a:buSzPts val="1400"/>
              <a:buNone/>
              <a:defRPr sz="1600">
                <a:solidFill>
                  <a:schemeClr val="dk1"/>
                </a:solidFill>
                <a:latin typeface="Arial" panose="020B0604020202020204" pitchFamily="34" charset="0"/>
                <a:cs typeface="Arial" panose="020B0604020202020204" pitchFamily="34" charset="0"/>
              </a:defRPr>
            </a:lvl1pPr>
            <a:lvl2pPr lvl="1" algn="ctr">
              <a:lnSpc>
                <a:spcPct val="100000"/>
              </a:lnSpc>
              <a:spcBef>
                <a:spcPts val="0"/>
              </a:spcBef>
              <a:spcAft>
                <a:spcPts val="0"/>
              </a:spcAft>
              <a:buClr>
                <a:schemeClr val="dk1"/>
              </a:buClr>
              <a:buSzPts val="1800"/>
              <a:buNone/>
              <a:defRPr sz="1800">
                <a:solidFill>
                  <a:schemeClr val="dk1"/>
                </a:solidFill>
              </a:defRPr>
            </a:lvl2pPr>
            <a:lvl3pPr lvl="2" algn="ctr">
              <a:lnSpc>
                <a:spcPct val="100000"/>
              </a:lnSpc>
              <a:spcBef>
                <a:spcPts val="0"/>
              </a:spcBef>
              <a:spcAft>
                <a:spcPts val="0"/>
              </a:spcAft>
              <a:buClr>
                <a:schemeClr val="dk1"/>
              </a:buClr>
              <a:buSzPts val="1800"/>
              <a:buNone/>
              <a:defRPr sz="1800">
                <a:solidFill>
                  <a:schemeClr val="dk1"/>
                </a:solidFill>
              </a:defRPr>
            </a:lvl3pPr>
            <a:lvl4pPr lvl="3" algn="ctr">
              <a:lnSpc>
                <a:spcPct val="100000"/>
              </a:lnSpc>
              <a:spcBef>
                <a:spcPts val="0"/>
              </a:spcBef>
              <a:spcAft>
                <a:spcPts val="0"/>
              </a:spcAft>
              <a:buClr>
                <a:schemeClr val="dk1"/>
              </a:buClr>
              <a:buSzPts val="1800"/>
              <a:buNone/>
              <a:defRPr sz="1800">
                <a:solidFill>
                  <a:schemeClr val="dk1"/>
                </a:solidFill>
              </a:defRPr>
            </a:lvl4pPr>
            <a:lvl5pPr lvl="4" algn="ctr">
              <a:lnSpc>
                <a:spcPct val="100000"/>
              </a:lnSpc>
              <a:spcBef>
                <a:spcPts val="0"/>
              </a:spcBef>
              <a:spcAft>
                <a:spcPts val="0"/>
              </a:spcAft>
              <a:buClr>
                <a:schemeClr val="dk1"/>
              </a:buClr>
              <a:buSzPts val="1800"/>
              <a:buNone/>
              <a:defRPr sz="1800">
                <a:solidFill>
                  <a:schemeClr val="dk1"/>
                </a:solidFill>
              </a:defRPr>
            </a:lvl5pPr>
            <a:lvl6pPr lvl="5" algn="ctr">
              <a:lnSpc>
                <a:spcPct val="100000"/>
              </a:lnSpc>
              <a:spcBef>
                <a:spcPts val="0"/>
              </a:spcBef>
              <a:spcAft>
                <a:spcPts val="0"/>
              </a:spcAft>
              <a:buClr>
                <a:schemeClr val="dk1"/>
              </a:buClr>
              <a:buSzPts val="1800"/>
              <a:buNone/>
              <a:defRPr sz="1800">
                <a:solidFill>
                  <a:schemeClr val="dk1"/>
                </a:solidFill>
              </a:defRPr>
            </a:lvl6pPr>
            <a:lvl7pPr lvl="6" algn="ctr">
              <a:lnSpc>
                <a:spcPct val="100000"/>
              </a:lnSpc>
              <a:spcBef>
                <a:spcPts val="0"/>
              </a:spcBef>
              <a:spcAft>
                <a:spcPts val="0"/>
              </a:spcAft>
              <a:buClr>
                <a:schemeClr val="dk1"/>
              </a:buClr>
              <a:buSzPts val="1800"/>
              <a:buNone/>
              <a:defRPr sz="1800">
                <a:solidFill>
                  <a:schemeClr val="dk1"/>
                </a:solidFill>
              </a:defRPr>
            </a:lvl7pPr>
            <a:lvl8pPr lvl="7" algn="ctr">
              <a:lnSpc>
                <a:spcPct val="100000"/>
              </a:lnSpc>
              <a:spcBef>
                <a:spcPts val="0"/>
              </a:spcBef>
              <a:spcAft>
                <a:spcPts val="0"/>
              </a:spcAft>
              <a:buClr>
                <a:schemeClr val="dk1"/>
              </a:buClr>
              <a:buSzPts val="1800"/>
              <a:buNone/>
              <a:defRPr sz="1800">
                <a:solidFill>
                  <a:schemeClr val="dk1"/>
                </a:solidFill>
              </a:defRPr>
            </a:lvl8pPr>
            <a:lvl9pPr lvl="8" algn="ctr">
              <a:lnSpc>
                <a:spcPct val="100000"/>
              </a:lnSpc>
              <a:spcBef>
                <a:spcPts val="0"/>
              </a:spcBef>
              <a:spcAft>
                <a:spcPts val="0"/>
              </a:spcAft>
              <a:buClr>
                <a:schemeClr val="dk1"/>
              </a:buClr>
              <a:buSzPts val="1800"/>
              <a:buNone/>
              <a:defRPr sz="1800">
                <a:solidFill>
                  <a:schemeClr val="dk1"/>
                </a:solidFill>
              </a:defRPr>
            </a:lvl9pPr>
          </a:lstStyle>
          <a:p>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text 3">
  <p:cSld name="CUSTOM_4_1_1">
    <p:spTree>
      <p:nvGrpSpPr>
        <p:cNvPr id="1" name="Shape 780"/>
        <p:cNvGrpSpPr/>
        <p:nvPr/>
      </p:nvGrpSpPr>
      <p:grpSpPr>
        <a:xfrm>
          <a:off x="0" y="0"/>
          <a:ext cx="0" cy="0"/>
          <a:chOff x="0" y="0"/>
          <a:chExt cx="0" cy="0"/>
        </a:xfrm>
      </p:grpSpPr>
      <p:sp>
        <p:nvSpPr>
          <p:cNvPr id="781" name="Google Shape;781;p19"/>
          <p:cNvSpPr txBox="1">
            <a:spLocks noGrp="1"/>
          </p:cNvSpPr>
          <p:nvPr>
            <p:ph type="title"/>
          </p:nvPr>
        </p:nvSpPr>
        <p:spPr>
          <a:xfrm>
            <a:off x="720000" y="445025"/>
            <a:ext cx="77040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3000"/>
              <a:buNone/>
              <a:defRPr>
                <a:latin typeface="Arial" panose="020B0604020202020204" pitchFamily="34" charset="0"/>
                <a:cs typeface="Arial" panose="020B0604020202020204" pitchFamily="34" charset="0"/>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
        <p:nvSpPr>
          <p:cNvPr id="782" name="Google Shape;782;p19"/>
          <p:cNvSpPr txBox="1">
            <a:spLocks noGrp="1"/>
          </p:cNvSpPr>
          <p:nvPr>
            <p:ph type="body" idx="1"/>
          </p:nvPr>
        </p:nvSpPr>
        <p:spPr>
          <a:xfrm>
            <a:off x="720000" y="1215750"/>
            <a:ext cx="7704000" cy="3233100"/>
          </a:xfrm>
          <a:prstGeom prst="rect">
            <a:avLst/>
          </a:prstGeom>
        </p:spPr>
        <p:txBody>
          <a:bodyPr spcFirstLastPara="1" wrap="square" lIns="91425" tIns="91425" rIns="91425" bIns="91425" anchor="t" anchorCtr="0">
            <a:noAutofit/>
          </a:bodyPr>
          <a:lstStyle>
            <a:lvl1pPr marL="457200" lvl="0" indent="-279400" rtl="0">
              <a:spcBef>
                <a:spcPts val="0"/>
              </a:spcBef>
              <a:spcAft>
                <a:spcPts val="0"/>
              </a:spcAft>
              <a:buClr>
                <a:schemeClr val="dk2"/>
              </a:buClr>
              <a:buSzPts val="800"/>
              <a:buFont typeface="Nunito Light"/>
              <a:buChar char="●"/>
              <a:defRPr sz="1200">
                <a:latin typeface="Arial" panose="020B0604020202020204" pitchFamily="34" charset="0"/>
                <a:cs typeface="Arial" panose="020B0604020202020204" pitchFamily="34" charset="0"/>
              </a:defRPr>
            </a:lvl1pPr>
            <a:lvl2pPr marL="914400" lvl="1" indent="-304800" rtl="0">
              <a:spcBef>
                <a:spcPts val="0"/>
              </a:spcBef>
              <a:spcAft>
                <a:spcPts val="0"/>
              </a:spcAft>
              <a:buSzPts val="1200"/>
              <a:buFont typeface="Nunito Light"/>
              <a:buChar char="○"/>
              <a:defRPr/>
            </a:lvl2pPr>
            <a:lvl3pPr marL="1371600" lvl="2" indent="-304800" rtl="0">
              <a:lnSpc>
                <a:spcPct val="115000"/>
              </a:lnSpc>
              <a:spcBef>
                <a:spcPts val="0"/>
              </a:spcBef>
              <a:spcAft>
                <a:spcPts val="0"/>
              </a:spcAft>
              <a:buClr>
                <a:srgbClr val="FFC800"/>
              </a:buClr>
              <a:buSzPts val="1200"/>
              <a:buFont typeface="Nunito Light"/>
              <a:buChar char="■"/>
              <a:defRPr/>
            </a:lvl3pPr>
            <a:lvl4pPr marL="1828800" lvl="3" indent="-304800" rtl="0">
              <a:lnSpc>
                <a:spcPct val="115000"/>
              </a:lnSpc>
              <a:spcBef>
                <a:spcPts val="0"/>
              </a:spcBef>
              <a:spcAft>
                <a:spcPts val="0"/>
              </a:spcAft>
              <a:buClr>
                <a:srgbClr val="FFC800"/>
              </a:buClr>
              <a:buSzPts val="1200"/>
              <a:buFont typeface="Nunito Light"/>
              <a:buChar char="●"/>
              <a:defRPr/>
            </a:lvl4pPr>
            <a:lvl5pPr marL="2286000" lvl="4" indent="-304800" rtl="0">
              <a:lnSpc>
                <a:spcPct val="115000"/>
              </a:lnSpc>
              <a:spcBef>
                <a:spcPts val="0"/>
              </a:spcBef>
              <a:spcAft>
                <a:spcPts val="0"/>
              </a:spcAft>
              <a:buClr>
                <a:srgbClr val="434343"/>
              </a:buClr>
              <a:buSzPts val="1200"/>
              <a:buFont typeface="Nunito Light"/>
              <a:buChar char="○"/>
              <a:defRPr/>
            </a:lvl5pPr>
            <a:lvl6pPr marL="2743200" lvl="5" indent="-304800" rtl="0">
              <a:lnSpc>
                <a:spcPct val="115000"/>
              </a:lnSpc>
              <a:spcBef>
                <a:spcPts val="0"/>
              </a:spcBef>
              <a:spcAft>
                <a:spcPts val="0"/>
              </a:spcAft>
              <a:buClr>
                <a:srgbClr val="434343"/>
              </a:buClr>
              <a:buSzPts val="1200"/>
              <a:buFont typeface="Nunito Light"/>
              <a:buChar char="■"/>
              <a:defRPr/>
            </a:lvl6pPr>
            <a:lvl7pPr marL="3200400" lvl="6" indent="-304800" rtl="0">
              <a:lnSpc>
                <a:spcPct val="115000"/>
              </a:lnSpc>
              <a:spcBef>
                <a:spcPts val="0"/>
              </a:spcBef>
              <a:spcAft>
                <a:spcPts val="0"/>
              </a:spcAft>
              <a:buClr>
                <a:srgbClr val="434343"/>
              </a:buClr>
              <a:buSzPts val="1200"/>
              <a:buFont typeface="Nunito Light"/>
              <a:buChar char="●"/>
              <a:defRPr/>
            </a:lvl7pPr>
            <a:lvl8pPr marL="3657600" lvl="7" indent="-304800" rtl="0">
              <a:lnSpc>
                <a:spcPct val="115000"/>
              </a:lnSpc>
              <a:spcBef>
                <a:spcPts val="0"/>
              </a:spcBef>
              <a:spcAft>
                <a:spcPts val="0"/>
              </a:spcAft>
              <a:buClr>
                <a:srgbClr val="434343"/>
              </a:buClr>
              <a:buSzPts val="1200"/>
              <a:buFont typeface="Nunito Light"/>
              <a:buChar char="○"/>
              <a:defRPr/>
            </a:lvl8pPr>
            <a:lvl9pPr marL="4114800" lvl="8" indent="-304800" rtl="0">
              <a:lnSpc>
                <a:spcPct val="115000"/>
              </a:lnSpc>
              <a:spcBef>
                <a:spcPts val="0"/>
              </a:spcBef>
              <a:spcAft>
                <a:spcPts val="0"/>
              </a:spcAft>
              <a:buClr>
                <a:srgbClr val="434343"/>
              </a:buClr>
              <a:buSzPts val="1200"/>
              <a:buFont typeface="Nunito Light"/>
              <a:buChar char="■"/>
              <a:defRPr/>
            </a:lvl9pPr>
          </a:lstStyle>
          <a:p>
            <a:endParaRPr/>
          </a:p>
        </p:txBody>
      </p:sp>
      <p:grpSp>
        <p:nvGrpSpPr>
          <p:cNvPr id="783" name="Google Shape;783;p19"/>
          <p:cNvGrpSpPr/>
          <p:nvPr/>
        </p:nvGrpSpPr>
        <p:grpSpPr>
          <a:xfrm>
            <a:off x="419652" y="-320547"/>
            <a:ext cx="8890113" cy="5704837"/>
            <a:chOff x="419652" y="-320547"/>
            <a:chExt cx="8890113" cy="5704837"/>
          </a:xfrm>
        </p:grpSpPr>
        <p:grpSp>
          <p:nvGrpSpPr>
            <p:cNvPr id="784" name="Google Shape;784;p19"/>
            <p:cNvGrpSpPr/>
            <p:nvPr/>
          </p:nvGrpSpPr>
          <p:grpSpPr>
            <a:xfrm>
              <a:off x="7877556" y="-320547"/>
              <a:ext cx="1180258" cy="1608559"/>
              <a:chOff x="4046769" y="1482116"/>
              <a:chExt cx="1180258" cy="1608559"/>
            </a:xfrm>
          </p:grpSpPr>
          <p:grpSp>
            <p:nvGrpSpPr>
              <p:cNvPr id="785" name="Google Shape;785;p19"/>
              <p:cNvGrpSpPr/>
              <p:nvPr/>
            </p:nvGrpSpPr>
            <p:grpSpPr>
              <a:xfrm>
                <a:off x="4046769" y="1482116"/>
                <a:ext cx="1180258" cy="1608559"/>
                <a:chOff x="4046769" y="1482116"/>
                <a:chExt cx="1180258" cy="1608559"/>
              </a:xfrm>
            </p:grpSpPr>
            <p:grpSp>
              <p:nvGrpSpPr>
                <p:cNvPr id="786" name="Google Shape;786;p19"/>
                <p:cNvGrpSpPr/>
                <p:nvPr/>
              </p:nvGrpSpPr>
              <p:grpSpPr>
                <a:xfrm>
                  <a:off x="4046769" y="1482116"/>
                  <a:ext cx="873044" cy="756167"/>
                  <a:chOff x="8022925" y="186250"/>
                  <a:chExt cx="815700" cy="706500"/>
                </a:xfrm>
              </p:grpSpPr>
              <p:sp>
                <p:nvSpPr>
                  <p:cNvPr id="787" name="Google Shape;787;p19"/>
                  <p:cNvSpPr/>
                  <p:nvPr/>
                </p:nvSpPr>
                <p:spPr>
                  <a:xfrm>
                    <a:off x="8022925" y="186250"/>
                    <a:ext cx="815700" cy="706500"/>
                  </a:xfrm>
                  <a:prstGeom prst="hexagon">
                    <a:avLst>
                      <a:gd name="adj" fmla="val 25000"/>
                      <a:gd name="vf" fmla="val 115470"/>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Arial" panose="020B0604020202020204" pitchFamily="34" charset="0"/>
                      <a:ea typeface="Lato"/>
                      <a:cs typeface="Arial" panose="020B0604020202020204" pitchFamily="34" charset="0"/>
                      <a:sym typeface="Lato"/>
                    </a:endParaRPr>
                  </a:p>
                </p:txBody>
              </p:sp>
              <p:sp>
                <p:nvSpPr>
                  <p:cNvPr id="788" name="Google Shape;788;p19"/>
                  <p:cNvSpPr/>
                  <p:nvPr/>
                </p:nvSpPr>
                <p:spPr>
                  <a:xfrm>
                    <a:off x="8133718" y="282237"/>
                    <a:ext cx="594300" cy="514500"/>
                  </a:xfrm>
                  <a:prstGeom prst="hexagon">
                    <a:avLst>
                      <a:gd name="adj" fmla="val 25000"/>
                      <a:gd name="vf" fmla="val 115470"/>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Arial" panose="020B0604020202020204" pitchFamily="34" charset="0"/>
                      <a:ea typeface="Lato"/>
                      <a:cs typeface="Arial" panose="020B0604020202020204" pitchFamily="34" charset="0"/>
                      <a:sym typeface="Lato"/>
                    </a:endParaRPr>
                  </a:p>
                </p:txBody>
              </p:sp>
              <p:sp>
                <p:nvSpPr>
                  <p:cNvPr id="789" name="Google Shape;789;p19"/>
                  <p:cNvSpPr/>
                  <p:nvPr/>
                </p:nvSpPr>
                <p:spPr>
                  <a:xfrm>
                    <a:off x="8240438" y="374705"/>
                    <a:ext cx="380700" cy="329700"/>
                  </a:xfrm>
                  <a:prstGeom prst="hexagon">
                    <a:avLst>
                      <a:gd name="adj" fmla="val 25000"/>
                      <a:gd name="vf" fmla="val 115470"/>
                    </a:avLst>
                  </a:prstGeom>
                  <a:no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Arial" panose="020B0604020202020204" pitchFamily="34" charset="0"/>
                      <a:ea typeface="Lato"/>
                      <a:cs typeface="Arial" panose="020B0604020202020204" pitchFamily="34" charset="0"/>
                      <a:sym typeface="Lato"/>
                    </a:endParaRPr>
                  </a:p>
                </p:txBody>
              </p:sp>
            </p:grpSp>
            <p:sp>
              <p:nvSpPr>
                <p:cNvPr id="790" name="Google Shape;790;p19"/>
                <p:cNvSpPr/>
                <p:nvPr/>
              </p:nvSpPr>
              <p:spPr>
                <a:xfrm>
                  <a:off x="4919827" y="1953578"/>
                  <a:ext cx="307200" cy="266100"/>
                </a:xfrm>
                <a:prstGeom prst="hexagon">
                  <a:avLst>
                    <a:gd name="adj" fmla="val 25000"/>
                    <a:gd name="vf" fmla="val 115470"/>
                  </a:avLst>
                </a:prstGeom>
                <a:solidFill>
                  <a:srgbClr val="AFE0D9">
                    <a:alpha val="59490"/>
                  </a:srgbClr>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Arial" panose="020B0604020202020204" pitchFamily="34" charset="0"/>
                    <a:ea typeface="Lato"/>
                    <a:cs typeface="Arial" panose="020B0604020202020204" pitchFamily="34" charset="0"/>
                    <a:sym typeface="Lato"/>
                  </a:endParaRPr>
                </a:p>
              </p:txBody>
            </p:sp>
            <p:sp>
              <p:nvSpPr>
                <p:cNvPr id="791" name="Google Shape;791;p19"/>
                <p:cNvSpPr/>
                <p:nvPr/>
              </p:nvSpPr>
              <p:spPr>
                <a:xfrm>
                  <a:off x="5022288" y="2988375"/>
                  <a:ext cx="102300" cy="102300"/>
                </a:xfrm>
                <a:prstGeom prst="ellipse">
                  <a:avLst/>
                </a:prstGeom>
                <a:solidFill>
                  <a:schemeClr val="lt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Arial" panose="020B0604020202020204" pitchFamily="34" charset="0"/>
                    <a:ea typeface="Lato"/>
                    <a:cs typeface="Arial" panose="020B0604020202020204" pitchFamily="34" charset="0"/>
                    <a:sym typeface="Lato"/>
                  </a:endParaRPr>
                </a:p>
              </p:txBody>
            </p:sp>
          </p:grpSp>
          <p:cxnSp>
            <p:nvCxnSpPr>
              <p:cNvPr id="792" name="Google Shape;792;p19"/>
              <p:cNvCxnSpPr>
                <a:stCxn id="787" idx="1"/>
                <a:endCxn id="793" idx="0"/>
              </p:cNvCxnSpPr>
              <p:nvPr/>
            </p:nvCxnSpPr>
            <p:spPr>
              <a:xfrm>
                <a:off x="4730771" y="2238282"/>
                <a:ext cx="172800" cy="135000"/>
              </a:xfrm>
              <a:prstGeom prst="straightConnector1">
                <a:avLst/>
              </a:prstGeom>
              <a:noFill/>
              <a:ln w="9525" cap="flat" cmpd="sng">
                <a:solidFill>
                  <a:schemeClr val="dk2"/>
                </a:solidFill>
                <a:prstDash val="solid"/>
                <a:round/>
                <a:headEnd type="none" w="med" len="med"/>
                <a:tailEnd type="none" w="med" len="med"/>
              </a:ln>
            </p:spPr>
          </p:cxnSp>
          <p:sp>
            <p:nvSpPr>
              <p:cNvPr id="793" name="Google Shape;793;p19"/>
              <p:cNvSpPr/>
              <p:nvPr/>
            </p:nvSpPr>
            <p:spPr>
              <a:xfrm rot="-5400000">
                <a:off x="4653574" y="2406673"/>
                <a:ext cx="499800" cy="432900"/>
              </a:xfrm>
              <a:prstGeom prst="hexagon">
                <a:avLst>
                  <a:gd name="adj" fmla="val 25000"/>
                  <a:gd name="vf" fmla="val 115470"/>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Arial" panose="020B0604020202020204" pitchFamily="34" charset="0"/>
                  <a:ea typeface="Lato"/>
                  <a:cs typeface="Arial" panose="020B0604020202020204" pitchFamily="34" charset="0"/>
                  <a:sym typeface="Lato"/>
                </a:endParaRPr>
              </a:p>
            </p:txBody>
          </p:sp>
          <p:sp>
            <p:nvSpPr>
              <p:cNvPr id="794" name="Google Shape;794;p19"/>
              <p:cNvSpPr/>
              <p:nvPr/>
            </p:nvSpPr>
            <p:spPr>
              <a:xfrm rot="-5400000">
                <a:off x="4704500" y="2450622"/>
                <a:ext cx="398100" cy="345000"/>
              </a:xfrm>
              <a:prstGeom prst="hexagon">
                <a:avLst>
                  <a:gd name="adj" fmla="val 25000"/>
                  <a:gd name="vf" fmla="val 115470"/>
                </a:avLst>
              </a:prstGeom>
              <a:no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Arial" panose="020B0604020202020204" pitchFamily="34" charset="0"/>
                  <a:ea typeface="Lato"/>
                  <a:cs typeface="Arial" panose="020B0604020202020204" pitchFamily="34" charset="0"/>
                  <a:sym typeface="Lato"/>
                </a:endParaRPr>
              </a:p>
            </p:txBody>
          </p:sp>
        </p:grpSp>
        <p:grpSp>
          <p:nvGrpSpPr>
            <p:cNvPr id="795" name="Google Shape;795;p19"/>
            <p:cNvGrpSpPr/>
            <p:nvPr/>
          </p:nvGrpSpPr>
          <p:grpSpPr>
            <a:xfrm rot="-5400000">
              <a:off x="7939929" y="3878757"/>
              <a:ext cx="1055513" cy="1684159"/>
              <a:chOff x="9132525" y="-311776"/>
              <a:chExt cx="1055513" cy="1684159"/>
            </a:xfrm>
          </p:grpSpPr>
          <p:grpSp>
            <p:nvGrpSpPr>
              <p:cNvPr id="796" name="Google Shape;796;p19"/>
              <p:cNvGrpSpPr/>
              <p:nvPr/>
            </p:nvGrpSpPr>
            <p:grpSpPr>
              <a:xfrm>
                <a:off x="9314994" y="616216"/>
                <a:ext cx="873044" cy="756167"/>
                <a:chOff x="8022925" y="186250"/>
                <a:chExt cx="815700" cy="706500"/>
              </a:xfrm>
            </p:grpSpPr>
            <p:sp>
              <p:nvSpPr>
                <p:cNvPr id="797" name="Google Shape;797;p19"/>
                <p:cNvSpPr/>
                <p:nvPr/>
              </p:nvSpPr>
              <p:spPr>
                <a:xfrm>
                  <a:off x="8022925" y="186250"/>
                  <a:ext cx="815700" cy="706500"/>
                </a:xfrm>
                <a:prstGeom prst="hexagon">
                  <a:avLst>
                    <a:gd name="adj" fmla="val 25000"/>
                    <a:gd name="vf" fmla="val 115470"/>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Arial" panose="020B0604020202020204" pitchFamily="34" charset="0"/>
                    <a:ea typeface="Lato"/>
                    <a:cs typeface="Arial" panose="020B0604020202020204" pitchFamily="34" charset="0"/>
                    <a:sym typeface="Lato"/>
                  </a:endParaRPr>
                </a:p>
              </p:txBody>
            </p:sp>
            <p:sp>
              <p:nvSpPr>
                <p:cNvPr id="798" name="Google Shape;798;p19"/>
                <p:cNvSpPr/>
                <p:nvPr/>
              </p:nvSpPr>
              <p:spPr>
                <a:xfrm>
                  <a:off x="8133718" y="282237"/>
                  <a:ext cx="594300" cy="514500"/>
                </a:xfrm>
                <a:prstGeom prst="hexagon">
                  <a:avLst>
                    <a:gd name="adj" fmla="val 25000"/>
                    <a:gd name="vf" fmla="val 115470"/>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Arial" panose="020B0604020202020204" pitchFamily="34" charset="0"/>
                    <a:ea typeface="Lato"/>
                    <a:cs typeface="Arial" panose="020B0604020202020204" pitchFamily="34" charset="0"/>
                    <a:sym typeface="Lato"/>
                  </a:endParaRPr>
                </a:p>
              </p:txBody>
            </p:sp>
            <p:sp>
              <p:nvSpPr>
                <p:cNvPr id="799" name="Google Shape;799;p19"/>
                <p:cNvSpPr/>
                <p:nvPr/>
              </p:nvSpPr>
              <p:spPr>
                <a:xfrm>
                  <a:off x="8240438" y="374705"/>
                  <a:ext cx="380700" cy="329700"/>
                </a:xfrm>
                <a:prstGeom prst="hexagon">
                  <a:avLst>
                    <a:gd name="adj" fmla="val 25000"/>
                    <a:gd name="vf" fmla="val 115470"/>
                  </a:avLst>
                </a:prstGeom>
                <a:no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Arial" panose="020B0604020202020204" pitchFamily="34" charset="0"/>
                    <a:ea typeface="Lato"/>
                    <a:cs typeface="Arial" panose="020B0604020202020204" pitchFamily="34" charset="0"/>
                    <a:sym typeface="Lato"/>
                  </a:endParaRPr>
                </a:p>
              </p:txBody>
            </p:sp>
          </p:grpSp>
          <p:sp>
            <p:nvSpPr>
              <p:cNvPr id="800" name="Google Shape;800;p19"/>
              <p:cNvSpPr/>
              <p:nvPr/>
            </p:nvSpPr>
            <p:spPr>
              <a:xfrm>
                <a:off x="9240001" y="-311776"/>
                <a:ext cx="457200" cy="396000"/>
              </a:xfrm>
              <a:prstGeom prst="hexagon">
                <a:avLst>
                  <a:gd name="adj" fmla="val 25000"/>
                  <a:gd name="vf" fmla="val 115470"/>
                </a:avLst>
              </a:prstGeom>
              <a:no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Arial" panose="020B0604020202020204" pitchFamily="34" charset="0"/>
                  <a:ea typeface="Lato"/>
                  <a:cs typeface="Arial" panose="020B0604020202020204" pitchFamily="34" charset="0"/>
                  <a:sym typeface="Lato"/>
                </a:endParaRPr>
              </a:p>
            </p:txBody>
          </p:sp>
          <p:sp>
            <p:nvSpPr>
              <p:cNvPr id="801" name="Google Shape;801;p19"/>
              <p:cNvSpPr/>
              <p:nvPr/>
            </p:nvSpPr>
            <p:spPr>
              <a:xfrm>
                <a:off x="9283263" y="531775"/>
                <a:ext cx="102300" cy="102300"/>
              </a:xfrm>
              <a:prstGeom prst="ellipse">
                <a:avLst/>
              </a:prstGeom>
              <a:solidFill>
                <a:schemeClr val="lt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Arial" panose="020B0604020202020204" pitchFamily="34" charset="0"/>
                  <a:ea typeface="Lato"/>
                  <a:cs typeface="Arial" panose="020B0604020202020204" pitchFamily="34" charset="0"/>
                  <a:sym typeface="Lato"/>
                </a:endParaRPr>
              </a:p>
            </p:txBody>
          </p:sp>
          <p:grpSp>
            <p:nvGrpSpPr>
              <p:cNvPr id="802" name="Google Shape;802;p19"/>
              <p:cNvGrpSpPr/>
              <p:nvPr/>
            </p:nvGrpSpPr>
            <p:grpSpPr>
              <a:xfrm>
                <a:off x="9132525" y="961850"/>
                <a:ext cx="182469" cy="64800"/>
                <a:chOff x="7584350" y="2943050"/>
                <a:chExt cx="182469" cy="64800"/>
              </a:xfrm>
            </p:grpSpPr>
            <p:cxnSp>
              <p:nvCxnSpPr>
                <p:cNvPr id="803" name="Google Shape;803;p19"/>
                <p:cNvCxnSpPr>
                  <a:stCxn id="797" idx="3"/>
                </p:cNvCxnSpPr>
                <p:nvPr/>
              </p:nvCxnSpPr>
              <p:spPr>
                <a:xfrm>
                  <a:off x="7689869" y="2898549"/>
                  <a:ext cx="0" cy="153900"/>
                </a:xfrm>
                <a:prstGeom prst="straightConnector1">
                  <a:avLst/>
                </a:prstGeom>
                <a:noFill/>
                <a:ln w="9525" cap="flat" cmpd="sng">
                  <a:solidFill>
                    <a:schemeClr val="dk2"/>
                  </a:solidFill>
                  <a:prstDash val="solid"/>
                  <a:round/>
                  <a:headEnd type="none" w="med" len="med"/>
                  <a:tailEnd type="none" w="med" len="med"/>
                </a:ln>
              </p:spPr>
            </p:cxnSp>
            <p:sp>
              <p:nvSpPr>
                <p:cNvPr id="804" name="Google Shape;804;p19"/>
                <p:cNvSpPr/>
                <p:nvPr/>
              </p:nvSpPr>
              <p:spPr>
                <a:xfrm>
                  <a:off x="7584350" y="2943050"/>
                  <a:ext cx="64800" cy="64800"/>
                </a:xfrm>
                <a:prstGeom prst="ellipse">
                  <a:avLst/>
                </a:prstGeom>
                <a:solidFill>
                  <a:schemeClr val="lt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Arial" panose="020B0604020202020204" pitchFamily="34" charset="0"/>
                    <a:ea typeface="Lato"/>
                    <a:cs typeface="Arial" panose="020B0604020202020204" pitchFamily="34" charset="0"/>
                    <a:sym typeface="Lato"/>
                  </a:endParaRPr>
                </a:p>
              </p:txBody>
            </p:sp>
          </p:grpSp>
          <p:sp>
            <p:nvSpPr>
              <p:cNvPr id="805" name="Google Shape;805;p19"/>
              <p:cNvSpPr/>
              <p:nvPr/>
            </p:nvSpPr>
            <p:spPr>
              <a:xfrm>
                <a:off x="9315002" y="174953"/>
                <a:ext cx="307200" cy="266100"/>
              </a:xfrm>
              <a:prstGeom prst="hexagon">
                <a:avLst>
                  <a:gd name="adj" fmla="val 25000"/>
                  <a:gd name="vf" fmla="val 115470"/>
                </a:avLst>
              </a:prstGeom>
              <a:solidFill>
                <a:srgbClr val="AFE0D9">
                  <a:alpha val="59490"/>
                </a:srgbClr>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Arial" panose="020B0604020202020204" pitchFamily="34" charset="0"/>
                  <a:ea typeface="Lato"/>
                  <a:cs typeface="Arial" panose="020B0604020202020204" pitchFamily="34" charset="0"/>
                  <a:sym typeface="Lato"/>
                </a:endParaRPr>
              </a:p>
            </p:txBody>
          </p:sp>
        </p:grpSp>
        <p:grpSp>
          <p:nvGrpSpPr>
            <p:cNvPr id="806" name="Google Shape;806;p19"/>
            <p:cNvGrpSpPr/>
            <p:nvPr/>
          </p:nvGrpSpPr>
          <p:grpSpPr>
            <a:xfrm>
              <a:off x="419652" y="4608574"/>
              <a:ext cx="895761" cy="775716"/>
              <a:chOff x="8734757" y="961160"/>
              <a:chExt cx="586500" cy="507900"/>
            </a:xfrm>
          </p:grpSpPr>
          <p:sp>
            <p:nvSpPr>
              <p:cNvPr id="807" name="Google Shape;807;p19"/>
              <p:cNvSpPr/>
              <p:nvPr/>
            </p:nvSpPr>
            <p:spPr>
              <a:xfrm>
                <a:off x="8734757" y="961160"/>
                <a:ext cx="586500" cy="507900"/>
              </a:xfrm>
              <a:prstGeom prst="hexagon">
                <a:avLst>
                  <a:gd name="adj" fmla="val 25000"/>
                  <a:gd name="vf" fmla="val 115470"/>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Arial" panose="020B0604020202020204" pitchFamily="34" charset="0"/>
                  <a:ea typeface="Lato"/>
                  <a:cs typeface="Arial" panose="020B0604020202020204" pitchFamily="34" charset="0"/>
                  <a:sym typeface="Lato"/>
                </a:endParaRPr>
              </a:p>
            </p:txBody>
          </p:sp>
          <p:sp>
            <p:nvSpPr>
              <p:cNvPr id="808" name="Google Shape;808;p19"/>
              <p:cNvSpPr/>
              <p:nvPr/>
            </p:nvSpPr>
            <p:spPr>
              <a:xfrm>
                <a:off x="8765857" y="988132"/>
                <a:ext cx="524400" cy="453900"/>
              </a:xfrm>
              <a:prstGeom prst="hexagon">
                <a:avLst>
                  <a:gd name="adj" fmla="val 25000"/>
                  <a:gd name="vf" fmla="val 115470"/>
                </a:avLst>
              </a:prstGeom>
              <a:no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Arial" panose="020B0604020202020204" pitchFamily="34" charset="0"/>
                  <a:ea typeface="Lato"/>
                  <a:cs typeface="Arial" panose="020B0604020202020204" pitchFamily="34" charset="0"/>
                  <a:sym typeface="Lato"/>
                </a:endParaRPr>
              </a:p>
            </p:txBody>
          </p:sp>
          <p:sp>
            <p:nvSpPr>
              <p:cNvPr id="809" name="Google Shape;809;p19"/>
              <p:cNvSpPr/>
              <p:nvPr/>
            </p:nvSpPr>
            <p:spPr>
              <a:xfrm>
                <a:off x="8858328" y="1068242"/>
                <a:ext cx="339300" cy="293700"/>
              </a:xfrm>
              <a:prstGeom prst="hexagon">
                <a:avLst>
                  <a:gd name="adj" fmla="val 25000"/>
                  <a:gd name="vf" fmla="val 115470"/>
                </a:avLst>
              </a:prstGeom>
              <a:solidFill>
                <a:schemeClr val="accent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Arial" panose="020B0604020202020204" pitchFamily="34" charset="0"/>
                  <a:ea typeface="Lato"/>
                  <a:cs typeface="Arial" panose="020B0604020202020204" pitchFamily="34" charset="0"/>
                  <a:sym typeface="Lato"/>
                </a:endParaRPr>
              </a:p>
            </p:txBody>
          </p:sp>
        </p:grpSp>
      </p:gr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itle and three columns 2">
  <p:cSld name="CUSTOM_6_1_1">
    <p:spTree>
      <p:nvGrpSpPr>
        <p:cNvPr id="1" name="Shape 988"/>
        <p:cNvGrpSpPr/>
        <p:nvPr/>
      </p:nvGrpSpPr>
      <p:grpSpPr>
        <a:xfrm>
          <a:off x="0" y="0"/>
          <a:ext cx="0" cy="0"/>
          <a:chOff x="0" y="0"/>
          <a:chExt cx="0" cy="0"/>
        </a:xfrm>
      </p:grpSpPr>
      <p:sp>
        <p:nvSpPr>
          <p:cNvPr id="989" name="Google Shape;989;p23"/>
          <p:cNvSpPr txBox="1">
            <a:spLocks noGrp="1"/>
          </p:cNvSpPr>
          <p:nvPr>
            <p:ph type="title"/>
          </p:nvPr>
        </p:nvSpPr>
        <p:spPr>
          <a:xfrm>
            <a:off x="720000" y="445025"/>
            <a:ext cx="77040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3000"/>
              <a:buNone/>
              <a:defRPr>
                <a:latin typeface="Arial" panose="020B0604020202020204" pitchFamily="34" charset="0"/>
                <a:cs typeface="Arial" panose="020B0604020202020204" pitchFamily="34" charset="0"/>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
        <p:nvSpPr>
          <p:cNvPr id="990" name="Google Shape;990;p23"/>
          <p:cNvSpPr txBox="1">
            <a:spLocks noGrp="1"/>
          </p:cNvSpPr>
          <p:nvPr>
            <p:ph type="subTitle" idx="1"/>
          </p:nvPr>
        </p:nvSpPr>
        <p:spPr>
          <a:xfrm>
            <a:off x="1294375" y="1655237"/>
            <a:ext cx="7136400" cy="527700"/>
          </a:xfrm>
          <a:prstGeom prst="rect">
            <a:avLst/>
          </a:prstGeom>
        </p:spPr>
        <p:txBody>
          <a:bodyPr spcFirstLastPara="1" wrap="square" lIns="91425" tIns="91425" rIns="91425" bIns="91425" anchor="t" anchorCtr="0">
            <a:noAutofit/>
          </a:bodyPr>
          <a:lstStyle>
            <a:lvl1pPr lvl="0" rtl="0">
              <a:lnSpc>
                <a:spcPct val="115000"/>
              </a:lnSpc>
              <a:spcBef>
                <a:spcPts val="0"/>
              </a:spcBef>
              <a:spcAft>
                <a:spcPts val="0"/>
              </a:spcAft>
              <a:buSzPts val="1400"/>
              <a:buNone/>
              <a:defRPr sz="1400">
                <a:latin typeface="Arial" panose="020B0604020202020204" pitchFamily="34" charset="0"/>
                <a:cs typeface="Arial" panose="020B0604020202020204" pitchFamily="34" charset="0"/>
              </a:defRPr>
            </a:lvl1pPr>
            <a:lvl2pPr lvl="1" rtl="0">
              <a:lnSpc>
                <a:spcPct val="115000"/>
              </a:lnSpc>
              <a:spcBef>
                <a:spcPts val="0"/>
              </a:spcBef>
              <a:spcAft>
                <a:spcPts val="0"/>
              </a:spcAft>
              <a:buSzPts val="1400"/>
              <a:buNone/>
              <a:defRPr/>
            </a:lvl2pPr>
            <a:lvl3pPr lvl="2" rtl="0">
              <a:lnSpc>
                <a:spcPct val="115000"/>
              </a:lnSpc>
              <a:spcBef>
                <a:spcPts val="0"/>
              </a:spcBef>
              <a:spcAft>
                <a:spcPts val="0"/>
              </a:spcAft>
              <a:buSzPts val="1400"/>
              <a:buNone/>
              <a:defRPr/>
            </a:lvl3pPr>
            <a:lvl4pPr lvl="3" rtl="0">
              <a:lnSpc>
                <a:spcPct val="115000"/>
              </a:lnSpc>
              <a:spcBef>
                <a:spcPts val="0"/>
              </a:spcBef>
              <a:spcAft>
                <a:spcPts val="0"/>
              </a:spcAft>
              <a:buSzPts val="1400"/>
              <a:buNone/>
              <a:defRPr/>
            </a:lvl4pPr>
            <a:lvl5pPr lvl="4" rtl="0">
              <a:lnSpc>
                <a:spcPct val="115000"/>
              </a:lnSpc>
              <a:spcBef>
                <a:spcPts val="0"/>
              </a:spcBef>
              <a:spcAft>
                <a:spcPts val="0"/>
              </a:spcAft>
              <a:buSzPts val="1400"/>
              <a:buNone/>
              <a:defRPr/>
            </a:lvl5pPr>
            <a:lvl6pPr lvl="5" rtl="0">
              <a:lnSpc>
                <a:spcPct val="115000"/>
              </a:lnSpc>
              <a:spcBef>
                <a:spcPts val="0"/>
              </a:spcBef>
              <a:spcAft>
                <a:spcPts val="0"/>
              </a:spcAft>
              <a:buSzPts val="1400"/>
              <a:buNone/>
              <a:defRPr/>
            </a:lvl6pPr>
            <a:lvl7pPr lvl="6" rtl="0">
              <a:lnSpc>
                <a:spcPct val="115000"/>
              </a:lnSpc>
              <a:spcBef>
                <a:spcPts val="0"/>
              </a:spcBef>
              <a:spcAft>
                <a:spcPts val="0"/>
              </a:spcAft>
              <a:buSzPts val="1400"/>
              <a:buNone/>
              <a:defRPr/>
            </a:lvl7pPr>
            <a:lvl8pPr lvl="7" rtl="0">
              <a:lnSpc>
                <a:spcPct val="115000"/>
              </a:lnSpc>
              <a:spcBef>
                <a:spcPts val="0"/>
              </a:spcBef>
              <a:spcAft>
                <a:spcPts val="0"/>
              </a:spcAft>
              <a:buSzPts val="1400"/>
              <a:buNone/>
              <a:defRPr/>
            </a:lvl8pPr>
            <a:lvl9pPr lvl="8" rtl="0">
              <a:lnSpc>
                <a:spcPct val="115000"/>
              </a:lnSpc>
              <a:spcBef>
                <a:spcPts val="0"/>
              </a:spcBef>
              <a:spcAft>
                <a:spcPts val="0"/>
              </a:spcAft>
              <a:buSzPts val="1400"/>
              <a:buNone/>
              <a:defRPr/>
            </a:lvl9pPr>
          </a:lstStyle>
          <a:p>
            <a:endParaRPr/>
          </a:p>
        </p:txBody>
      </p:sp>
      <p:sp>
        <p:nvSpPr>
          <p:cNvPr id="991" name="Google Shape;991;p23"/>
          <p:cNvSpPr txBox="1">
            <a:spLocks noGrp="1"/>
          </p:cNvSpPr>
          <p:nvPr>
            <p:ph type="subTitle" idx="2"/>
          </p:nvPr>
        </p:nvSpPr>
        <p:spPr>
          <a:xfrm>
            <a:off x="1294385" y="2798237"/>
            <a:ext cx="7136400" cy="527700"/>
          </a:xfrm>
          <a:prstGeom prst="rect">
            <a:avLst/>
          </a:prstGeom>
        </p:spPr>
        <p:txBody>
          <a:bodyPr spcFirstLastPara="1" wrap="square" lIns="91425" tIns="91425" rIns="91425" bIns="91425" anchor="t" anchorCtr="0">
            <a:noAutofit/>
          </a:bodyPr>
          <a:lstStyle>
            <a:lvl1pPr lvl="0" rtl="0">
              <a:lnSpc>
                <a:spcPct val="115000"/>
              </a:lnSpc>
              <a:spcBef>
                <a:spcPts val="0"/>
              </a:spcBef>
              <a:spcAft>
                <a:spcPts val="0"/>
              </a:spcAft>
              <a:buSzPts val="1400"/>
              <a:buNone/>
              <a:defRPr sz="1400">
                <a:latin typeface="Arial" panose="020B0604020202020204" pitchFamily="34" charset="0"/>
                <a:cs typeface="Arial" panose="020B0604020202020204" pitchFamily="34" charset="0"/>
              </a:defRPr>
            </a:lvl1pPr>
            <a:lvl2pPr lvl="1" rtl="0">
              <a:lnSpc>
                <a:spcPct val="115000"/>
              </a:lnSpc>
              <a:spcBef>
                <a:spcPts val="0"/>
              </a:spcBef>
              <a:spcAft>
                <a:spcPts val="0"/>
              </a:spcAft>
              <a:buSzPts val="1400"/>
              <a:buNone/>
              <a:defRPr/>
            </a:lvl2pPr>
            <a:lvl3pPr lvl="2" rtl="0">
              <a:lnSpc>
                <a:spcPct val="115000"/>
              </a:lnSpc>
              <a:spcBef>
                <a:spcPts val="0"/>
              </a:spcBef>
              <a:spcAft>
                <a:spcPts val="0"/>
              </a:spcAft>
              <a:buSzPts val="1400"/>
              <a:buNone/>
              <a:defRPr/>
            </a:lvl3pPr>
            <a:lvl4pPr lvl="3" rtl="0">
              <a:lnSpc>
                <a:spcPct val="115000"/>
              </a:lnSpc>
              <a:spcBef>
                <a:spcPts val="0"/>
              </a:spcBef>
              <a:spcAft>
                <a:spcPts val="0"/>
              </a:spcAft>
              <a:buSzPts val="1400"/>
              <a:buNone/>
              <a:defRPr/>
            </a:lvl4pPr>
            <a:lvl5pPr lvl="4" rtl="0">
              <a:lnSpc>
                <a:spcPct val="115000"/>
              </a:lnSpc>
              <a:spcBef>
                <a:spcPts val="0"/>
              </a:spcBef>
              <a:spcAft>
                <a:spcPts val="0"/>
              </a:spcAft>
              <a:buSzPts val="1400"/>
              <a:buNone/>
              <a:defRPr/>
            </a:lvl5pPr>
            <a:lvl6pPr lvl="5" rtl="0">
              <a:lnSpc>
                <a:spcPct val="115000"/>
              </a:lnSpc>
              <a:spcBef>
                <a:spcPts val="0"/>
              </a:spcBef>
              <a:spcAft>
                <a:spcPts val="0"/>
              </a:spcAft>
              <a:buSzPts val="1400"/>
              <a:buNone/>
              <a:defRPr/>
            </a:lvl6pPr>
            <a:lvl7pPr lvl="6" rtl="0">
              <a:lnSpc>
                <a:spcPct val="115000"/>
              </a:lnSpc>
              <a:spcBef>
                <a:spcPts val="0"/>
              </a:spcBef>
              <a:spcAft>
                <a:spcPts val="0"/>
              </a:spcAft>
              <a:buSzPts val="1400"/>
              <a:buNone/>
              <a:defRPr/>
            </a:lvl7pPr>
            <a:lvl8pPr lvl="7" rtl="0">
              <a:lnSpc>
                <a:spcPct val="115000"/>
              </a:lnSpc>
              <a:spcBef>
                <a:spcPts val="0"/>
              </a:spcBef>
              <a:spcAft>
                <a:spcPts val="0"/>
              </a:spcAft>
              <a:buSzPts val="1400"/>
              <a:buNone/>
              <a:defRPr/>
            </a:lvl8pPr>
            <a:lvl9pPr lvl="8" rtl="0">
              <a:lnSpc>
                <a:spcPct val="115000"/>
              </a:lnSpc>
              <a:spcBef>
                <a:spcPts val="0"/>
              </a:spcBef>
              <a:spcAft>
                <a:spcPts val="0"/>
              </a:spcAft>
              <a:buSzPts val="1400"/>
              <a:buNone/>
              <a:defRPr/>
            </a:lvl9pPr>
          </a:lstStyle>
          <a:p>
            <a:endParaRPr/>
          </a:p>
        </p:txBody>
      </p:sp>
      <p:sp>
        <p:nvSpPr>
          <p:cNvPr id="992" name="Google Shape;992;p23"/>
          <p:cNvSpPr txBox="1">
            <a:spLocks noGrp="1"/>
          </p:cNvSpPr>
          <p:nvPr>
            <p:ph type="subTitle" idx="3"/>
          </p:nvPr>
        </p:nvSpPr>
        <p:spPr>
          <a:xfrm>
            <a:off x="1294385" y="3941237"/>
            <a:ext cx="7136400" cy="527700"/>
          </a:xfrm>
          <a:prstGeom prst="rect">
            <a:avLst/>
          </a:prstGeom>
        </p:spPr>
        <p:txBody>
          <a:bodyPr spcFirstLastPara="1" wrap="square" lIns="91425" tIns="91425" rIns="91425" bIns="91425" anchor="t" anchorCtr="0">
            <a:noAutofit/>
          </a:bodyPr>
          <a:lstStyle>
            <a:lvl1pPr lvl="0" rtl="0">
              <a:lnSpc>
                <a:spcPct val="115000"/>
              </a:lnSpc>
              <a:spcBef>
                <a:spcPts val="0"/>
              </a:spcBef>
              <a:spcAft>
                <a:spcPts val="0"/>
              </a:spcAft>
              <a:buSzPts val="1400"/>
              <a:buNone/>
              <a:defRPr sz="1400">
                <a:latin typeface="Arial" panose="020B0604020202020204" pitchFamily="34" charset="0"/>
                <a:cs typeface="Arial" panose="020B0604020202020204" pitchFamily="34" charset="0"/>
              </a:defRPr>
            </a:lvl1pPr>
            <a:lvl2pPr lvl="1" rtl="0">
              <a:lnSpc>
                <a:spcPct val="115000"/>
              </a:lnSpc>
              <a:spcBef>
                <a:spcPts val="0"/>
              </a:spcBef>
              <a:spcAft>
                <a:spcPts val="0"/>
              </a:spcAft>
              <a:buSzPts val="1400"/>
              <a:buNone/>
              <a:defRPr/>
            </a:lvl2pPr>
            <a:lvl3pPr lvl="2" rtl="0">
              <a:lnSpc>
                <a:spcPct val="115000"/>
              </a:lnSpc>
              <a:spcBef>
                <a:spcPts val="0"/>
              </a:spcBef>
              <a:spcAft>
                <a:spcPts val="0"/>
              </a:spcAft>
              <a:buSzPts val="1400"/>
              <a:buNone/>
              <a:defRPr/>
            </a:lvl3pPr>
            <a:lvl4pPr lvl="3" rtl="0">
              <a:lnSpc>
                <a:spcPct val="115000"/>
              </a:lnSpc>
              <a:spcBef>
                <a:spcPts val="0"/>
              </a:spcBef>
              <a:spcAft>
                <a:spcPts val="0"/>
              </a:spcAft>
              <a:buSzPts val="1400"/>
              <a:buNone/>
              <a:defRPr/>
            </a:lvl4pPr>
            <a:lvl5pPr lvl="4" rtl="0">
              <a:lnSpc>
                <a:spcPct val="115000"/>
              </a:lnSpc>
              <a:spcBef>
                <a:spcPts val="0"/>
              </a:spcBef>
              <a:spcAft>
                <a:spcPts val="0"/>
              </a:spcAft>
              <a:buSzPts val="1400"/>
              <a:buNone/>
              <a:defRPr/>
            </a:lvl5pPr>
            <a:lvl6pPr lvl="5" rtl="0">
              <a:lnSpc>
                <a:spcPct val="115000"/>
              </a:lnSpc>
              <a:spcBef>
                <a:spcPts val="0"/>
              </a:spcBef>
              <a:spcAft>
                <a:spcPts val="0"/>
              </a:spcAft>
              <a:buSzPts val="1400"/>
              <a:buNone/>
              <a:defRPr/>
            </a:lvl6pPr>
            <a:lvl7pPr lvl="6" rtl="0">
              <a:lnSpc>
                <a:spcPct val="115000"/>
              </a:lnSpc>
              <a:spcBef>
                <a:spcPts val="0"/>
              </a:spcBef>
              <a:spcAft>
                <a:spcPts val="0"/>
              </a:spcAft>
              <a:buSzPts val="1400"/>
              <a:buNone/>
              <a:defRPr/>
            </a:lvl7pPr>
            <a:lvl8pPr lvl="7" rtl="0">
              <a:lnSpc>
                <a:spcPct val="115000"/>
              </a:lnSpc>
              <a:spcBef>
                <a:spcPts val="0"/>
              </a:spcBef>
              <a:spcAft>
                <a:spcPts val="0"/>
              </a:spcAft>
              <a:buSzPts val="1400"/>
              <a:buNone/>
              <a:defRPr/>
            </a:lvl8pPr>
            <a:lvl9pPr lvl="8" rtl="0">
              <a:lnSpc>
                <a:spcPct val="115000"/>
              </a:lnSpc>
              <a:spcBef>
                <a:spcPts val="0"/>
              </a:spcBef>
              <a:spcAft>
                <a:spcPts val="0"/>
              </a:spcAft>
              <a:buSzPts val="1400"/>
              <a:buNone/>
              <a:defRPr/>
            </a:lvl9pPr>
          </a:lstStyle>
          <a:p>
            <a:endParaRPr/>
          </a:p>
        </p:txBody>
      </p:sp>
      <p:sp>
        <p:nvSpPr>
          <p:cNvPr id="993" name="Google Shape;993;p23"/>
          <p:cNvSpPr txBox="1">
            <a:spLocks noGrp="1"/>
          </p:cNvSpPr>
          <p:nvPr>
            <p:ph type="subTitle" idx="4"/>
          </p:nvPr>
        </p:nvSpPr>
        <p:spPr>
          <a:xfrm>
            <a:off x="1294375" y="1375477"/>
            <a:ext cx="7136400" cy="427500"/>
          </a:xfrm>
          <a:prstGeom prst="rect">
            <a:avLst/>
          </a:prstGeom>
        </p:spPr>
        <p:txBody>
          <a:bodyPr spcFirstLastPara="1" wrap="square" lIns="91425" tIns="91425" rIns="91425" bIns="91425" anchor="b" anchorCtr="0">
            <a:noAutofit/>
          </a:bodyPr>
          <a:lstStyle>
            <a:lvl1pPr lvl="0" rtl="0">
              <a:lnSpc>
                <a:spcPct val="115000"/>
              </a:lnSpc>
              <a:spcBef>
                <a:spcPts val="0"/>
              </a:spcBef>
              <a:spcAft>
                <a:spcPts val="0"/>
              </a:spcAft>
              <a:buSzPts val="2600"/>
              <a:buFont typeface="Archivo"/>
              <a:buNone/>
              <a:defRPr sz="2000" b="1">
                <a:latin typeface="Arial" panose="020B0604020202020204" pitchFamily="34" charset="0"/>
                <a:ea typeface="Arial" panose="020B0604020202020204" pitchFamily="34" charset="0"/>
                <a:cs typeface="Arial" panose="020B0604020202020204" pitchFamily="34" charset="0"/>
                <a:sym typeface="Archivo"/>
              </a:defRPr>
            </a:lvl1pPr>
            <a:lvl2pPr lvl="1" rtl="0">
              <a:lnSpc>
                <a:spcPct val="115000"/>
              </a:lnSpc>
              <a:spcBef>
                <a:spcPts val="0"/>
              </a:spcBef>
              <a:spcAft>
                <a:spcPts val="0"/>
              </a:spcAft>
              <a:buSzPts val="2600"/>
              <a:buFont typeface="Archivo"/>
              <a:buNone/>
              <a:defRPr sz="2600" b="1">
                <a:latin typeface="Archivo"/>
                <a:ea typeface="Archivo"/>
                <a:cs typeface="Archivo"/>
                <a:sym typeface="Archivo"/>
              </a:defRPr>
            </a:lvl2pPr>
            <a:lvl3pPr lvl="2" rtl="0">
              <a:lnSpc>
                <a:spcPct val="115000"/>
              </a:lnSpc>
              <a:spcBef>
                <a:spcPts val="0"/>
              </a:spcBef>
              <a:spcAft>
                <a:spcPts val="0"/>
              </a:spcAft>
              <a:buSzPts val="2600"/>
              <a:buFont typeface="Archivo"/>
              <a:buNone/>
              <a:defRPr sz="2600" b="1">
                <a:latin typeface="Archivo"/>
                <a:ea typeface="Archivo"/>
                <a:cs typeface="Archivo"/>
                <a:sym typeface="Archivo"/>
              </a:defRPr>
            </a:lvl3pPr>
            <a:lvl4pPr lvl="3" rtl="0">
              <a:lnSpc>
                <a:spcPct val="115000"/>
              </a:lnSpc>
              <a:spcBef>
                <a:spcPts val="0"/>
              </a:spcBef>
              <a:spcAft>
                <a:spcPts val="0"/>
              </a:spcAft>
              <a:buSzPts val="2600"/>
              <a:buFont typeface="Archivo"/>
              <a:buNone/>
              <a:defRPr sz="2600" b="1">
                <a:latin typeface="Archivo"/>
                <a:ea typeface="Archivo"/>
                <a:cs typeface="Archivo"/>
                <a:sym typeface="Archivo"/>
              </a:defRPr>
            </a:lvl4pPr>
            <a:lvl5pPr lvl="4" rtl="0">
              <a:lnSpc>
                <a:spcPct val="115000"/>
              </a:lnSpc>
              <a:spcBef>
                <a:spcPts val="0"/>
              </a:spcBef>
              <a:spcAft>
                <a:spcPts val="0"/>
              </a:spcAft>
              <a:buSzPts val="2600"/>
              <a:buFont typeface="Archivo"/>
              <a:buNone/>
              <a:defRPr sz="2600" b="1">
                <a:latin typeface="Archivo"/>
                <a:ea typeface="Archivo"/>
                <a:cs typeface="Archivo"/>
                <a:sym typeface="Archivo"/>
              </a:defRPr>
            </a:lvl5pPr>
            <a:lvl6pPr lvl="5" rtl="0">
              <a:lnSpc>
                <a:spcPct val="115000"/>
              </a:lnSpc>
              <a:spcBef>
                <a:spcPts val="0"/>
              </a:spcBef>
              <a:spcAft>
                <a:spcPts val="0"/>
              </a:spcAft>
              <a:buSzPts val="2600"/>
              <a:buFont typeface="Archivo"/>
              <a:buNone/>
              <a:defRPr sz="2600" b="1">
                <a:latin typeface="Archivo"/>
                <a:ea typeface="Archivo"/>
                <a:cs typeface="Archivo"/>
                <a:sym typeface="Archivo"/>
              </a:defRPr>
            </a:lvl6pPr>
            <a:lvl7pPr lvl="6" rtl="0">
              <a:lnSpc>
                <a:spcPct val="115000"/>
              </a:lnSpc>
              <a:spcBef>
                <a:spcPts val="0"/>
              </a:spcBef>
              <a:spcAft>
                <a:spcPts val="0"/>
              </a:spcAft>
              <a:buSzPts val="2600"/>
              <a:buFont typeface="Archivo"/>
              <a:buNone/>
              <a:defRPr sz="2600" b="1">
                <a:latin typeface="Archivo"/>
                <a:ea typeface="Archivo"/>
                <a:cs typeface="Archivo"/>
                <a:sym typeface="Archivo"/>
              </a:defRPr>
            </a:lvl7pPr>
            <a:lvl8pPr lvl="7" rtl="0">
              <a:lnSpc>
                <a:spcPct val="115000"/>
              </a:lnSpc>
              <a:spcBef>
                <a:spcPts val="0"/>
              </a:spcBef>
              <a:spcAft>
                <a:spcPts val="0"/>
              </a:spcAft>
              <a:buSzPts val="2600"/>
              <a:buFont typeface="Archivo"/>
              <a:buNone/>
              <a:defRPr sz="2600" b="1">
                <a:latin typeface="Archivo"/>
                <a:ea typeface="Archivo"/>
                <a:cs typeface="Archivo"/>
                <a:sym typeface="Archivo"/>
              </a:defRPr>
            </a:lvl8pPr>
            <a:lvl9pPr lvl="8" rtl="0">
              <a:lnSpc>
                <a:spcPct val="115000"/>
              </a:lnSpc>
              <a:spcBef>
                <a:spcPts val="0"/>
              </a:spcBef>
              <a:spcAft>
                <a:spcPts val="0"/>
              </a:spcAft>
              <a:buSzPts val="2600"/>
              <a:buFont typeface="Archivo"/>
              <a:buNone/>
              <a:defRPr sz="2600" b="1">
                <a:latin typeface="Archivo"/>
                <a:ea typeface="Archivo"/>
                <a:cs typeface="Archivo"/>
                <a:sym typeface="Archivo"/>
              </a:defRPr>
            </a:lvl9pPr>
          </a:lstStyle>
          <a:p>
            <a:endParaRPr/>
          </a:p>
        </p:txBody>
      </p:sp>
      <p:sp>
        <p:nvSpPr>
          <p:cNvPr id="994" name="Google Shape;994;p23"/>
          <p:cNvSpPr txBox="1">
            <a:spLocks noGrp="1"/>
          </p:cNvSpPr>
          <p:nvPr>
            <p:ph type="subTitle" idx="5"/>
          </p:nvPr>
        </p:nvSpPr>
        <p:spPr>
          <a:xfrm>
            <a:off x="1294375" y="2496027"/>
            <a:ext cx="7136400" cy="427500"/>
          </a:xfrm>
          <a:prstGeom prst="rect">
            <a:avLst/>
          </a:prstGeom>
        </p:spPr>
        <p:txBody>
          <a:bodyPr spcFirstLastPara="1" wrap="square" lIns="91425" tIns="91425" rIns="91425" bIns="91425" anchor="b" anchorCtr="0">
            <a:noAutofit/>
          </a:bodyPr>
          <a:lstStyle>
            <a:lvl1pPr lvl="0" rtl="0">
              <a:lnSpc>
                <a:spcPct val="115000"/>
              </a:lnSpc>
              <a:spcBef>
                <a:spcPts val="0"/>
              </a:spcBef>
              <a:spcAft>
                <a:spcPts val="0"/>
              </a:spcAft>
              <a:buSzPts val="2600"/>
              <a:buFont typeface="Archivo"/>
              <a:buNone/>
              <a:defRPr sz="2000" b="1">
                <a:latin typeface="Arial" panose="020B0604020202020204" pitchFamily="34" charset="0"/>
                <a:ea typeface="Arial" panose="020B0604020202020204" pitchFamily="34" charset="0"/>
                <a:cs typeface="Arial" panose="020B0604020202020204" pitchFamily="34" charset="0"/>
                <a:sym typeface="Archivo"/>
              </a:defRPr>
            </a:lvl1pPr>
            <a:lvl2pPr lvl="1" rtl="0">
              <a:lnSpc>
                <a:spcPct val="115000"/>
              </a:lnSpc>
              <a:spcBef>
                <a:spcPts val="0"/>
              </a:spcBef>
              <a:spcAft>
                <a:spcPts val="0"/>
              </a:spcAft>
              <a:buSzPts val="2600"/>
              <a:buFont typeface="Archivo"/>
              <a:buNone/>
              <a:defRPr sz="2600" b="1">
                <a:latin typeface="Archivo"/>
                <a:ea typeface="Archivo"/>
                <a:cs typeface="Archivo"/>
                <a:sym typeface="Archivo"/>
              </a:defRPr>
            </a:lvl2pPr>
            <a:lvl3pPr lvl="2" rtl="0">
              <a:lnSpc>
                <a:spcPct val="115000"/>
              </a:lnSpc>
              <a:spcBef>
                <a:spcPts val="0"/>
              </a:spcBef>
              <a:spcAft>
                <a:spcPts val="0"/>
              </a:spcAft>
              <a:buSzPts val="2600"/>
              <a:buFont typeface="Archivo"/>
              <a:buNone/>
              <a:defRPr sz="2600" b="1">
                <a:latin typeface="Archivo"/>
                <a:ea typeface="Archivo"/>
                <a:cs typeface="Archivo"/>
                <a:sym typeface="Archivo"/>
              </a:defRPr>
            </a:lvl3pPr>
            <a:lvl4pPr lvl="3" rtl="0">
              <a:lnSpc>
                <a:spcPct val="115000"/>
              </a:lnSpc>
              <a:spcBef>
                <a:spcPts val="0"/>
              </a:spcBef>
              <a:spcAft>
                <a:spcPts val="0"/>
              </a:spcAft>
              <a:buSzPts val="2600"/>
              <a:buFont typeface="Archivo"/>
              <a:buNone/>
              <a:defRPr sz="2600" b="1">
                <a:latin typeface="Archivo"/>
                <a:ea typeface="Archivo"/>
                <a:cs typeface="Archivo"/>
                <a:sym typeface="Archivo"/>
              </a:defRPr>
            </a:lvl4pPr>
            <a:lvl5pPr lvl="4" rtl="0">
              <a:lnSpc>
                <a:spcPct val="115000"/>
              </a:lnSpc>
              <a:spcBef>
                <a:spcPts val="0"/>
              </a:spcBef>
              <a:spcAft>
                <a:spcPts val="0"/>
              </a:spcAft>
              <a:buSzPts val="2600"/>
              <a:buFont typeface="Archivo"/>
              <a:buNone/>
              <a:defRPr sz="2600" b="1">
                <a:latin typeface="Archivo"/>
                <a:ea typeface="Archivo"/>
                <a:cs typeface="Archivo"/>
                <a:sym typeface="Archivo"/>
              </a:defRPr>
            </a:lvl5pPr>
            <a:lvl6pPr lvl="5" rtl="0">
              <a:lnSpc>
                <a:spcPct val="115000"/>
              </a:lnSpc>
              <a:spcBef>
                <a:spcPts val="0"/>
              </a:spcBef>
              <a:spcAft>
                <a:spcPts val="0"/>
              </a:spcAft>
              <a:buSzPts val="2600"/>
              <a:buFont typeface="Archivo"/>
              <a:buNone/>
              <a:defRPr sz="2600" b="1">
                <a:latin typeface="Archivo"/>
                <a:ea typeface="Archivo"/>
                <a:cs typeface="Archivo"/>
                <a:sym typeface="Archivo"/>
              </a:defRPr>
            </a:lvl6pPr>
            <a:lvl7pPr lvl="6" rtl="0">
              <a:lnSpc>
                <a:spcPct val="115000"/>
              </a:lnSpc>
              <a:spcBef>
                <a:spcPts val="0"/>
              </a:spcBef>
              <a:spcAft>
                <a:spcPts val="0"/>
              </a:spcAft>
              <a:buSzPts val="2600"/>
              <a:buFont typeface="Archivo"/>
              <a:buNone/>
              <a:defRPr sz="2600" b="1">
                <a:latin typeface="Archivo"/>
                <a:ea typeface="Archivo"/>
                <a:cs typeface="Archivo"/>
                <a:sym typeface="Archivo"/>
              </a:defRPr>
            </a:lvl7pPr>
            <a:lvl8pPr lvl="7" rtl="0">
              <a:lnSpc>
                <a:spcPct val="115000"/>
              </a:lnSpc>
              <a:spcBef>
                <a:spcPts val="0"/>
              </a:spcBef>
              <a:spcAft>
                <a:spcPts val="0"/>
              </a:spcAft>
              <a:buSzPts val="2600"/>
              <a:buFont typeface="Archivo"/>
              <a:buNone/>
              <a:defRPr sz="2600" b="1">
                <a:latin typeface="Archivo"/>
                <a:ea typeface="Archivo"/>
                <a:cs typeface="Archivo"/>
                <a:sym typeface="Archivo"/>
              </a:defRPr>
            </a:lvl8pPr>
            <a:lvl9pPr lvl="8" rtl="0">
              <a:lnSpc>
                <a:spcPct val="115000"/>
              </a:lnSpc>
              <a:spcBef>
                <a:spcPts val="0"/>
              </a:spcBef>
              <a:spcAft>
                <a:spcPts val="0"/>
              </a:spcAft>
              <a:buSzPts val="2600"/>
              <a:buFont typeface="Archivo"/>
              <a:buNone/>
              <a:defRPr sz="2600" b="1">
                <a:latin typeface="Archivo"/>
                <a:ea typeface="Archivo"/>
                <a:cs typeface="Archivo"/>
                <a:sym typeface="Archivo"/>
              </a:defRPr>
            </a:lvl9pPr>
          </a:lstStyle>
          <a:p>
            <a:endParaRPr/>
          </a:p>
        </p:txBody>
      </p:sp>
      <p:sp>
        <p:nvSpPr>
          <p:cNvPr id="995" name="Google Shape;995;p23"/>
          <p:cNvSpPr txBox="1">
            <a:spLocks noGrp="1"/>
          </p:cNvSpPr>
          <p:nvPr>
            <p:ph type="subTitle" idx="6"/>
          </p:nvPr>
        </p:nvSpPr>
        <p:spPr>
          <a:xfrm>
            <a:off x="1294375" y="3616577"/>
            <a:ext cx="7136400" cy="427500"/>
          </a:xfrm>
          <a:prstGeom prst="rect">
            <a:avLst/>
          </a:prstGeom>
        </p:spPr>
        <p:txBody>
          <a:bodyPr spcFirstLastPara="1" wrap="square" lIns="91425" tIns="91425" rIns="91425" bIns="91425" anchor="b" anchorCtr="0">
            <a:noAutofit/>
          </a:bodyPr>
          <a:lstStyle>
            <a:lvl1pPr lvl="0" rtl="0">
              <a:lnSpc>
                <a:spcPct val="115000"/>
              </a:lnSpc>
              <a:spcBef>
                <a:spcPts val="0"/>
              </a:spcBef>
              <a:spcAft>
                <a:spcPts val="0"/>
              </a:spcAft>
              <a:buSzPts val="2600"/>
              <a:buFont typeface="Archivo"/>
              <a:buNone/>
              <a:defRPr sz="2000" b="1">
                <a:latin typeface="Arial" panose="020B0604020202020204" pitchFamily="34" charset="0"/>
                <a:ea typeface="Arial" panose="020B0604020202020204" pitchFamily="34" charset="0"/>
                <a:cs typeface="Arial" panose="020B0604020202020204" pitchFamily="34" charset="0"/>
                <a:sym typeface="Archivo"/>
              </a:defRPr>
            </a:lvl1pPr>
            <a:lvl2pPr lvl="1" rtl="0">
              <a:lnSpc>
                <a:spcPct val="115000"/>
              </a:lnSpc>
              <a:spcBef>
                <a:spcPts val="0"/>
              </a:spcBef>
              <a:spcAft>
                <a:spcPts val="0"/>
              </a:spcAft>
              <a:buSzPts val="2600"/>
              <a:buFont typeface="Archivo"/>
              <a:buNone/>
              <a:defRPr sz="2600" b="1">
                <a:latin typeface="Archivo"/>
                <a:ea typeface="Archivo"/>
                <a:cs typeface="Archivo"/>
                <a:sym typeface="Archivo"/>
              </a:defRPr>
            </a:lvl2pPr>
            <a:lvl3pPr lvl="2" rtl="0">
              <a:lnSpc>
                <a:spcPct val="115000"/>
              </a:lnSpc>
              <a:spcBef>
                <a:spcPts val="0"/>
              </a:spcBef>
              <a:spcAft>
                <a:spcPts val="0"/>
              </a:spcAft>
              <a:buSzPts val="2600"/>
              <a:buFont typeface="Archivo"/>
              <a:buNone/>
              <a:defRPr sz="2600" b="1">
                <a:latin typeface="Archivo"/>
                <a:ea typeface="Archivo"/>
                <a:cs typeface="Archivo"/>
                <a:sym typeface="Archivo"/>
              </a:defRPr>
            </a:lvl3pPr>
            <a:lvl4pPr lvl="3" rtl="0">
              <a:lnSpc>
                <a:spcPct val="115000"/>
              </a:lnSpc>
              <a:spcBef>
                <a:spcPts val="0"/>
              </a:spcBef>
              <a:spcAft>
                <a:spcPts val="0"/>
              </a:spcAft>
              <a:buSzPts val="2600"/>
              <a:buFont typeface="Archivo"/>
              <a:buNone/>
              <a:defRPr sz="2600" b="1">
                <a:latin typeface="Archivo"/>
                <a:ea typeface="Archivo"/>
                <a:cs typeface="Archivo"/>
                <a:sym typeface="Archivo"/>
              </a:defRPr>
            </a:lvl4pPr>
            <a:lvl5pPr lvl="4" rtl="0">
              <a:lnSpc>
                <a:spcPct val="115000"/>
              </a:lnSpc>
              <a:spcBef>
                <a:spcPts val="0"/>
              </a:spcBef>
              <a:spcAft>
                <a:spcPts val="0"/>
              </a:spcAft>
              <a:buSzPts val="2600"/>
              <a:buFont typeface="Archivo"/>
              <a:buNone/>
              <a:defRPr sz="2600" b="1">
                <a:latin typeface="Archivo"/>
                <a:ea typeface="Archivo"/>
                <a:cs typeface="Archivo"/>
                <a:sym typeface="Archivo"/>
              </a:defRPr>
            </a:lvl5pPr>
            <a:lvl6pPr lvl="5" rtl="0">
              <a:lnSpc>
                <a:spcPct val="115000"/>
              </a:lnSpc>
              <a:spcBef>
                <a:spcPts val="0"/>
              </a:spcBef>
              <a:spcAft>
                <a:spcPts val="0"/>
              </a:spcAft>
              <a:buSzPts val="2600"/>
              <a:buFont typeface="Archivo"/>
              <a:buNone/>
              <a:defRPr sz="2600" b="1">
                <a:latin typeface="Archivo"/>
                <a:ea typeface="Archivo"/>
                <a:cs typeface="Archivo"/>
                <a:sym typeface="Archivo"/>
              </a:defRPr>
            </a:lvl6pPr>
            <a:lvl7pPr lvl="6" rtl="0">
              <a:lnSpc>
                <a:spcPct val="115000"/>
              </a:lnSpc>
              <a:spcBef>
                <a:spcPts val="0"/>
              </a:spcBef>
              <a:spcAft>
                <a:spcPts val="0"/>
              </a:spcAft>
              <a:buSzPts val="2600"/>
              <a:buFont typeface="Archivo"/>
              <a:buNone/>
              <a:defRPr sz="2600" b="1">
                <a:latin typeface="Archivo"/>
                <a:ea typeface="Archivo"/>
                <a:cs typeface="Archivo"/>
                <a:sym typeface="Archivo"/>
              </a:defRPr>
            </a:lvl7pPr>
            <a:lvl8pPr lvl="7" rtl="0">
              <a:lnSpc>
                <a:spcPct val="115000"/>
              </a:lnSpc>
              <a:spcBef>
                <a:spcPts val="0"/>
              </a:spcBef>
              <a:spcAft>
                <a:spcPts val="0"/>
              </a:spcAft>
              <a:buSzPts val="2600"/>
              <a:buFont typeface="Archivo"/>
              <a:buNone/>
              <a:defRPr sz="2600" b="1">
                <a:latin typeface="Archivo"/>
                <a:ea typeface="Archivo"/>
                <a:cs typeface="Archivo"/>
                <a:sym typeface="Archivo"/>
              </a:defRPr>
            </a:lvl8pPr>
            <a:lvl9pPr lvl="8" rtl="0">
              <a:lnSpc>
                <a:spcPct val="115000"/>
              </a:lnSpc>
              <a:spcBef>
                <a:spcPts val="0"/>
              </a:spcBef>
              <a:spcAft>
                <a:spcPts val="0"/>
              </a:spcAft>
              <a:buSzPts val="2600"/>
              <a:buFont typeface="Archivo"/>
              <a:buNone/>
              <a:defRPr sz="2600" b="1">
                <a:latin typeface="Archivo"/>
                <a:ea typeface="Archivo"/>
                <a:cs typeface="Archivo"/>
                <a:sym typeface="Archivo"/>
              </a:defRPr>
            </a:lvl9pPr>
          </a:lstStyle>
          <a:p>
            <a:endParaRPr/>
          </a:p>
        </p:txBody>
      </p:sp>
      <p:grpSp>
        <p:nvGrpSpPr>
          <p:cNvPr id="996" name="Google Shape;996;p23"/>
          <p:cNvGrpSpPr/>
          <p:nvPr/>
        </p:nvGrpSpPr>
        <p:grpSpPr>
          <a:xfrm>
            <a:off x="-443807" y="-948650"/>
            <a:ext cx="9956582" cy="6051825"/>
            <a:chOff x="-443807" y="-948650"/>
            <a:chExt cx="9956582" cy="6051825"/>
          </a:xfrm>
        </p:grpSpPr>
        <p:grpSp>
          <p:nvGrpSpPr>
            <p:cNvPr id="997" name="Google Shape;997;p23"/>
            <p:cNvGrpSpPr/>
            <p:nvPr/>
          </p:nvGrpSpPr>
          <p:grpSpPr>
            <a:xfrm>
              <a:off x="6093702" y="-948650"/>
              <a:ext cx="3419073" cy="1782378"/>
              <a:chOff x="3975102" y="-851325"/>
              <a:chExt cx="3419073" cy="1782378"/>
            </a:xfrm>
          </p:grpSpPr>
          <p:grpSp>
            <p:nvGrpSpPr>
              <p:cNvPr id="998" name="Google Shape;998;p23"/>
              <p:cNvGrpSpPr/>
              <p:nvPr/>
            </p:nvGrpSpPr>
            <p:grpSpPr>
              <a:xfrm>
                <a:off x="4368809" y="-635621"/>
                <a:ext cx="1245819" cy="1079037"/>
                <a:chOff x="7983967" y="244032"/>
                <a:chExt cx="815700" cy="706500"/>
              </a:xfrm>
            </p:grpSpPr>
            <p:sp>
              <p:nvSpPr>
                <p:cNvPr id="999" name="Google Shape;999;p23"/>
                <p:cNvSpPr/>
                <p:nvPr/>
              </p:nvSpPr>
              <p:spPr>
                <a:xfrm>
                  <a:off x="7983967" y="244032"/>
                  <a:ext cx="815700" cy="706500"/>
                </a:xfrm>
                <a:prstGeom prst="hexagon">
                  <a:avLst>
                    <a:gd name="adj" fmla="val 25000"/>
                    <a:gd name="vf" fmla="val 115470"/>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Arial" panose="020B0604020202020204" pitchFamily="34" charset="0"/>
                    <a:ea typeface="Lato"/>
                    <a:cs typeface="Arial" panose="020B0604020202020204" pitchFamily="34" charset="0"/>
                    <a:sym typeface="Lato"/>
                  </a:endParaRPr>
                </a:p>
              </p:txBody>
            </p:sp>
            <p:sp>
              <p:nvSpPr>
                <p:cNvPr id="1000" name="Google Shape;1000;p23"/>
                <p:cNvSpPr/>
                <p:nvPr/>
              </p:nvSpPr>
              <p:spPr>
                <a:xfrm>
                  <a:off x="8027224" y="281546"/>
                  <a:ext cx="729300" cy="631500"/>
                </a:xfrm>
                <a:prstGeom prst="hexagon">
                  <a:avLst>
                    <a:gd name="adj" fmla="val 25000"/>
                    <a:gd name="vf" fmla="val 115470"/>
                  </a:avLst>
                </a:prstGeom>
                <a:no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Arial" panose="020B0604020202020204" pitchFamily="34" charset="0"/>
                    <a:ea typeface="Lato"/>
                    <a:cs typeface="Arial" panose="020B0604020202020204" pitchFamily="34" charset="0"/>
                    <a:sym typeface="Lato"/>
                  </a:endParaRPr>
                </a:p>
              </p:txBody>
            </p:sp>
            <p:sp>
              <p:nvSpPr>
                <p:cNvPr id="1001" name="Google Shape;1001;p23"/>
                <p:cNvSpPr/>
                <p:nvPr/>
              </p:nvSpPr>
              <p:spPr>
                <a:xfrm>
                  <a:off x="8316706" y="532281"/>
                  <a:ext cx="150300" cy="130200"/>
                </a:xfrm>
                <a:prstGeom prst="hexagon">
                  <a:avLst>
                    <a:gd name="adj" fmla="val 25000"/>
                    <a:gd name="vf" fmla="val 115470"/>
                  </a:avLst>
                </a:prstGeom>
                <a:solidFill>
                  <a:schemeClr val="accent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Arial" panose="020B0604020202020204" pitchFamily="34" charset="0"/>
                    <a:ea typeface="Lato"/>
                    <a:cs typeface="Arial" panose="020B0604020202020204" pitchFamily="34" charset="0"/>
                    <a:sym typeface="Lato"/>
                  </a:endParaRPr>
                </a:p>
              </p:txBody>
            </p:sp>
          </p:grpSp>
          <p:grpSp>
            <p:nvGrpSpPr>
              <p:cNvPr id="1002" name="Google Shape;1002;p23"/>
              <p:cNvGrpSpPr/>
              <p:nvPr/>
            </p:nvGrpSpPr>
            <p:grpSpPr>
              <a:xfrm>
                <a:off x="6360273" y="-338456"/>
                <a:ext cx="917499" cy="794671"/>
                <a:chOff x="8022925" y="186250"/>
                <a:chExt cx="815700" cy="706500"/>
              </a:xfrm>
            </p:grpSpPr>
            <p:sp>
              <p:nvSpPr>
                <p:cNvPr id="1003" name="Google Shape;1003;p23"/>
                <p:cNvSpPr/>
                <p:nvPr/>
              </p:nvSpPr>
              <p:spPr>
                <a:xfrm>
                  <a:off x="8022925" y="186250"/>
                  <a:ext cx="815700" cy="706500"/>
                </a:xfrm>
                <a:prstGeom prst="hexagon">
                  <a:avLst>
                    <a:gd name="adj" fmla="val 25000"/>
                    <a:gd name="vf" fmla="val 115470"/>
                  </a:avLst>
                </a:prstGeom>
                <a:solidFill>
                  <a:srgbClr val="AFE0D9">
                    <a:alpha val="59490"/>
                  </a:srgbClr>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Arial" panose="020B0604020202020204" pitchFamily="34" charset="0"/>
                    <a:ea typeface="Lato"/>
                    <a:cs typeface="Arial" panose="020B0604020202020204" pitchFamily="34" charset="0"/>
                    <a:sym typeface="Lato"/>
                  </a:endParaRPr>
                </a:p>
              </p:txBody>
            </p:sp>
            <p:sp>
              <p:nvSpPr>
                <p:cNvPr id="1004" name="Google Shape;1004;p23"/>
                <p:cNvSpPr/>
                <p:nvPr/>
              </p:nvSpPr>
              <p:spPr>
                <a:xfrm>
                  <a:off x="8169420" y="313166"/>
                  <a:ext cx="522900" cy="452700"/>
                </a:xfrm>
                <a:prstGeom prst="hexagon">
                  <a:avLst>
                    <a:gd name="adj" fmla="val 25000"/>
                    <a:gd name="vf" fmla="val 115470"/>
                  </a:avLst>
                </a:pr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Arial" panose="020B0604020202020204" pitchFamily="34" charset="0"/>
                    <a:ea typeface="Lato"/>
                    <a:cs typeface="Arial" panose="020B0604020202020204" pitchFamily="34" charset="0"/>
                    <a:sym typeface="Lato"/>
                  </a:endParaRPr>
                </a:p>
              </p:txBody>
            </p:sp>
          </p:grpSp>
          <p:grpSp>
            <p:nvGrpSpPr>
              <p:cNvPr id="1005" name="Google Shape;1005;p23"/>
              <p:cNvGrpSpPr/>
              <p:nvPr/>
            </p:nvGrpSpPr>
            <p:grpSpPr>
              <a:xfrm>
                <a:off x="5548840" y="-8756"/>
                <a:ext cx="587793" cy="509104"/>
                <a:chOff x="8022925" y="186250"/>
                <a:chExt cx="815700" cy="706500"/>
              </a:xfrm>
            </p:grpSpPr>
            <p:sp>
              <p:nvSpPr>
                <p:cNvPr id="1006" name="Google Shape;1006;p23"/>
                <p:cNvSpPr/>
                <p:nvPr/>
              </p:nvSpPr>
              <p:spPr>
                <a:xfrm>
                  <a:off x="8022925" y="186250"/>
                  <a:ext cx="815700" cy="706500"/>
                </a:xfrm>
                <a:prstGeom prst="hexagon">
                  <a:avLst>
                    <a:gd name="adj" fmla="val 25000"/>
                    <a:gd name="vf" fmla="val 115470"/>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Arial" panose="020B0604020202020204" pitchFamily="34" charset="0"/>
                    <a:ea typeface="Lato"/>
                    <a:cs typeface="Arial" panose="020B0604020202020204" pitchFamily="34" charset="0"/>
                    <a:sym typeface="Lato"/>
                  </a:endParaRPr>
                </a:p>
              </p:txBody>
            </p:sp>
            <p:sp>
              <p:nvSpPr>
                <p:cNvPr id="1007" name="Google Shape;1007;p23"/>
                <p:cNvSpPr/>
                <p:nvPr/>
              </p:nvSpPr>
              <p:spPr>
                <a:xfrm>
                  <a:off x="8114217" y="265360"/>
                  <a:ext cx="633300" cy="548400"/>
                </a:xfrm>
                <a:prstGeom prst="hexagon">
                  <a:avLst>
                    <a:gd name="adj" fmla="val 25000"/>
                    <a:gd name="vf" fmla="val 115470"/>
                  </a:avLst>
                </a:prstGeom>
                <a:no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Arial" panose="020B0604020202020204" pitchFamily="34" charset="0"/>
                    <a:ea typeface="Lato"/>
                    <a:cs typeface="Arial" panose="020B0604020202020204" pitchFamily="34" charset="0"/>
                    <a:sym typeface="Lato"/>
                  </a:endParaRPr>
                </a:p>
              </p:txBody>
            </p:sp>
          </p:grpSp>
          <p:sp>
            <p:nvSpPr>
              <p:cNvPr id="1008" name="Google Shape;1008;p23"/>
              <p:cNvSpPr/>
              <p:nvPr/>
            </p:nvSpPr>
            <p:spPr>
              <a:xfrm>
                <a:off x="3975102" y="-19647"/>
                <a:ext cx="307200" cy="266100"/>
              </a:xfrm>
              <a:prstGeom prst="hexagon">
                <a:avLst>
                  <a:gd name="adj" fmla="val 25000"/>
                  <a:gd name="vf" fmla="val 115470"/>
                </a:avLst>
              </a:prstGeom>
              <a:no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Arial" panose="020B0604020202020204" pitchFamily="34" charset="0"/>
                  <a:ea typeface="Lato"/>
                  <a:cs typeface="Arial" panose="020B0604020202020204" pitchFamily="34" charset="0"/>
                  <a:sym typeface="Lato"/>
                </a:endParaRPr>
              </a:p>
            </p:txBody>
          </p:sp>
          <p:cxnSp>
            <p:nvCxnSpPr>
              <p:cNvPr id="1009" name="Google Shape;1009;p23"/>
              <p:cNvCxnSpPr>
                <a:stCxn id="1006" idx="0"/>
              </p:cNvCxnSpPr>
              <p:nvPr/>
            </p:nvCxnSpPr>
            <p:spPr>
              <a:xfrm>
                <a:off x="6136634" y="245796"/>
                <a:ext cx="154500" cy="0"/>
              </a:xfrm>
              <a:prstGeom prst="straightConnector1">
                <a:avLst/>
              </a:prstGeom>
              <a:noFill/>
              <a:ln w="9525" cap="flat" cmpd="sng">
                <a:solidFill>
                  <a:schemeClr val="dk2"/>
                </a:solidFill>
                <a:prstDash val="solid"/>
                <a:round/>
                <a:headEnd type="none" w="med" len="med"/>
                <a:tailEnd type="none" w="med" len="med"/>
              </a:ln>
            </p:spPr>
          </p:cxnSp>
          <p:cxnSp>
            <p:nvCxnSpPr>
              <p:cNvPr id="1010" name="Google Shape;1010;p23"/>
              <p:cNvCxnSpPr>
                <a:stCxn id="1003" idx="3"/>
              </p:cNvCxnSpPr>
              <p:nvPr/>
            </p:nvCxnSpPr>
            <p:spPr>
              <a:xfrm flipH="1">
                <a:off x="6287073" y="58880"/>
                <a:ext cx="73200" cy="187500"/>
              </a:xfrm>
              <a:prstGeom prst="straightConnector1">
                <a:avLst/>
              </a:prstGeom>
              <a:noFill/>
              <a:ln w="9525" cap="flat" cmpd="sng">
                <a:solidFill>
                  <a:schemeClr val="dk2"/>
                </a:solidFill>
                <a:prstDash val="solid"/>
                <a:round/>
                <a:headEnd type="none" w="med" len="med"/>
                <a:tailEnd type="none" w="med" len="med"/>
              </a:ln>
            </p:spPr>
          </p:cxnSp>
          <p:sp>
            <p:nvSpPr>
              <p:cNvPr id="1011" name="Google Shape;1011;p23"/>
              <p:cNvSpPr/>
              <p:nvPr/>
            </p:nvSpPr>
            <p:spPr>
              <a:xfrm>
                <a:off x="6393525" y="500350"/>
                <a:ext cx="78600" cy="78600"/>
              </a:xfrm>
              <a:prstGeom prst="ellipse">
                <a:avLst/>
              </a:prstGeom>
              <a:solidFill>
                <a:schemeClr val="lt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Arial" panose="020B0604020202020204" pitchFamily="34" charset="0"/>
                  <a:ea typeface="Lato"/>
                  <a:cs typeface="Arial" panose="020B0604020202020204" pitchFamily="34" charset="0"/>
                  <a:sym typeface="Lato"/>
                </a:endParaRPr>
              </a:p>
            </p:txBody>
          </p:sp>
          <p:cxnSp>
            <p:nvCxnSpPr>
              <p:cNvPr id="1012" name="Google Shape;1012;p23"/>
              <p:cNvCxnSpPr>
                <a:stCxn id="1003" idx="5"/>
              </p:cNvCxnSpPr>
              <p:nvPr/>
            </p:nvCxnSpPr>
            <p:spPr>
              <a:xfrm rot="10800000" flipH="1">
                <a:off x="7079105" y="-816055"/>
                <a:ext cx="275700" cy="477600"/>
              </a:xfrm>
              <a:prstGeom prst="straightConnector1">
                <a:avLst/>
              </a:prstGeom>
              <a:noFill/>
              <a:ln w="9525" cap="flat" cmpd="sng">
                <a:solidFill>
                  <a:schemeClr val="dk2"/>
                </a:solidFill>
                <a:prstDash val="solid"/>
                <a:round/>
                <a:headEnd type="none" w="med" len="med"/>
                <a:tailEnd type="none" w="med" len="med"/>
              </a:ln>
            </p:spPr>
          </p:cxnSp>
          <p:sp>
            <p:nvSpPr>
              <p:cNvPr id="1013" name="Google Shape;1013;p23"/>
              <p:cNvSpPr/>
              <p:nvPr/>
            </p:nvSpPr>
            <p:spPr>
              <a:xfrm>
                <a:off x="7315575" y="-851325"/>
                <a:ext cx="78600" cy="78600"/>
              </a:xfrm>
              <a:prstGeom prst="ellipse">
                <a:avLst/>
              </a:prstGeom>
              <a:solidFill>
                <a:schemeClr val="lt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Arial" panose="020B0604020202020204" pitchFamily="34" charset="0"/>
                  <a:ea typeface="Lato"/>
                  <a:cs typeface="Arial" panose="020B0604020202020204" pitchFamily="34" charset="0"/>
                  <a:sym typeface="Lato"/>
                </a:endParaRPr>
              </a:p>
            </p:txBody>
          </p:sp>
          <p:sp>
            <p:nvSpPr>
              <p:cNvPr id="1014" name="Google Shape;1014;p23"/>
              <p:cNvSpPr/>
              <p:nvPr/>
            </p:nvSpPr>
            <p:spPr>
              <a:xfrm>
                <a:off x="6525052" y="664953"/>
                <a:ext cx="307200" cy="266100"/>
              </a:xfrm>
              <a:prstGeom prst="hexagon">
                <a:avLst>
                  <a:gd name="adj" fmla="val 25000"/>
                  <a:gd name="vf" fmla="val 115470"/>
                </a:avLst>
              </a:prstGeom>
              <a:solidFill>
                <a:srgbClr val="AFE0D9">
                  <a:alpha val="59490"/>
                </a:srgbClr>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Arial" panose="020B0604020202020204" pitchFamily="34" charset="0"/>
                  <a:ea typeface="Lato"/>
                  <a:cs typeface="Arial" panose="020B0604020202020204" pitchFamily="34" charset="0"/>
                  <a:sym typeface="Lato"/>
                </a:endParaRPr>
              </a:p>
            </p:txBody>
          </p:sp>
        </p:grpSp>
        <p:grpSp>
          <p:nvGrpSpPr>
            <p:cNvPr id="1015" name="Google Shape;1015;p23"/>
            <p:cNvGrpSpPr/>
            <p:nvPr/>
          </p:nvGrpSpPr>
          <p:grpSpPr>
            <a:xfrm rot="10800000">
              <a:off x="-443807" y="2829059"/>
              <a:ext cx="917499" cy="794671"/>
              <a:chOff x="8022925" y="186250"/>
              <a:chExt cx="815700" cy="706500"/>
            </a:xfrm>
          </p:grpSpPr>
          <p:sp>
            <p:nvSpPr>
              <p:cNvPr id="1016" name="Google Shape;1016;p23"/>
              <p:cNvSpPr/>
              <p:nvPr/>
            </p:nvSpPr>
            <p:spPr>
              <a:xfrm>
                <a:off x="8022925" y="186250"/>
                <a:ext cx="815700" cy="706500"/>
              </a:xfrm>
              <a:prstGeom prst="hexagon">
                <a:avLst>
                  <a:gd name="adj" fmla="val 25000"/>
                  <a:gd name="vf" fmla="val 115470"/>
                </a:avLst>
              </a:prstGeom>
              <a:solidFill>
                <a:srgbClr val="AFE0D9">
                  <a:alpha val="59490"/>
                </a:srgbClr>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Arial" panose="020B0604020202020204" pitchFamily="34" charset="0"/>
                  <a:ea typeface="Lato"/>
                  <a:cs typeface="Arial" panose="020B0604020202020204" pitchFamily="34" charset="0"/>
                  <a:sym typeface="Lato"/>
                </a:endParaRPr>
              </a:p>
            </p:txBody>
          </p:sp>
          <p:sp>
            <p:nvSpPr>
              <p:cNvPr id="1017" name="Google Shape;1017;p23"/>
              <p:cNvSpPr/>
              <p:nvPr/>
            </p:nvSpPr>
            <p:spPr>
              <a:xfrm>
                <a:off x="8169420" y="313166"/>
                <a:ext cx="522900" cy="452700"/>
              </a:xfrm>
              <a:prstGeom prst="hexagon">
                <a:avLst>
                  <a:gd name="adj" fmla="val 25000"/>
                  <a:gd name="vf" fmla="val 115470"/>
                </a:avLst>
              </a:pr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Arial" panose="020B0604020202020204" pitchFamily="34" charset="0"/>
                  <a:ea typeface="Lato"/>
                  <a:cs typeface="Arial" panose="020B0604020202020204" pitchFamily="34" charset="0"/>
                  <a:sym typeface="Lato"/>
                </a:endParaRPr>
              </a:p>
            </p:txBody>
          </p:sp>
        </p:grpSp>
        <p:grpSp>
          <p:nvGrpSpPr>
            <p:cNvPr id="1018" name="Google Shape;1018;p23"/>
            <p:cNvGrpSpPr/>
            <p:nvPr/>
          </p:nvGrpSpPr>
          <p:grpSpPr>
            <a:xfrm flipH="1">
              <a:off x="8055928" y="4390325"/>
              <a:ext cx="990993" cy="712850"/>
              <a:chOff x="-54031" y="3864675"/>
              <a:chExt cx="990993" cy="712850"/>
            </a:xfrm>
          </p:grpSpPr>
          <p:grpSp>
            <p:nvGrpSpPr>
              <p:cNvPr id="1019" name="Google Shape;1019;p23"/>
              <p:cNvGrpSpPr/>
              <p:nvPr/>
            </p:nvGrpSpPr>
            <p:grpSpPr>
              <a:xfrm rot="10800000">
                <a:off x="-54031" y="4020302"/>
                <a:ext cx="587793" cy="509104"/>
                <a:chOff x="8219133" y="114261"/>
                <a:chExt cx="815700" cy="706500"/>
              </a:xfrm>
            </p:grpSpPr>
            <p:sp>
              <p:nvSpPr>
                <p:cNvPr id="1020" name="Google Shape;1020;p23"/>
                <p:cNvSpPr/>
                <p:nvPr/>
              </p:nvSpPr>
              <p:spPr>
                <a:xfrm>
                  <a:off x="8219133" y="114261"/>
                  <a:ext cx="815700" cy="706500"/>
                </a:xfrm>
                <a:prstGeom prst="hexagon">
                  <a:avLst>
                    <a:gd name="adj" fmla="val 25000"/>
                    <a:gd name="vf" fmla="val 115470"/>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Arial" panose="020B0604020202020204" pitchFamily="34" charset="0"/>
                    <a:ea typeface="Lato"/>
                    <a:cs typeface="Arial" panose="020B0604020202020204" pitchFamily="34" charset="0"/>
                    <a:sym typeface="Lato"/>
                  </a:endParaRPr>
                </a:p>
              </p:txBody>
            </p:sp>
            <p:sp>
              <p:nvSpPr>
                <p:cNvPr id="1021" name="Google Shape;1021;p23"/>
                <p:cNvSpPr/>
                <p:nvPr/>
              </p:nvSpPr>
              <p:spPr>
                <a:xfrm>
                  <a:off x="8409510" y="279167"/>
                  <a:ext cx="435000" cy="376800"/>
                </a:xfrm>
                <a:prstGeom prst="hexagon">
                  <a:avLst>
                    <a:gd name="adj" fmla="val 25000"/>
                    <a:gd name="vf" fmla="val 115470"/>
                  </a:avLst>
                </a:prstGeom>
                <a:no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Arial" panose="020B0604020202020204" pitchFamily="34" charset="0"/>
                    <a:ea typeface="Lato"/>
                    <a:cs typeface="Arial" panose="020B0604020202020204" pitchFamily="34" charset="0"/>
                    <a:sym typeface="Lato"/>
                  </a:endParaRPr>
                </a:p>
              </p:txBody>
            </p:sp>
          </p:grpSp>
          <p:sp>
            <p:nvSpPr>
              <p:cNvPr id="1022" name="Google Shape;1022;p23"/>
              <p:cNvSpPr/>
              <p:nvPr/>
            </p:nvSpPr>
            <p:spPr>
              <a:xfrm rot="10800000">
                <a:off x="21990" y="4475225"/>
                <a:ext cx="102300" cy="102300"/>
              </a:xfrm>
              <a:prstGeom prst="ellipse">
                <a:avLst/>
              </a:prstGeom>
              <a:solidFill>
                <a:schemeClr val="lt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Arial" panose="020B0604020202020204" pitchFamily="34" charset="0"/>
                  <a:ea typeface="Lato"/>
                  <a:cs typeface="Arial" panose="020B0604020202020204" pitchFamily="34" charset="0"/>
                  <a:sym typeface="Lato"/>
                </a:endParaRPr>
              </a:p>
            </p:txBody>
          </p:sp>
          <p:cxnSp>
            <p:nvCxnSpPr>
              <p:cNvPr id="1023" name="Google Shape;1023;p23"/>
              <p:cNvCxnSpPr>
                <a:stCxn id="1020" idx="3"/>
              </p:cNvCxnSpPr>
              <p:nvPr/>
            </p:nvCxnSpPr>
            <p:spPr>
              <a:xfrm>
                <a:off x="533763" y="4274854"/>
                <a:ext cx="403200" cy="0"/>
              </a:xfrm>
              <a:prstGeom prst="straightConnector1">
                <a:avLst/>
              </a:prstGeom>
              <a:noFill/>
              <a:ln w="9525" cap="flat" cmpd="sng">
                <a:solidFill>
                  <a:schemeClr val="dk2"/>
                </a:solidFill>
                <a:prstDash val="solid"/>
                <a:round/>
                <a:headEnd type="none" w="med" len="med"/>
                <a:tailEnd type="none" w="med" len="med"/>
              </a:ln>
            </p:spPr>
          </p:cxnSp>
          <p:sp>
            <p:nvSpPr>
              <p:cNvPr id="1024" name="Google Shape;1024;p23"/>
              <p:cNvSpPr/>
              <p:nvPr/>
            </p:nvSpPr>
            <p:spPr>
              <a:xfrm rot="10800000">
                <a:off x="87603" y="3864675"/>
                <a:ext cx="78600" cy="78600"/>
              </a:xfrm>
              <a:prstGeom prst="ellipse">
                <a:avLst/>
              </a:prstGeom>
              <a:solidFill>
                <a:schemeClr val="lt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Arial" panose="020B0604020202020204" pitchFamily="34" charset="0"/>
                  <a:ea typeface="Lato"/>
                  <a:cs typeface="Arial" panose="020B0604020202020204" pitchFamily="34" charset="0"/>
                  <a:sym typeface="Lato"/>
                </a:endParaRPr>
              </a:p>
            </p:txBody>
          </p:sp>
        </p:grpSp>
      </p:gr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Background">
  <p:cSld name="CUSTOM_7">
    <p:spTree>
      <p:nvGrpSpPr>
        <p:cNvPr id="1" name="Shape 1240"/>
        <p:cNvGrpSpPr/>
        <p:nvPr/>
      </p:nvGrpSpPr>
      <p:grpSpPr>
        <a:xfrm>
          <a:off x="0" y="0"/>
          <a:ext cx="0" cy="0"/>
          <a:chOff x="0" y="0"/>
          <a:chExt cx="0" cy="0"/>
        </a:xfrm>
      </p:grpSpPr>
      <p:grpSp>
        <p:nvGrpSpPr>
          <p:cNvPr id="1241" name="Google Shape;1241;p28"/>
          <p:cNvGrpSpPr/>
          <p:nvPr/>
        </p:nvGrpSpPr>
        <p:grpSpPr>
          <a:xfrm rot="10800000">
            <a:off x="142652" y="2391879"/>
            <a:ext cx="1180258" cy="1390907"/>
            <a:chOff x="4046769" y="1482116"/>
            <a:chExt cx="1180258" cy="1390907"/>
          </a:xfrm>
        </p:grpSpPr>
        <p:grpSp>
          <p:nvGrpSpPr>
            <p:cNvPr id="1242" name="Google Shape;1242;p28"/>
            <p:cNvGrpSpPr/>
            <p:nvPr/>
          </p:nvGrpSpPr>
          <p:grpSpPr>
            <a:xfrm>
              <a:off x="4046769" y="1482116"/>
              <a:ext cx="1180258" cy="756167"/>
              <a:chOff x="4046769" y="1482116"/>
              <a:chExt cx="1180258" cy="756167"/>
            </a:xfrm>
          </p:grpSpPr>
          <p:grpSp>
            <p:nvGrpSpPr>
              <p:cNvPr id="1243" name="Google Shape;1243;p28"/>
              <p:cNvGrpSpPr/>
              <p:nvPr/>
            </p:nvGrpSpPr>
            <p:grpSpPr>
              <a:xfrm>
                <a:off x="4046769" y="1482116"/>
                <a:ext cx="873044" cy="756167"/>
                <a:chOff x="8022925" y="186250"/>
                <a:chExt cx="815700" cy="706500"/>
              </a:xfrm>
            </p:grpSpPr>
            <p:sp>
              <p:nvSpPr>
                <p:cNvPr id="1244" name="Google Shape;1244;p28"/>
                <p:cNvSpPr/>
                <p:nvPr/>
              </p:nvSpPr>
              <p:spPr>
                <a:xfrm>
                  <a:off x="8022925" y="186250"/>
                  <a:ext cx="815700" cy="706500"/>
                </a:xfrm>
                <a:prstGeom prst="hexagon">
                  <a:avLst>
                    <a:gd name="adj" fmla="val 25000"/>
                    <a:gd name="vf" fmla="val 115470"/>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Arial" panose="020B0604020202020204" pitchFamily="34" charset="0"/>
                    <a:ea typeface="Lato"/>
                    <a:cs typeface="Arial" panose="020B0604020202020204" pitchFamily="34" charset="0"/>
                    <a:sym typeface="Lato"/>
                  </a:endParaRPr>
                </a:p>
              </p:txBody>
            </p:sp>
            <p:sp>
              <p:nvSpPr>
                <p:cNvPr id="1245" name="Google Shape;1245;p28"/>
                <p:cNvSpPr/>
                <p:nvPr/>
              </p:nvSpPr>
              <p:spPr>
                <a:xfrm>
                  <a:off x="8133718" y="282237"/>
                  <a:ext cx="594300" cy="514500"/>
                </a:xfrm>
                <a:prstGeom prst="hexagon">
                  <a:avLst>
                    <a:gd name="adj" fmla="val 25000"/>
                    <a:gd name="vf" fmla="val 115470"/>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Arial" panose="020B0604020202020204" pitchFamily="34" charset="0"/>
                    <a:ea typeface="Lato"/>
                    <a:cs typeface="Arial" panose="020B0604020202020204" pitchFamily="34" charset="0"/>
                    <a:sym typeface="Lato"/>
                  </a:endParaRPr>
                </a:p>
              </p:txBody>
            </p:sp>
            <p:sp>
              <p:nvSpPr>
                <p:cNvPr id="1246" name="Google Shape;1246;p28"/>
                <p:cNvSpPr/>
                <p:nvPr/>
              </p:nvSpPr>
              <p:spPr>
                <a:xfrm>
                  <a:off x="8240438" y="374705"/>
                  <a:ext cx="380700" cy="329700"/>
                </a:xfrm>
                <a:prstGeom prst="hexagon">
                  <a:avLst>
                    <a:gd name="adj" fmla="val 25000"/>
                    <a:gd name="vf" fmla="val 115470"/>
                  </a:avLst>
                </a:prstGeom>
                <a:no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Arial" panose="020B0604020202020204" pitchFamily="34" charset="0"/>
                    <a:ea typeface="Lato"/>
                    <a:cs typeface="Arial" panose="020B0604020202020204" pitchFamily="34" charset="0"/>
                    <a:sym typeface="Lato"/>
                  </a:endParaRPr>
                </a:p>
              </p:txBody>
            </p:sp>
          </p:grpSp>
          <p:sp>
            <p:nvSpPr>
              <p:cNvPr id="1247" name="Google Shape;1247;p28"/>
              <p:cNvSpPr/>
              <p:nvPr/>
            </p:nvSpPr>
            <p:spPr>
              <a:xfrm>
                <a:off x="4919827" y="1953578"/>
                <a:ext cx="307200" cy="266100"/>
              </a:xfrm>
              <a:prstGeom prst="hexagon">
                <a:avLst>
                  <a:gd name="adj" fmla="val 25000"/>
                  <a:gd name="vf" fmla="val 115470"/>
                </a:avLst>
              </a:prstGeom>
              <a:solidFill>
                <a:srgbClr val="AFE0D9">
                  <a:alpha val="59490"/>
                </a:srgbClr>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Arial" panose="020B0604020202020204" pitchFamily="34" charset="0"/>
                  <a:ea typeface="Lato"/>
                  <a:cs typeface="Arial" panose="020B0604020202020204" pitchFamily="34" charset="0"/>
                  <a:sym typeface="Lato"/>
                </a:endParaRPr>
              </a:p>
            </p:txBody>
          </p:sp>
          <p:sp>
            <p:nvSpPr>
              <p:cNvPr id="1248" name="Google Shape;1248;p28"/>
              <p:cNvSpPr/>
              <p:nvPr/>
            </p:nvSpPr>
            <p:spPr>
              <a:xfrm>
                <a:off x="5012263" y="1761350"/>
                <a:ext cx="102300" cy="102300"/>
              </a:xfrm>
              <a:prstGeom prst="ellipse">
                <a:avLst/>
              </a:prstGeom>
              <a:solidFill>
                <a:schemeClr val="lt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Arial" panose="020B0604020202020204" pitchFamily="34" charset="0"/>
                  <a:ea typeface="Lato"/>
                  <a:cs typeface="Arial" panose="020B0604020202020204" pitchFamily="34" charset="0"/>
                  <a:sym typeface="Lato"/>
                </a:endParaRPr>
              </a:p>
            </p:txBody>
          </p:sp>
        </p:grpSp>
        <p:cxnSp>
          <p:nvCxnSpPr>
            <p:cNvPr id="1249" name="Google Shape;1249;p28"/>
            <p:cNvCxnSpPr>
              <a:stCxn id="1244" idx="1"/>
              <a:endCxn id="1250" idx="0"/>
            </p:cNvCxnSpPr>
            <p:nvPr/>
          </p:nvCxnSpPr>
          <p:spPr>
            <a:xfrm>
              <a:off x="4730771" y="2238282"/>
              <a:ext cx="172800" cy="135000"/>
            </a:xfrm>
            <a:prstGeom prst="straightConnector1">
              <a:avLst/>
            </a:prstGeom>
            <a:noFill/>
            <a:ln w="9525" cap="flat" cmpd="sng">
              <a:solidFill>
                <a:schemeClr val="dk2"/>
              </a:solidFill>
              <a:prstDash val="solid"/>
              <a:round/>
              <a:headEnd type="none" w="med" len="med"/>
              <a:tailEnd type="none" w="med" len="med"/>
            </a:ln>
          </p:spPr>
        </p:cxnSp>
        <p:sp>
          <p:nvSpPr>
            <p:cNvPr id="1250" name="Google Shape;1250;p28"/>
            <p:cNvSpPr/>
            <p:nvPr/>
          </p:nvSpPr>
          <p:spPr>
            <a:xfrm rot="-5400000">
              <a:off x="4653574" y="2406673"/>
              <a:ext cx="499800" cy="432900"/>
            </a:xfrm>
            <a:prstGeom prst="hexagon">
              <a:avLst>
                <a:gd name="adj" fmla="val 25000"/>
                <a:gd name="vf" fmla="val 115470"/>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Arial" panose="020B0604020202020204" pitchFamily="34" charset="0"/>
                <a:ea typeface="Lato"/>
                <a:cs typeface="Arial" panose="020B0604020202020204" pitchFamily="34" charset="0"/>
                <a:sym typeface="Lato"/>
              </a:endParaRPr>
            </a:p>
          </p:txBody>
        </p:sp>
        <p:sp>
          <p:nvSpPr>
            <p:cNvPr id="1251" name="Google Shape;1251;p28"/>
            <p:cNvSpPr/>
            <p:nvPr/>
          </p:nvSpPr>
          <p:spPr>
            <a:xfrm rot="-5400000">
              <a:off x="4704500" y="2450622"/>
              <a:ext cx="398100" cy="345000"/>
            </a:xfrm>
            <a:prstGeom prst="hexagon">
              <a:avLst>
                <a:gd name="adj" fmla="val 25000"/>
                <a:gd name="vf" fmla="val 115470"/>
              </a:avLst>
            </a:prstGeom>
            <a:no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Arial" panose="020B0604020202020204" pitchFamily="34" charset="0"/>
                <a:ea typeface="Lato"/>
                <a:cs typeface="Arial" panose="020B0604020202020204" pitchFamily="34" charset="0"/>
                <a:sym typeface="Lato"/>
              </a:endParaRPr>
            </a:p>
          </p:txBody>
        </p:sp>
      </p:grpSp>
      <p:grpSp>
        <p:nvGrpSpPr>
          <p:cNvPr id="1252" name="Google Shape;1252;p28"/>
          <p:cNvGrpSpPr/>
          <p:nvPr/>
        </p:nvGrpSpPr>
        <p:grpSpPr>
          <a:xfrm>
            <a:off x="316436" y="-1052575"/>
            <a:ext cx="8677029" cy="6098323"/>
            <a:chOff x="316436" y="-1052575"/>
            <a:chExt cx="8677029" cy="6098323"/>
          </a:xfrm>
        </p:grpSpPr>
        <p:grpSp>
          <p:nvGrpSpPr>
            <p:cNvPr id="1253" name="Google Shape;1253;p28"/>
            <p:cNvGrpSpPr/>
            <p:nvPr/>
          </p:nvGrpSpPr>
          <p:grpSpPr>
            <a:xfrm rot="10800000">
              <a:off x="5237734" y="-1052575"/>
              <a:ext cx="3417803" cy="2444748"/>
              <a:chOff x="5222059" y="1707050"/>
              <a:chExt cx="3417803" cy="2444748"/>
            </a:xfrm>
          </p:grpSpPr>
          <p:grpSp>
            <p:nvGrpSpPr>
              <p:cNvPr id="1254" name="Google Shape;1254;p28"/>
              <p:cNvGrpSpPr/>
              <p:nvPr/>
            </p:nvGrpSpPr>
            <p:grpSpPr>
              <a:xfrm>
                <a:off x="6230684" y="2436004"/>
                <a:ext cx="1245819" cy="1079037"/>
                <a:chOff x="8022925" y="186250"/>
                <a:chExt cx="815700" cy="706500"/>
              </a:xfrm>
            </p:grpSpPr>
            <p:sp>
              <p:nvSpPr>
                <p:cNvPr id="1255" name="Google Shape;1255;p28"/>
                <p:cNvSpPr/>
                <p:nvPr/>
              </p:nvSpPr>
              <p:spPr>
                <a:xfrm>
                  <a:off x="8022925" y="186250"/>
                  <a:ext cx="815700" cy="706500"/>
                </a:xfrm>
                <a:prstGeom prst="hexagon">
                  <a:avLst>
                    <a:gd name="adj" fmla="val 25000"/>
                    <a:gd name="vf" fmla="val 115470"/>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Arial" panose="020B0604020202020204" pitchFamily="34" charset="0"/>
                    <a:ea typeface="Lato"/>
                    <a:cs typeface="Arial" panose="020B0604020202020204" pitchFamily="34" charset="0"/>
                    <a:sym typeface="Lato"/>
                  </a:endParaRPr>
                </a:p>
              </p:txBody>
            </p:sp>
            <p:sp>
              <p:nvSpPr>
                <p:cNvPr id="1256" name="Google Shape;1256;p28"/>
                <p:cNvSpPr/>
                <p:nvPr/>
              </p:nvSpPr>
              <p:spPr>
                <a:xfrm>
                  <a:off x="8066182" y="223764"/>
                  <a:ext cx="729300" cy="631500"/>
                </a:xfrm>
                <a:prstGeom prst="hexagon">
                  <a:avLst>
                    <a:gd name="adj" fmla="val 25000"/>
                    <a:gd name="vf" fmla="val 115470"/>
                  </a:avLst>
                </a:prstGeom>
                <a:no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Arial" panose="020B0604020202020204" pitchFamily="34" charset="0"/>
                    <a:ea typeface="Lato"/>
                    <a:cs typeface="Arial" panose="020B0604020202020204" pitchFamily="34" charset="0"/>
                    <a:sym typeface="Lato"/>
                  </a:endParaRPr>
                </a:p>
              </p:txBody>
            </p:sp>
            <p:sp>
              <p:nvSpPr>
                <p:cNvPr id="1257" name="Google Shape;1257;p28"/>
                <p:cNvSpPr/>
                <p:nvPr/>
              </p:nvSpPr>
              <p:spPr>
                <a:xfrm>
                  <a:off x="8240438" y="374705"/>
                  <a:ext cx="380700" cy="329700"/>
                </a:xfrm>
                <a:prstGeom prst="hexagon">
                  <a:avLst>
                    <a:gd name="adj" fmla="val 25000"/>
                    <a:gd name="vf" fmla="val 115470"/>
                  </a:avLst>
                </a:prstGeom>
                <a:solidFill>
                  <a:schemeClr val="accent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Arial" panose="020B0604020202020204" pitchFamily="34" charset="0"/>
                    <a:ea typeface="Lato"/>
                    <a:cs typeface="Arial" panose="020B0604020202020204" pitchFamily="34" charset="0"/>
                    <a:sym typeface="Lato"/>
                  </a:endParaRPr>
                </a:p>
              </p:txBody>
            </p:sp>
          </p:grpSp>
          <p:grpSp>
            <p:nvGrpSpPr>
              <p:cNvPr id="1258" name="Google Shape;1258;p28"/>
              <p:cNvGrpSpPr/>
              <p:nvPr/>
            </p:nvGrpSpPr>
            <p:grpSpPr>
              <a:xfrm>
                <a:off x="5222059" y="3089020"/>
                <a:ext cx="1008613" cy="873587"/>
                <a:chOff x="8022925" y="186250"/>
                <a:chExt cx="815700" cy="706500"/>
              </a:xfrm>
            </p:grpSpPr>
            <p:sp>
              <p:nvSpPr>
                <p:cNvPr id="1259" name="Google Shape;1259;p28"/>
                <p:cNvSpPr/>
                <p:nvPr/>
              </p:nvSpPr>
              <p:spPr>
                <a:xfrm>
                  <a:off x="8022925" y="186250"/>
                  <a:ext cx="815700" cy="706500"/>
                </a:xfrm>
                <a:prstGeom prst="hexagon">
                  <a:avLst>
                    <a:gd name="adj" fmla="val 25000"/>
                    <a:gd name="vf" fmla="val 115470"/>
                  </a:avLst>
                </a:prstGeom>
                <a:no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Arial" panose="020B0604020202020204" pitchFamily="34" charset="0"/>
                    <a:ea typeface="Lato"/>
                    <a:cs typeface="Arial" panose="020B0604020202020204" pitchFamily="34" charset="0"/>
                    <a:sym typeface="Lato"/>
                  </a:endParaRPr>
                </a:p>
              </p:txBody>
            </p:sp>
            <p:sp>
              <p:nvSpPr>
                <p:cNvPr id="1260" name="Google Shape;1260;p28"/>
                <p:cNvSpPr/>
                <p:nvPr/>
              </p:nvSpPr>
              <p:spPr>
                <a:xfrm>
                  <a:off x="8066182" y="223764"/>
                  <a:ext cx="729300" cy="631500"/>
                </a:xfrm>
                <a:prstGeom prst="hexagon">
                  <a:avLst>
                    <a:gd name="adj" fmla="val 25000"/>
                    <a:gd name="vf" fmla="val 115470"/>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Arial" panose="020B0604020202020204" pitchFamily="34" charset="0"/>
                    <a:ea typeface="Lato"/>
                    <a:cs typeface="Arial" panose="020B0604020202020204" pitchFamily="34" charset="0"/>
                    <a:sym typeface="Lato"/>
                  </a:endParaRPr>
                </a:p>
              </p:txBody>
            </p:sp>
          </p:grpSp>
          <p:grpSp>
            <p:nvGrpSpPr>
              <p:cNvPr id="1261" name="Google Shape;1261;p28"/>
              <p:cNvGrpSpPr/>
              <p:nvPr/>
            </p:nvGrpSpPr>
            <p:grpSpPr>
              <a:xfrm>
                <a:off x="6286990" y="3642694"/>
                <a:ext cx="587793" cy="509104"/>
                <a:chOff x="8022925" y="186250"/>
                <a:chExt cx="815700" cy="706500"/>
              </a:xfrm>
            </p:grpSpPr>
            <p:sp>
              <p:nvSpPr>
                <p:cNvPr id="1262" name="Google Shape;1262;p28"/>
                <p:cNvSpPr/>
                <p:nvPr/>
              </p:nvSpPr>
              <p:spPr>
                <a:xfrm>
                  <a:off x="8022925" y="186250"/>
                  <a:ext cx="815700" cy="706500"/>
                </a:xfrm>
                <a:prstGeom prst="hexagon">
                  <a:avLst>
                    <a:gd name="adj" fmla="val 25000"/>
                    <a:gd name="vf" fmla="val 115470"/>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Arial" panose="020B0604020202020204" pitchFamily="34" charset="0"/>
                    <a:ea typeface="Lato"/>
                    <a:cs typeface="Arial" panose="020B0604020202020204" pitchFamily="34" charset="0"/>
                    <a:sym typeface="Lato"/>
                  </a:endParaRPr>
                </a:p>
              </p:txBody>
            </p:sp>
            <p:sp>
              <p:nvSpPr>
                <p:cNvPr id="1263" name="Google Shape;1263;p28"/>
                <p:cNvSpPr/>
                <p:nvPr/>
              </p:nvSpPr>
              <p:spPr>
                <a:xfrm>
                  <a:off x="8114217" y="265360"/>
                  <a:ext cx="633300" cy="548400"/>
                </a:xfrm>
                <a:prstGeom prst="hexagon">
                  <a:avLst>
                    <a:gd name="adj" fmla="val 25000"/>
                    <a:gd name="vf" fmla="val 115470"/>
                  </a:avLst>
                </a:prstGeom>
                <a:no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Arial" panose="020B0604020202020204" pitchFamily="34" charset="0"/>
                    <a:ea typeface="Lato"/>
                    <a:cs typeface="Arial" panose="020B0604020202020204" pitchFamily="34" charset="0"/>
                    <a:sym typeface="Lato"/>
                  </a:endParaRPr>
                </a:p>
              </p:txBody>
            </p:sp>
          </p:grpSp>
          <p:sp>
            <p:nvSpPr>
              <p:cNvPr id="1264" name="Google Shape;1264;p28"/>
              <p:cNvSpPr/>
              <p:nvPr/>
            </p:nvSpPr>
            <p:spPr>
              <a:xfrm>
                <a:off x="6178600" y="2924425"/>
                <a:ext cx="102300" cy="102300"/>
              </a:xfrm>
              <a:prstGeom prst="ellipse">
                <a:avLst/>
              </a:prstGeom>
              <a:solidFill>
                <a:schemeClr val="lt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Arial" panose="020B0604020202020204" pitchFamily="34" charset="0"/>
                  <a:ea typeface="Lato"/>
                  <a:cs typeface="Arial" panose="020B0604020202020204" pitchFamily="34" charset="0"/>
                  <a:sym typeface="Lato"/>
                </a:endParaRPr>
              </a:p>
            </p:txBody>
          </p:sp>
          <p:grpSp>
            <p:nvGrpSpPr>
              <p:cNvPr id="1265" name="Google Shape;1265;p28"/>
              <p:cNvGrpSpPr/>
              <p:nvPr/>
            </p:nvGrpSpPr>
            <p:grpSpPr>
              <a:xfrm>
                <a:off x="7766819" y="2597416"/>
                <a:ext cx="873044" cy="756167"/>
                <a:chOff x="8022925" y="186250"/>
                <a:chExt cx="815700" cy="706500"/>
              </a:xfrm>
            </p:grpSpPr>
            <p:sp>
              <p:nvSpPr>
                <p:cNvPr id="1266" name="Google Shape;1266;p28"/>
                <p:cNvSpPr/>
                <p:nvPr/>
              </p:nvSpPr>
              <p:spPr>
                <a:xfrm>
                  <a:off x="8022925" y="186250"/>
                  <a:ext cx="815700" cy="706500"/>
                </a:xfrm>
                <a:prstGeom prst="hexagon">
                  <a:avLst>
                    <a:gd name="adj" fmla="val 25000"/>
                    <a:gd name="vf" fmla="val 115470"/>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Arial" panose="020B0604020202020204" pitchFamily="34" charset="0"/>
                    <a:ea typeface="Lato"/>
                    <a:cs typeface="Arial" panose="020B0604020202020204" pitchFamily="34" charset="0"/>
                    <a:sym typeface="Lato"/>
                  </a:endParaRPr>
                </a:p>
              </p:txBody>
            </p:sp>
            <p:sp>
              <p:nvSpPr>
                <p:cNvPr id="1267" name="Google Shape;1267;p28"/>
                <p:cNvSpPr/>
                <p:nvPr/>
              </p:nvSpPr>
              <p:spPr>
                <a:xfrm>
                  <a:off x="8133718" y="282237"/>
                  <a:ext cx="594300" cy="514500"/>
                </a:xfrm>
                <a:prstGeom prst="hexagon">
                  <a:avLst>
                    <a:gd name="adj" fmla="val 25000"/>
                    <a:gd name="vf" fmla="val 115470"/>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Arial" panose="020B0604020202020204" pitchFamily="34" charset="0"/>
                    <a:ea typeface="Lato"/>
                    <a:cs typeface="Arial" panose="020B0604020202020204" pitchFamily="34" charset="0"/>
                    <a:sym typeface="Lato"/>
                  </a:endParaRPr>
                </a:p>
              </p:txBody>
            </p:sp>
            <p:sp>
              <p:nvSpPr>
                <p:cNvPr id="1268" name="Google Shape;1268;p28"/>
                <p:cNvSpPr/>
                <p:nvPr/>
              </p:nvSpPr>
              <p:spPr>
                <a:xfrm>
                  <a:off x="8240438" y="374705"/>
                  <a:ext cx="380700" cy="329700"/>
                </a:xfrm>
                <a:prstGeom prst="hexagon">
                  <a:avLst>
                    <a:gd name="adj" fmla="val 25000"/>
                    <a:gd name="vf" fmla="val 115470"/>
                  </a:avLst>
                </a:prstGeom>
                <a:no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Arial" panose="020B0604020202020204" pitchFamily="34" charset="0"/>
                    <a:ea typeface="Lato"/>
                    <a:cs typeface="Arial" panose="020B0604020202020204" pitchFamily="34" charset="0"/>
                    <a:sym typeface="Lato"/>
                  </a:endParaRPr>
                </a:p>
              </p:txBody>
            </p:sp>
          </p:grpSp>
          <p:sp>
            <p:nvSpPr>
              <p:cNvPr id="1269" name="Google Shape;1269;p28"/>
              <p:cNvSpPr/>
              <p:nvPr/>
            </p:nvSpPr>
            <p:spPr>
              <a:xfrm>
                <a:off x="7394176" y="3089024"/>
                <a:ext cx="457200" cy="396000"/>
              </a:xfrm>
              <a:prstGeom prst="hexagon">
                <a:avLst>
                  <a:gd name="adj" fmla="val 25000"/>
                  <a:gd name="vf" fmla="val 115470"/>
                </a:avLst>
              </a:prstGeom>
              <a:no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Arial" panose="020B0604020202020204" pitchFamily="34" charset="0"/>
                  <a:ea typeface="Lato"/>
                  <a:cs typeface="Arial" panose="020B0604020202020204" pitchFamily="34" charset="0"/>
                  <a:sym typeface="Lato"/>
                </a:endParaRPr>
              </a:p>
            </p:txBody>
          </p:sp>
          <p:sp>
            <p:nvSpPr>
              <p:cNvPr id="1270" name="Google Shape;1270;p28"/>
              <p:cNvSpPr/>
              <p:nvPr/>
            </p:nvSpPr>
            <p:spPr>
              <a:xfrm>
                <a:off x="7570513" y="2571750"/>
                <a:ext cx="102300" cy="102300"/>
              </a:xfrm>
              <a:prstGeom prst="ellipse">
                <a:avLst/>
              </a:prstGeom>
              <a:solidFill>
                <a:schemeClr val="lt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Arial" panose="020B0604020202020204" pitchFamily="34" charset="0"/>
                  <a:ea typeface="Lato"/>
                  <a:cs typeface="Arial" panose="020B0604020202020204" pitchFamily="34" charset="0"/>
                  <a:sym typeface="Lato"/>
                </a:endParaRPr>
              </a:p>
            </p:txBody>
          </p:sp>
          <p:sp>
            <p:nvSpPr>
              <p:cNvPr id="1271" name="Google Shape;1271;p28"/>
              <p:cNvSpPr/>
              <p:nvPr/>
            </p:nvSpPr>
            <p:spPr>
              <a:xfrm>
                <a:off x="7044827" y="3642703"/>
                <a:ext cx="307200" cy="266100"/>
              </a:xfrm>
              <a:prstGeom prst="hexagon">
                <a:avLst>
                  <a:gd name="adj" fmla="val 25000"/>
                  <a:gd name="vf" fmla="val 115470"/>
                </a:avLst>
              </a:prstGeom>
              <a:solidFill>
                <a:srgbClr val="AFE0D9">
                  <a:alpha val="59490"/>
                </a:srgbClr>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Arial" panose="020B0604020202020204" pitchFamily="34" charset="0"/>
                  <a:ea typeface="Lato"/>
                  <a:cs typeface="Arial" panose="020B0604020202020204" pitchFamily="34" charset="0"/>
                  <a:sym typeface="Lato"/>
                </a:endParaRPr>
              </a:p>
            </p:txBody>
          </p:sp>
          <p:grpSp>
            <p:nvGrpSpPr>
              <p:cNvPr id="1272" name="Google Shape;1272;p28"/>
              <p:cNvGrpSpPr/>
              <p:nvPr/>
            </p:nvGrpSpPr>
            <p:grpSpPr>
              <a:xfrm>
                <a:off x="6012275" y="1707050"/>
                <a:ext cx="1754544" cy="1381970"/>
                <a:chOff x="6012275" y="1707050"/>
                <a:chExt cx="1754544" cy="1381970"/>
              </a:xfrm>
            </p:grpSpPr>
            <p:grpSp>
              <p:nvGrpSpPr>
                <p:cNvPr id="1273" name="Google Shape;1273;p28"/>
                <p:cNvGrpSpPr/>
                <p:nvPr/>
              </p:nvGrpSpPr>
              <p:grpSpPr>
                <a:xfrm>
                  <a:off x="6012275" y="2285500"/>
                  <a:ext cx="1754544" cy="803520"/>
                  <a:chOff x="6012275" y="2285500"/>
                  <a:chExt cx="1754544" cy="803520"/>
                </a:xfrm>
              </p:grpSpPr>
              <p:cxnSp>
                <p:nvCxnSpPr>
                  <p:cNvPr id="1274" name="Google Shape;1274;p28"/>
                  <p:cNvCxnSpPr>
                    <a:stCxn id="1266" idx="3"/>
                  </p:cNvCxnSpPr>
                  <p:nvPr/>
                </p:nvCxnSpPr>
                <p:spPr>
                  <a:xfrm rot="10800000">
                    <a:off x="7612919" y="2975499"/>
                    <a:ext cx="153900" cy="0"/>
                  </a:xfrm>
                  <a:prstGeom prst="straightConnector1">
                    <a:avLst/>
                  </a:prstGeom>
                  <a:noFill/>
                  <a:ln w="9525" cap="flat" cmpd="sng">
                    <a:solidFill>
                      <a:schemeClr val="dk2"/>
                    </a:solidFill>
                    <a:prstDash val="solid"/>
                    <a:round/>
                    <a:headEnd type="none" w="med" len="med"/>
                    <a:tailEnd type="none" w="med" len="med"/>
                  </a:ln>
                </p:spPr>
              </p:cxnSp>
              <p:grpSp>
                <p:nvGrpSpPr>
                  <p:cNvPr id="1275" name="Google Shape;1275;p28"/>
                  <p:cNvGrpSpPr/>
                  <p:nvPr/>
                </p:nvGrpSpPr>
                <p:grpSpPr>
                  <a:xfrm>
                    <a:off x="6012275" y="2285500"/>
                    <a:ext cx="1603950" cy="803520"/>
                    <a:chOff x="6012275" y="2285500"/>
                    <a:chExt cx="1603950" cy="803520"/>
                  </a:xfrm>
                </p:grpSpPr>
                <p:cxnSp>
                  <p:nvCxnSpPr>
                    <p:cNvPr id="1276" name="Google Shape;1276;p28"/>
                    <p:cNvCxnSpPr/>
                    <p:nvPr/>
                  </p:nvCxnSpPr>
                  <p:spPr>
                    <a:xfrm rot="10800000">
                      <a:off x="7262825" y="2285500"/>
                      <a:ext cx="353400" cy="690000"/>
                    </a:xfrm>
                    <a:prstGeom prst="straightConnector1">
                      <a:avLst/>
                    </a:prstGeom>
                    <a:noFill/>
                    <a:ln w="9525" cap="flat" cmpd="sng">
                      <a:solidFill>
                        <a:schemeClr val="dk2"/>
                      </a:solidFill>
                      <a:prstDash val="solid"/>
                      <a:round/>
                      <a:headEnd type="none" w="med" len="med"/>
                      <a:tailEnd type="none" w="med" len="med"/>
                    </a:ln>
                  </p:spPr>
                </p:cxnSp>
                <p:cxnSp>
                  <p:nvCxnSpPr>
                    <p:cNvPr id="1277" name="Google Shape;1277;p28"/>
                    <p:cNvCxnSpPr/>
                    <p:nvPr/>
                  </p:nvCxnSpPr>
                  <p:spPr>
                    <a:xfrm rot="10800000">
                      <a:off x="6405500" y="2289200"/>
                      <a:ext cx="861000" cy="0"/>
                    </a:xfrm>
                    <a:prstGeom prst="straightConnector1">
                      <a:avLst/>
                    </a:prstGeom>
                    <a:noFill/>
                    <a:ln w="9525" cap="flat" cmpd="sng">
                      <a:solidFill>
                        <a:schemeClr val="dk2"/>
                      </a:solidFill>
                      <a:prstDash val="solid"/>
                      <a:round/>
                      <a:headEnd type="none" w="med" len="med"/>
                      <a:tailEnd type="none" w="med" len="med"/>
                    </a:ln>
                  </p:spPr>
                </p:cxnSp>
                <p:cxnSp>
                  <p:nvCxnSpPr>
                    <p:cNvPr id="1278" name="Google Shape;1278;p28"/>
                    <p:cNvCxnSpPr>
                      <a:stCxn id="1259" idx="5"/>
                    </p:cNvCxnSpPr>
                    <p:nvPr/>
                  </p:nvCxnSpPr>
                  <p:spPr>
                    <a:xfrm rot="10800000" flipH="1">
                      <a:off x="6012275" y="2285620"/>
                      <a:ext cx="395400" cy="803400"/>
                    </a:xfrm>
                    <a:prstGeom prst="straightConnector1">
                      <a:avLst/>
                    </a:prstGeom>
                    <a:noFill/>
                    <a:ln w="9525" cap="flat" cmpd="sng">
                      <a:solidFill>
                        <a:schemeClr val="dk2"/>
                      </a:solidFill>
                      <a:prstDash val="solid"/>
                      <a:round/>
                      <a:headEnd type="none" w="med" len="med"/>
                      <a:tailEnd type="none" w="med" len="med"/>
                    </a:ln>
                  </p:spPr>
                </p:cxnSp>
              </p:grpSp>
              <p:sp>
                <p:nvSpPr>
                  <p:cNvPr id="1279" name="Google Shape;1279;p28"/>
                  <p:cNvSpPr/>
                  <p:nvPr/>
                </p:nvSpPr>
                <p:spPr>
                  <a:xfrm>
                    <a:off x="7584350" y="2943050"/>
                    <a:ext cx="64800" cy="64800"/>
                  </a:xfrm>
                  <a:prstGeom prst="ellipse">
                    <a:avLst/>
                  </a:prstGeom>
                  <a:solidFill>
                    <a:schemeClr val="lt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Arial" panose="020B0604020202020204" pitchFamily="34" charset="0"/>
                      <a:ea typeface="Lato"/>
                      <a:cs typeface="Arial" panose="020B0604020202020204" pitchFamily="34" charset="0"/>
                      <a:sym typeface="Lato"/>
                    </a:endParaRPr>
                  </a:p>
                </p:txBody>
              </p:sp>
            </p:grpSp>
            <p:cxnSp>
              <p:nvCxnSpPr>
                <p:cNvPr id="1280" name="Google Shape;1280;p28"/>
                <p:cNvCxnSpPr/>
                <p:nvPr/>
              </p:nvCxnSpPr>
              <p:spPr>
                <a:xfrm rot="10800000" flipH="1">
                  <a:off x="7261350" y="1744525"/>
                  <a:ext cx="315600" cy="546300"/>
                </a:xfrm>
                <a:prstGeom prst="straightConnector1">
                  <a:avLst/>
                </a:prstGeom>
                <a:noFill/>
                <a:ln w="9525" cap="flat" cmpd="sng">
                  <a:solidFill>
                    <a:schemeClr val="dk2"/>
                  </a:solidFill>
                  <a:prstDash val="solid"/>
                  <a:round/>
                  <a:headEnd type="none" w="med" len="med"/>
                  <a:tailEnd type="none" w="med" len="med"/>
                </a:ln>
              </p:spPr>
            </p:cxnSp>
            <p:sp>
              <p:nvSpPr>
                <p:cNvPr id="1281" name="Google Shape;1281;p28"/>
                <p:cNvSpPr/>
                <p:nvPr/>
              </p:nvSpPr>
              <p:spPr>
                <a:xfrm>
                  <a:off x="7545125" y="1707050"/>
                  <a:ext cx="73500" cy="73200"/>
                </a:xfrm>
                <a:prstGeom prst="ellipse">
                  <a:avLst/>
                </a:prstGeom>
                <a:solidFill>
                  <a:schemeClr val="lt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Arial" panose="020B0604020202020204" pitchFamily="34" charset="0"/>
                    <a:ea typeface="Lato"/>
                    <a:cs typeface="Arial" panose="020B0604020202020204" pitchFamily="34" charset="0"/>
                    <a:sym typeface="Lato"/>
                  </a:endParaRPr>
                </a:p>
              </p:txBody>
            </p:sp>
          </p:grpSp>
          <p:sp>
            <p:nvSpPr>
              <p:cNvPr id="1282" name="Google Shape;1282;p28"/>
              <p:cNvSpPr/>
              <p:nvPr/>
            </p:nvSpPr>
            <p:spPr>
              <a:xfrm>
                <a:off x="5975025" y="3049300"/>
                <a:ext cx="78600" cy="78600"/>
              </a:xfrm>
              <a:prstGeom prst="ellipse">
                <a:avLst/>
              </a:prstGeom>
              <a:solidFill>
                <a:schemeClr val="lt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Arial" panose="020B0604020202020204" pitchFamily="34" charset="0"/>
                  <a:ea typeface="Lato"/>
                  <a:cs typeface="Arial" panose="020B0604020202020204" pitchFamily="34" charset="0"/>
                  <a:sym typeface="Lato"/>
                </a:endParaRPr>
              </a:p>
            </p:txBody>
          </p:sp>
        </p:grpSp>
        <p:grpSp>
          <p:nvGrpSpPr>
            <p:cNvPr id="1283" name="Google Shape;1283;p28"/>
            <p:cNvGrpSpPr/>
            <p:nvPr/>
          </p:nvGrpSpPr>
          <p:grpSpPr>
            <a:xfrm rot="10800000">
              <a:off x="316436" y="3465111"/>
              <a:ext cx="1271591" cy="1580637"/>
              <a:chOff x="426827" y="-723871"/>
              <a:chExt cx="1271591" cy="1580637"/>
            </a:xfrm>
          </p:grpSpPr>
          <p:grpSp>
            <p:nvGrpSpPr>
              <p:cNvPr id="1284" name="Google Shape;1284;p28"/>
              <p:cNvGrpSpPr/>
              <p:nvPr/>
            </p:nvGrpSpPr>
            <p:grpSpPr>
              <a:xfrm>
                <a:off x="436759" y="-723871"/>
                <a:ext cx="1245819" cy="1079037"/>
                <a:chOff x="8022925" y="186250"/>
                <a:chExt cx="815700" cy="706500"/>
              </a:xfrm>
            </p:grpSpPr>
            <p:sp>
              <p:nvSpPr>
                <p:cNvPr id="1285" name="Google Shape;1285;p28"/>
                <p:cNvSpPr/>
                <p:nvPr/>
              </p:nvSpPr>
              <p:spPr>
                <a:xfrm>
                  <a:off x="8022925" y="186250"/>
                  <a:ext cx="815700" cy="706500"/>
                </a:xfrm>
                <a:prstGeom prst="hexagon">
                  <a:avLst>
                    <a:gd name="adj" fmla="val 25000"/>
                    <a:gd name="vf" fmla="val 115470"/>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Arial" panose="020B0604020202020204" pitchFamily="34" charset="0"/>
                    <a:ea typeface="Lato"/>
                    <a:cs typeface="Arial" panose="020B0604020202020204" pitchFamily="34" charset="0"/>
                    <a:sym typeface="Lato"/>
                  </a:endParaRPr>
                </a:p>
              </p:txBody>
            </p:sp>
            <p:sp>
              <p:nvSpPr>
                <p:cNvPr id="1286" name="Google Shape;1286;p28"/>
                <p:cNvSpPr/>
                <p:nvPr/>
              </p:nvSpPr>
              <p:spPr>
                <a:xfrm>
                  <a:off x="8066182" y="223764"/>
                  <a:ext cx="729300" cy="631500"/>
                </a:xfrm>
                <a:prstGeom prst="hexagon">
                  <a:avLst>
                    <a:gd name="adj" fmla="val 25000"/>
                    <a:gd name="vf" fmla="val 115470"/>
                  </a:avLst>
                </a:prstGeom>
                <a:no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Arial" panose="020B0604020202020204" pitchFamily="34" charset="0"/>
                    <a:ea typeface="Lato"/>
                    <a:cs typeface="Arial" panose="020B0604020202020204" pitchFamily="34" charset="0"/>
                    <a:sym typeface="Lato"/>
                  </a:endParaRPr>
                </a:p>
              </p:txBody>
            </p:sp>
            <p:sp>
              <p:nvSpPr>
                <p:cNvPr id="1287" name="Google Shape;1287;p28"/>
                <p:cNvSpPr/>
                <p:nvPr/>
              </p:nvSpPr>
              <p:spPr>
                <a:xfrm>
                  <a:off x="8355664" y="474499"/>
                  <a:ext cx="150300" cy="130200"/>
                </a:xfrm>
                <a:prstGeom prst="hexagon">
                  <a:avLst>
                    <a:gd name="adj" fmla="val 25000"/>
                    <a:gd name="vf" fmla="val 115470"/>
                  </a:avLst>
                </a:prstGeom>
                <a:solidFill>
                  <a:schemeClr val="accent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Arial" panose="020B0604020202020204" pitchFamily="34" charset="0"/>
                    <a:ea typeface="Lato"/>
                    <a:cs typeface="Arial" panose="020B0604020202020204" pitchFamily="34" charset="0"/>
                    <a:sym typeface="Lato"/>
                  </a:endParaRPr>
                </a:p>
              </p:txBody>
            </p:sp>
          </p:grpSp>
          <p:cxnSp>
            <p:nvCxnSpPr>
              <p:cNvPr id="1288" name="Google Shape;1288;p28"/>
              <p:cNvCxnSpPr>
                <a:stCxn id="1285" idx="1"/>
              </p:cNvCxnSpPr>
              <p:nvPr/>
            </p:nvCxnSpPr>
            <p:spPr>
              <a:xfrm>
                <a:off x="1412818" y="355166"/>
                <a:ext cx="285600" cy="501600"/>
              </a:xfrm>
              <a:prstGeom prst="straightConnector1">
                <a:avLst/>
              </a:prstGeom>
              <a:noFill/>
              <a:ln w="9525" cap="flat" cmpd="sng">
                <a:solidFill>
                  <a:schemeClr val="dk2"/>
                </a:solidFill>
                <a:prstDash val="solid"/>
                <a:round/>
                <a:headEnd type="none" w="med" len="med"/>
                <a:tailEnd type="none" w="med" len="med"/>
              </a:ln>
            </p:spPr>
          </p:cxnSp>
          <p:sp>
            <p:nvSpPr>
              <p:cNvPr id="1289" name="Google Shape;1289;p28"/>
              <p:cNvSpPr/>
              <p:nvPr/>
            </p:nvSpPr>
            <p:spPr>
              <a:xfrm>
                <a:off x="426827" y="472928"/>
                <a:ext cx="307200" cy="266100"/>
              </a:xfrm>
              <a:prstGeom prst="hexagon">
                <a:avLst>
                  <a:gd name="adj" fmla="val 25000"/>
                  <a:gd name="vf" fmla="val 115470"/>
                </a:avLst>
              </a:prstGeom>
              <a:solidFill>
                <a:srgbClr val="AFE0D9">
                  <a:alpha val="59490"/>
                </a:srgbClr>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Arial" panose="020B0604020202020204" pitchFamily="34" charset="0"/>
                  <a:ea typeface="Lato"/>
                  <a:cs typeface="Arial" panose="020B0604020202020204" pitchFamily="34" charset="0"/>
                  <a:sym typeface="Lato"/>
                </a:endParaRPr>
              </a:p>
            </p:txBody>
          </p:sp>
        </p:grpSp>
        <p:grpSp>
          <p:nvGrpSpPr>
            <p:cNvPr id="1290" name="Google Shape;1290;p28"/>
            <p:cNvGrpSpPr/>
            <p:nvPr/>
          </p:nvGrpSpPr>
          <p:grpSpPr>
            <a:xfrm>
              <a:off x="7478488" y="3918741"/>
              <a:ext cx="1514976" cy="1058593"/>
              <a:chOff x="6487988" y="-321084"/>
              <a:chExt cx="1514976" cy="1058593"/>
            </a:xfrm>
          </p:grpSpPr>
          <p:grpSp>
            <p:nvGrpSpPr>
              <p:cNvPr id="1291" name="Google Shape;1291;p28"/>
              <p:cNvGrpSpPr/>
              <p:nvPr/>
            </p:nvGrpSpPr>
            <p:grpSpPr>
              <a:xfrm>
                <a:off x="6809206" y="-321084"/>
                <a:ext cx="873044" cy="756167"/>
                <a:chOff x="8022925" y="186250"/>
                <a:chExt cx="815700" cy="706500"/>
              </a:xfrm>
            </p:grpSpPr>
            <p:sp>
              <p:nvSpPr>
                <p:cNvPr id="1292" name="Google Shape;1292;p28"/>
                <p:cNvSpPr/>
                <p:nvPr/>
              </p:nvSpPr>
              <p:spPr>
                <a:xfrm>
                  <a:off x="8022925" y="186250"/>
                  <a:ext cx="815700" cy="706500"/>
                </a:xfrm>
                <a:prstGeom prst="hexagon">
                  <a:avLst>
                    <a:gd name="adj" fmla="val 25000"/>
                    <a:gd name="vf" fmla="val 115470"/>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Arial" panose="020B0604020202020204" pitchFamily="34" charset="0"/>
                    <a:ea typeface="Lato"/>
                    <a:cs typeface="Arial" panose="020B0604020202020204" pitchFamily="34" charset="0"/>
                    <a:sym typeface="Lato"/>
                  </a:endParaRPr>
                </a:p>
              </p:txBody>
            </p:sp>
            <p:sp>
              <p:nvSpPr>
                <p:cNvPr id="1293" name="Google Shape;1293;p28"/>
                <p:cNvSpPr/>
                <p:nvPr/>
              </p:nvSpPr>
              <p:spPr>
                <a:xfrm>
                  <a:off x="8133718" y="282237"/>
                  <a:ext cx="594300" cy="514500"/>
                </a:xfrm>
                <a:prstGeom prst="hexagon">
                  <a:avLst>
                    <a:gd name="adj" fmla="val 25000"/>
                    <a:gd name="vf" fmla="val 115470"/>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Arial" panose="020B0604020202020204" pitchFamily="34" charset="0"/>
                    <a:ea typeface="Lato"/>
                    <a:cs typeface="Arial" panose="020B0604020202020204" pitchFamily="34" charset="0"/>
                    <a:sym typeface="Lato"/>
                  </a:endParaRPr>
                </a:p>
              </p:txBody>
            </p:sp>
            <p:sp>
              <p:nvSpPr>
                <p:cNvPr id="1294" name="Google Shape;1294;p28"/>
                <p:cNvSpPr/>
                <p:nvPr/>
              </p:nvSpPr>
              <p:spPr>
                <a:xfrm>
                  <a:off x="8240438" y="374705"/>
                  <a:ext cx="380700" cy="329700"/>
                </a:xfrm>
                <a:prstGeom prst="hexagon">
                  <a:avLst>
                    <a:gd name="adj" fmla="val 25000"/>
                    <a:gd name="vf" fmla="val 115470"/>
                  </a:avLst>
                </a:prstGeom>
                <a:no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Arial" panose="020B0604020202020204" pitchFamily="34" charset="0"/>
                    <a:ea typeface="Lato"/>
                    <a:cs typeface="Arial" panose="020B0604020202020204" pitchFamily="34" charset="0"/>
                    <a:sym typeface="Lato"/>
                  </a:endParaRPr>
                </a:p>
              </p:txBody>
            </p:sp>
          </p:grpSp>
          <p:grpSp>
            <p:nvGrpSpPr>
              <p:cNvPr id="1295" name="Google Shape;1295;p28"/>
              <p:cNvGrpSpPr/>
              <p:nvPr/>
            </p:nvGrpSpPr>
            <p:grpSpPr>
              <a:xfrm rot="10800000" flipH="1">
                <a:off x="6487988" y="89717"/>
                <a:ext cx="1514976" cy="647792"/>
                <a:chOff x="7297201" y="45061"/>
                <a:chExt cx="1514976" cy="647792"/>
              </a:xfrm>
            </p:grpSpPr>
            <p:sp>
              <p:nvSpPr>
                <p:cNvPr id="1296" name="Google Shape;1296;p28"/>
                <p:cNvSpPr/>
                <p:nvPr/>
              </p:nvSpPr>
              <p:spPr>
                <a:xfrm>
                  <a:off x="7297201" y="45061"/>
                  <a:ext cx="457200" cy="396000"/>
                </a:xfrm>
                <a:prstGeom prst="hexagon">
                  <a:avLst>
                    <a:gd name="adj" fmla="val 25000"/>
                    <a:gd name="vf" fmla="val 115470"/>
                  </a:avLst>
                </a:prstGeom>
                <a:no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Arial" panose="020B0604020202020204" pitchFamily="34" charset="0"/>
                    <a:ea typeface="Lato"/>
                    <a:cs typeface="Arial" panose="020B0604020202020204" pitchFamily="34" charset="0"/>
                    <a:sym typeface="Lato"/>
                  </a:endParaRPr>
                </a:p>
              </p:txBody>
            </p:sp>
            <p:sp>
              <p:nvSpPr>
                <p:cNvPr id="1297" name="Google Shape;1297;p28"/>
                <p:cNvSpPr/>
                <p:nvPr/>
              </p:nvSpPr>
              <p:spPr>
                <a:xfrm>
                  <a:off x="8047438" y="191925"/>
                  <a:ext cx="102300" cy="102300"/>
                </a:xfrm>
                <a:prstGeom prst="ellipse">
                  <a:avLst/>
                </a:prstGeom>
                <a:solidFill>
                  <a:schemeClr val="lt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Arial" panose="020B0604020202020204" pitchFamily="34" charset="0"/>
                    <a:ea typeface="Lato"/>
                    <a:cs typeface="Arial" panose="020B0604020202020204" pitchFamily="34" charset="0"/>
                    <a:sym typeface="Lato"/>
                  </a:endParaRPr>
                </a:p>
              </p:txBody>
            </p:sp>
            <p:sp>
              <p:nvSpPr>
                <p:cNvPr id="1298" name="Google Shape;1298;p28"/>
                <p:cNvSpPr/>
                <p:nvPr/>
              </p:nvSpPr>
              <p:spPr>
                <a:xfrm>
                  <a:off x="8504977" y="426753"/>
                  <a:ext cx="307200" cy="266100"/>
                </a:xfrm>
                <a:prstGeom prst="hexagon">
                  <a:avLst>
                    <a:gd name="adj" fmla="val 25000"/>
                    <a:gd name="vf" fmla="val 115470"/>
                  </a:avLst>
                </a:prstGeom>
                <a:solidFill>
                  <a:srgbClr val="AFE0D9">
                    <a:alpha val="59490"/>
                  </a:srgbClr>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Arial" panose="020B0604020202020204" pitchFamily="34" charset="0"/>
                    <a:ea typeface="Lato"/>
                    <a:cs typeface="Arial" panose="020B0604020202020204" pitchFamily="34" charset="0"/>
                    <a:sym typeface="Lato"/>
                  </a:endParaRPr>
                </a:p>
              </p:txBody>
            </p:sp>
          </p:grpSp>
        </p:grpSp>
      </p:gr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Background 1">
  <p:cSld name="CUSTOM_8">
    <p:spTree>
      <p:nvGrpSpPr>
        <p:cNvPr id="1" name="Shape 1299"/>
        <p:cNvGrpSpPr/>
        <p:nvPr/>
      </p:nvGrpSpPr>
      <p:grpSpPr>
        <a:xfrm>
          <a:off x="0" y="0"/>
          <a:ext cx="0" cy="0"/>
          <a:chOff x="0" y="0"/>
          <a:chExt cx="0" cy="0"/>
        </a:xfrm>
      </p:grpSpPr>
      <p:grpSp>
        <p:nvGrpSpPr>
          <p:cNvPr id="1300" name="Google Shape;1300;p29"/>
          <p:cNvGrpSpPr/>
          <p:nvPr/>
        </p:nvGrpSpPr>
        <p:grpSpPr>
          <a:xfrm>
            <a:off x="-743048" y="-759400"/>
            <a:ext cx="10096486" cy="6881698"/>
            <a:chOff x="-743048" y="-759400"/>
            <a:chExt cx="10096486" cy="6881698"/>
          </a:xfrm>
        </p:grpSpPr>
        <p:grpSp>
          <p:nvGrpSpPr>
            <p:cNvPr id="1301" name="Google Shape;1301;p29"/>
            <p:cNvGrpSpPr/>
            <p:nvPr/>
          </p:nvGrpSpPr>
          <p:grpSpPr>
            <a:xfrm>
              <a:off x="1002234" y="3677550"/>
              <a:ext cx="3417803" cy="2444748"/>
              <a:chOff x="5222059" y="1707050"/>
              <a:chExt cx="3417803" cy="2444748"/>
            </a:xfrm>
          </p:grpSpPr>
          <p:grpSp>
            <p:nvGrpSpPr>
              <p:cNvPr id="1302" name="Google Shape;1302;p29"/>
              <p:cNvGrpSpPr/>
              <p:nvPr/>
            </p:nvGrpSpPr>
            <p:grpSpPr>
              <a:xfrm>
                <a:off x="6230684" y="2436004"/>
                <a:ext cx="1245819" cy="1079037"/>
                <a:chOff x="8022925" y="186250"/>
                <a:chExt cx="815700" cy="706500"/>
              </a:xfrm>
            </p:grpSpPr>
            <p:sp>
              <p:nvSpPr>
                <p:cNvPr id="1303" name="Google Shape;1303;p29"/>
                <p:cNvSpPr/>
                <p:nvPr/>
              </p:nvSpPr>
              <p:spPr>
                <a:xfrm>
                  <a:off x="8022925" y="186250"/>
                  <a:ext cx="815700" cy="706500"/>
                </a:xfrm>
                <a:prstGeom prst="hexagon">
                  <a:avLst>
                    <a:gd name="adj" fmla="val 25000"/>
                    <a:gd name="vf" fmla="val 115470"/>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Arial" panose="020B0604020202020204" pitchFamily="34" charset="0"/>
                    <a:ea typeface="Lato"/>
                    <a:cs typeface="Arial" panose="020B0604020202020204" pitchFamily="34" charset="0"/>
                    <a:sym typeface="Lato"/>
                  </a:endParaRPr>
                </a:p>
              </p:txBody>
            </p:sp>
            <p:sp>
              <p:nvSpPr>
                <p:cNvPr id="1304" name="Google Shape;1304;p29"/>
                <p:cNvSpPr/>
                <p:nvPr/>
              </p:nvSpPr>
              <p:spPr>
                <a:xfrm>
                  <a:off x="8066182" y="223764"/>
                  <a:ext cx="729300" cy="631500"/>
                </a:xfrm>
                <a:prstGeom prst="hexagon">
                  <a:avLst>
                    <a:gd name="adj" fmla="val 25000"/>
                    <a:gd name="vf" fmla="val 115470"/>
                  </a:avLst>
                </a:prstGeom>
                <a:no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Arial" panose="020B0604020202020204" pitchFamily="34" charset="0"/>
                    <a:ea typeface="Lato"/>
                    <a:cs typeface="Arial" panose="020B0604020202020204" pitchFamily="34" charset="0"/>
                    <a:sym typeface="Lato"/>
                  </a:endParaRPr>
                </a:p>
              </p:txBody>
            </p:sp>
            <p:sp>
              <p:nvSpPr>
                <p:cNvPr id="1305" name="Google Shape;1305;p29"/>
                <p:cNvSpPr/>
                <p:nvPr/>
              </p:nvSpPr>
              <p:spPr>
                <a:xfrm>
                  <a:off x="8240438" y="374705"/>
                  <a:ext cx="380700" cy="329700"/>
                </a:xfrm>
                <a:prstGeom prst="hexagon">
                  <a:avLst>
                    <a:gd name="adj" fmla="val 25000"/>
                    <a:gd name="vf" fmla="val 115470"/>
                  </a:avLst>
                </a:prstGeom>
                <a:solidFill>
                  <a:schemeClr val="accent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Arial" panose="020B0604020202020204" pitchFamily="34" charset="0"/>
                    <a:ea typeface="Lato"/>
                    <a:cs typeface="Arial" panose="020B0604020202020204" pitchFamily="34" charset="0"/>
                    <a:sym typeface="Lato"/>
                  </a:endParaRPr>
                </a:p>
              </p:txBody>
            </p:sp>
          </p:grpSp>
          <p:grpSp>
            <p:nvGrpSpPr>
              <p:cNvPr id="1306" name="Google Shape;1306;p29"/>
              <p:cNvGrpSpPr/>
              <p:nvPr/>
            </p:nvGrpSpPr>
            <p:grpSpPr>
              <a:xfrm>
                <a:off x="5222059" y="3089020"/>
                <a:ext cx="1008613" cy="873587"/>
                <a:chOff x="8022925" y="186250"/>
                <a:chExt cx="815700" cy="706500"/>
              </a:xfrm>
            </p:grpSpPr>
            <p:sp>
              <p:nvSpPr>
                <p:cNvPr id="1307" name="Google Shape;1307;p29"/>
                <p:cNvSpPr/>
                <p:nvPr/>
              </p:nvSpPr>
              <p:spPr>
                <a:xfrm>
                  <a:off x="8022925" y="186250"/>
                  <a:ext cx="815700" cy="706500"/>
                </a:xfrm>
                <a:prstGeom prst="hexagon">
                  <a:avLst>
                    <a:gd name="adj" fmla="val 25000"/>
                    <a:gd name="vf" fmla="val 115470"/>
                  </a:avLst>
                </a:prstGeom>
                <a:no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Arial" panose="020B0604020202020204" pitchFamily="34" charset="0"/>
                    <a:ea typeface="Lato"/>
                    <a:cs typeface="Arial" panose="020B0604020202020204" pitchFamily="34" charset="0"/>
                    <a:sym typeface="Lato"/>
                  </a:endParaRPr>
                </a:p>
              </p:txBody>
            </p:sp>
            <p:sp>
              <p:nvSpPr>
                <p:cNvPr id="1308" name="Google Shape;1308;p29"/>
                <p:cNvSpPr/>
                <p:nvPr/>
              </p:nvSpPr>
              <p:spPr>
                <a:xfrm>
                  <a:off x="8066182" y="223764"/>
                  <a:ext cx="729300" cy="631500"/>
                </a:xfrm>
                <a:prstGeom prst="hexagon">
                  <a:avLst>
                    <a:gd name="adj" fmla="val 25000"/>
                    <a:gd name="vf" fmla="val 115470"/>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Arial" panose="020B0604020202020204" pitchFamily="34" charset="0"/>
                    <a:ea typeface="Lato"/>
                    <a:cs typeface="Arial" panose="020B0604020202020204" pitchFamily="34" charset="0"/>
                    <a:sym typeface="Lato"/>
                  </a:endParaRPr>
                </a:p>
              </p:txBody>
            </p:sp>
          </p:grpSp>
          <p:grpSp>
            <p:nvGrpSpPr>
              <p:cNvPr id="1309" name="Google Shape;1309;p29"/>
              <p:cNvGrpSpPr/>
              <p:nvPr/>
            </p:nvGrpSpPr>
            <p:grpSpPr>
              <a:xfrm>
                <a:off x="6286990" y="3642694"/>
                <a:ext cx="587793" cy="509104"/>
                <a:chOff x="8022925" y="186250"/>
                <a:chExt cx="815700" cy="706500"/>
              </a:xfrm>
            </p:grpSpPr>
            <p:sp>
              <p:nvSpPr>
                <p:cNvPr id="1310" name="Google Shape;1310;p29"/>
                <p:cNvSpPr/>
                <p:nvPr/>
              </p:nvSpPr>
              <p:spPr>
                <a:xfrm>
                  <a:off x="8022925" y="186250"/>
                  <a:ext cx="815700" cy="706500"/>
                </a:xfrm>
                <a:prstGeom prst="hexagon">
                  <a:avLst>
                    <a:gd name="adj" fmla="val 25000"/>
                    <a:gd name="vf" fmla="val 115470"/>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Arial" panose="020B0604020202020204" pitchFamily="34" charset="0"/>
                    <a:ea typeface="Lato"/>
                    <a:cs typeface="Arial" panose="020B0604020202020204" pitchFamily="34" charset="0"/>
                    <a:sym typeface="Lato"/>
                  </a:endParaRPr>
                </a:p>
              </p:txBody>
            </p:sp>
            <p:sp>
              <p:nvSpPr>
                <p:cNvPr id="1311" name="Google Shape;1311;p29"/>
                <p:cNvSpPr/>
                <p:nvPr/>
              </p:nvSpPr>
              <p:spPr>
                <a:xfrm>
                  <a:off x="8114217" y="265360"/>
                  <a:ext cx="633300" cy="548400"/>
                </a:xfrm>
                <a:prstGeom prst="hexagon">
                  <a:avLst>
                    <a:gd name="adj" fmla="val 25000"/>
                    <a:gd name="vf" fmla="val 115470"/>
                  </a:avLst>
                </a:prstGeom>
                <a:no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Arial" panose="020B0604020202020204" pitchFamily="34" charset="0"/>
                    <a:ea typeface="Lato"/>
                    <a:cs typeface="Arial" panose="020B0604020202020204" pitchFamily="34" charset="0"/>
                    <a:sym typeface="Lato"/>
                  </a:endParaRPr>
                </a:p>
              </p:txBody>
            </p:sp>
          </p:grpSp>
          <p:sp>
            <p:nvSpPr>
              <p:cNvPr id="1312" name="Google Shape;1312;p29"/>
              <p:cNvSpPr/>
              <p:nvPr/>
            </p:nvSpPr>
            <p:spPr>
              <a:xfrm>
                <a:off x="6178600" y="2924425"/>
                <a:ext cx="102300" cy="102300"/>
              </a:xfrm>
              <a:prstGeom prst="ellipse">
                <a:avLst/>
              </a:prstGeom>
              <a:solidFill>
                <a:schemeClr val="lt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Arial" panose="020B0604020202020204" pitchFamily="34" charset="0"/>
                  <a:ea typeface="Lato"/>
                  <a:cs typeface="Arial" panose="020B0604020202020204" pitchFamily="34" charset="0"/>
                  <a:sym typeface="Lato"/>
                </a:endParaRPr>
              </a:p>
            </p:txBody>
          </p:sp>
          <p:grpSp>
            <p:nvGrpSpPr>
              <p:cNvPr id="1313" name="Google Shape;1313;p29"/>
              <p:cNvGrpSpPr/>
              <p:nvPr/>
            </p:nvGrpSpPr>
            <p:grpSpPr>
              <a:xfrm>
                <a:off x="7766819" y="2597416"/>
                <a:ext cx="873044" cy="756167"/>
                <a:chOff x="8022925" y="186250"/>
                <a:chExt cx="815700" cy="706500"/>
              </a:xfrm>
            </p:grpSpPr>
            <p:sp>
              <p:nvSpPr>
                <p:cNvPr id="1314" name="Google Shape;1314;p29"/>
                <p:cNvSpPr/>
                <p:nvPr/>
              </p:nvSpPr>
              <p:spPr>
                <a:xfrm>
                  <a:off x="8022925" y="186250"/>
                  <a:ext cx="815700" cy="706500"/>
                </a:xfrm>
                <a:prstGeom prst="hexagon">
                  <a:avLst>
                    <a:gd name="adj" fmla="val 25000"/>
                    <a:gd name="vf" fmla="val 115470"/>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Arial" panose="020B0604020202020204" pitchFamily="34" charset="0"/>
                    <a:ea typeface="Lato"/>
                    <a:cs typeface="Arial" panose="020B0604020202020204" pitchFamily="34" charset="0"/>
                    <a:sym typeface="Lato"/>
                  </a:endParaRPr>
                </a:p>
              </p:txBody>
            </p:sp>
            <p:sp>
              <p:nvSpPr>
                <p:cNvPr id="1315" name="Google Shape;1315;p29"/>
                <p:cNvSpPr/>
                <p:nvPr/>
              </p:nvSpPr>
              <p:spPr>
                <a:xfrm>
                  <a:off x="8133718" y="282237"/>
                  <a:ext cx="594300" cy="514500"/>
                </a:xfrm>
                <a:prstGeom prst="hexagon">
                  <a:avLst>
                    <a:gd name="adj" fmla="val 25000"/>
                    <a:gd name="vf" fmla="val 115470"/>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Arial" panose="020B0604020202020204" pitchFamily="34" charset="0"/>
                    <a:ea typeface="Lato"/>
                    <a:cs typeface="Arial" panose="020B0604020202020204" pitchFamily="34" charset="0"/>
                    <a:sym typeface="Lato"/>
                  </a:endParaRPr>
                </a:p>
              </p:txBody>
            </p:sp>
            <p:sp>
              <p:nvSpPr>
                <p:cNvPr id="1316" name="Google Shape;1316;p29"/>
                <p:cNvSpPr/>
                <p:nvPr/>
              </p:nvSpPr>
              <p:spPr>
                <a:xfrm>
                  <a:off x="8240438" y="374705"/>
                  <a:ext cx="380700" cy="329700"/>
                </a:xfrm>
                <a:prstGeom prst="hexagon">
                  <a:avLst>
                    <a:gd name="adj" fmla="val 25000"/>
                    <a:gd name="vf" fmla="val 115470"/>
                  </a:avLst>
                </a:prstGeom>
                <a:no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Arial" panose="020B0604020202020204" pitchFamily="34" charset="0"/>
                    <a:ea typeface="Lato"/>
                    <a:cs typeface="Arial" panose="020B0604020202020204" pitchFamily="34" charset="0"/>
                    <a:sym typeface="Lato"/>
                  </a:endParaRPr>
                </a:p>
              </p:txBody>
            </p:sp>
          </p:grpSp>
          <p:sp>
            <p:nvSpPr>
              <p:cNvPr id="1317" name="Google Shape;1317;p29"/>
              <p:cNvSpPr/>
              <p:nvPr/>
            </p:nvSpPr>
            <p:spPr>
              <a:xfrm>
                <a:off x="7394176" y="3089024"/>
                <a:ext cx="457200" cy="396000"/>
              </a:xfrm>
              <a:prstGeom prst="hexagon">
                <a:avLst>
                  <a:gd name="adj" fmla="val 25000"/>
                  <a:gd name="vf" fmla="val 115470"/>
                </a:avLst>
              </a:prstGeom>
              <a:no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Arial" panose="020B0604020202020204" pitchFamily="34" charset="0"/>
                  <a:ea typeface="Lato"/>
                  <a:cs typeface="Arial" panose="020B0604020202020204" pitchFamily="34" charset="0"/>
                  <a:sym typeface="Lato"/>
                </a:endParaRPr>
              </a:p>
            </p:txBody>
          </p:sp>
          <p:sp>
            <p:nvSpPr>
              <p:cNvPr id="1318" name="Google Shape;1318;p29"/>
              <p:cNvSpPr/>
              <p:nvPr/>
            </p:nvSpPr>
            <p:spPr>
              <a:xfrm>
                <a:off x="7570513" y="2571750"/>
                <a:ext cx="102300" cy="102300"/>
              </a:xfrm>
              <a:prstGeom prst="ellipse">
                <a:avLst/>
              </a:prstGeom>
              <a:solidFill>
                <a:schemeClr val="lt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Arial" panose="020B0604020202020204" pitchFamily="34" charset="0"/>
                  <a:ea typeface="Lato"/>
                  <a:cs typeface="Arial" panose="020B0604020202020204" pitchFamily="34" charset="0"/>
                  <a:sym typeface="Lato"/>
                </a:endParaRPr>
              </a:p>
            </p:txBody>
          </p:sp>
          <p:sp>
            <p:nvSpPr>
              <p:cNvPr id="1319" name="Google Shape;1319;p29"/>
              <p:cNvSpPr/>
              <p:nvPr/>
            </p:nvSpPr>
            <p:spPr>
              <a:xfrm>
                <a:off x="7044827" y="3642703"/>
                <a:ext cx="307200" cy="266100"/>
              </a:xfrm>
              <a:prstGeom prst="hexagon">
                <a:avLst>
                  <a:gd name="adj" fmla="val 25000"/>
                  <a:gd name="vf" fmla="val 115470"/>
                </a:avLst>
              </a:prstGeom>
              <a:solidFill>
                <a:srgbClr val="AFE0D9">
                  <a:alpha val="59490"/>
                </a:srgbClr>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Arial" panose="020B0604020202020204" pitchFamily="34" charset="0"/>
                  <a:ea typeface="Lato"/>
                  <a:cs typeface="Arial" panose="020B0604020202020204" pitchFamily="34" charset="0"/>
                  <a:sym typeface="Lato"/>
                </a:endParaRPr>
              </a:p>
            </p:txBody>
          </p:sp>
          <p:grpSp>
            <p:nvGrpSpPr>
              <p:cNvPr id="1320" name="Google Shape;1320;p29"/>
              <p:cNvGrpSpPr/>
              <p:nvPr/>
            </p:nvGrpSpPr>
            <p:grpSpPr>
              <a:xfrm>
                <a:off x="6012275" y="1707050"/>
                <a:ext cx="1754544" cy="1381970"/>
                <a:chOff x="6012275" y="1707050"/>
                <a:chExt cx="1754544" cy="1381970"/>
              </a:xfrm>
            </p:grpSpPr>
            <p:grpSp>
              <p:nvGrpSpPr>
                <p:cNvPr id="1321" name="Google Shape;1321;p29"/>
                <p:cNvGrpSpPr/>
                <p:nvPr/>
              </p:nvGrpSpPr>
              <p:grpSpPr>
                <a:xfrm>
                  <a:off x="6012275" y="2285500"/>
                  <a:ext cx="1754544" cy="803520"/>
                  <a:chOff x="6012275" y="2285500"/>
                  <a:chExt cx="1754544" cy="803520"/>
                </a:xfrm>
              </p:grpSpPr>
              <p:cxnSp>
                <p:nvCxnSpPr>
                  <p:cNvPr id="1322" name="Google Shape;1322;p29"/>
                  <p:cNvCxnSpPr>
                    <a:stCxn id="1314" idx="3"/>
                  </p:cNvCxnSpPr>
                  <p:nvPr/>
                </p:nvCxnSpPr>
                <p:spPr>
                  <a:xfrm rot="10800000">
                    <a:off x="7612919" y="2975499"/>
                    <a:ext cx="153900" cy="0"/>
                  </a:xfrm>
                  <a:prstGeom prst="straightConnector1">
                    <a:avLst/>
                  </a:prstGeom>
                  <a:noFill/>
                  <a:ln w="9525" cap="flat" cmpd="sng">
                    <a:solidFill>
                      <a:schemeClr val="dk2"/>
                    </a:solidFill>
                    <a:prstDash val="solid"/>
                    <a:round/>
                    <a:headEnd type="none" w="med" len="med"/>
                    <a:tailEnd type="none" w="med" len="med"/>
                  </a:ln>
                </p:spPr>
              </p:cxnSp>
              <p:grpSp>
                <p:nvGrpSpPr>
                  <p:cNvPr id="1323" name="Google Shape;1323;p29"/>
                  <p:cNvGrpSpPr/>
                  <p:nvPr/>
                </p:nvGrpSpPr>
                <p:grpSpPr>
                  <a:xfrm>
                    <a:off x="6012275" y="2285500"/>
                    <a:ext cx="1603950" cy="803520"/>
                    <a:chOff x="6012275" y="2285500"/>
                    <a:chExt cx="1603950" cy="803520"/>
                  </a:xfrm>
                </p:grpSpPr>
                <p:cxnSp>
                  <p:nvCxnSpPr>
                    <p:cNvPr id="1324" name="Google Shape;1324;p29"/>
                    <p:cNvCxnSpPr/>
                    <p:nvPr/>
                  </p:nvCxnSpPr>
                  <p:spPr>
                    <a:xfrm rot="10800000">
                      <a:off x="7262825" y="2285500"/>
                      <a:ext cx="353400" cy="690000"/>
                    </a:xfrm>
                    <a:prstGeom prst="straightConnector1">
                      <a:avLst/>
                    </a:prstGeom>
                    <a:noFill/>
                    <a:ln w="9525" cap="flat" cmpd="sng">
                      <a:solidFill>
                        <a:schemeClr val="dk2"/>
                      </a:solidFill>
                      <a:prstDash val="solid"/>
                      <a:round/>
                      <a:headEnd type="none" w="med" len="med"/>
                      <a:tailEnd type="none" w="med" len="med"/>
                    </a:ln>
                  </p:spPr>
                </p:cxnSp>
                <p:cxnSp>
                  <p:nvCxnSpPr>
                    <p:cNvPr id="1325" name="Google Shape;1325;p29"/>
                    <p:cNvCxnSpPr/>
                    <p:nvPr/>
                  </p:nvCxnSpPr>
                  <p:spPr>
                    <a:xfrm rot="10800000">
                      <a:off x="6405500" y="2289200"/>
                      <a:ext cx="861000" cy="0"/>
                    </a:xfrm>
                    <a:prstGeom prst="straightConnector1">
                      <a:avLst/>
                    </a:prstGeom>
                    <a:noFill/>
                    <a:ln w="9525" cap="flat" cmpd="sng">
                      <a:solidFill>
                        <a:schemeClr val="dk2"/>
                      </a:solidFill>
                      <a:prstDash val="solid"/>
                      <a:round/>
                      <a:headEnd type="none" w="med" len="med"/>
                      <a:tailEnd type="none" w="med" len="med"/>
                    </a:ln>
                  </p:spPr>
                </p:cxnSp>
                <p:cxnSp>
                  <p:nvCxnSpPr>
                    <p:cNvPr id="1326" name="Google Shape;1326;p29"/>
                    <p:cNvCxnSpPr>
                      <a:stCxn id="1307" idx="5"/>
                    </p:cNvCxnSpPr>
                    <p:nvPr/>
                  </p:nvCxnSpPr>
                  <p:spPr>
                    <a:xfrm rot="10800000" flipH="1">
                      <a:off x="6012275" y="2285620"/>
                      <a:ext cx="395400" cy="803400"/>
                    </a:xfrm>
                    <a:prstGeom prst="straightConnector1">
                      <a:avLst/>
                    </a:prstGeom>
                    <a:noFill/>
                    <a:ln w="9525" cap="flat" cmpd="sng">
                      <a:solidFill>
                        <a:schemeClr val="dk2"/>
                      </a:solidFill>
                      <a:prstDash val="solid"/>
                      <a:round/>
                      <a:headEnd type="none" w="med" len="med"/>
                      <a:tailEnd type="none" w="med" len="med"/>
                    </a:ln>
                  </p:spPr>
                </p:cxnSp>
              </p:grpSp>
              <p:sp>
                <p:nvSpPr>
                  <p:cNvPr id="1327" name="Google Shape;1327;p29"/>
                  <p:cNvSpPr/>
                  <p:nvPr/>
                </p:nvSpPr>
                <p:spPr>
                  <a:xfrm>
                    <a:off x="7584350" y="2943050"/>
                    <a:ext cx="64800" cy="64800"/>
                  </a:xfrm>
                  <a:prstGeom prst="ellipse">
                    <a:avLst/>
                  </a:prstGeom>
                  <a:solidFill>
                    <a:schemeClr val="lt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Arial" panose="020B0604020202020204" pitchFamily="34" charset="0"/>
                      <a:ea typeface="Lato"/>
                      <a:cs typeface="Arial" panose="020B0604020202020204" pitchFamily="34" charset="0"/>
                      <a:sym typeface="Lato"/>
                    </a:endParaRPr>
                  </a:p>
                </p:txBody>
              </p:sp>
            </p:grpSp>
            <p:cxnSp>
              <p:nvCxnSpPr>
                <p:cNvPr id="1328" name="Google Shape;1328;p29"/>
                <p:cNvCxnSpPr/>
                <p:nvPr/>
              </p:nvCxnSpPr>
              <p:spPr>
                <a:xfrm rot="10800000" flipH="1">
                  <a:off x="7261350" y="1744525"/>
                  <a:ext cx="315600" cy="546300"/>
                </a:xfrm>
                <a:prstGeom prst="straightConnector1">
                  <a:avLst/>
                </a:prstGeom>
                <a:noFill/>
                <a:ln w="9525" cap="flat" cmpd="sng">
                  <a:solidFill>
                    <a:schemeClr val="dk2"/>
                  </a:solidFill>
                  <a:prstDash val="solid"/>
                  <a:round/>
                  <a:headEnd type="none" w="med" len="med"/>
                  <a:tailEnd type="none" w="med" len="med"/>
                </a:ln>
              </p:spPr>
            </p:cxnSp>
            <p:sp>
              <p:nvSpPr>
                <p:cNvPr id="1329" name="Google Shape;1329;p29"/>
                <p:cNvSpPr/>
                <p:nvPr/>
              </p:nvSpPr>
              <p:spPr>
                <a:xfrm>
                  <a:off x="7545125" y="1707050"/>
                  <a:ext cx="73500" cy="73200"/>
                </a:xfrm>
                <a:prstGeom prst="ellipse">
                  <a:avLst/>
                </a:prstGeom>
                <a:solidFill>
                  <a:schemeClr val="lt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Arial" panose="020B0604020202020204" pitchFamily="34" charset="0"/>
                    <a:ea typeface="Lato"/>
                    <a:cs typeface="Arial" panose="020B0604020202020204" pitchFamily="34" charset="0"/>
                    <a:sym typeface="Lato"/>
                  </a:endParaRPr>
                </a:p>
              </p:txBody>
            </p:sp>
          </p:grpSp>
          <p:sp>
            <p:nvSpPr>
              <p:cNvPr id="1330" name="Google Shape;1330;p29"/>
              <p:cNvSpPr/>
              <p:nvPr/>
            </p:nvSpPr>
            <p:spPr>
              <a:xfrm>
                <a:off x="5975025" y="3049300"/>
                <a:ext cx="78600" cy="78600"/>
              </a:xfrm>
              <a:prstGeom prst="ellipse">
                <a:avLst/>
              </a:prstGeom>
              <a:solidFill>
                <a:schemeClr val="lt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Arial" panose="020B0604020202020204" pitchFamily="34" charset="0"/>
                  <a:ea typeface="Lato"/>
                  <a:cs typeface="Arial" panose="020B0604020202020204" pitchFamily="34" charset="0"/>
                  <a:sym typeface="Lato"/>
                </a:endParaRPr>
              </a:p>
            </p:txBody>
          </p:sp>
        </p:grpSp>
        <p:grpSp>
          <p:nvGrpSpPr>
            <p:cNvPr id="1331" name="Google Shape;1331;p29"/>
            <p:cNvGrpSpPr/>
            <p:nvPr/>
          </p:nvGrpSpPr>
          <p:grpSpPr>
            <a:xfrm>
              <a:off x="-743048" y="-759400"/>
              <a:ext cx="2975798" cy="2392650"/>
              <a:chOff x="4418377" y="-851325"/>
              <a:chExt cx="2975798" cy="2392650"/>
            </a:xfrm>
          </p:grpSpPr>
          <p:grpSp>
            <p:nvGrpSpPr>
              <p:cNvPr id="1332" name="Google Shape;1332;p29"/>
              <p:cNvGrpSpPr/>
              <p:nvPr/>
            </p:nvGrpSpPr>
            <p:grpSpPr>
              <a:xfrm>
                <a:off x="4428309" y="-723871"/>
                <a:ext cx="1245819" cy="1079037"/>
                <a:chOff x="8022925" y="186250"/>
                <a:chExt cx="815700" cy="706500"/>
              </a:xfrm>
            </p:grpSpPr>
            <p:sp>
              <p:nvSpPr>
                <p:cNvPr id="1333" name="Google Shape;1333;p29"/>
                <p:cNvSpPr/>
                <p:nvPr/>
              </p:nvSpPr>
              <p:spPr>
                <a:xfrm>
                  <a:off x="8022925" y="186250"/>
                  <a:ext cx="815700" cy="706500"/>
                </a:xfrm>
                <a:prstGeom prst="hexagon">
                  <a:avLst>
                    <a:gd name="adj" fmla="val 25000"/>
                    <a:gd name="vf" fmla="val 115470"/>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Arial" panose="020B0604020202020204" pitchFamily="34" charset="0"/>
                    <a:ea typeface="Lato"/>
                    <a:cs typeface="Arial" panose="020B0604020202020204" pitchFamily="34" charset="0"/>
                    <a:sym typeface="Lato"/>
                  </a:endParaRPr>
                </a:p>
              </p:txBody>
            </p:sp>
            <p:sp>
              <p:nvSpPr>
                <p:cNvPr id="1334" name="Google Shape;1334;p29"/>
                <p:cNvSpPr/>
                <p:nvPr/>
              </p:nvSpPr>
              <p:spPr>
                <a:xfrm>
                  <a:off x="8066182" y="223764"/>
                  <a:ext cx="729300" cy="631500"/>
                </a:xfrm>
                <a:prstGeom prst="hexagon">
                  <a:avLst>
                    <a:gd name="adj" fmla="val 25000"/>
                    <a:gd name="vf" fmla="val 115470"/>
                  </a:avLst>
                </a:prstGeom>
                <a:no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Arial" panose="020B0604020202020204" pitchFamily="34" charset="0"/>
                    <a:ea typeface="Lato"/>
                    <a:cs typeface="Arial" panose="020B0604020202020204" pitchFamily="34" charset="0"/>
                    <a:sym typeface="Lato"/>
                  </a:endParaRPr>
                </a:p>
              </p:txBody>
            </p:sp>
            <p:sp>
              <p:nvSpPr>
                <p:cNvPr id="1335" name="Google Shape;1335;p29"/>
                <p:cNvSpPr/>
                <p:nvPr/>
              </p:nvSpPr>
              <p:spPr>
                <a:xfrm>
                  <a:off x="8355664" y="474499"/>
                  <a:ext cx="150300" cy="130200"/>
                </a:xfrm>
                <a:prstGeom prst="hexagon">
                  <a:avLst>
                    <a:gd name="adj" fmla="val 25000"/>
                    <a:gd name="vf" fmla="val 115470"/>
                  </a:avLst>
                </a:prstGeom>
                <a:solidFill>
                  <a:schemeClr val="accent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Arial" panose="020B0604020202020204" pitchFamily="34" charset="0"/>
                    <a:ea typeface="Lato"/>
                    <a:cs typeface="Arial" panose="020B0604020202020204" pitchFamily="34" charset="0"/>
                    <a:sym typeface="Lato"/>
                  </a:endParaRPr>
                </a:p>
              </p:txBody>
            </p:sp>
          </p:grpSp>
          <p:grpSp>
            <p:nvGrpSpPr>
              <p:cNvPr id="1336" name="Google Shape;1336;p29"/>
              <p:cNvGrpSpPr/>
              <p:nvPr/>
            </p:nvGrpSpPr>
            <p:grpSpPr>
              <a:xfrm>
                <a:off x="6360273" y="-338456"/>
                <a:ext cx="917499" cy="794671"/>
                <a:chOff x="8022925" y="186250"/>
                <a:chExt cx="815700" cy="706500"/>
              </a:xfrm>
            </p:grpSpPr>
            <p:sp>
              <p:nvSpPr>
                <p:cNvPr id="1337" name="Google Shape;1337;p29"/>
                <p:cNvSpPr/>
                <p:nvPr/>
              </p:nvSpPr>
              <p:spPr>
                <a:xfrm>
                  <a:off x="8022925" y="186250"/>
                  <a:ext cx="815700" cy="706500"/>
                </a:xfrm>
                <a:prstGeom prst="hexagon">
                  <a:avLst>
                    <a:gd name="adj" fmla="val 25000"/>
                    <a:gd name="vf" fmla="val 115470"/>
                  </a:avLst>
                </a:prstGeom>
                <a:solidFill>
                  <a:srgbClr val="AFE0D9">
                    <a:alpha val="59490"/>
                  </a:srgbClr>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Arial" panose="020B0604020202020204" pitchFamily="34" charset="0"/>
                    <a:ea typeface="Lato"/>
                    <a:cs typeface="Arial" panose="020B0604020202020204" pitchFamily="34" charset="0"/>
                    <a:sym typeface="Lato"/>
                  </a:endParaRPr>
                </a:p>
              </p:txBody>
            </p:sp>
            <p:sp>
              <p:nvSpPr>
                <p:cNvPr id="1338" name="Google Shape;1338;p29"/>
                <p:cNvSpPr/>
                <p:nvPr/>
              </p:nvSpPr>
              <p:spPr>
                <a:xfrm>
                  <a:off x="8169420" y="313166"/>
                  <a:ext cx="522900" cy="452700"/>
                </a:xfrm>
                <a:prstGeom prst="hexagon">
                  <a:avLst>
                    <a:gd name="adj" fmla="val 25000"/>
                    <a:gd name="vf" fmla="val 115470"/>
                  </a:avLst>
                </a:pr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Arial" panose="020B0604020202020204" pitchFamily="34" charset="0"/>
                    <a:ea typeface="Lato"/>
                    <a:cs typeface="Arial" panose="020B0604020202020204" pitchFamily="34" charset="0"/>
                    <a:sym typeface="Lato"/>
                  </a:endParaRPr>
                </a:p>
              </p:txBody>
            </p:sp>
          </p:grpSp>
          <p:grpSp>
            <p:nvGrpSpPr>
              <p:cNvPr id="1339" name="Google Shape;1339;p29"/>
              <p:cNvGrpSpPr/>
              <p:nvPr/>
            </p:nvGrpSpPr>
            <p:grpSpPr>
              <a:xfrm>
                <a:off x="5548840" y="-8756"/>
                <a:ext cx="587793" cy="509104"/>
                <a:chOff x="8022925" y="186250"/>
                <a:chExt cx="815700" cy="706500"/>
              </a:xfrm>
            </p:grpSpPr>
            <p:sp>
              <p:nvSpPr>
                <p:cNvPr id="1340" name="Google Shape;1340;p29"/>
                <p:cNvSpPr/>
                <p:nvPr/>
              </p:nvSpPr>
              <p:spPr>
                <a:xfrm>
                  <a:off x="8022925" y="186250"/>
                  <a:ext cx="815700" cy="706500"/>
                </a:xfrm>
                <a:prstGeom prst="hexagon">
                  <a:avLst>
                    <a:gd name="adj" fmla="val 25000"/>
                    <a:gd name="vf" fmla="val 115470"/>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Arial" panose="020B0604020202020204" pitchFamily="34" charset="0"/>
                    <a:ea typeface="Lato"/>
                    <a:cs typeface="Arial" panose="020B0604020202020204" pitchFamily="34" charset="0"/>
                    <a:sym typeface="Lato"/>
                  </a:endParaRPr>
                </a:p>
              </p:txBody>
            </p:sp>
            <p:sp>
              <p:nvSpPr>
                <p:cNvPr id="1341" name="Google Shape;1341;p29"/>
                <p:cNvSpPr/>
                <p:nvPr/>
              </p:nvSpPr>
              <p:spPr>
                <a:xfrm>
                  <a:off x="8114217" y="265360"/>
                  <a:ext cx="633300" cy="548400"/>
                </a:xfrm>
                <a:prstGeom prst="hexagon">
                  <a:avLst>
                    <a:gd name="adj" fmla="val 25000"/>
                    <a:gd name="vf" fmla="val 115470"/>
                  </a:avLst>
                </a:prstGeom>
                <a:no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Arial" panose="020B0604020202020204" pitchFamily="34" charset="0"/>
                    <a:ea typeface="Lato"/>
                    <a:cs typeface="Arial" panose="020B0604020202020204" pitchFamily="34" charset="0"/>
                    <a:sym typeface="Lato"/>
                  </a:endParaRPr>
                </a:p>
              </p:txBody>
            </p:sp>
          </p:grpSp>
          <p:grpSp>
            <p:nvGrpSpPr>
              <p:cNvPr id="1342" name="Google Shape;1342;p29"/>
              <p:cNvGrpSpPr/>
              <p:nvPr/>
            </p:nvGrpSpPr>
            <p:grpSpPr>
              <a:xfrm>
                <a:off x="6089765" y="600244"/>
                <a:ext cx="587793" cy="509104"/>
                <a:chOff x="8022925" y="186250"/>
                <a:chExt cx="815700" cy="706500"/>
              </a:xfrm>
            </p:grpSpPr>
            <p:sp>
              <p:nvSpPr>
                <p:cNvPr id="1343" name="Google Shape;1343;p29"/>
                <p:cNvSpPr/>
                <p:nvPr/>
              </p:nvSpPr>
              <p:spPr>
                <a:xfrm>
                  <a:off x="8022925" y="186250"/>
                  <a:ext cx="815700" cy="706500"/>
                </a:xfrm>
                <a:prstGeom prst="hexagon">
                  <a:avLst>
                    <a:gd name="adj" fmla="val 25000"/>
                    <a:gd name="vf" fmla="val 115470"/>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Arial" panose="020B0604020202020204" pitchFamily="34" charset="0"/>
                    <a:ea typeface="Lato"/>
                    <a:cs typeface="Arial" panose="020B0604020202020204" pitchFamily="34" charset="0"/>
                    <a:sym typeface="Lato"/>
                  </a:endParaRPr>
                </a:p>
              </p:txBody>
            </p:sp>
            <p:sp>
              <p:nvSpPr>
                <p:cNvPr id="1344" name="Google Shape;1344;p29"/>
                <p:cNvSpPr/>
                <p:nvPr/>
              </p:nvSpPr>
              <p:spPr>
                <a:xfrm>
                  <a:off x="8213302" y="351156"/>
                  <a:ext cx="435000" cy="376800"/>
                </a:xfrm>
                <a:prstGeom prst="hexagon">
                  <a:avLst>
                    <a:gd name="adj" fmla="val 25000"/>
                    <a:gd name="vf" fmla="val 115470"/>
                  </a:avLst>
                </a:prstGeom>
                <a:no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Arial" panose="020B0604020202020204" pitchFamily="34" charset="0"/>
                    <a:ea typeface="Lato"/>
                    <a:cs typeface="Arial" panose="020B0604020202020204" pitchFamily="34" charset="0"/>
                    <a:sym typeface="Lato"/>
                  </a:endParaRPr>
                </a:p>
              </p:txBody>
            </p:sp>
          </p:grpSp>
          <p:sp>
            <p:nvSpPr>
              <p:cNvPr id="1345" name="Google Shape;1345;p29"/>
              <p:cNvSpPr/>
              <p:nvPr/>
            </p:nvSpPr>
            <p:spPr>
              <a:xfrm>
                <a:off x="6499238" y="552125"/>
                <a:ext cx="102300" cy="102300"/>
              </a:xfrm>
              <a:prstGeom prst="ellipse">
                <a:avLst/>
              </a:prstGeom>
              <a:solidFill>
                <a:schemeClr val="lt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Arial" panose="020B0604020202020204" pitchFamily="34" charset="0"/>
                  <a:ea typeface="Lato"/>
                  <a:cs typeface="Arial" panose="020B0604020202020204" pitchFamily="34" charset="0"/>
                  <a:sym typeface="Lato"/>
                </a:endParaRPr>
              </a:p>
            </p:txBody>
          </p:sp>
          <p:sp>
            <p:nvSpPr>
              <p:cNvPr id="1346" name="Google Shape;1346;p29"/>
              <p:cNvSpPr/>
              <p:nvPr/>
            </p:nvSpPr>
            <p:spPr>
              <a:xfrm>
                <a:off x="6053077" y="-723872"/>
                <a:ext cx="307200" cy="266100"/>
              </a:xfrm>
              <a:prstGeom prst="hexagon">
                <a:avLst>
                  <a:gd name="adj" fmla="val 25000"/>
                  <a:gd name="vf" fmla="val 115470"/>
                </a:avLst>
              </a:prstGeom>
              <a:no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Arial" panose="020B0604020202020204" pitchFamily="34" charset="0"/>
                  <a:ea typeface="Lato"/>
                  <a:cs typeface="Arial" panose="020B0604020202020204" pitchFamily="34" charset="0"/>
                  <a:sym typeface="Lato"/>
                </a:endParaRPr>
              </a:p>
            </p:txBody>
          </p:sp>
          <p:cxnSp>
            <p:nvCxnSpPr>
              <p:cNvPr id="1347" name="Google Shape;1347;p29"/>
              <p:cNvCxnSpPr>
                <a:stCxn id="1333" idx="1"/>
              </p:cNvCxnSpPr>
              <p:nvPr/>
            </p:nvCxnSpPr>
            <p:spPr>
              <a:xfrm>
                <a:off x="5404368" y="355166"/>
                <a:ext cx="285600" cy="501600"/>
              </a:xfrm>
              <a:prstGeom prst="straightConnector1">
                <a:avLst/>
              </a:prstGeom>
              <a:noFill/>
              <a:ln w="9525" cap="flat" cmpd="sng">
                <a:solidFill>
                  <a:schemeClr val="dk2"/>
                </a:solidFill>
                <a:prstDash val="solid"/>
                <a:round/>
                <a:headEnd type="none" w="med" len="med"/>
                <a:tailEnd type="none" w="med" len="med"/>
              </a:ln>
            </p:spPr>
          </p:cxnSp>
          <p:cxnSp>
            <p:nvCxnSpPr>
              <p:cNvPr id="1348" name="Google Shape;1348;p29"/>
              <p:cNvCxnSpPr>
                <a:stCxn id="1343" idx="3"/>
              </p:cNvCxnSpPr>
              <p:nvPr/>
            </p:nvCxnSpPr>
            <p:spPr>
              <a:xfrm rot="10800000">
                <a:off x="5686565" y="854796"/>
                <a:ext cx="403200" cy="0"/>
              </a:xfrm>
              <a:prstGeom prst="straightConnector1">
                <a:avLst/>
              </a:prstGeom>
              <a:noFill/>
              <a:ln w="9525" cap="flat" cmpd="sng">
                <a:solidFill>
                  <a:schemeClr val="dk2"/>
                </a:solidFill>
                <a:prstDash val="solid"/>
                <a:round/>
                <a:headEnd type="none" w="med" len="med"/>
                <a:tailEnd type="none" w="med" len="med"/>
              </a:ln>
            </p:spPr>
          </p:cxnSp>
          <p:cxnSp>
            <p:nvCxnSpPr>
              <p:cNvPr id="1349" name="Google Shape;1349;p29"/>
              <p:cNvCxnSpPr>
                <a:stCxn id="1340" idx="0"/>
              </p:cNvCxnSpPr>
              <p:nvPr/>
            </p:nvCxnSpPr>
            <p:spPr>
              <a:xfrm>
                <a:off x="6136634" y="245796"/>
                <a:ext cx="154500" cy="0"/>
              </a:xfrm>
              <a:prstGeom prst="straightConnector1">
                <a:avLst/>
              </a:prstGeom>
              <a:noFill/>
              <a:ln w="9525" cap="flat" cmpd="sng">
                <a:solidFill>
                  <a:schemeClr val="dk2"/>
                </a:solidFill>
                <a:prstDash val="solid"/>
                <a:round/>
                <a:headEnd type="none" w="med" len="med"/>
                <a:tailEnd type="none" w="med" len="med"/>
              </a:ln>
            </p:spPr>
          </p:cxnSp>
          <p:cxnSp>
            <p:nvCxnSpPr>
              <p:cNvPr id="1350" name="Google Shape;1350;p29"/>
              <p:cNvCxnSpPr>
                <a:stCxn id="1337" idx="3"/>
              </p:cNvCxnSpPr>
              <p:nvPr/>
            </p:nvCxnSpPr>
            <p:spPr>
              <a:xfrm flipH="1">
                <a:off x="6287073" y="58880"/>
                <a:ext cx="73200" cy="187500"/>
              </a:xfrm>
              <a:prstGeom prst="straightConnector1">
                <a:avLst/>
              </a:prstGeom>
              <a:noFill/>
              <a:ln w="9525" cap="flat" cmpd="sng">
                <a:solidFill>
                  <a:schemeClr val="dk2"/>
                </a:solidFill>
                <a:prstDash val="solid"/>
                <a:round/>
                <a:headEnd type="none" w="med" len="med"/>
                <a:tailEnd type="none" w="med" len="med"/>
              </a:ln>
            </p:spPr>
          </p:cxnSp>
          <p:cxnSp>
            <p:nvCxnSpPr>
              <p:cNvPr id="1351" name="Google Shape;1351;p29"/>
              <p:cNvCxnSpPr>
                <a:stCxn id="1343" idx="1"/>
              </p:cNvCxnSpPr>
              <p:nvPr/>
            </p:nvCxnSpPr>
            <p:spPr>
              <a:xfrm>
                <a:off x="6550283" y="1109348"/>
                <a:ext cx="226200" cy="391800"/>
              </a:xfrm>
              <a:prstGeom prst="straightConnector1">
                <a:avLst/>
              </a:prstGeom>
              <a:noFill/>
              <a:ln w="9525" cap="flat" cmpd="sng">
                <a:solidFill>
                  <a:schemeClr val="dk2"/>
                </a:solidFill>
                <a:prstDash val="solid"/>
                <a:round/>
                <a:headEnd type="none" w="med" len="med"/>
                <a:tailEnd type="none" w="med" len="med"/>
              </a:ln>
            </p:spPr>
          </p:cxnSp>
          <p:sp>
            <p:nvSpPr>
              <p:cNvPr id="1352" name="Google Shape;1352;p29"/>
              <p:cNvSpPr/>
              <p:nvPr/>
            </p:nvSpPr>
            <p:spPr>
              <a:xfrm>
                <a:off x="6736425" y="1462725"/>
                <a:ext cx="78600" cy="78600"/>
              </a:xfrm>
              <a:prstGeom prst="ellipse">
                <a:avLst/>
              </a:prstGeom>
              <a:solidFill>
                <a:schemeClr val="lt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Arial" panose="020B0604020202020204" pitchFamily="34" charset="0"/>
                  <a:ea typeface="Lato"/>
                  <a:cs typeface="Arial" panose="020B0604020202020204" pitchFamily="34" charset="0"/>
                  <a:sym typeface="Lato"/>
                </a:endParaRPr>
              </a:p>
            </p:txBody>
          </p:sp>
          <p:cxnSp>
            <p:nvCxnSpPr>
              <p:cNvPr id="1353" name="Google Shape;1353;p29"/>
              <p:cNvCxnSpPr>
                <a:stCxn id="1337" idx="5"/>
              </p:cNvCxnSpPr>
              <p:nvPr/>
            </p:nvCxnSpPr>
            <p:spPr>
              <a:xfrm rot="10800000" flipH="1">
                <a:off x="7079105" y="-816055"/>
                <a:ext cx="275700" cy="477600"/>
              </a:xfrm>
              <a:prstGeom prst="straightConnector1">
                <a:avLst/>
              </a:prstGeom>
              <a:noFill/>
              <a:ln w="9525" cap="flat" cmpd="sng">
                <a:solidFill>
                  <a:schemeClr val="dk2"/>
                </a:solidFill>
                <a:prstDash val="solid"/>
                <a:round/>
                <a:headEnd type="none" w="med" len="med"/>
                <a:tailEnd type="none" w="med" len="med"/>
              </a:ln>
            </p:spPr>
          </p:cxnSp>
          <p:sp>
            <p:nvSpPr>
              <p:cNvPr id="1354" name="Google Shape;1354;p29"/>
              <p:cNvSpPr/>
              <p:nvPr/>
            </p:nvSpPr>
            <p:spPr>
              <a:xfrm>
                <a:off x="7315575" y="-851325"/>
                <a:ext cx="78600" cy="78600"/>
              </a:xfrm>
              <a:prstGeom prst="ellipse">
                <a:avLst/>
              </a:prstGeom>
              <a:solidFill>
                <a:schemeClr val="lt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Arial" panose="020B0604020202020204" pitchFamily="34" charset="0"/>
                  <a:ea typeface="Lato"/>
                  <a:cs typeface="Arial" panose="020B0604020202020204" pitchFamily="34" charset="0"/>
                  <a:sym typeface="Lato"/>
                </a:endParaRPr>
              </a:p>
            </p:txBody>
          </p:sp>
          <p:sp>
            <p:nvSpPr>
              <p:cNvPr id="1355" name="Google Shape;1355;p29"/>
              <p:cNvSpPr/>
              <p:nvPr/>
            </p:nvSpPr>
            <p:spPr>
              <a:xfrm>
                <a:off x="4418377" y="472928"/>
                <a:ext cx="307200" cy="266100"/>
              </a:xfrm>
              <a:prstGeom prst="hexagon">
                <a:avLst>
                  <a:gd name="adj" fmla="val 25000"/>
                  <a:gd name="vf" fmla="val 115470"/>
                </a:avLst>
              </a:prstGeom>
              <a:solidFill>
                <a:srgbClr val="AFE0D9">
                  <a:alpha val="59490"/>
                </a:srgbClr>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Arial" panose="020B0604020202020204" pitchFamily="34" charset="0"/>
                  <a:ea typeface="Lato"/>
                  <a:cs typeface="Arial" panose="020B0604020202020204" pitchFamily="34" charset="0"/>
                  <a:sym typeface="Lato"/>
                </a:endParaRPr>
              </a:p>
            </p:txBody>
          </p:sp>
        </p:grpSp>
        <p:grpSp>
          <p:nvGrpSpPr>
            <p:cNvPr id="1356" name="Google Shape;1356;p29"/>
            <p:cNvGrpSpPr/>
            <p:nvPr/>
          </p:nvGrpSpPr>
          <p:grpSpPr>
            <a:xfrm>
              <a:off x="7508103" y="-733512"/>
              <a:ext cx="1845335" cy="2340875"/>
              <a:chOff x="7508103" y="-180450"/>
              <a:chExt cx="1845335" cy="2340875"/>
            </a:xfrm>
          </p:grpSpPr>
          <p:grpSp>
            <p:nvGrpSpPr>
              <p:cNvPr id="1357" name="Google Shape;1357;p29"/>
              <p:cNvGrpSpPr/>
              <p:nvPr/>
            </p:nvGrpSpPr>
            <p:grpSpPr>
              <a:xfrm>
                <a:off x="8109628" y="-180450"/>
                <a:ext cx="1128460" cy="989200"/>
                <a:chOff x="2136440" y="1592025"/>
                <a:chExt cx="1128460" cy="989200"/>
              </a:xfrm>
            </p:grpSpPr>
            <p:grpSp>
              <p:nvGrpSpPr>
                <p:cNvPr id="1358" name="Google Shape;1358;p29"/>
                <p:cNvGrpSpPr/>
                <p:nvPr/>
              </p:nvGrpSpPr>
              <p:grpSpPr>
                <a:xfrm rot="10800000">
                  <a:off x="2273907" y="2024002"/>
                  <a:ext cx="587793" cy="509104"/>
                  <a:chOff x="8022925" y="186250"/>
                  <a:chExt cx="815700" cy="706500"/>
                </a:xfrm>
              </p:grpSpPr>
              <p:sp>
                <p:nvSpPr>
                  <p:cNvPr id="1359" name="Google Shape;1359;p29"/>
                  <p:cNvSpPr/>
                  <p:nvPr/>
                </p:nvSpPr>
                <p:spPr>
                  <a:xfrm>
                    <a:off x="8022925" y="186250"/>
                    <a:ext cx="815700" cy="706500"/>
                  </a:xfrm>
                  <a:prstGeom prst="hexagon">
                    <a:avLst>
                      <a:gd name="adj" fmla="val 25000"/>
                      <a:gd name="vf" fmla="val 115470"/>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Arial" panose="020B0604020202020204" pitchFamily="34" charset="0"/>
                      <a:ea typeface="Lato"/>
                      <a:cs typeface="Arial" panose="020B0604020202020204" pitchFamily="34" charset="0"/>
                      <a:sym typeface="Lato"/>
                    </a:endParaRPr>
                  </a:p>
                </p:txBody>
              </p:sp>
              <p:sp>
                <p:nvSpPr>
                  <p:cNvPr id="1360" name="Google Shape;1360;p29"/>
                  <p:cNvSpPr/>
                  <p:nvPr/>
                </p:nvSpPr>
                <p:spPr>
                  <a:xfrm>
                    <a:off x="8213302" y="351156"/>
                    <a:ext cx="435000" cy="376800"/>
                  </a:xfrm>
                  <a:prstGeom prst="hexagon">
                    <a:avLst>
                      <a:gd name="adj" fmla="val 25000"/>
                      <a:gd name="vf" fmla="val 115470"/>
                    </a:avLst>
                  </a:prstGeom>
                  <a:no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Arial" panose="020B0604020202020204" pitchFamily="34" charset="0"/>
                      <a:ea typeface="Lato"/>
                      <a:cs typeface="Arial" panose="020B0604020202020204" pitchFamily="34" charset="0"/>
                      <a:sym typeface="Lato"/>
                    </a:endParaRPr>
                  </a:p>
                </p:txBody>
              </p:sp>
            </p:grpSp>
            <p:sp>
              <p:nvSpPr>
                <p:cNvPr id="1361" name="Google Shape;1361;p29"/>
                <p:cNvSpPr/>
                <p:nvPr/>
              </p:nvSpPr>
              <p:spPr>
                <a:xfrm rot="10800000">
                  <a:off x="2349928" y="2478925"/>
                  <a:ext cx="102300" cy="102300"/>
                </a:xfrm>
                <a:prstGeom prst="ellipse">
                  <a:avLst/>
                </a:prstGeom>
                <a:solidFill>
                  <a:schemeClr val="lt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Arial" panose="020B0604020202020204" pitchFamily="34" charset="0"/>
                    <a:ea typeface="Lato"/>
                    <a:cs typeface="Arial" panose="020B0604020202020204" pitchFamily="34" charset="0"/>
                    <a:sym typeface="Lato"/>
                  </a:endParaRPr>
                </a:p>
              </p:txBody>
            </p:sp>
            <p:cxnSp>
              <p:nvCxnSpPr>
                <p:cNvPr id="1362" name="Google Shape;1362;p29"/>
                <p:cNvCxnSpPr>
                  <a:stCxn id="1359" idx="3"/>
                </p:cNvCxnSpPr>
                <p:nvPr/>
              </p:nvCxnSpPr>
              <p:spPr>
                <a:xfrm>
                  <a:off x="2861700" y="2278554"/>
                  <a:ext cx="403200" cy="0"/>
                </a:xfrm>
                <a:prstGeom prst="straightConnector1">
                  <a:avLst/>
                </a:prstGeom>
                <a:noFill/>
                <a:ln w="9525" cap="flat" cmpd="sng">
                  <a:solidFill>
                    <a:schemeClr val="dk2"/>
                  </a:solidFill>
                  <a:prstDash val="solid"/>
                  <a:round/>
                  <a:headEnd type="none" w="med" len="med"/>
                  <a:tailEnd type="none" w="med" len="med"/>
                </a:ln>
              </p:spPr>
            </p:cxnSp>
            <p:cxnSp>
              <p:nvCxnSpPr>
                <p:cNvPr id="1363" name="Google Shape;1363;p29"/>
                <p:cNvCxnSpPr>
                  <a:stCxn id="1359" idx="1"/>
                </p:cNvCxnSpPr>
                <p:nvPr/>
              </p:nvCxnSpPr>
              <p:spPr>
                <a:xfrm rot="10800000">
                  <a:off x="2174983" y="1632202"/>
                  <a:ext cx="226200" cy="391800"/>
                </a:xfrm>
                <a:prstGeom prst="straightConnector1">
                  <a:avLst/>
                </a:prstGeom>
                <a:noFill/>
                <a:ln w="9525" cap="flat" cmpd="sng">
                  <a:solidFill>
                    <a:schemeClr val="dk2"/>
                  </a:solidFill>
                  <a:prstDash val="solid"/>
                  <a:round/>
                  <a:headEnd type="none" w="med" len="med"/>
                  <a:tailEnd type="none" w="med" len="med"/>
                </a:ln>
              </p:spPr>
            </p:cxnSp>
            <p:sp>
              <p:nvSpPr>
                <p:cNvPr id="1364" name="Google Shape;1364;p29"/>
                <p:cNvSpPr/>
                <p:nvPr/>
              </p:nvSpPr>
              <p:spPr>
                <a:xfrm rot="10800000">
                  <a:off x="2136440" y="1592025"/>
                  <a:ext cx="78600" cy="78600"/>
                </a:xfrm>
                <a:prstGeom prst="ellipse">
                  <a:avLst/>
                </a:prstGeom>
                <a:solidFill>
                  <a:schemeClr val="lt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Arial" panose="020B0604020202020204" pitchFamily="34" charset="0"/>
                    <a:ea typeface="Lato"/>
                    <a:cs typeface="Arial" panose="020B0604020202020204" pitchFamily="34" charset="0"/>
                    <a:sym typeface="Lato"/>
                  </a:endParaRPr>
                </a:p>
              </p:txBody>
            </p:sp>
          </p:grpSp>
          <p:grpSp>
            <p:nvGrpSpPr>
              <p:cNvPr id="1365" name="Google Shape;1365;p29"/>
              <p:cNvGrpSpPr/>
              <p:nvPr/>
            </p:nvGrpSpPr>
            <p:grpSpPr>
              <a:xfrm>
                <a:off x="7508103" y="808752"/>
                <a:ext cx="1845335" cy="1351673"/>
                <a:chOff x="1557290" y="2633002"/>
                <a:chExt cx="1845335" cy="1351673"/>
              </a:xfrm>
            </p:grpSpPr>
            <p:grpSp>
              <p:nvGrpSpPr>
                <p:cNvPr id="1366" name="Google Shape;1366;p29"/>
                <p:cNvGrpSpPr/>
                <p:nvPr/>
              </p:nvGrpSpPr>
              <p:grpSpPr>
                <a:xfrm rot="10800000">
                  <a:off x="1673693" y="2677134"/>
                  <a:ext cx="917499" cy="794671"/>
                  <a:chOff x="8022925" y="186250"/>
                  <a:chExt cx="815700" cy="706500"/>
                </a:xfrm>
              </p:grpSpPr>
              <p:sp>
                <p:nvSpPr>
                  <p:cNvPr id="1367" name="Google Shape;1367;p29"/>
                  <p:cNvSpPr/>
                  <p:nvPr/>
                </p:nvSpPr>
                <p:spPr>
                  <a:xfrm>
                    <a:off x="8022925" y="186250"/>
                    <a:ext cx="815700" cy="706500"/>
                  </a:xfrm>
                  <a:prstGeom prst="hexagon">
                    <a:avLst>
                      <a:gd name="adj" fmla="val 25000"/>
                      <a:gd name="vf" fmla="val 115470"/>
                    </a:avLst>
                  </a:prstGeom>
                  <a:solidFill>
                    <a:srgbClr val="AFE0D9">
                      <a:alpha val="59490"/>
                    </a:srgbClr>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Arial" panose="020B0604020202020204" pitchFamily="34" charset="0"/>
                      <a:ea typeface="Lato"/>
                      <a:cs typeface="Arial" panose="020B0604020202020204" pitchFamily="34" charset="0"/>
                      <a:sym typeface="Lato"/>
                    </a:endParaRPr>
                  </a:p>
                </p:txBody>
              </p:sp>
              <p:sp>
                <p:nvSpPr>
                  <p:cNvPr id="1368" name="Google Shape;1368;p29"/>
                  <p:cNvSpPr/>
                  <p:nvPr/>
                </p:nvSpPr>
                <p:spPr>
                  <a:xfrm>
                    <a:off x="8169420" y="313166"/>
                    <a:ext cx="522900" cy="452700"/>
                  </a:xfrm>
                  <a:prstGeom prst="hexagon">
                    <a:avLst>
                      <a:gd name="adj" fmla="val 25000"/>
                      <a:gd name="vf" fmla="val 115470"/>
                    </a:avLst>
                  </a:pr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Arial" panose="020B0604020202020204" pitchFamily="34" charset="0"/>
                      <a:ea typeface="Lato"/>
                      <a:cs typeface="Arial" panose="020B0604020202020204" pitchFamily="34" charset="0"/>
                      <a:sym typeface="Lato"/>
                    </a:endParaRPr>
                  </a:p>
                </p:txBody>
              </p:sp>
            </p:grpSp>
            <p:grpSp>
              <p:nvGrpSpPr>
                <p:cNvPr id="1369" name="Google Shape;1369;p29"/>
                <p:cNvGrpSpPr/>
                <p:nvPr/>
              </p:nvGrpSpPr>
              <p:grpSpPr>
                <a:xfrm rot="10800000">
                  <a:off x="2814832" y="2633002"/>
                  <a:ext cx="587793" cy="509104"/>
                  <a:chOff x="8022925" y="186250"/>
                  <a:chExt cx="815700" cy="706500"/>
                </a:xfrm>
              </p:grpSpPr>
              <p:sp>
                <p:nvSpPr>
                  <p:cNvPr id="1370" name="Google Shape;1370;p29"/>
                  <p:cNvSpPr/>
                  <p:nvPr/>
                </p:nvSpPr>
                <p:spPr>
                  <a:xfrm>
                    <a:off x="8022925" y="186250"/>
                    <a:ext cx="815700" cy="706500"/>
                  </a:xfrm>
                  <a:prstGeom prst="hexagon">
                    <a:avLst>
                      <a:gd name="adj" fmla="val 25000"/>
                      <a:gd name="vf" fmla="val 115470"/>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Arial" panose="020B0604020202020204" pitchFamily="34" charset="0"/>
                      <a:ea typeface="Lato"/>
                      <a:cs typeface="Arial" panose="020B0604020202020204" pitchFamily="34" charset="0"/>
                      <a:sym typeface="Lato"/>
                    </a:endParaRPr>
                  </a:p>
                </p:txBody>
              </p:sp>
              <p:sp>
                <p:nvSpPr>
                  <p:cNvPr id="1371" name="Google Shape;1371;p29"/>
                  <p:cNvSpPr/>
                  <p:nvPr/>
                </p:nvSpPr>
                <p:spPr>
                  <a:xfrm>
                    <a:off x="8114217" y="265360"/>
                    <a:ext cx="633300" cy="548400"/>
                  </a:xfrm>
                  <a:prstGeom prst="hexagon">
                    <a:avLst>
                      <a:gd name="adj" fmla="val 25000"/>
                      <a:gd name="vf" fmla="val 115470"/>
                    </a:avLst>
                  </a:prstGeom>
                  <a:no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Arial" panose="020B0604020202020204" pitchFamily="34" charset="0"/>
                      <a:ea typeface="Lato"/>
                      <a:cs typeface="Arial" panose="020B0604020202020204" pitchFamily="34" charset="0"/>
                      <a:sym typeface="Lato"/>
                    </a:endParaRPr>
                  </a:p>
                </p:txBody>
              </p:sp>
            </p:grpSp>
            <p:cxnSp>
              <p:nvCxnSpPr>
                <p:cNvPr id="1372" name="Google Shape;1372;p29"/>
                <p:cNvCxnSpPr>
                  <a:stCxn id="1370" idx="0"/>
                </p:cNvCxnSpPr>
                <p:nvPr/>
              </p:nvCxnSpPr>
              <p:spPr>
                <a:xfrm rot="10800000">
                  <a:off x="2660332" y="2887554"/>
                  <a:ext cx="154500" cy="0"/>
                </a:xfrm>
                <a:prstGeom prst="straightConnector1">
                  <a:avLst/>
                </a:prstGeom>
                <a:noFill/>
                <a:ln w="9525" cap="flat" cmpd="sng">
                  <a:solidFill>
                    <a:schemeClr val="dk2"/>
                  </a:solidFill>
                  <a:prstDash val="solid"/>
                  <a:round/>
                  <a:headEnd type="none" w="med" len="med"/>
                  <a:tailEnd type="none" w="med" len="med"/>
                </a:ln>
              </p:spPr>
            </p:cxnSp>
            <p:cxnSp>
              <p:nvCxnSpPr>
                <p:cNvPr id="1373" name="Google Shape;1373;p29"/>
                <p:cNvCxnSpPr>
                  <a:stCxn id="1367" idx="3"/>
                </p:cNvCxnSpPr>
                <p:nvPr/>
              </p:nvCxnSpPr>
              <p:spPr>
                <a:xfrm rot="10800000" flipH="1">
                  <a:off x="2591192" y="2886970"/>
                  <a:ext cx="73200" cy="187500"/>
                </a:xfrm>
                <a:prstGeom prst="straightConnector1">
                  <a:avLst/>
                </a:prstGeom>
                <a:noFill/>
                <a:ln w="9525" cap="flat" cmpd="sng">
                  <a:solidFill>
                    <a:schemeClr val="dk2"/>
                  </a:solidFill>
                  <a:prstDash val="solid"/>
                  <a:round/>
                  <a:headEnd type="none" w="med" len="med"/>
                  <a:tailEnd type="none" w="med" len="med"/>
                </a:ln>
              </p:spPr>
            </p:cxnSp>
            <p:cxnSp>
              <p:nvCxnSpPr>
                <p:cNvPr id="1374" name="Google Shape;1374;p29"/>
                <p:cNvCxnSpPr>
                  <a:stCxn id="1367" idx="5"/>
                </p:cNvCxnSpPr>
                <p:nvPr/>
              </p:nvCxnSpPr>
              <p:spPr>
                <a:xfrm flipH="1">
                  <a:off x="1596661" y="3471805"/>
                  <a:ext cx="275700" cy="477600"/>
                </a:xfrm>
                <a:prstGeom prst="straightConnector1">
                  <a:avLst/>
                </a:prstGeom>
                <a:noFill/>
                <a:ln w="9525" cap="flat" cmpd="sng">
                  <a:solidFill>
                    <a:schemeClr val="dk2"/>
                  </a:solidFill>
                  <a:prstDash val="solid"/>
                  <a:round/>
                  <a:headEnd type="none" w="med" len="med"/>
                  <a:tailEnd type="none" w="med" len="med"/>
                </a:ln>
              </p:spPr>
            </p:cxnSp>
            <p:sp>
              <p:nvSpPr>
                <p:cNvPr id="1375" name="Google Shape;1375;p29"/>
                <p:cNvSpPr/>
                <p:nvPr/>
              </p:nvSpPr>
              <p:spPr>
                <a:xfrm rot="10800000">
                  <a:off x="1557290" y="3906075"/>
                  <a:ext cx="78600" cy="78600"/>
                </a:xfrm>
                <a:prstGeom prst="ellipse">
                  <a:avLst/>
                </a:prstGeom>
                <a:solidFill>
                  <a:schemeClr val="lt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Arial" panose="020B0604020202020204" pitchFamily="34" charset="0"/>
                    <a:ea typeface="Lato"/>
                    <a:cs typeface="Arial" panose="020B0604020202020204" pitchFamily="34" charset="0"/>
                    <a:sym typeface="Lato"/>
                  </a:endParaRPr>
                </a:p>
              </p:txBody>
            </p:sp>
          </p:grpSp>
        </p:grpSp>
      </p:gr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1_Title Slide">
  <p:cSld name="1_Title Slide">
    <p:spTree>
      <p:nvGrpSpPr>
        <p:cNvPr id="1" name="Shape 11"/>
        <p:cNvGrpSpPr/>
        <p:nvPr/>
      </p:nvGrpSpPr>
      <p:grpSpPr>
        <a:xfrm>
          <a:off x="0" y="0"/>
          <a:ext cx="0" cy="0"/>
          <a:chOff x="0" y="0"/>
          <a:chExt cx="0" cy="0"/>
        </a:xfrm>
      </p:grpSpPr>
    </p:spTree>
    <p:extLst>
      <p:ext uri="{BB962C8B-B14F-4D97-AF65-F5344CB8AC3E}">
        <p14:creationId xmlns:p14="http://schemas.microsoft.com/office/powerpoint/2010/main" val="115078789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26"/>
        <p:cNvGrpSpPr/>
        <p:nvPr/>
      </p:nvGrpSpPr>
      <p:grpSpPr>
        <a:xfrm>
          <a:off x="0" y="0"/>
          <a:ext cx="0" cy="0"/>
          <a:chOff x="0" y="0"/>
          <a:chExt cx="0" cy="0"/>
        </a:xfrm>
      </p:grpSpPr>
      <p:sp>
        <p:nvSpPr>
          <p:cNvPr id="127" name="Google Shape;127;p4"/>
          <p:cNvSpPr txBox="1">
            <a:spLocks noGrp="1"/>
          </p:cNvSpPr>
          <p:nvPr>
            <p:ph type="title"/>
          </p:nvPr>
        </p:nvSpPr>
        <p:spPr>
          <a:xfrm>
            <a:off x="720000" y="445025"/>
            <a:ext cx="77040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3000"/>
              <a:buNone/>
              <a:defRPr>
                <a:latin typeface="Arial" panose="020B0604020202020204" pitchFamily="34" charset="0"/>
                <a:cs typeface="Arial" panose="020B0604020202020204" pitchFamily="34" charset="0"/>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
        <p:nvSpPr>
          <p:cNvPr id="128" name="Google Shape;128;p4"/>
          <p:cNvSpPr txBox="1">
            <a:spLocks noGrp="1"/>
          </p:cNvSpPr>
          <p:nvPr>
            <p:ph type="body" idx="1"/>
          </p:nvPr>
        </p:nvSpPr>
        <p:spPr>
          <a:xfrm>
            <a:off x="719975" y="1147224"/>
            <a:ext cx="7704000" cy="359400"/>
          </a:xfrm>
          <a:prstGeom prst="rect">
            <a:avLst/>
          </a:prstGeom>
        </p:spPr>
        <p:txBody>
          <a:bodyPr spcFirstLastPara="1" wrap="square" lIns="91425" tIns="91425" rIns="91425" bIns="91425" anchor="t" anchorCtr="0">
            <a:noAutofit/>
          </a:bodyPr>
          <a:lstStyle>
            <a:lvl1pPr marL="457200" lvl="0" indent="-279400" rtl="0">
              <a:lnSpc>
                <a:spcPct val="100000"/>
              </a:lnSpc>
              <a:spcBef>
                <a:spcPts val="0"/>
              </a:spcBef>
              <a:spcAft>
                <a:spcPts val="0"/>
              </a:spcAft>
              <a:buSzPts val="800"/>
              <a:buFont typeface="Nunito Light"/>
              <a:buChar char="●"/>
              <a:defRPr sz="1200">
                <a:latin typeface="Arial" panose="020B0604020202020204" pitchFamily="34" charset="0"/>
                <a:cs typeface="Arial" panose="020B0604020202020204" pitchFamily="34" charset="0"/>
              </a:defRPr>
            </a:lvl1pPr>
            <a:lvl2pPr marL="914400" lvl="1" indent="-304800" rtl="0">
              <a:spcBef>
                <a:spcPts val="0"/>
              </a:spcBef>
              <a:spcAft>
                <a:spcPts val="0"/>
              </a:spcAft>
              <a:buSzPts val="1200"/>
              <a:buFont typeface="Nunito Light"/>
              <a:buChar char="○"/>
              <a:defRPr/>
            </a:lvl2pPr>
            <a:lvl3pPr marL="1371600" lvl="2" indent="-304800" rtl="0">
              <a:lnSpc>
                <a:spcPct val="115000"/>
              </a:lnSpc>
              <a:spcBef>
                <a:spcPts val="0"/>
              </a:spcBef>
              <a:spcAft>
                <a:spcPts val="0"/>
              </a:spcAft>
              <a:buClr>
                <a:srgbClr val="FFC800"/>
              </a:buClr>
              <a:buSzPts val="1200"/>
              <a:buFont typeface="Nunito Light"/>
              <a:buChar char="■"/>
              <a:defRPr/>
            </a:lvl3pPr>
            <a:lvl4pPr marL="1828800" lvl="3" indent="-304800" rtl="0">
              <a:lnSpc>
                <a:spcPct val="115000"/>
              </a:lnSpc>
              <a:spcBef>
                <a:spcPts val="0"/>
              </a:spcBef>
              <a:spcAft>
                <a:spcPts val="0"/>
              </a:spcAft>
              <a:buClr>
                <a:srgbClr val="FFC800"/>
              </a:buClr>
              <a:buSzPts val="1200"/>
              <a:buFont typeface="Nunito Light"/>
              <a:buChar char="●"/>
              <a:defRPr/>
            </a:lvl4pPr>
            <a:lvl5pPr marL="2286000" lvl="4" indent="-304800" rtl="0">
              <a:lnSpc>
                <a:spcPct val="115000"/>
              </a:lnSpc>
              <a:spcBef>
                <a:spcPts val="0"/>
              </a:spcBef>
              <a:spcAft>
                <a:spcPts val="0"/>
              </a:spcAft>
              <a:buClr>
                <a:srgbClr val="434343"/>
              </a:buClr>
              <a:buSzPts val="1200"/>
              <a:buFont typeface="Nunito Light"/>
              <a:buChar char="○"/>
              <a:defRPr/>
            </a:lvl5pPr>
            <a:lvl6pPr marL="2743200" lvl="5" indent="-304800" rtl="0">
              <a:lnSpc>
                <a:spcPct val="115000"/>
              </a:lnSpc>
              <a:spcBef>
                <a:spcPts val="0"/>
              </a:spcBef>
              <a:spcAft>
                <a:spcPts val="0"/>
              </a:spcAft>
              <a:buClr>
                <a:srgbClr val="434343"/>
              </a:buClr>
              <a:buSzPts val="1200"/>
              <a:buFont typeface="Nunito Light"/>
              <a:buChar char="■"/>
              <a:defRPr/>
            </a:lvl6pPr>
            <a:lvl7pPr marL="3200400" lvl="6" indent="-304800" rtl="0">
              <a:lnSpc>
                <a:spcPct val="115000"/>
              </a:lnSpc>
              <a:spcBef>
                <a:spcPts val="0"/>
              </a:spcBef>
              <a:spcAft>
                <a:spcPts val="0"/>
              </a:spcAft>
              <a:buClr>
                <a:srgbClr val="434343"/>
              </a:buClr>
              <a:buSzPts val="1200"/>
              <a:buFont typeface="Nunito Light"/>
              <a:buChar char="●"/>
              <a:defRPr/>
            </a:lvl7pPr>
            <a:lvl8pPr marL="3657600" lvl="7" indent="-304800" rtl="0">
              <a:lnSpc>
                <a:spcPct val="115000"/>
              </a:lnSpc>
              <a:spcBef>
                <a:spcPts val="0"/>
              </a:spcBef>
              <a:spcAft>
                <a:spcPts val="0"/>
              </a:spcAft>
              <a:buClr>
                <a:srgbClr val="434343"/>
              </a:buClr>
              <a:buSzPts val="1200"/>
              <a:buFont typeface="Nunito Light"/>
              <a:buChar char="○"/>
              <a:defRPr/>
            </a:lvl8pPr>
            <a:lvl9pPr marL="4114800" lvl="8" indent="-304800" rtl="0">
              <a:lnSpc>
                <a:spcPct val="115000"/>
              </a:lnSpc>
              <a:spcBef>
                <a:spcPts val="0"/>
              </a:spcBef>
              <a:spcAft>
                <a:spcPts val="0"/>
              </a:spcAft>
              <a:buClr>
                <a:srgbClr val="434343"/>
              </a:buClr>
              <a:buSzPts val="1200"/>
              <a:buFont typeface="Nunito Light"/>
              <a:buChar char="■"/>
              <a:defRPr/>
            </a:lvl9pPr>
          </a:lstStyle>
          <a:p>
            <a:endParaRPr/>
          </a:p>
        </p:txBody>
      </p:sp>
      <p:grpSp>
        <p:nvGrpSpPr>
          <p:cNvPr id="129" name="Google Shape;129;p4"/>
          <p:cNvGrpSpPr/>
          <p:nvPr/>
        </p:nvGrpSpPr>
        <p:grpSpPr>
          <a:xfrm>
            <a:off x="-278087" y="-312689"/>
            <a:ext cx="9361049" cy="5744521"/>
            <a:chOff x="-278087" y="-312689"/>
            <a:chExt cx="9361049" cy="5744521"/>
          </a:xfrm>
        </p:grpSpPr>
        <p:grpSp>
          <p:nvGrpSpPr>
            <p:cNvPr id="130" name="Google Shape;130;p4"/>
            <p:cNvGrpSpPr/>
            <p:nvPr/>
          </p:nvGrpSpPr>
          <p:grpSpPr>
            <a:xfrm>
              <a:off x="4109226" y="-312689"/>
              <a:ext cx="4973735" cy="2068730"/>
              <a:chOff x="4109226" y="-312689"/>
              <a:chExt cx="4973735" cy="2068730"/>
            </a:xfrm>
          </p:grpSpPr>
          <p:grpSp>
            <p:nvGrpSpPr>
              <p:cNvPr id="131" name="Google Shape;131;p4"/>
              <p:cNvGrpSpPr/>
              <p:nvPr/>
            </p:nvGrpSpPr>
            <p:grpSpPr>
              <a:xfrm>
                <a:off x="4109226" y="-312689"/>
                <a:ext cx="4929199" cy="1831430"/>
                <a:chOff x="4035851" y="-41164"/>
                <a:chExt cx="4929199" cy="1831430"/>
              </a:xfrm>
            </p:grpSpPr>
            <p:grpSp>
              <p:nvGrpSpPr>
                <p:cNvPr id="132" name="Google Shape;132;p4"/>
                <p:cNvGrpSpPr/>
                <p:nvPr/>
              </p:nvGrpSpPr>
              <p:grpSpPr>
                <a:xfrm>
                  <a:off x="7832150" y="-41164"/>
                  <a:ext cx="815700" cy="706500"/>
                  <a:chOff x="8022925" y="186250"/>
                  <a:chExt cx="815700" cy="706500"/>
                </a:xfrm>
              </p:grpSpPr>
              <p:sp>
                <p:nvSpPr>
                  <p:cNvPr id="133" name="Google Shape;133;p4"/>
                  <p:cNvSpPr/>
                  <p:nvPr/>
                </p:nvSpPr>
                <p:spPr>
                  <a:xfrm>
                    <a:off x="8022925" y="186250"/>
                    <a:ext cx="815700" cy="706500"/>
                  </a:xfrm>
                  <a:prstGeom prst="hexagon">
                    <a:avLst>
                      <a:gd name="adj" fmla="val 25000"/>
                      <a:gd name="vf" fmla="val 115470"/>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Arial" panose="020B0604020202020204" pitchFamily="34" charset="0"/>
                      <a:ea typeface="Lato"/>
                      <a:cs typeface="Arial" panose="020B0604020202020204" pitchFamily="34" charset="0"/>
                      <a:sym typeface="Lato"/>
                    </a:endParaRPr>
                  </a:p>
                </p:txBody>
              </p:sp>
              <p:sp>
                <p:nvSpPr>
                  <p:cNvPr id="134" name="Google Shape;134;p4"/>
                  <p:cNvSpPr/>
                  <p:nvPr/>
                </p:nvSpPr>
                <p:spPr>
                  <a:xfrm>
                    <a:off x="8104477" y="256921"/>
                    <a:ext cx="652800" cy="565200"/>
                  </a:xfrm>
                  <a:prstGeom prst="hexagon">
                    <a:avLst>
                      <a:gd name="adj" fmla="val 25000"/>
                      <a:gd name="vf" fmla="val 115470"/>
                    </a:avLst>
                  </a:prstGeom>
                  <a:no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Arial" panose="020B0604020202020204" pitchFamily="34" charset="0"/>
                      <a:ea typeface="Lato"/>
                      <a:cs typeface="Arial" panose="020B0604020202020204" pitchFamily="34" charset="0"/>
                      <a:sym typeface="Lato"/>
                    </a:endParaRPr>
                  </a:p>
                </p:txBody>
              </p:sp>
              <p:sp>
                <p:nvSpPr>
                  <p:cNvPr id="135" name="Google Shape;135;p4"/>
                  <p:cNvSpPr/>
                  <p:nvPr/>
                </p:nvSpPr>
                <p:spPr>
                  <a:xfrm>
                    <a:off x="8240438" y="374705"/>
                    <a:ext cx="380700" cy="329700"/>
                  </a:xfrm>
                  <a:prstGeom prst="hexagon">
                    <a:avLst>
                      <a:gd name="adj" fmla="val 25000"/>
                      <a:gd name="vf" fmla="val 115470"/>
                    </a:avLst>
                  </a:prstGeom>
                  <a:solidFill>
                    <a:schemeClr val="accent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Arial" panose="020B0604020202020204" pitchFamily="34" charset="0"/>
                      <a:ea typeface="Lato"/>
                      <a:cs typeface="Arial" panose="020B0604020202020204" pitchFamily="34" charset="0"/>
                      <a:sym typeface="Lato"/>
                    </a:endParaRPr>
                  </a:p>
                </p:txBody>
              </p:sp>
            </p:grpSp>
            <p:grpSp>
              <p:nvGrpSpPr>
                <p:cNvPr id="136" name="Google Shape;136;p4"/>
                <p:cNvGrpSpPr/>
                <p:nvPr/>
              </p:nvGrpSpPr>
              <p:grpSpPr>
                <a:xfrm>
                  <a:off x="7116830" y="85652"/>
                  <a:ext cx="522864" cy="452867"/>
                  <a:chOff x="8022925" y="186250"/>
                  <a:chExt cx="815700" cy="706500"/>
                </a:xfrm>
              </p:grpSpPr>
              <p:sp>
                <p:nvSpPr>
                  <p:cNvPr id="137" name="Google Shape;137;p4"/>
                  <p:cNvSpPr/>
                  <p:nvPr/>
                </p:nvSpPr>
                <p:spPr>
                  <a:xfrm>
                    <a:off x="8022925" y="186250"/>
                    <a:ext cx="815700" cy="706500"/>
                  </a:xfrm>
                  <a:prstGeom prst="hexagon">
                    <a:avLst>
                      <a:gd name="adj" fmla="val 25000"/>
                      <a:gd name="vf" fmla="val 115470"/>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Arial" panose="020B0604020202020204" pitchFamily="34" charset="0"/>
                      <a:ea typeface="Lato"/>
                      <a:cs typeface="Arial" panose="020B0604020202020204" pitchFamily="34" charset="0"/>
                      <a:sym typeface="Lato"/>
                    </a:endParaRPr>
                  </a:p>
                </p:txBody>
              </p:sp>
              <p:sp>
                <p:nvSpPr>
                  <p:cNvPr id="138" name="Google Shape;138;p4"/>
                  <p:cNvSpPr/>
                  <p:nvPr/>
                </p:nvSpPr>
                <p:spPr>
                  <a:xfrm>
                    <a:off x="8159419" y="304478"/>
                    <a:ext cx="543000" cy="470100"/>
                  </a:xfrm>
                  <a:prstGeom prst="hexagon">
                    <a:avLst>
                      <a:gd name="adj" fmla="val 25000"/>
                      <a:gd name="vf" fmla="val 115470"/>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Arial" panose="020B0604020202020204" pitchFamily="34" charset="0"/>
                      <a:ea typeface="Lato"/>
                      <a:cs typeface="Arial" panose="020B0604020202020204" pitchFamily="34" charset="0"/>
                      <a:sym typeface="Lato"/>
                    </a:endParaRPr>
                  </a:p>
                </p:txBody>
              </p:sp>
              <p:sp>
                <p:nvSpPr>
                  <p:cNvPr id="139" name="Google Shape;139;p4"/>
                  <p:cNvSpPr/>
                  <p:nvPr/>
                </p:nvSpPr>
                <p:spPr>
                  <a:xfrm>
                    <a:off x="8240438" y="374705"/>
                    <a:ext cx="380700" cy="329700"/>
                  </a:xfrm>
                  <a:prstGeom prst="hexagon">
                    <a:avLst>
                      <a:gd name="adj" fmla="val 25000"/>
                      <a:gd name="vf" fmla="val 115470"/>
                    </a:avLst>
                  </a:prstGeom>
                  <a:solidFill>
                    <a:schemeClr val="dk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Arial" panose="020B0604020202020204" pitchFamily="34" charset="0"/>
                      <a:ea typeface="Lato"/>
                      <a:cs typeface="Arial" panose="020B0604020202020204" pitchFamily="34" charset="0"/>
                      <a:sym typeface="Lato"/>
                    </a:endParaRPr>
                  </a:p>
                </p:txBody>
              </p:sp>
            </p:grpSp>
            <p:cxnSp>
              <p:nvCxnSpPr>
                <p:cNvPr id="140" name="Google Shape;140;p4"/>
                <p:cNvCxnSpPr>
                  <a:stCxn id="137" idx="0"/>
                  <a:endCxn id="133" idx="3"/>
                </p:cNvCxnSpPr>
                <p:nvPr/>
              </p:nvCxnSpPr>
              <p:spPr>
                <a:xfrm>
                  <a:off x="7639694" y="312086"/>
                  <a:ext cx="192600" cy="0"/>
                </a:xfrm>
                <a:prstGeom prst="straightConnector1">
                  <a:avLst/>
                </a:prstGeom>
                <a:noFill/>
                <a:ln w="9525" cap="flat" cmpd="sng">
                  <a:solidFill>
                    <a:schemeClr val="dk2"/>
                  </a:solidFill>
                  <a:prstDash val="solid"/>
                  <a:round/>
                  <a:headEnd type="none" w="med" len="med"/>
                  <a:tailEnd type="none" w="med" len="med"/>
                </a:ln>
              </p:spPr>
            </p:cxnSp>
            <p:grpSp>
              <p:nvGrpSpPr>
                <p:cNvPr id="141" name="Google Shape;141;p4"/>
                <p:cNvGrpSpPr/>
                <p:nvPr/>
              </p:nvGrpSpPr>
              <p:grpSpPr>
                <a:xfrm>
                  <a:off x="6041340" y="252293"/>
                  <a:ext cx="549374" cy="475828"/>
                  <a:chOff x="8022925" y="186250"/>
                  <a:chExt cx="815700" cy="706500"/>
                </a:xfrm>
              </p:grpSpPr>
              <p:sp>
                <p:nvSpPr>
                  <p:cNvPr id="142" name="Google Shape;142;p4"/>
                  <p:cNvSpPr/>
                  <p:nvPr/>
                </p:nvSpPr>
                <p:spPr>
                  <a:xfrm>
                    <a:off x="8022925" y="186250"/>
                    <a:ext cx="815700" cy="706500"/>
                  </a:xfrm>
                  <a:prstGeom prst="hexagon">
                    <a:avLst>
                      <a:gd name="adj" fmla="val 25000"/>
                      <a:gd name="vf" fmla="val 115470"/>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Arial" panose="020B0604020202020204" pitchFamily="34" charset="0"/>
                      <a:ea typeface="Lato"/>
                      <a:cs typeface="Arial" panose="020B0604020202020204" pitchFamily="34" charset="0"/>
                      <a:sym typeface="Lato"/>
                    </a:endParaRPr>
                  </a:p>
                </p:txBody>
              </p:sp>
              <p:sp>
                <p:nvSpPr>
                  <p:cNvPr id="143" name="Google Shape;143;p4"/>
                  <p:cNvSpPr/>
                  <p:nvPr/>
                </p:nvSpPr>
                <p:spPr>
                  <a:xfrm>
                    <a:off x="8156075" y="301599"/>
                    <a:ext cx="549600" cy="475800"/>
                  </a:xfrm>
                  <a:prstGeom prst="hexagon">
                    <a:avLst>
                      <a:gd name="adj" fmla="val 25000"/>
                      <a:gd name="vf" fmla="val 115470"/>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Arial" panose="020B0604020202020204" pitchFamily="34" charset="0"/>
                      <a:ea typeface="Lato"/>
                      <a:cs typeface="Arial" panose="020B0604020202020204" pitchFamily="34" charset="0"/>
                      <a:sym typeface="Lato"/>
                    </a:endParaRPr>
                  </a:p>
                </p:txBody>
              </p:sp>
            </p:grpSp>
            <p:cxnSp>
              <p:nvCxnSpPr>
                <p:cNvPr id="144" name="Google Shape;144;p4"/>
                <p:cNvCxnSpPr>
                  <a:stCxn id="137" idx="3"/>
                  <a:endCxn id="142" idx="0"/>
                </p:cNvCxnSpPr>
                <p:nvPr/>
              </p:nvCxnSpPr>
              <p:spPr>
                <a:xfrm flipH="1">
                  <a:off x="6590630" y="312086"/>
                  <a:ext cx="526200" cy="178200"/>
                </a:xfrm>
                <a:prstGeom prst="straightConnector1">
                  <a:avLst/>
                </a:prstGeom>
                <a:noFill/>
                <a:ln w="9525" cap="flat" cmpd="sng">
                  <a:solidFill>
                    <a:schemeClr val="dk2"/>
                  </a:solidFill>
                  <a:prstDash val="solid"/>
                  <a:round/>
                  <a:headEnd type="none" w="med" len="med"/>
                  <a:tailEnd type="none" w="med" len="med"/>
                </a:ln>
              </p:spPr>
            </p:cxnSp>
            <p:cxnSp>
              <p:nvCxnSpPr>
                <p:cNvPr id="145" name="Google Shape;145;p4"/>
                <p:cNvCxnSpPr>
                  <a:stCxn id="142" idx="3"/>
                  <a:endCxn id="146" idx="0"/>
                </p:cNvCxnSpPr>
                <p:nvPr/>
              </p:nvCxnSpPr>
              <p:spPr>
                <a:xfrm rot="10800000">
                  <a:off x="4272840" y="490207"/>
                  <a:ext cx="1768500" cy="0"/>
                </a:xfrm>
                <a:prstGeom prst="straightConnector1">
                  <a:avLst/>
                </a:prstGeom>
                <a:noFill/>
                <a:ln w="9525" cap="flat" cmpd="sng">
                  <a:solidFill>
                    <a:schemeClr val="dk2"/>
                  </a:solidFill>
                  <a:prstDash val="solid"/>
                  <a:round/>
                  <a:headEnd type="none" w="med" len="med"/>
                  <a:tailEnd type="none" w="med" len="med"/>
                </a:ln>
              </p:spPr>
            </p:cxnSp>
            <p:sp>
              <p:nvSpPr>
                <p:cNvPr id="146" name="Google Shape;146;p4"/>
                <p:cNvSpPr/>
                <p:nvPr/>
              </p:nvSpPr>
              <p:spPr>
                <a:xfrm>
                  <a:off x="4035851" y="387446"/>
                  <a:ext cx="237000" cy="205500"/>
                </a:xfrm>
                <a:prstGeom prst="hexagon">
                  <a:avLst>
                    <a:gd name="adj" fmla="val 25000"/>
                    <a:gd name="vf" fmla="val 115470"/>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Arial" panose="020B0604020202020204" pitchFamily="34" charset="0"/>
                    <a:ea typeface="Lato"/>
                    <a:cs typeface="Arial" panose="020B0604020202020204" pitchFamily="34" charset="0"/>
                    <a:sym typeface="Lato"/>
                  </a:endParaRPr>
                </a:p>
              </p:txBody>
            </p:sp>
            <p:grpSp>
              <p:nvGrpSpPr>
                <p:cNvPr id="147" name="Google Shape;147;p4"/>
                <p:cNvGrpSpPr/>
                <p:nvPr/>
              </p:nvGrpSpPr>
              <p:grpSpPr>
                <a:xfrm>
                  <a:off x="8471225" y="665336"/>
                  <a:ext cx="436661" cy="1124931"/>
                  <a:chOff x="8471225" y="665336"/>
                  <a:chExt cx="436661" cy="1124931"/>
                </a:xfrm>
              </p:grpSpPr>
              <p:cxnSp>
                <p:nvCxnSpPr>
                  <p:cNvPr id="148" name="Google Shape;148;p4"/>
                  <p:cNvCxnSpPr>
                    <a:stCxn id="133" idx="1"/>
                  </p:cNvCxnSpPr>
                  <p:nvPr/>
                </p:nvCxnSpPr>
                <p:spPr>
                  <a:xfrm>
                    <a:off x="8471225" y="665336"/>
                    <a:ext cx="436500" cy="384000"/>
                  </a:xfrm>
                  <a:prstGeom prst="straightConnector1">
                    <a:avLst/>
                  </a:prstGeom>
                  <a:noFill/>
                  <a:ln w="9525" cap="flat" cmpd="sng">
                    <a:solidFill>
                      <a:schemeClr val="dk2"/>
                    </a:solidFill>
                    <a:prstDash val="solid"/>
                    <a:round/>
                    <a:headEnd type="none" w="med" len="med"/>
                    <a:tailEnd type="none" w="med" len="med"/>
                  </a:ln>
                </p:spPr>
              </p:cxnSp>
              <p:cxnSp>
                <p:nvCxnSpPr>
                  <p:cNvPr id="149" name="Google Shape;149;p4"/>
                  <p:cNvCxnSpPr>
                    <a:endCxn id="150" idx="3"/>
                  </p:cNvCxnSpPr>
                  <p:nvPr/>
                </p:nvCxnSpPr>
                <p:spPr>
                  <a:xfrm flipH="1">
                    <a:off x="8906986" y="1072366"/>
                    <a:ext cx="900" cy="717900"/>
                  </a:xfrm>
                  <a:prstGeom prst="straightConnector1">
                    <a:avLst/>
                  </a:prstGeom>
                  <a:noFill/>
                  <a:ln w="9525" cap="flat" cmpd="sng">
                    <a:solidFill>
                      <a:schemeClr val="dk2"/>
                    </a:solidFill>
                    <a:prstDash val="solid"/>
                    <a:round/>
                    <a:headEnd type="none" w="med" len="med"/>
                    <a:tailEnd type="none" w="med" len="med"/>
                  </a:ln>
                </p:spPr>
              </p:cxnSp>
            </p:grpSp>
            <p:sp>
              <p:nvSpPr>
                <p:cNvPr id="151" name="Google Shape;151;p4"/>
                <p:cNvSpPr/>
                <p:nvPr/>
              </p:nvSpPr>
              <p:spPr>
                <a:xfrm>
                  <a:off x="8850450" y="990550"/>
                  <a:ext cx="114600" cy="114600"/>
                </a:xfrm>
                <a:prstGeom prst="ellipse">
                  <a:avLst/>
                </a:prstGeom>
                <a:solidFill>
                  <a:schemeClr val="lt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Arial" panose="020B0604020202020204" pitchFamily="34" charset="0"/>
                    <a:ea typeface="Lato"/>
                    <a:cs typeface="Arial" panose="020B0604020202020204" pitchFamily="34" charset="0"/>
                    <a:sym typeface="Lato"/>
                  </a:endParaRPr>
                </a:p>
              </p:txBody>
            </p:sp>
          </p:grpSp>
          <p:sp>
            <p:nvSpPr>
              <p:cNvPr id="150" name="Google Shape;150;p4"/>
              <p:cNvSpPr/>
              <p:nvPr/>
            </p:nvSpPr>
            <p:spPr>
              <a:xfrm rot="5400000">
                <a:off x="8861711" y="1534791"/>
                <a:ext cx="237300" cy="205200"/>
              </a:xfrm>
              <a:prstGeom prst="hexagon">
                <a:avLst>
                  <a:gd name="adj" fmla="val 25000"/>
                  <a:gd name="vf" fmla="val 115470"/>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Arial" panose="020B0604020202020204" pitchFamily="34" charset="0"/>
                  <a:ea typeface="Lato"/>
                  <a:cs typeface="Arial" panose="020B0604020202020204" pitchFamily="34" charset="0"/>
                  <a:sym typeface="Lato"/>
                </a:endParaRPr>
              </a:p>
            </p:txBody>
          </p:sp>
        </p:grpSp>
        <p:grpSp>
          <p:nvGrpSpPr>
            <p:cNvPr id="152" name="Google Shape;152;p4"/>
            <p:cNvGrpSpPr/>
            <p:nvPr/>
          </p:nvGrpSpPr>
          <p:grpSpPr>
            <a:xfrm>
              <a:off x="-278087" y="3785300"/>
              <a:ext cx="1835863" cy="1646533"/>
              <a:chOff x="8352175" y="-274150"/>
              <a:chExt cx="1835863" cy="1646533"/>
            </a:xfrm>
          </p:grpSpPr>
          <p:grpSp>
            <p:nvGrpSpPr>
              <p:cNvPr id="153" name="Google Shape;153;p4"/>
              <p:cNvGrpSpPr/>
              <p:nvPr/>
            </p:nvGrpSpPr>
            <p:grpSpPr>
              <a:xfrm>
                <a:off x="9314994" y="616216"/>
                <a:ext cx="873044" cy="756167"/>
                <a:chOff x="8022925" y="186250"/>
                <a:chExt cx="815700" cy="706500"/>
              </a:xfrm>
            </p:grpSpPr>
            <p:sp>
              <p:nvSpPr>
                <p:cNvPr id="154" name="Google Shape;154;p4"/>
                <p:cNvSpPr/>
                <p:nvPr/>
              </p:nvSpPr>
              <p:spPr>
                <a:xfrm>
                  <a:off x="8022925" y="186250"/>
                  <a:ext cx="815700" cy="706500"/>
                </a:xfrm>
                <a:prstGeom prst="hexagon">
                  <a:avLst>
                    <a:gd name="adj" fmla="val 25000"/>
                    <a:gd name="vf" fmla="val 115470"/>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Arial" panose="020B0604020202020204" pitchFamily="34" charset="0"/>
                    <a:ea typeface="Lato"/>
                    <a:cs typeface="Arial" panose="020B0604020202020204" pitchFamily="34" charset="0"/>
                    <a:sym typeface="Lato"/>
                  </a:endParaRPr>
                </a:p>
              </p:txBody>
            </p:sp>
            <p:sp>
              <p:nvSpPr>
                <p:cNvPr id="155" name="Google Shape;155;p4"/>
                <p:cNvSpPr/>
                <p:nvPr/>
              </p:nvSpPr>
              <p:spPr>
                <a:xfrm>
                  <a:off x="8133718" y="282237"/>
                  <a:ext cx="594300" cy="514500"/>
                </a:xfrm>
                <a:prstGeom prst="hexagon">
                  <a:avLst>
                    <a:gd name="adj" fmla="val 25000"/>
                    <a:gd name="vf" fmla="val 115470"/>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Arial" panose="020B0604020202020204" pitchFamily="34" charset="0"/>
                    <a:ea typeface="Lato"/>
                    <a:cs typeface="Arial" panose="020B0604020202020204" pitchFamily="34" charset="0"/>
                    <a:sym typeface="Lato"/>
                  </a:endParaRPr>
                </a:p>
              </p:txBody>
            </p:sp>
            <p:sp>
              <p:nvSpPr>
                <p:cNvPr id="156" name="Google Shape;156;p4"/>
                <p:cNvSpPr/>
                <p:nvPr/>
              </p:nvSpPr>
              <p:spPr>
                <a:xfrm>
                  <a:off x="8240438" y="374705"/>
                  <a:ext cx="380700" cy="329700"/>
                </a:xfrm>
                <a:prstGeom prst="hexagon">
                  <a:avLst>
                    <a:gd name="adj" fmla="val 25000"/>
                    <a:gd name="vf" fmla="val 115470"/>
                  </a:avLst>
                </a:prstGeom>
                <a:no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Arial" panose="020B0604020202020204" pitchFamily="34" charset="0"/>
                    <a:ea typeface="Lato"/>
                    <a:cs typeface="Arial" panose="020B0604020202020204" pitchFamily="34" charset="0"/>
                    <a:sym typeface="Lato"/>
                  </a:endParaRPr>
                </a:p>
              </p:txBody>
            </p:sp>
          </p:grpSp>
          <p:sp>
            <p:nvSpPr>
              <p:cNvPr id="157" name="Google Shape;157;p4"/>
              <p:cNvSpPr/>
              <p:nvPr/>
            </p:nvSpPr>
            <p:spPr>
              <a:xfrm>
                <a:off x="8383126" y="-206726"/>
                <a:ext cx="457200" cy="396000"/>
              </a:xfrm>
              <a:prstGeom prst="hexagon">
                <a:avLst>
                  <a:gd name="adj" fmla="val 25000"/>
                  <a:gd name="vf" fmla="val 115470"/>
                </a:avLst>
              </a:prstGeom>
              <a:no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Arial" panose="020B0604020202020204" pitchFamily="34" charset="0"/>
                  <a:ea typeface="Lato"/>
                  <a:cs typeface="Arial" panose="020B0604020202020204" pitchFamily="34" charset="0"/>
                  <a:sym typeface="Lato"/>
                </a:endParaRPr>
              </a:p>
            </p:txBody>
          </p:sp>
          <p:sp>
            <p:nvSpPr>
              <p:cNvPr id="158" name="Google Shape;158;p4"/>
              <p:cNvSpPr/>
              <p:nvPr/>
            </p:nvSpPr>
            <p:spPr>
              <a:xfrm>
                <a:off x="9118688" y="590550"/>
                <a:ext cx="102300" cy="102300"/>
              </a:xfrm>
              <a:prstGeom prst="ellipse">
                <a:avLst/>
              </a:prstGeom>
              <a:solidFill>
                <a:schemeClr val="lt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Arial" panose="020B0604020202020204" pitchFamily="34" charset="0"/>
                  <a:ea typeface="Lato"/>
                  <a:cs typeface="Arial" panose="020B0604020202020204" pitchFamily="34" charset="0"/>
                  <a:sym typeface="Lato"/>
                </a:endParaRPr>
              </a:p>
            </p:txBody>
          </p:sp>
          <p:grpSp>
            <p:nvGrpSpPr>
              <p:cNvPr id="159" name="Google Shape;159;p4"/>
              <p:cNvGrpSpPr/>
              <p:nvPr/>
            </p:nvGrpSpPr>
            <p:grpSpPr>
              <a:xfrm>
                <a:off x="8408775" y="-274150"/>
                <a:ext cx="906219" cy="1300800"/>
                <a:chOff x="6860600" y="1707050"/>
                <a:chExt cx="906219" cy="1300800"/>
              </a:xfrm>
            </p:grpSpPr>
            <p:grpSp>
              <p:nvGrpSpPr>
                <p:cNvPr id="160" name="Google Shape;160;p4"/>
                <p:cNvGrpSpPr/>
                <p:nvPr/>
              </p:nvGrpSpPr>
              <p:grpSpPr>
                <a:xfrm>
                  <a:off x="6860600" y="2285500"/>
                  <a:ext cx="906219" cy="722350"/>
                  <a:chOff x="6860600" y="2285500"/>
                  <a:chExt cx="906219" cy="722350"/>
                </a:xfrm>
              </p:grpSpPr>
              <p:cxnSp>
                <p:nvCxnSpPr>
                  <p:cNvPr id="161" name="Google Shape;161;p4"/>
                  <p:cNvCxnSpPr>
                    <a:stCxn id="154" idx="3"/>
                  </p:cNvCxnSpPr>
                  <p:nvPr/>
                </p:nvCxnSpPr>
                <p:spPr>
                  <a:xfrm rot="10800000">
                    <a:off x="7612919" y="2975499"/>
                    <a:ext cx="153900" cy="0"/>
                  </a:xfrm>
                  <a:prstGeom prst="straightConnector1">
                    <a:avLst/>
                  </a:prstGeom>
                  <a:noFill/>
                  <a:ln w="9525" cap="flat" cmpd="sng">
                    <a:solidFill>
                      <a:schemeClr val="dk2"/>
                    </a:solidFill>
                    <a:prstDash val="solid"/>
                    <a:round/>
                    <a:headEnd type="none" w="med" len="med"/>
                    <a:tailEnd type="none" w="med" len="med"/>
                  </a:ln>
                </p:spPr>
              </p:cxnSp>
              <p:grpSp>
                <p:nvGrpSpPr>
                  <p:cNvPr id="162" name="Google Shape;162;p4"/>
                  <p:cNvGrpSpPr/>
                  <p:nvPr/>
                </p:nvGrpSpPr>
                <p:grpSpPr>
                  <a:xfrm>
                    <a:off x="6860600" y="2285500"/>
                    <a:ext cx="755625" cy="690000"/>
                    <a:chOff x="6860600" y="2285500"/>
                    <a:chExt cx="755625" cy="690000"/>
                  </a:xfrm>
                </p:grpSpPr>
                <p:cxnSp>
                  <p:nvCxnSpPr>
                    <p:cNvPr id="163" name="Google Shape;163;p4"/>
                    <p:cNvCxnSpPr/>
                    <p:nvPr/>
                  </p:nvCxnSpPr>
                  <p:spPr>
                    <a:xfrm rot="10800000">
                      <a:off x="7262825" y="2285500"/>
                      <a:ext cx="353400" cy="690000"/>
                    </a:xfrm>
                    <a:prstGeom prst="straightConnector1">
                      <a:avLst/>
                    </a:prstGeom>
                    <a:noFill/>
                    <a:ln w="9525" cap="flat" cmpd="sng">
                      <a:solidFill>
                        <a:schemeClr val="dk2"/>
                      </a:solidFill>
                      <a:prstDash val="solid"/>
                      <a:round/>
                      <a:headEnd type="none" w="med" len="med"/>
                      <a:tailEnd type="none" w="med" len="med"/>
                    </a:ln>
                  </p:spPr>
                </p:cxnSp>
                <p:cxnSp>
                  <p:nvCxnSpPr>
                    <p:cNvPr id="164" name="Google Shape;164;p4"/>
                    <p:cNvCxnSpPr/>
                    <p:nvPr/>
                  </p:nvCxnSpPr>
                  <p:spPr>
                    <a:xfrm rot="10800000">
                      <a:off x="6860600" y="2289200"/>
                      <a:ext cx="405900" cy="0"/>
                    </a:xfrm>
                    <a:prstGeom prst="straightConnector1">
                      <a:avLst/>
                    </a:prstGeom>
                    <a:noFill/>
                    <a:ln w="9525" cap="flat" cmpd="sng">
                      <a:solidFill>
                        <a:schemeClr val="dk2"/>
                      </a:solidFill>
                      <a:prstDash val="solid"/>
                      <a:round/>
                      <a:headEnd type="none" w="med" len="med"/>
                      <a:tailEnd type="none" w="med" len="med"/>
                    </a:ln>
                  </p:spPr>
                </p:cxnSp>
              </p:grpSp>
              <p:sp>
                <p:nvSpPr>
                  <p:cNvPr id="165" name="Google Shape;165;p4"/>
                  <p:cNvSpPr/>
                  <p:nvPr/>
                </p:nvSpPr>
                <p:spPr>
                  <a:xfrm>
                    <a:off x="7584350" y="2943050"/>
                    <a:ext cx="64800" cy="64800"/>
                  </a:xfrm>
                  <a:prstGeom prst="ellipse">
                    <a:avLst/>
                  </a:prstGeom>
                  <a:solidFill>
                    <a:schemeClr val="lt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Arial" panose="020B0604020202020204" pitchFamily="34" charset="0"/>
                      <a:ea typeface="Lato"/>
                      <a:cs typeface="Arial" panose="020B0604020202020204" pitchFamily="34" charset="0"/>
                      <a:sym typeface="Lato"/>
                    </a:endParaRPr>
                  </a:p>
                </p:txBody>
              </p:sp>
            </p:grpSp>
            <p:cxnSp>
              <p:nvCxnSpPr>
                <p:cNvPr id="166" name="Google Shape;166;p4"/>
                <p:cNvCxnSpPr/>
                <p:nvPr/>
              </p:nvCxnSpPr>
              <p:spPr>
                <a:xfrm rot="10800000" flipH="1">
                  <a:off x="7261350" y="1744525"/>
                  <a:ext cx="315600" cy="546300"/>
                </a:xfrm>
                <a:prstGeom prst="straightConnector1">
                  <a:avLst/>
                </a:prstGeom>
                <a:noFill/>
                <a:ln w="9525" cap="flat" cmpd="sng">
                  <a:solidFill>
                    <a:schemeClr val="dk2"/>
                  </a:solidFill>
                  <a:prstDash val="solid"/>
                  <a:round/>
                  <a:headEnd type="none" w="med" len="med"/>
                  <a:tailEnd type="none" w="med" len="med"/>
                </a:ln>
              </p:spPr>
            </p:cxnSp>
            <p:sp>
              <p:nvSpPr>
                <p:cNvPr id="167" name="Google Shape;167;p4"/>
                <p:cNvSpPr/>
                <p:nvPr/>
              </p:nvSpPr>
              <p:spPr>
                <a:xfrm>
                  <a:off x="7545125" y="1707050"/>
                  <a:ext cx="73500" cy="73200"/>
                </a:xfrm>
                <a:prstGeom prst="ellipse">
                  <a:avLst/>
                </a:prstGeom>
                <a:solidFill>
                  <a:schemeClr val="lt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Arial" panose="020B0604020202020204" pitchFamily="34" charset="0"/>
                    <a:ea typeface="Lato"/>
                    <a:cs typeface="Arial" panose="020B0604020202020204" pitchFamily="34" charset="0"/>
                    <a:sym typeface="Lato"/>
                  </a:endParaRPr>
                </a:p>
              </p:txBody>
            </p:sp>
          </p:grpSp>
          <p:sp>
            <p:nvSpPr>
              <p:cNvPr id="168" name="Google Shape;168;p4"/>
              <p:cNvSpPr/>
              <p:nvPr/>
            </p:nvSpPr>
            <p:spPr>
              <a:xfrm>
                <a:off x="8352175" y="268675"/>
                <a:ext cx="78600" cy="78600"/>
              </a:xfrm>
              <a:prstGeom prst="ellipse">
                <a:avLst/>
              </a:prstGeom>
              <a:solidFill>
                <a:schemeClr val="lt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Arial" panose="020B0604020202020204" pitchFamily="34" charset="0"/>
                  <a:ea typeface="Lato"/>
                  <a:cs typeface="Arial" panose="020B0604020202020204" pitchFamily="34" charset="0"/>
                  <a:sym typeface="Lato"/>
                </a:endParaRPr>
              </a:p>
            </p:txBody>
          </p:sp>
          <p:sp>
            <p:nvSpPr>
              <p:cNvPr id="169" name="Google Shape;169;p4"/>
              <p:cNvSpPr/>
              <p:nvPr/>
            </p:nvSpPr>
            <p:spPr>
              <a:xfrm>
                <a:off x="8504977" y="426753"/>
                <a:ext cx="307200" cy="266100"/>
              </a:xfrm>
              <a:prstGeom prst="hexagon">
                <a:avLst>
                  <a:gd name="adj" fmla="val 25000"/>
                  <a:gd name="vf" fmla="val 115470"/>
                </a:avLst>
              </a:prstGeom>
              <a:solidFill>
                <a:srgbClr val="AFE0D9">
                  <a:alpha val="59490"/>
                </a:srgbClr>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Arial" panose="020B0604020202020204" pitchFamily="34" charset="0"/>
                  <a:ea typeface="Lato"/>
                  <a:cs typeface="Arial" panose="020B0604020202020204" pitchFamily="34" charset="0"/>
                  <a:sym typeface="Lato"/>
                </a:endParaRPr>
              </a:p>
            </p:txBody>
          </p:sp>
        </p:grpSp>
      </p:gr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25"/>
        <p:cNvGrpSpPr/>
        <p:nvPr/>
      </p:nvGrpSpPr>
      <p:grpSpPr>
        <a:xfrm>
          <a:off x="0" y="0"/>
          <a:ext cx="0" cy="0"/>
          <a:chOff x="0" y="0"/>
          <a:chExt cx="0" cy="0"/>
        </a:xfrm>
      </p:grpSpPr>
      <p:sp>
        <p:nvSpPr>
          <p:cNvPr id="226" name="Google Shape;226;p6"/>
          <p:cNvSpPr txBox="1">
            <a:spLocks noGrp="1"/>
          </p:cNvSpPr>
          <p:nvPr>
            <p:ph type="title"/>
          </p:nvPr>
        </p:nvSpPr>
        <p:spPr>
          <a:xfrm>
            <a:off x="720000" y="445025"/>
            <a:ext cx="77040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3000"/>
              <a:buNone/>
              <a:defRPr>
                <a:latin typeface="Arial" panose="020B0604020202020204" pitchFamily="34" charset="0"/>
                <a:cs typeface="Arial" panose="020B0604020202020204" pitchFamily="34" charset="0"/>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grpSp>
        <p:nvGrpSpPr>
          <p:cNvPr id="227" name="Google Shape;227;p6"/>
          <p:cNvGrpSpPr/>
          <p:nvPr/>
        </p:nvGrpSpPr>
        <p:grpSpPr>
          <a:xfrm rot="10800000" flipH="1">
            <a:off x="6114715" y="3341034"/>
            <a:ext cx="2968246" cy="2068730"/>
            <a:chOff x="6114715" y="-312689"/>
            <a:chExt cx="2968246" cy="2068730"/>
          </a:xfrm>
        </p:grpSpPr>
        <p:grpSp>
          <p:nvGrpSpPr>
            <p:cNvPr id="228" name="Google Shape;228;p6"/>
            <p:cNvGrpSpPr/>
            <p:nvPr/>
          </p:nvGrpSpPr>
          <p:grpSpPr>
            <a:xfrm>
              <a:off x="6114715" y="-312689"/>
              <a:ext cx="2923710" cy="1831430"/>
              <a:chOff x="6041340" y="-41164"/>
              <a:chExt cx="2923710" cy="1831430"/>
            </a:xfrm>
          </p:grpSpPr>
          <p:grpSp>
            <p:nvGrpSpPr>
              <p:cNvPr id="229" name="Google Shape;229;p6"/>
              <p:cNvGrpSpPr/>
              <p:nvPr/>
            </p:nvGrpSpPr>
            <p:grpSpPr>
              <a:xfrm>
                <a:off x="7832150" y="-41164"/>
                <a:ext cx="815700" cy="706500"/>
                <a:chOff x="8022925" y="186250"/>
                <a:chExt cx="815700" cy="706500"/>
              </a:xfrm>
            </p:grpSpPr>
            <p:sp>
              <p:nvSpPr>
                <p:cNvPr id="230" name="Google Shape;230;p6"/>
                <p:cNvSpPr/>
                <p:nvPr/>
              </p:nvSpPr>
              <p:spPr>
                <a:xfrm>
                  <a:off x="8022925" y="186250"/>
                  <a:ext cx="815700" cy="706500"/>
                </a:xfrm>
                <a:prstGeom prst="hexagon">
                  <a:avLst>
                    <a:gd name="adj" fmla="val 25000"/>
                    <a:gd name="vf" fmla="val 115470"/>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Arial" panose="020B0604020202020204" pitchFamily="34" charset="0"/>
                    <a:ea typeface="Lato"/>
                    <a:cs typeface="Arial" panose="020B0604020202020204" pitchFamily="34" charset="0"/>
                    <a:sym typeface="Lato"/>
                  </a:endParaRPr>
                </a:p>
              </p:txBody>
            </p:sp>
            <p:sp>
              <p:nvSpPr>
                <p:cNvPr id="231" name="Google Shape;231;p6"/>
                <p:cNvSpPr/>
                <p:nvPr/>
              </p:nvSpPr>
              <p:spPr>
                <a:xfrm>
                  <a:off x="8104477" y="256921"/>
                  <a:ext cx="652800" cy="565200"/>
                </a:xfrm>
                <a:prstGeom prst="hexagon">
                  <a:avLst>
                    <a:gd name="adj" fmla="val 25000"/>
                    <a:gd name="vf" fmla="val 115470"/>
                  </a:avLst>
                </a:prstGeom>
                <a:no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Arial" panose="020B0604020202020204" pitchFamily="34" charset="0"/>
                    <a:ea typeface="Lato"/>
                    <a:cs typeface="Arial" panose="020B0604020202020204" pitchFamily="34" charset="0"/>
                    <a:sym typeface="Lato"/>
                  </a:endParaRPr>
                </a:p>
              </p:txBody>
            </p:sp>
            <p:sp>
              <p:nvSpPr>
                <p:cNvPr id="232" name="Google Shape;232;p6"/>
                <p:cNvSpPr/>
                <p:nvPr/>
              </p:nvSpPr>
              <p:spPr>
                <a:xfrm>
                  <a:off x="8240438" y="374705"/>
                  <a:ext cx="380700" cy="329700"/>
                </a:xfrm>
                <a:prstGeom prst="hexagon">
                  <a:avLst>
                    <a:gd name="adj" fmla="val 25000"/>
                    <a:gd name="vf" fmla="val 115470"/>
                  </a:avLst>
                </a:prstGeom>
                <a:solidFill>
                  <a:schemeClr val="accent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Arial" panose="020B0604020202020204" pitchFamily="34" charset="0"/>
                    <a:ea typeface="Lato"/>
                    <a:cs typeface="Arial" panose="020B0604020202020204" pitchFamily="34" charset="0"/>
                    <a:sym typeface="Lato"/>
                  </a:endParaRPr>
                </a:p>
              </p:txBody>
            </p:sp>
          </p:grpSp>
          <p:grpSp>
            <p:nvGrpSpPr>
              <p:cNvPr id="233" name="Google Shape;233;p6"/>
              <p:cNvGrpSpPr/>
              <p:nvPr/>
            </p:nvGrpSpPr>
            <p:grpSpPr>
              <a:xfrm>
                <a:off x="7116830" y="85652"/>
                <a:ext cx="522864" cy="452867"/>
                <a:chOff x="8022925" y="186250"/>
                <a:chExt cx="815700" cy="706500"/>
              </a:xfrm>
            </p:grpSpPr>
            <p:sp>
              <p:nvSpPr>
                <p:cNvPr id="234" name="Google Shape;234;p6"/>
                <p:cNvSpPr/>
                <p:nvPr/>
              </p:nvSpPr>
              <p:spPr>
                <a:xfrm>
                  <a:off x="8022925" y="186250"/>
                  <a:ext cx="815700" cy="706500"/>
                </a:xfrm>
                <a:prstGeom prst="hexagon">
                  <a:avLst>
                    <a:gd name="adj" fmla="val 25000"/>
                    <a:gd name="vf" fmla="val 115470"/>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Arial" panose="020B0604020202020204" pitchFamily="34" charset="0"/>
                    <a:ea typeface="Lato"/>
                    <a:cs typeface="Arial" panose="020B0604020202020204" pitchFamily="34" charset="0"/>
                    <a:sym typeface="Lato"/>
                  </a:endParaRPr>
                </a:p>
              </p:txBody>
            </p:sp>
            <p:sp>
              <p:nvSpPr>
                <p:cNvPr id="235" name="Google Shape;235;p6"/>
                <p:cNvSpPr/>
                <p:nvPr/>
              </p:nvSpPr>
              <p:spPr>
                <a:xfrm>
                  <a:off x="8159419" y="304478"/>
                  <a:ext cx="543000" cy="470100"/>
                </a:xfrm>
                <a:prstGeom prst="hexagon">
                  <a:avLst>
                    <a:gd name="adj" fmla="val 25000"/>
                    <a:gd name="vf" fmla="val 115470"/>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Arial" panose="020B0604020202020204" pitchFamily="34" charset="0"/>
                    <a:ea typeface="Lato"/>
                    <a:cs typeface="Arial" panose="020B0604020202020204" pitchFamily="34" charset="0"/>
                    <a:sym typeface="Lato"/>
                  </a:endParaRPr>
                </a:p>
              </p:txBody>
            </p:sp>
            <p:sp>
              <p:nvSpPr>
                <p:cNvPr id="236" name="Google Shape;236;p6"/>
                <p:cNvSpPr/>
                <p:nvPr/>
              </p:nvSpPr>
              <p:spPr>
                <a:xfrm>
                  <a:off x="8240438" y="374705"/>
                  <a:ext cx="380700" cy="329700"/>
                </a:xfrm>
                <a:prstGeom prst="hexagon">
                  <a:avLst>
                    <a:gd name="adj" fmla="val 25000"/>
                    <a:gd name="vf" fmla="val 115470"/>
                  </a:avLst>
                </a:prstGeom>
                <a:solidFill>
                  <a:schemeClr val="dk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Arial" panose="020B0604020202020204" pitchFamily="34" charset="0"/>
                    <a:ea typeface="Lato"/>
                    <a:cs typeface="Arial" panose="020B0604020202020204" pitchFamily="34" charset="0"/>
                    <a:sym typeface="Lato"/>
                  </a:endParaRPr>
                </a:p>
              </p:txBody>
            </p:sp>
          </p:grpSp>
          <p:cxnSp>
            <p:nvCxnSpPr>
              <p:cNvPr id="237" name="Google Shape;237;p6"/>
              <p:cNvCxnSpPr>
                <a:stCxn id="234" idx="0"/>
                <a:endCxn id="230" idx="3"/>
              </p:cNvCxnSpPr>
              <p:nvPr/>
            </p:nvCxnSpPr>
            <p:spPr>
              <a:xfrm>
                <a:off x="7639694" y="312086"/>
                <a:ext cx="192600" cy="0"/>
              </a:xfrm>
              <a:prstGeom prst="straightConnector1">
                <a:avLst/>
              </a:prstGeom>
              <a:noFill/>
              <a:ln w="9525" cap="flat" cmpd="sng">
                <a:solidFill>
                  <a:schemeClr val="dk2"/>
                </a:solidFill>
                <a:prstDash val="solid"/>
                <a:round/>
                <a:headEnd type="none" w="med" len="med"/>
                <a:tailEnd type="none" w="med" len="med"/>
              </a:ln>
            </p:spPr>
          </p:cxnSp>
          <p:grpSp>
            <p:nvGrpSpPr>
              <p:cNvPr id="238" name="Google Shape;238;p6"/>
              <p:cNvGrpSpPr/>
              <p:nvPr/>
            </p:nvGrpSpPr>
            <p:grpSpPr>
              <a:xfrm>
                <a:off x="6041340" y="189494"/>
                <a:ext cx="549374" cy="475828"/>
                <a:chOff x="8022925" y="93007"/>
                <a:chExt cx="815700" cy="706500"/>
              </a:xfrm>
            </p:grpSpPr>
            <p:sp>
              <p:nvSpPr>
                <p:cNvPr id="239" name="Google Shape;239;p6"/>
                <p:cNvSpPr/>
                <p:nvPr/>
              </p:nvSpPr>
              <p:spPr>
                <a:xfrm>
                  <a:off x="8022925" y="93007"/>
                  <a:ext cx="815700" cy="706500"/>
                </a:xfrm>
                <a:prstGeom prst="hexagon">
                  <a:avLst>
                    <a:gd name="adj" fmla="val 25000"/>
                    <a:gd name="vf" fmla="val 115470"/>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Arial" panose="020B0604020202020204" pitchFamily="34" charset="0"/>
                    <a:ea typeface="Lato"/>
                    <a:cs typeface="Arial" panose="020B0604020202020204" pitchFamily="34" charset="0"/>
                    <a:sym typeface="Lato"/>
                  </a:endParaRPr>
                </a:p>
              </p:txBody>
            </p:sp>
            <p:sp>
              <p:nvSpPr>
                <p:cNvPr id="240" name="Google Shape;240;p6"/>
                <p:cNvSpPr/>
                <p:nvPr/>
              </p:nvSpPr>
              <p:spPr>
                <a:xfrm>
                  <a:off x="8156075" y="208356"/>
                  <a:ext cx="549600" cy="475800"/>
                </a:xfrm>
                <a:prstGeom prst="hexagon">
                  <a:avLst>
                    <a:gd name="adj" fmla="val 25000"/>
                    <a:gd name="vf" fmla="val 115470"/>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Arial" panose="020B0604020202020204" pitchFamily="34" charset="0"/>
                    <a:ea typeface="Lato"/>
                    <a:cs typeface="Arial" panose="020B0604020202020204" pitchFamily="34" charset="0"/>
                    <a:sym typeface="Lato"/>
                  </a:endParaRPr>
                </a:p>
              </p:txBody>
            </p:sp>
          </p:grpSp>
          <p:cxnSp>
            <p:nvCxnSpPr>
              <p:cNvPr id="241" name="Google Shape;241;p6"/>
              <p:cNvCxnSpPr>
                <a:stCxn id="234" idx="3"/>
                <a:endCxn id="239" idx="0"/>
              </p:cNvCxnSpPr>
              <p:nvPr/>
            </p:nvCxnSpPr>
            <p:spPr>
              <a:xfrm flipH="1">
                <a:off x="6590630" y="312086"/>
                <a:ext cx="526200" cy="115200"/>
              </a:xfrm>
              <a:prstGeom prst="straightConnector1">
                <a:avLst/>
              </a:prstGeom>
              <a:noFill/>
              <a:ln w="9525" cap="flat" cmpd="sng">
                <a:solidFill>
                  <a:schemeClr val="dk2"/>
                </a:solidFill>
                <a:prstDash val="solid"/>
                <a:round/>
                <a:headEnd type="none" w="med" len="med"/>
                <a:tailEnd type="none" w="med" len="med"/>
              </a:ln>
            </p:spPr>
          </p:cxnSp>
          <p:grpSp>
            <p:nvGrpSpPr>
              <p:cNvPr id="242" name="Google Shape;242;p6"/>
              <p:cNvGrpSpPr/>
              <p:nvPr/>
            </p:nvGrpSpPr>
            <p:grpSpPr>
              <a:xfrm>
                <a:off x="8471225" y="665336"/>
                <a:ext cx="436661" cy="1124931"/>
                <a:chOff x="8471225" y="665336"/>
                <a:chExt cx="436661" cy="1124931"/>
              </a:xfrm>
            </p:grpSpPr>
            <p:cxnSp>
              <p:nvCxnSpPr>
                <p:cNvPr id="243" name="Google Shape;243;p6"/>
                <p:cNvCxnSpPr>
                  <a:stCxn id="230" idx="1"/>
                </p:cNvCxnSpPr>
                <p:nvPr/>
              </p:nvCxnSpPr>
              <p:spPr>
                <a:xfrm>
                  <a:off x="8471225" y="665336"/>
                  <a:ext cx="436500" cy="384000"/>
                </a:xfrm>
                <a:prstGeom prst="straightConnector1">
                  <a:avLst/>
                </a:prstGeom>
                <a:noFill/>
                <a:ln w="9525" cap="flat" cmpd="sng">
                  <a:solidFill>
                    <a:schemeClr val="dk2"/>
                  </a:solidFill>
                  <a:prstDash val="solid"/>
                  <a:round/>
                  <a:headEnd type="none" w="med" len="med"/>
                  <a:tailEnd type="none" w="med" len="med"/>
                </a:ln>
              </p:spPr>
            </p:cxnSp>
            <p:cxnSp>
              <p:nvCxnSpPr>
                <p:cNvPr id="244" name="Google Shape;244;p6"/>
                <p:cNvCxnSpPr>
                  <a:endCxn id="245" idx="3"/>
                </p:cNvCxnSpPr>
                <p:nvPr/>
              </p:nvCxnSpPr>
              <p:spPr>
                <a:xfrm flipH="1">
                  <a:off x="8906986" y="1072366"/>
                  <a:ext cx="900" cy="717900"/>
                </a:xfrm>
                <a:prstGeom prst="straightConnector1">
                  <a:avLst/>
                </a:prstGeom>
                <a:noFill/>
                <a:ln w="9525" cap="flat" cmpd="sng">
                  <a:solidFill>
                    <a:schemeClr val="dk2"/>
                  </a:solidFill>
                  <a:prstDash val="solid"/>
                  <a:round/>
                  <a:headEnd type="none" w="med" len="med"/>
                  <a:tailEnd type="none" w="med" len="med"/>
                </a:ln>
              </p:spPr>
            </p:cxnSp>
          </p:grpSp>
          <p:sp>
            <p:nvSpPr>
              <p:cNvPr id="246" name="Google Shape;246;p6"/>
              <p:cNvSpPr/>
              <p:nvPr/>
            </p:nvSpPr>
            <p:spPr>
              <a:xfrm>
                <a:off x="8850450" y="990550"/>
                <a:ext cx="114600" cy="114600"/>
              </a:xfrm>
              <a:prstGeom prst="ellipse">
                <a:avLst/>
              </a:prstGeom>
              <a:solidFill>
                <a:schemeClr val="lt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Arial" panose="020B0604020202020204" pitchFamily="34" charset="0"/>
                  <a:ea typeface="Lato"/>
                  <a:cs typeface="Arial" panose="020B0604020202020204" pitchFamily="34" charset="0"/>
                  <a:sym typeface="Lato"/>
                </a:endParaRPr>
              </a:p>
            </p:txBody>
          </p:sp>
        </p:grpSp>
        <p:sp>
          <p:nvSpPr>
            <p:cNvPr id="245" name="Google Shape;245;p6"/>
            <p:cNvSpPr/>
            <p:nvPr/>
          </p:nvSpPr>
          <p:spPr>
            <a:xfrm rot="5400000">
              <a:off x="8861711" y="1534791"/>
              <a:ext cx="237300" cy="205200"/>
            </a:xfrm>
            <a:prstGeom prst="hexagon">
              <a:avLst>
                <a:gd name="adj" fmla="val 25000"/>
                <a:gd name="vf" fmla="val 115470"/>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Arial" panose="020B0604020202020204" pitchFamily="34" charset="0"/>
                <a:ea typeface="Lato"/>
                <a:cs typeface="Arial" panose="020B0604020202020204" pitchFamily="34" charset="0"/>
                <a:sym typeface="Lato"/>
              </a:endParaRPr>
            </a:p>
          </p:txBody>
        </p:sp>
      </p:grpSp>
      <p:grpSp>
        <p:nvGrpSpPr>
          <p:cNvPr id="247" name="Google Shape;247;p6"/>
          <p:cNvGrpSpPr/>
          <p:nvPr/>
        </p:nvGrpSpPr>
        <p:grpSpPr>
          <a:xfrm rot="10800000" flipH="1">
            <a:off x="-278087" y="-479096"/>
            <a:ext cx="1835863" cy="1646533"/>
            <a:chOff x="8352175" y="-274150"/>
            <a:chExt cx="1835863" cy="1646533"/>
          </a:xfrm>
        </p:grpSpPr>
        <p:grpSp>
          <p:nvGrpSpPr>
            <p:cNvPr id="248" name="Google Shape;248;p6"/>
            <p:cNvGrpSpPr/>
            <p:nvPr/>
          </p:nvGrpSpPr>
          <p:grpSpPr>
            <a:xfrm>
              <a:off x="9314994" y="616216"/>
              <a:ext cx="873044" cy="756167"/>
              <a:chOff x="8022925" y="186250"/>
              <a:chExt cx="815700" cy="706500"/>
            </a:xfrm>
          </p:grpSpPr>
          <p:sp>
            <p:nvSpPr>
              <p:cNvPr id="249" name="Google Shape;249;p6"/>
              <p:cNvSpPr/>
              <p:nvPr/>
            </p:nvSpPr>
            <p:spPr>
              <a:xfrm>
                <a:off x="8022925" y="186250"/>
                <a:ext cx="815700" cy="706500"/>
              </a:xfrm>
              <a:prstGeom prst="hexagon">
                <a:avLst>
                  <a:gd name="adj" fmla="val 25000"/>
                  <a:gd name="vf" fmla="val 115470"/>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Arial" panose="020B0604020202020204" pitchFamily="34" charset="0"/>
                  <a:ea typeface="Lato"/>
                  <a:cs typeface="Arial" panose="020B0604020202020204" pitchFamily="34" charset="0"/>
                  <a:sym typeface="Lato"/>
                </a:endParaRPr>
              </a:p>
            </p:txBody>
          </p:sp>
          <p:sp>
            <p:nvSpPr>
              <p:cNvPr id="250" name="Google Shape;250;p6"/>
              <p:cNvSpPr/>
              <p:nvPr/>
            </p:nvSpPr>
            <p:spPr>
              <a:xfrm>
                <a:off x="8133718" y="282237"/>
                <a:ext cx="594300" cy="514500"/>
              </a:xfrm>
              <a:prstGeom prst="hexagon">
                <a:avLst>
                  <a:gd name="adj" fmla="val 25000"/>
                  <a:gd name="vf" fmla="val 115470"/>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Arial" panose="020B0604020202020204" pitchFamily="34" charset="0"/>
                  <a:ea typeface="Lato"/>
                  <a:cs typeface="Arial" panose="020B0604020202020204" pitchFamily="34" charset="0"/>
                  <a:sym typeface="Lato"/>
                </a:endParaRPr>
              </a:p>
            </p:txBody>
          </p:sp>
          <p:sp>
            <p:nvSpPr>
              <p:cNvPr id="251" name="Google Shape;251;p6"/>
              <p:cNvSpPr/>
              <p:nvPr/>
            </p:nvSpPr>
            <p:spPr>
              <a:xfrm>
                <a:off x="8240438" y="374705"/>
                <a:ext cx="380700" cy="329700"/>
              </a:xfrm>
              <a:prstGeom prst="hexagon">
                <a:avLst>
                  <a:gd name="adj" fmla="val 25000"/>
                  <a:gd name="vf" fmla="val 115470"/>
                </a:avLst>
              </a:prstGeom>
              <a:no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Arial" panose="020B0604020202020204" pitchFamily="34" charset="0"/>
                  <a:ea typeface="Lato"/>
                  <a:cs typeface="Arial" panose="020B0604020202020204" pitchFamily="34" charset="0"/>
                  <a:sym typeface="Lato"/>
                </a:endParaRPr>
              </a:p>
            </p:txBody>
          </p:sp>
        </p:grpSp>
        <p:sp>
          <p:nvSpPr>
            <p:cNvPr id="252" name="Google Shape;252;p6"/>
            <p:cNvSpPr/>
            <p:nvPr/>
          </p:nvSpPr>
          <p:spPr>
            <a:xfrm>
              <a:off x="8383126" y="-206726"/>
              <a:ext cx="457200" cy="396000"/>
            </a:xfrm>
            <a:prstGeom prst="hexagon">
              <a:avLst>
                <a:gd name="adj" fmla="val 25000"/>
                <a:gd name="vf" fmla="val 115470"/>
              </a:avLst>
            </a:prstGeom>
            <a:no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Arial" panose="020B0604020202020204" pitchFamily="34" charset="0"/>
                <a:ea typeface="Lato"/>
                <a:cs typeface="Arial" panose="020B0604020202020204" pitchFamily="34" charset="0"/>
                <a:sym typeface="Lato"/>
              </a:endParaRPr>
            </a:p>
          </p:txBody>
        </p:sp>
        <p:sp>
          <p:nvSpPr>
            <p:cNvPr id="253" name="Google Shape;253;p6"/>
            <p:cNvSpPr/>
            <p:nvPr/>
          </p:nvSpPr>
          <p:spPr>
            <a:xfrm>
              <a:off x="9118688" y="590550"/>
              <a:ext cx="102300" cy="102300"/>
            </a:xfrm>
            <a:prstGeom prst="ellipse">
              <a:avLst/>
            </a:prstGeom>
            <a:solidFill>
              <a:schemeClr val="lt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Arial" panose="020B0604020202020204" pitchFamily="34" charset="0"/>
                <a:ea typeface="Lato"/>
                <a:cs typeface="Arial" panose="020B0604020202020204" pitchFamily="34" charset="0"/>
                <a:sym typeface="Lato"/>
              </a:endParaRPr>
            </a:p>
          </p:txBody>
        </p:sp>
        <p:grpSp>
          <p:nvGrpSpPr>
            <p:cNvPr id="254" name="Google Shape;254;p6"/>
            <p:cNvGrpSpPr/>
            <p:nvPr/>
          </p:nvGrpSpPr>
          <p:grpSpPr>
            <a:xfrm>
              <a:off x="8408775" y="-274150"/>
              <a:ext cx="906219" cy="1300800"/>
              <a:chOff x="6860600" y="1707050"/>
              <a:chExt cx="906219" cy="1300800"/>
            </a:xfrm>
          </p:grpSpPr>
          <p:grpSp>
            <p:nvGrpSpPr>
              <p:cNvPr id="255" name="Google Shape;255;p6"/>
              <p:cNvGrpSpPr/>
              <p:nvPr/>
            </p:nvGrpSpPr>
            <p:grpSpPr>
              <a:xfrm>
                <a:off x="6860600" y="2285500"/>
                <a:ext cx="906219" cy="722350"/>
                <a:chOff x="6860600" y="2285500"/>
                <a:chExt cx="906219" cy="722350"/>
              </a:xfrm>
            </p:grpSpPr>
            <p:cxnSp>
              <p:nvCxnSpPr>
                <p:cNvPr id="256" name="Google Shape;256;p6"/>
                <p:cNvCxnSpPr>
                  <a:stCxn id="249" idx="3"/>
                </p:cNvCxnSpPr>
                <p:nvPr/>
              </p:nvCxnSpPr>
              <p:spPr>
                <a:xfrm rot="10800000">
                  <a:off x="7612919" y="2975499"/>
                  <a:ext cx="153900" cy="0"/>
                </a:xfrm>
                <a:prstGeom prst="straightConnector1">
                  <a:avLst/>
                </a:prstGeom>
                <a:noFill/>
                <a:ln w="9525" cap="flat" cmpd="sng">
                  <a:solidFill>
                    <a:schemeClr val="dk2"/>
                  </a:solidFill>
                  <a:prstDash val="solid"/>
                  <a:round/>
                  <a:headEnd type="none" w="med" len="med"/>
                  <a:tailEnd type="none" w="med" len="med"/>
                </a:ln>
              </p:spPr>
            </p:cxnSp>
            <p:grpSp>
              <p:nvGrpSpPr>
                <p:cNvPr id="257" name="Google Shape;257;p6"/>
                <p:cNvGrpSpPr/>
                <p:nvPr/>
              </p:nvGrpSpPr>
              <p:grpSpPr>
                <a:xfrm>
                  <a:off x="6860600" y="2285500"/>
                  <a:ext cx="755625" cy="690000"/>
                  <a:chOff x="6860600" y="2285500"/>
                  <a:chExt cx="755625" cy="690000"/>
                </a:xfrm>
              </p:grpSpPr>
              <p:cxnSp>
                <p:nvCxnSpPr>
                  <p:cNvPr id="258" name="Google Shape;258;p6"/>
                  <p:cNvCxnSpPr/>
                  <p:nvPr/>
                </p:nvCxnSpPr>
                <p:spPr>
                  <a:xfrm rot="10800000">
                    <a:off x="7262825" y="2285500"/>
                    <a:ext cx="353400" cy="690000"/>
                  </a:xfrm>
                  <a:prstGeom prst="straightConnector1">
                    <a:avLst/>
                  </a:prstGeom>
                  <a:noFill/>
                  <a:ln w="9525" cap="flat" cmpd="sng">
                    <a:solidFill>
                      <a:schemeClr val="dk2"/>
                    </a:solidFill>
                    <a:prstDash val="solid"/>
                    <a:round/>
                    <a:headEnd type="none" w="med" len="med"/>
                    <a:tailEnd type="none" w="med" len="med"/>
                  </a:ln>
                </p:spPr>
              </p:cxnSp>
              <p:cxnSp>
                <p:nvCxnSpPr>
                  <p:cNvPr id="259" name="Google Shape;259;p6"/>
                  <p:cNvCxnSpPr/>
                  <p:nvPr/>
                </p:nvCxnSpPr>
                <p:spPr>
                  <a:xfrm rot="10800000">
                    <a:off x="6860600" y="2289200"/>
                    <a:ext cx="405900" cy="0"/>
                  </a:xfrm>
                  <a:prstGeom prst="straightConnector1">
                    <a:avLst/>
                  </a:prstGeom>
                  <a:noFill/>
                  <a:ln w="9525" cap="flat" cmpd="sng">
                    <a:solidFill>
                      <a:schemeClr val="dk2"/>
                    </a:solidFill>
                    <a:prstDash val="solid"/>
                    <a:round/>
                    <a:headEnd type="none" w="med" len="med"/>
                    <a:tailEnd type="none" w="med" len="med"/>
                  </a:ln>
                </p:spPr>
              </p:cxnSp>
            </p:grpSp>
            <p:sp>
              <p:nvSpPr>
                <p:cNvPr id="260" name="Google Shape;260;p6"/>
                <p:cNvSpPr/>
                <p:nvPr/>
              </p:nvSpPr>
              <p:spPr>
                <a:xfrm>
                  <a:off x="7584350" y="2943050"/>
                  <a:ext cx="64800" cy="64800"/>
                </a:xfrm>
                <a:prstGeom prst="ellipse">
                  <a:avLst/>
                </a:prstGeom>
                <a:solidFill>
                  <a:schemeClr val="lt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Arial" panose="020B0604020202020204" pitchFamily="34" charset="0"/>
                    <a:ea typeface="Lato"/>
                    <a:cs typeface="Arial" panose="020B0604020202020204" pitchFamily="34" charset="0"/>
                    <a:sym typeface="Lato"/>
                  </a:endParaRPr>
                </a:p>
              </p:txBody>
            </p:sp>
          </p:grpSp>
          <p:cxnSp>
            <p:nvCxnSpPr>
              <p:cNvPr id="261" name="Google Shape;261;p6"/>
              <p:cNvCxnSpPr/>
              <p:nvPr/>
            </p:nvCxnSpPr>
            <p:spPr>
              <a:xfrm rot="10800000" flipH="1">
                <a:off x="7261350" y="1744525"/>
                <a:ext cx="315600" cy="546300"/>
              </a:xfrm>
              <a:prstGeom prst="straightConnector1">
                <a:avLst/>
              </a:prstGeom>
              <a:noFill/>
              <a:ln w="9525" cap="flat" cmpd="sng">
                <a:solidFill>
                  <a:schemeClr val="dk2"/>
                </a:solidFill>
                <a:prstDash val="solid"/>
                <a:round/>
                <a:headEnd type="none" w="med" len="med"/>
                <a:tailEnd type="none" w="med" len="med"/>
              </a:ln>
            </p:spPr>
          </p:cxnSp>
          <p:sp>
            <p:nvSpPr>
              <p:cNvPr id="262" name="Google Shape;262;p6"/>
              <p:cNvSpPr/>
              <p:nvPr/>
            </p:nvSpPr>
            <p:spPr>
              <a:xfrm>
                <a:off x="7545125" y="1707050"/>
                <a:ext cx="73500" cy="73200"/>
              </a:xfrm>
              <a:prstGeom prst="ellipse">
                <a:avLst/>
              </a:prstGeom>
              <a:solidFill>
                <a:schemeClr val="lt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Arial" panose="020B0604020202020204" pitchFamily="34" charset="0"/>
                  <a:ea typeface="Lato"/>
                  <a:cs typeface="Arial" panose="020B0604020202020204" pitchFamily="34" charset="0"/>
                  <a:sym typeface="Lato"/>
                </a:endParaRPr>
              </a:p>
            </p:txBody>
          </p:sp>
        </p:grpSp>
        <p:sp>
          <p:nvSpPr>
            <p:cNvPr id="263" name="Google Shape;263;p6"/>
            <p:cNvSpPr/>
            <p:nvPr/>
          </p:nvSpPr>
          <p:spPr>
            <a:xfrm>
              <a:off x="8352175" y="268675"/>
              <a:ext cx="78600" cy="78600"/>
            </a:xfrm>
            <a:prstGeom prst="ellipse">
              <a:avLst/>
            </a:prstGeom>
            <a:solidFill>
              <a:schemeClr val="lt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Arial" panose="020B0604020202020204" pitchFamily="34" charset="0"/>
                <a:ea typeface="Lato"/>
                <a:cs typeface="Arial" panose="020B0604020202020204" pitchFamily="34" charset="0"/>
                <a:sym typeface="Lato"/>
              </a:endParaRPr>
            </a:p>
          </p:txBody>
        </p:sp>
        <p:sp>
          <p:nvSpPr>
            <p:cNvPr id="264" name="Google Shape;264;p6"/>
            <p:cNvSpPr/>
            <p:nvPr/>
          </p:nvSpPr>
          <p:spPr>
            <a:xfrm>
              <a:off x="8504977" y="426753"/>
              <a:ext cx="307200" cy="266100"/>
            </a:xfrm>
            <a:prstGeom prst="hexagon">
              <a:avLst>
                <a:gd name="adj" fmla="val 25000"/>
                <a:gd name="vf" fmla="val 115470"/>
              </a:avLst>
            </a:prstGeom>
            <a:solidFill>
              <a:srgbClr val="AFE0D9">
                <a:alpha val="59490"/>
              </a:srgbClr>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Arial" panose="020B0604020202020204" pitchFamily="34" charset="0"/>
                <a:ea typeface="Lato"/>
                <a:cs typeface="Arial" panose="020B0604020202020204" pitchFamily="34" charset="0"/>
                <a:sym typeface="Lato"/>
              </a:endParaRPr>
            </a:p>
          </p:txBody>
        </p:sp>
      </p:gr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65"/>
        <p:cNvGrpSpPr/>
        <p:nvPr/>
      </p:nvGrpSpPr>
      <p:grpSpPr>
        <a:xfrm>
          <a:off x="0" y="0"/>
          <a:ext cx="0" cy="0"/>
          <a:chOff x="0" y="0"/>
          <a:chExt cx="0" cy="0"/>
        </a:xfrm>
      </p:grpSpPr>
      <p:sp>
        <p:nvSpPr>
          <p:cNvPr id="266" name="Google Shape;266;p7"/>
          <p:cNvSpPr txBox="1">
            <a:spLocks noGrp="1"/>
          </p:cNvSpPr>
          <p:nvPr>
            <p:ph type="subTitle" idx="1"/>
          </p:nvPr>
        </p:nvSpPr>
        <p:spPr>
          <a:xfrm>
            <a:off x="720000" y="1347250"/>
            <a:ext cx="4118400" cy="3261300"/>
          </a:xfrm>
          <a:prstGeom prst="rect">
            <a:avLst/>
          </a:prstGeom>
        </p:spPr>
        <p:txBody>
          <a:bodyPr spcFirstLastPara="1" wrap="square" lIns="91425" tIns="91425" rIns="91425" bIns="91425" anchor="t" anchorCtr="0">
            <a:noAutofit/>
          </a:bodyPr>
          <a:lstStyle>
            <a:lvl1pPr lvl="0" rtl="0">
              <a:spcBef>
                <a:spcPts val="0"/>
              </a:spcBef>
              <a:spcAft>
                <a:spcPts val="0"/>
              </a:spcAft>
              <a:buSzPts val="1600"/>
              <a:buFont typeface="Nunito Light"/>
              <a:buChar char="●"/>
              <a:defRPr>
                <a:latin typeface="Arial" panose="020B0604020202020204" pitchFamily="34" charset="0"/>
                <a:cs typeface="Arial" panose="020B0604020202020204" pitchFamily="34" charset="0"/>
              </a:defRPr>
            </a:lvl1pPr>
            <a:lvl2pPr lvl="1" algn="ctr" rtl="0">
              <a:lnSpc>
                <a:spcPct val="100000"/>
              </a:lnSpc>
              <a:spcBef>
                <a:spcPts val="0"/>
              </a:spcBef>
              <a:spcAft>
                <a:spcPts val="0"/>
              </a:spcAft>
              <a:buClr>
                <a:srgbClr val="E76A28"/>
              </a:buClr>
              <a:buSzPts val="1600"/>
              <a:buFont typeface="Nunito Light"/>
              <a:buChar char="○"/>
              <a:defRPr/>
            </a:lvl2pPr>
            <a:lvl3pPr lvl="2" algn="ctr" rtl="0">
              <a:lnSpc>
                <a:spcPct val="100000"/>
              </a:lnSpc>
              <a:spcBef>
                <a:spcPts val="0"/>
              </a:spcBef>
              <a:spcAft>
                <a:spcPts val="0"/>
              </a:spcAft>
              <a:buClr>
                <a:srgbClr val="E76A28"/>
              </a:buClr>
              <a:buSzPts val="1500"/>
              <a:buFont typeface="Nunito Light"/>
              <a:buChar char="■"/>
              <a:defRPr/>
            </a:lvl3pPr>
            <a:lvl4pPr lvl="3" algn="ctr" rtl="0">
              <a:lnSpc>
                <a:spcPct val="100000"/>
              </a:lnSpc>
              <a:spcBef>
                <a:spcPts val="0"/>
              </a:spcBef>
              <a:spcAft>
                <a:spcPts val="0"/>
              </a:spcAft>
              <a:buClr>
                <a:srgbClr val="E76A28"/>
              </a:buClr>
              <a:buSzPts val="1500"/>
              <a:buFont typeface="Nunito Light"/>
              <a:buChar char="●"/>
              <a:defRPr/>
            </a:lvl4pPr>
            <a:lvl5pPr lvl="4" algn="ctr" rtl="0">
              <a:lnSpc>
                <a:spcPct val="100000"/>
              </a:lnSpc>
              <a:spcBef>
                <a:spcPts val="0"/>
              </a:spcBef>
              <a:spcAft>
                <a:spcPts val="0"/>
              </a:spcAft>
              <a:buClr>
                <a:srgbClr val="E76A28"/>
              </a:buClr>
              <a:buSzPts val="1400"/>
              <a:buFont typeface="Nunito Light"/>
              <a:buChar char="○"/>
              <a:defRPr/>
            </a:lvl5pPr>
            <a:lvl6pPr lvl="5" algn="ctr" rtl="0">
              <a:lnSpc>
                <a:spcPct val="100000"/>
              </a:lnSpc>
              <a:spcBef>
                <a:spcPts val="0"/>
              </a:spcBef>
              <a:spcAft>
                <a:spcPts val="0"/>
              </a:spcAft>
              <a:buClr>
                <a:srgbClr val="999999"/>
              </a:buClr>
              <a:buSzPts val="1400"/>
              <a:buFont typeface="Nunito Light"/>
              <a:buChar char="■"/>
              <a:defRPr/>
            </a:lvl6pPr>
            <a:lvl7pPr lvl="6" algn="ctr" rtl="0">
              <a:lnSpc>
                <a:spcPct val="100000"/>
              </a:lnSpc>
              <a:spcBef>
                <a:spcPts val="0"/>
              </a:spcBef>
              <a:spcAft>
                <a:spcPts val="0"/>
              </a:spcAft>
              <a:buClr>
                <a:srgbClr val="999999"/>
              </a:buClr>
              <a:buSzPts val="1300"/>
              <a:buFont typeface="Nunito Light"/>
              <a:buChar char="●"/>
              <a:defRPr/>
            </a:lvl7pPr>
            <a:lvl8pPr lvl="7" algn="ctr" rtl="0">
              <a:lnSpc>
                <a:spcPct val="100000"/>
              </a:lnSpc>
              <a:spcBef>
                <a:spcPts val="0"/>
              </a:spcBef>
              <a:spcAft>
                <a:spcPts val="0"/>
              </a:spcAft>
              <a:buClr>
                <a:srgbClr val="999999"/>
              </a:buClr>
              <a:buSzPts val="1300"/>
              <a:buFont typeface="Nunito Light"/>
              <a:buChar char="○"/>
              <a:defRPr/>
            </a:lvl8pPr>
            <a:lvl9pPr lvl="8" algn="ctr" rtl="0">
              <a:lnSpc>
                <a:spcPct val="100000"/>
              </a:lnSpc>
              <a:spcBef>
                <a:spcPts val="0"/>
              </a:spcBef>
              <a:spcAft>
                <a:spcPts val="0"/>
              </a:spcAft>
              <a:buClr>
                <a:srgbClr val="999999"/>
              </a:buClr>
              <a:buSzPts val="1400"/>
              <a:buFont typeface="Nunito Light"/>
              <a:buChar char="■"/>
              <a:defRPr/>
            </a:lvl9pPr>
          </a:lstStyle>
          <a:p>
            <a:endParaRPr/>
          </a:p>
        </p:txBody>
      </p:sp>
      <p:sp>
        <p:nvSpPr>
          <p:cNvPr id="267" name="Google Shape;267;p7"/>
          <p:cNvSpPr>
            <a:spLocks noGrp="1"/>
          </p:cNvSpPr>
          <p:nvPr>
            <p:ph type="pic" idx="2"/>
          </p:nvPr>
        </p:nvSpPr>
        <p:spPr>
          <a:xfrm>
            <a:off x="5346075" y="1411300"/>
            <a:ext cx="3084600" cy="3198900"/>
          </a:xfrm>
          <a:prstGeom prst="rect">
            <a:avLst/>
          </a:prstGeom>
          <a:noFill/>
          <a:ln w="9525" cap="flat" cmpd="sng">
            <a:solidFill>
              <a:schemeClr val="dk2"/>
            </a:solidFill>
            <a:prstDash val="solid"/>
            <a:round/>
            <a:headEnd type="none" w="sm" len="sm"/>
            <a:tailEnd type="none" w="sm" len="sm"/>
          </a:ln>
        </p:spPr>
      </p:sp>
      <p:sp>
        <p:nvSpPr>
          <p:cNvPr id="268" name="Google Shape;268;p7"/>
          <p:cNvSpPr txBox="1">
            <a:spLocks noGrp="1"/>
          </p:cNvSpPr>
          <p:nvPr>
            <p:ph type="title"/>
          </p:nvPr>
        </p:nvSpPr>
        <p:spPr>
          <a:xfrm>
            <a:off x="720000" y="445025"/>
            <a:ext cx="77040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3000"/>
              <a:buNone/>
              <a:defRPr>
                <a:latin typeface="Arial" panose="020B0604020202020204" pitchFamily="34" charset="0"/>
                <a:cs typeface="Arial" panose="020B0604020202020204" pitchFamily="34" charset="0"/>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grpSp>
        <p:nvGrpSpPr>
          <p:cNvPr id="269" name="Google Shape;269;p7"/>
          <p:cNvGrpSpPr/>
          <p:nvPr/>
        </p:nvGrpSpPr>
        <p:grpSpPr>
          <a:xfrm>
            <a:off x="-498798" y="-311134"/>
            <a:ext cx="9996544" cy="6330709"/>
            <a:chOff x="-498798" y="-311134"/>
            <a:chExt cx="9996544" cy="6330709"/>
          </a:xfrm>
        </p:grpSpPr>
        <p:grpSp>
          <p:nvGrpSpPr>
            <p:cNvPr id="270" name="Google Shape;270;p7"/>
            <p:cNvGrpSpPr/>
            <p:nvPr/>
          </p:nvGrpSpPr>
          <p:grpSpPr>
            <a:xfrm rot="10800000">
              <a:off x="-498798" y="3571972"/>
              <a:ext cx="2965866" cy="2447603"/>
              <a:chOff x="4428309" y="-851325"/>
              <a:chExt cx="2965866" cy="2447603"/>
            </a:xfrm>
          </p:grpSpPr>
          <p:grpSp>
            <p:nvGrpSpPr>
              <p:cNvPr id="271" name="Google Shape;271;p7"/>
              <p:cNvGrpSpPr/>
              <p:nvPr/>
            </p:nvGrpSpPr>
            <p:grpSpPr>
              <a:xfrm>
                <a:off x="4428309" y="-723871"/>
                <a:ext cx="1245819" cy="1079037"/>
                <a:chOff x="8022925" y="186250"/>
                <a:chExt cx="815700" cy="706500"/>
              </a:xfrm>
            </p:grpSpPr>
            <p:sp>
              <p:nvSpPr>
                <p:cNvPr id="272" name="Google Shape;272;p7"/>
                <p:cNvSpPr/>
                <p:nvPr/>
              </p:nvSpPr>
              <p:spPr>
                <a:xfrm>
                  <a:off x="8022925" y="186250"/>
                  <a:ext cx="815700" cy="706500"/>
                </a:xfrm>
                <a:prstGeom prst="hexagon">
                  <a:avLst>
                    <a:gd name="adj" fmla="val 25000"/>
                    <a:gd name="vf" fmla="val 115470"/>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Arial" panose="020B0604020202020204" pitchFamily="34" charset="0"/>
                    <a:ea typeface="Lato"/>
                    <a:cs typeface="Arial" panose="020B0604020202020204" pitchFamily="34" charset="0"/>
                    <a:sym typeface="Lato"/>
                  </a:endParaRPr>
                </a:p>
              </p:txBody>
            </p:sp>
            <p:sp>
              <p:nvSpPr>
                <p:cNvPr id="273" name="Google Shape;273;p7"/>
                <p:cNvSpPr/>
                <p:nvPr/>
              </p:nvSpPr>
              <p:spPr>
                <a:xfrm>
                  <a:off x="8066182" y="223764"/>
                  <a:ext cx="729300" cy="631500"/>
                </a:xfrm>
                <a:prstGeom prst="hexagon">
                  <a:avLst>
                    <a:gd name="adj" fmla="val 25000"/>
                    <a:gd name="vf" fmla="val 115470"/>
                  </a:avLst>
                </a:prstGeom>
                <a:no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Arial" panose="020B0604020202020204" pitchFamily="34" charset="0"/>
                    <a:ea typeface="Lato"/>
                    <a:cs typeface="Arial" panose="020B0604020202020204" pitchFamily="34" charset="0"/>
                    <a:sym typeface="Lato"/>
                  </a:endParaRPr>
                </a:p>
              </p:txBody>
            </p:sp>
            <p:sp>
              <p:nvSpPr>
                <p:cNvPr id="274" name="Google Shape;274;p7"/>
                <p:cNvSpPr/>
                <p:nvPr/>
              </p:nvSpPr>
              <p:spPr>
                <a:xfrm>
                  <a:off x="8355664" y="474499"/>
                  <a:ext cx="150300" cy="130200"/>
                </a:xfrm>
                <a:prstGeom prst="hexagon">
                  <a:avLst>
                    <a:gd name="adj" fmla="val 25000"/>
                    <a:gd name="vf" fmla="val 115470"/>
                  </a:avLst>
                </a:prstGeom>
                <a:solidFill>
                  <a:schemeClr val="accent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Arial" panose="020B0604020202020204" pitchFamily="34" charset="0"/>
                    <a:ea typeface="Lato"/>
                    <a:cs typeface="Arial" panose="020B0604020202020204" pitchFamily="34" charset="0"/>
                    <a:sym typeface="Lato"/>
                  </a:endParaRPr>
                </a:p>
              </p:txBody>
            </p:sp>
          </p:grpSp>
          <p:grpSp>
            <p:nvGrpSpPr>
              <p:cNvPr id="275" name="Google Shape;275;p7"/>
              <p:cNvGrpSpPr/>
              <p:nvPr/>
            </p:nvGrpSpPr>
            <p:grpSpPr>
              <a:xfrm>
                <a:off x="6360273" y="-338456"/>
                <a:ext cx="917499" cy="794671"/>
                <a:chOff x="8022925" y="186250"/>
                <a:chExt cx="815700" cy="706500"/>
              </a:xfrm>
            </p:grpSpPr>
            <p:sp>
              <p:nvSpPr>
                <p:cNvPr id="276" name="Google Shape;276;p7"/>
                <p:cNvSpPr/>
                <p:nvPr/>
              </p:nvSpPr>
              <p:spPr>
                <a:xfrm>
                  <a:off x="8022925" y="186250"/>
                  <a:ext cx="815700" cy="706500"/>
                </a:xfrm>
                <a:prstGeom prst="hexagon">
                  <a:avLst>
                    <a:gd name="adj" fmla="val 25000"/>
                    <a:gd name="vf" fmla="val 115470"/>
                  </a:avLst>
                </a:prstGeom>
                <a:solidFill>
                  <a:srgbClr val="AFE0D9">
                    <a:alpha val="59490"/>
                  </a:srgbClr>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Arial" panose="020B0604020202020204" pitchFamily="34" charset="0"/>
                    <a:ea typeface="Lato"/>
                    <a:cs typeface="Arial" panose="020B0604020202020204" pitchFamily="34" charset="0"/>
                    <a:sym typeface="Lato"/>
                  </a:endParaRPr>
                </a:p>
              </p:txBody>
            </p:sp>
            <p:sp>
              <p:nvSpPr>
                <p:cNvPr id="277" name="Google Shape;277;p7"/>
                <p:cNvSpPr/>
                <p:nvPr/>
              </p:nvSpPr>
              <p:spPr>
                <a:xfrm>
                  <a:off x="8169420" y="313166"/>
                  <a:ext cx="522900" cy="452700"/>
                </a:xfrm>
                <a:prstGeom prst="hexagon">
                  <a:avLst>
                    <a:gd name="adj" fmla="val 25000"/>
                    <a:gd name="vf" fmla="val 115470"/>
                  </a:avLst>
                </a:pr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Arial" panose="020B0604020202020204" pitchFamily="34" charset="0"/>
                    <a:ea typeface="Lato"/>
                    <a:cs typeface="Arial" panose="020B0604020202020204" pitchFamily="34" charset="0"/>
                    <a:sym typeface="Lato"/>
                  </a:endParaRPr>
                </a:p>
              </p:txBody>
            </p:sp>
          </p:grpSp>
          <p:grpSp>
            <p:nvGrpSpPr>
              <p:cNvPr id="278" name="Google Shape;278;p7"/>
              <p:cNvGrpSpPr/>
              <p:nvPr/>
            </p:nvGrpSpPr>
            <p:grpSpPr>
              <a:xfrm>
                <a:off x="5548840" y="-8756"/>
                <a:ext cx="587793" cy="509104"/>
                <a:chOff x="8022925" y="186250"/>
                <a:chExt cx="815700" cy="706500"/>
              </a:xfrm>
            </p:grpSpPr>
            <p:sp>
              <p:nvSpPr>
                <p:cNvPr id="279" name="Google Shape;279;p7"/>
                <p:cNvSpPr/>
                <p:nvPr/>
              </p:nvSpPr>
              <p:spPr>
                <a:xfrm>
                  <a:off x="8022925" y="186250"/>
                  <a:ext cx="815700" cy="706500"/>
                </a:xfrm>
                <a:prstGeom prst="hexagon">
                  <a:avLst>
                    <a:gd name="adj" fmla="val 25000"/>
                    <a:gd name="vf" fmla="val 115470"/>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Arial" panose="020B0604020202020204" pitchFamily="34" charset="0"/>
                    <a:ea typeface="Lato"/>
                    <a:cs typeface="Arial" panose="020B0604020202020204" pitchFamily="34" charset="0"/>
                    <a:sym typeface="Lato"/>
                  </a:endParaRPr>
                </a:p>
              </p:txBody>
            </p:sp>
            <p:sp>
              <p:nvSpPr>
                <p:cNvPr id="280" name="Google Shape;280;p7"/>
                <p:cNvSpPr/>
                <p:nvPr/>
              </p:nvSpPr>
              <p:spPr>
                <a:xfrm>
                  <a:off x="8114217" y="265360"/>
                  <a:ext cx="633300" cy="548400"/>
                </a:xfrm>
                <a:prstGeom prst="hexagon">
                  <a:avLst>
                    <a:gd name="adj" fmla="val 25000"/>
                    <a:gd name="vf" fmla="val 115470"/>
                  </a:avLst>
                </a:prstGeom>
                <a:no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Arial" panose="020B0604020202020204" pitchFamily="34" charset="0"/>
                    <a:ea typeface="Lato"/>
                    <a:cs typeface="Arial" panose="020B0604020202020204" pitchFamily="34" charset="0"/>
                    <a:sym typeface="Lato"/>
                  </a:endParaRPr>
                </a:p>
              </p:txBody>
            </p:sp>
          </p:grpSp>
          <p:grpSp>
            <p:nvGrpSpPr>
              <p:cNvPr id="281" name="Google Shape;281;p7"/>
              <p:cNvGrpSpPr/>
              <p:nvPr/>
            </p:nvGrpSpPr>
            <p:grpSpPr>
              <a:xfrm>
                <a:off x="6287065" y="600244"/>
                <a:ext cx="587793" cy="509104"/>
                <a:chOff x="8296725" y="186250"/>
                <a:chExt cx="815700" cy="706500"/>
              </a:xfrm>
            </p:grpSpPr>
            <p:sp>
              <p:nvSpPr>
                <p:cNvPr id="282" name="Google Shape;282;p7"/>
                <p:cNvSpPr/>
                <p:nvPr/>
              </p:nvSpPr>
              <p:spPr>
                <a:xfrm>
                  <a:off x="8296725" y="186250"/>
                  <a:ext cx="815700" cy="706500"/>
                </a:xfrm>
                <a:prstGeom prst="hexagon">
                  <a:avLst>
                    <a:gd name="adj" fmla="val 25000"/>
                    <a:gd name="vf" fmla="val 115470"/>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Arial" panose="020B0604020202020204" pitchFamily="34" charset="0"/>
                    <a:ea typeface="Lato"/>
                    <a:cs typeface="Arial" panose="020B0604020202020204" pitchFamily="34" charset="0"/>
                    <a:sym typeface="Lato"/>
                  </a:endParaRPr>
                </a:p>
              </p:txBody>
            </p:sp>
            <p:sp>
              <p:nvSpPr>
                <p:cNvPr id="283" name="Google Shape;283;p7"/>
                <p:cNvSpPr/>
                <p:nvPr/>
              </p:nvSpPr>
              <p:spPr>
                <a:xfrm>
                  <a:off x="8487102" y="351156"/>
                  <a:ext cx="435000" cy="376800"/>
                </a:xfrm>
                <a:prstGeom prst="hexagon">
                  <a:avLst>
                    <a:gd name="adj" fmla="val 25000"/>
                    <a:gd name="vf" fmla="val 115470"/>
                  </a:avLst>
                </a:prstGeom>
                <a:no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Arial" panose="020B0604020202020204" pitchFamily="34" charset="0"/>
                    <a:ea typeface="Lato"/>
                    <a:cs typeface="Arial" panose="020B0604020202020204" pitchFamily="34" charset="0"/>
                    <a:sym typeface="Lato"/>
                  </a:endParaRPr>
                </a:p>
              </p:txBody>
            </p:sp>
          </p:grpSp>
          <p:sp>
            <p:nvSpPr>
              <p:cNvPr id="284" name="Google Shape;284;p7"/>
              <p:cNvSpPr/>
              <p:nvPr/>
            </p:nvSpPr>
            <p:spPr>
              <a:xfrm>
                <a:off x="6696538" y="552125"/>
                <a:ext cx="102300" cy="102300"/>
              </a:xfrm>
              <a:prstGeom prst="ellipse">
                <a:avLst/>
              </a:prstGeom>
              <a:solidFill>
                <a:schemeClr val="lt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Arial" panose="020B0604020202020204" pitchFamily="34" charset="0"/>
                  <a:ea typeface="Lato"/>
                  <a:cs typeface="Arial" panose="020B0604020202020204" pitchFamily="34" charset="0"/>
                  <a:sym typeface="Lato"/>
                </a:endParaRPr>
              </a:p>
            </p:txBody>
          </p:sp>
          <p:sp>
            <p:nvSpPr>
              <p:cNvPr id="285" name="Google Shape;285;p7"/>
              <p:cNvSpPr/>
              <p:nvPr/>
            </p:nvSpPr>
            <p:spPr>
              <a:xfrm>
                <a:off x="6053077" y="-723872"/>
                <a:ext cx="307200" cy="266100"/>
              </a:xfrm>
              <a:prstGeom prst="hexagon">
                <a:avLst>
                  <a:gd name="adj" fmla="val 25000"/>
                  <a:gd name="vf" fmla="val 115470"/>
                </a:avLst>
              </a:prstGeom>
              <a:no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Arial" panose="020B0604020202020204" pitchFamily="34" charset="0"/>
                  <a:ea typeface="Lato"/>
                  <a:cs typeface="Arial" panose="020B0604020202020204" pitchFamily="34" charset="0"/>
                  <a:sym typeface="Lato"/>
                </a:endParaRPr>
              </a:p>
            </p:txBody>
          </p:sp>
          <p:cxnSp>
            <p:nvCxnSpPr>
              <p:cNvPr id="286" name="Google Shape;286;p7"/>
              <p:cNvCxnSpPr>
                <a:stCxn id="279" idx="0"/>
              </p:cNvCxnSpPr>
              <p:nvPr/>
            </p:nvCxnSpPr>
            <p:spPr>
              <a:xfrm>
                <a:off x="6136634" y="245796"/>
                <a:ext cx="154500" cy="0"/>
              </a:xfrm>
              <a:prstGeom prst="straightConnector1">
                <a:avLst/>
              </a:prstGeom>
              <a:noFill/>
              <a:ln w="9525" cap="flat" cmpd="sng">
                <a:solidFill>
                  <a:schemeClr val="dk2"/>
                </a:solidFill>
                <a:prstDash val="solid"/>
                <a:round/>
                <a:headEnd type="none" w="med" len="med"/>
                <a:tailEnd type="none" w="med" len="med"/>
              </a:ln>
            </p:spPr>
          </p:cxnSp>
          <p:cxnSp>
            <p:nvCxnSpPr>
              <p:cNvPr id="287" name="Google Shape;287;p7"/>
              <p:cNvCxnSpPr>
                <a:stCxn id="276" idx="3"/>
              </p:cNvCxnSpPr>
              <p:nvPr/>
            </p:nvCxnSpPr>
            <p:spPr>
              <a:xfrm flipH="1">
                <a:off x="6287073" y="58880"/>
                <a:ext cx="73200" cy="187500"/>
              </a:xfrm>
              <a:prstGeom prst="straightConnector1">
                <a:avLst/>
              </a:prstGeom>
              <a:noFill/>
              <a:ln w="9525" cap="flat" cmpd="sng">
                <a:solidFill>
                  <a:schemeClr val="dk2"/>
                </a:solidFill>
                <a:prstDash val="solid"/>
                <a:round/>
                <a:headEnd type="none" w="med" len="med"/>
                <a:tailEnd type="none" w="med" len="med"/>
              </a:ln>
            </p:spPr>
          </p:cxnSp>
          <p:cxnSp>
            <p:nvCxnSpPr>
              <p:cNvPr id="288" name="Google Shape;288;p7"/>
              <p:cNvCxnSpPr>
                <a:stCxn id="282" idx="1"/>
              </p:cNvCxnSpPr>
              <p:nvPr/>
            </p:nvCxnSpPr>
            <p:spPr>
              <a:xfrm>
                <a:off x="6747583" y="1109348"/>
                <a:ext cx="226200" cy="391800"/>
              </a:xfrm>
              <a:prstGeom prst="straightConnector1">
                <a:avLst/>
              </a:prstGeom>
              <a:noFill/>
              <a:ln w="9525" cap="flat" cmpd="sng">
                <a:solidFill>
                  <a:schemeClr val="dk2"/>
                </a:solidFill>
                <a:prstDash val="solid"/>
                <a:round/>
                <a:headEnd type="none" w="med" len="med"/>
                <a:tailEnd type="none" w="med" len="med"/>
              </a:ln>
            </p:spPr>
          </p:cxnSp>
          <p:sp>
            <p:nvSpPr>
              <p:cNvPr id="289" name="Google Shape;289;p7"/>
              <p:cNvSpPr/>
              <p:nvPr/>
            </p:nvSpPr>
            <p:spPr>
              <a:xfrm>
                <a:off x="6933725" y="1462725"/>
                <a:ext cx="78600" cy="78600"/>
              </a:xfrm>
              <a:prstGeom prst="ellipse">
                <a:avLst/>
              </a:prstGeom>
              <a:solidFill>
                <a:schemeClr val="lt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Arial" panose="020B0604020202020204" pitchFamily="34" charset="0"/>
                  <a:ea typeface="Lato"/>
                  <a:cs typeface="Arial" panose="020B0604020202020204" pitchFamily="34" charset="0"/>
                  <a:sym typeface="Lato"/>
                </a:endParaRPr>
              </a:p>
            </p:txBody>
          </p:sp>
          <p:cxnSp>
            <p:nvCxnSpPr>
              <p:cNvPr id="290" name="Google Shape;290;p7"/>
              <p:cNvCxnSpPr>
                <a:stCxn id="276" idx="5"/>
              </p:cNvCxnSpPr>
              <p:nvPr/>
            </p:nvCxnSpPr>
            <p:spPr>
              <a:xfrm rot="10800000" flipH="1">
                <a:off x="7079105" y="-816055"/>
                <a:ext cx="275700" cy="477600"/>
              </a:xfrm>
              <a:prstGeom prst="straightConnector1">
                <a:avLst/>
              </a:prstGeom>
              <a:noFill/>
              <a:ln w="9525" cap="flat" cmpd="sng">
                <a:solidFill>
                  <a:schemeClr val="dk2"/>
                </a:solidFill>
                <a:prstDash val="solid"/>
                <a:round/>
                <a:headEnd type="none" w="med" len="med"/>
                <a:tailEnd type="none" w="med" len="med"/>
              </a:ln>
            </p:spPr>
          </p:cxnSp>
          <p:sp>
            <p:nvSpPr>
              <p:cNvPr id="291" name="Google Shape;291;p7"/>
              <p:cNvSpPr/>
              <p:nvPr/>
            </p:nvSpPr>
            <p:spPr>
              <a:xfrm>
                <a:off x="7315575" y="-851325"/>
                <a:ext cx="78600" cy="78600"/>
              </a:xfrm>
              <a:prstGeom prst="ellipse">
                <a:avLst/>
              </a:prstGeom>
              <a:solidFill>
                <a:schemeClr val="lt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Arial" panose="020B0604020202020204" pitchFamily="34" charset="0"/>
                  <a:ea typeface="Lato"/>
                  <a:cs typeface="Arial" panose="020B0604020202020204" pitchFamily="34" charset="0"/>
                  <a:sym typeface="Lato"/>
                </a:endParaRPr>
              </a:p>
            </p:txBody>
          </p:sp>
          <p:sp>
            <p:nvSpPr>
              <p:cNvPr id="292" name="Google Shape;292;p7"/>
              <p:cNvSpPr/>
              <p:nvPr/>
            </p:nvSpPr>
            <p:spPr>
              <a:xfrm>
                <a:off x="6499602" y="1330178"/>
                <a:ext cx="307200" cy="266100"/>
              </a:xfrm>
              <a:prstGeom prst="hexagon">
                <a:avLst>
                  <a:gd name="adj" fmla="val 25000"/>
                  <a:gd name="vf" fmla="val 115470"/>
                </a:avLst>
              </a:prstGeom>
              <a:solidFill>
                <a:srgbClr val="AFE0D9">
                  <a:alpha val="59490"/>
                </a:srgbClr>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Arial" panose="020B0604020202020204" pitchFamily="34" charset="0"/>
                  <a:ea typeface="Lato"/>
                  <a:cs typeface="Arial" panose="020B0604020202020204" pitchFamily="34" charset="0"/>
                  <a:sym typeface="Lato"/>
                </a:endParaRPr>
              </a:p>
            </p:txBody>
          </p:sp>
        </p:grpSp>
        <p:grpSp>
          <p:nvGrpSpPr>
            <p:cNvPr id="293" name="Google Shape;293;p7"/>
            <p:cNvGrpSpPr/>
            <p:nvPr/>
          </p:nvGrpSpPr>
          <p:grpSpPr>
            <a:xfrm flipH="1">
              <a:off x="8555763" y="3880174"/>
              <a:ext cx="825115" cy="1625907"/>
              <a:chOff x="9282198" y="-206726"/>
              <a:chExt cx="825115" cy="1625907"/>
            </a:xfrm>
          </p:grpSpPr>
          <p:grpSp>
            <p:nvGrpSpPr>
              <p:cNvPr id="294" name="Google Shape;294;p7"/>
              <p:cNvGrpSpPr/>
              <p:nvPr/>
            </p:nvGrpSpPr>
            <p:grpSpPr>
              <a:xfrm>
                <a:off x="9282198" y="546137"/>
                <a:ext cx="756167" cy="873044"/>
                <a:chOff x="7992283" y="120774"/>
                <a:chExt cx="706500" cy="815700"/>
              </a:xfrm>
            </p:grpSpPr>
            <p:sp>
              <p:nvSpPr>
                <p:cNvPr id="295" name="Google Shape;295;p7"/>
                <p:cNvSpPr/>
                <p:nvPr/>
              </p:nvSpPr>
              <p:spPr>
                <a:xfrm rot="5400000">
                  <a:off x="7937683" y="175374"/>
                  <a:ext cx="815700" cy="706500"/>
                </a:xfrm>
                <a:prstGeom prst="hexagon">
                  <a:avLst>
                    <a:gd name="adj" fmla="val 25000"/>
                    <a:gd name="vf" fmla="val 115470"/>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Arial" panose="020B0604020202020204" pitchFamily="34" charset="0"/>
                    <a:ea typeface="Lato"/>
                    <a:cs typeface="Arial" panose="020B0604020202020204" pitchFamily="34" charset="0"/>
                    <a:sym typeface="Lato"/>
                  </a:endParaRPr>
                </a:p>
              </p:txBody>
            </p:sp>
            <p:sp>
              <p:nvSpPr>
                <p:cNvPr id="296" name="Google Shape;296;p7"/>
                <p:cNvSpPr/>
                <p:nvPr/>
              </p:nvSpPr>
              <p:spPr>
                <a:xfrm rot="5400000">
                  <a:off x="8048396" y="271467"/>
                  <a:ext cx="594300" cy="514500"/>
                </a:xfrm>
                <a:prstGeom prst="hexagon">
                  <a:avLst>
                    <a:gd name="adj" fmla="val 25000"/>
                    <a:gd name="vf" fmla="val 115470"/>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Arial" panose="020B0604020202020204" pitchFamily="34" charset="0"/>
                    <a:ea typeface="Lato"/>
                    <a:cs typeface="Arial" panose="020B0604020202020204" pitchFamily="34" charset="0"/>
                    <a:sym typeface="Lato"/>
                  </a:endParaRPr>
                </a:p>
              </p:txBody>
            </p:sp>
            <p:sp>
              <p:nvSpPr>
                <p:cNvPr id="297" name="Google Shape;297;p7"/>
                <p:cNvSpPr/>
                <p:nvPr/>
              </p:nvSpPr>
              <p:spPr>
                <a:xfrm rot="5400000">
                  <a:off x="8155128" y="363787"/>
                  <a:ext cx="380700" cy="329700"/>
                </a:xfrm>
                <a:prstGeom prst="hexagon">
                  <a:avLst>
                    <a:gd name="adj" fmla="val 25000"/>
                    <a:gd name="vf" fmla="val 115470"/>
                  </a:avLst>
                </a:prstGeom>
                <a:no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Arial" panose="020B0604020202020204" pitchFamily="34" charset="0"/>
                    <a:ea typeface="Lato"/>
                    <a:cs typeface="Arial" panose="020B0604020202020204" pitchFamily="34" charset="0"/>
                    <a:sym typeface="Lato"/>
                  </a:endParaRPr>
                </a:p>
              </p:txBody>
            </p:sp>
          </p:grpSp>
          <p:sp>
            <p:nvSpPr>
              <p:cNvPr id="298" name="Google Shape;298;p7"/>
              <p:cNvSpPr/>
              <p:nvPr/>
            </p:nvSpPr>
            <p:spPr>
              <a:xfrm>
                <a:off x="9547801" y="-206726"/>
                <a:ext cx="457200" cy="396000"/>
              </a:xfrm>
              <a:prstGeom prst="hexagon">
                <a:avLst>
                  <a:gd name="adj" fmla="val 25000"/>
                  <a:gd name="vf" fmla="val 115470"/>
                </a:avLst>
              </a:prstGeom>
              <a:no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Arial" panose="020B0604020202020204" pitchFamily="34" charset="0"/>
                  <a:ea typeface="Lato"/>
                  <a:cs typeface="Arial" panose="020B0604020202020204" pitchFamily="34" charset="0"/>
                  <a:sym typeface="Lato"/>
                </a:endParaRPr>
              </a:p>
            </p:txBody>
          </p:sp>
          <p:sp>
            <p:nvSpPr>
              <p:cNvPr id="299" name="Google Shape;299;p7"/>
              <p:cNvSpPr/>
              <p:nvPr/>
            </p:nvSpPr>
            <p:spPr>
              <a:xfrm>
                <a:off x="10005013" y="189275"/>
                <a:ext cx="102300" cy="102300"/>
              </a:xfrm>
              <a:prstGeom prst="ellipse">
                <a:avLst/>
              </a:prstGeom>
              <a:solidFill>
                <a:schemeClr val="lt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Arial" panose="020B0604020202020204" pitchFamily="34" charset="0"/>
                  <a:ea typeface="Lato"/>
                  <a:cs typeface="Arial" panose="020B0604020202020204" pitchFamily="34" charset="0"/>
                  <a:sym typeface="Lato"/>
                </a:endParaRPr>
              </a:p>
            </p:txBody>
          </p:sp>
          <p:grpSp>
            <p:nvGrpSpPr>
              <p:cNvPr id="300" name="Google Shape;300;p7"/>
              <p:cNvGrpSpPr/>
              <p:nvPr/>
            </p:nvGrpSpPr>
            <p:grpSpPr>
              <a:xfrm>
                <a:off x="9627930" y="363668"/>
                <a:ext cx="64800" cy="182469"/>
                <a:chOff x="8079755" y="2344868"/>
                <a:chExt cx="64800" cy="182469"/>
              </a:xfrm>
            </p:grpSpPr>
            <p:cxnSp>
              <p:nvCxnSpPr>
                <p:cNvPr id="301" name="Google Shape;301;p7"/>
                <p:cNvCxnSpPr>
                  <a:stCxn id="295" idx="3"/>
                </p:cNvCxnSpPr>
                <p:nvPr/>
              </p:nvCxnSpPr>
              <p:spPr>
                <a:xfrm rot="10800000">
                  <a:off x="8112106" y="2373437"/>
                  <a:ext cx="0" cy="153900"/>
                </a:xfrm>
                <a:prstGeom prst="straightConnector1">
                  <a:avLst/>
                </a:prstGeom>
                <a:noFill/>
                <a:ln w="9525" cap="flat" cmpd="sng">
                  <a:solidFill>
                    <a:schemeClr val="dk2"/>
                  </a:solidFill>
                  <a:prstDash val="solid"/>
                  <a:round/>
                  <a:headEnd type="none" w="med" len="med"/>
                  <a:tailEnd type="none" w="med" len="med"/>
                </a:ln>
              </p:spPr>
            </p:cxnSp>
            <p:sp>
              <p:nvSpPr>
                <p:cNvPr id="302" name="Google Shape;302;p7"/>
                <p:cNvSpPr/>
                <p:nvPr/>
              </p:nvSpPr>
              <p:spPr>
                <a:xfrm rot="5400000">
                  <a:off x="8079755" y="2344868"/>
                  <a:ext cx="64800" cy="64800"/>
                </a:xfrm>
                <a:prstGeom prst="ellipse">
                  <a:avLst/>
                </a:prstGeom>
                <a:solidFill>
                  <a:schemeClr val="lt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Arial" panose="020B0604020202020204" pitchFamily="34" charset="0"/>
                    <a:ea typeface="Lato"/>
                    <a:cs typeface="Arial" panose="020B0604020202020204" pitchFamily="34" charset="0"/>
                    <a:sym typeface="Lato"/>
                  </a:endParaRPr>
                </a:p>
              </p:txBody>
            </p:sp>
          </p:grpSp>
          <p:sp>
            <p:nvSpPr>
              <p:cNvPr id="303" name="Google Shape;303;p7"/>
              <p:cNvSpPr/>
              <p:nvPr/>
            </p:nvSpPr>
            <p:spPr>
              <a:xfrm>
                <a:off x="9622802" y="-141772"/>
                <a:ext cx="307200" cy="266100"/>
              </a:xfrm>
              <a:prstGeom prst="hexagon">
                <a:avLst>
                  <a:gd name="adj" fmla="val 25000"/>
                  <a:gd name="vf" fmla="val 115470"/>
                </a:avLst>
              </a:prstGeom>
              <a:solidFill>
                <a:srgbClr val="AFE0D9">
                  <a:alpha val="59490"/>
                </a:srgbClr>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Arial" panose="020B0604020202020204" pitchFamily="34" charset="0"/>
                  <a:ea typeface="Lato"/>
                  <a:cs typeface="Arial" panose="020B0604020202020204" pitchFamily="34" charset="0"/>
                  <a:sym typeface="Lato"/>
                </a:endParaRPr>
              </a:p>
            </p:txBody>
          </p:sp>
        </p:grpSp>
        <p:grpSp>
          <p:nvGrpSpPr>
            <p:cNvPr id="304" name="Google Shape;304;p7"/>
            <p:cNvGrpSpPr/>
            <p:nvPr/>
          </p:nvGrpSpPr>
          <p:grpSpPr>
            <a:xfrm flipH="1">
              <a:off x="8277176" y="-311134"/>
              <a:ext cx="1220571" cy="1450531"/>
              <a:chOff x="6134231" y="-642422"/>
              <a:chExt cx="1220571" cy="1450531"/>
            </a:xfrm>
          </p:grpSpPr>
          <p:grpSp>
            <p:nvGrpSpPr>
              <p:cNvPr id="305" name="Google Shape;305;p7"/>
              <p:cNvGrpSpPr/>
              <p:nvPr/>
            </p:nvGrpSpPr>
            <p:grpSpPr>
              <a:xfrm>
                <a:off x="6134231" y="-642422"/>
                <a:ext cx="873044" cy="756167"/>
                <a:chOff x="7392284" y="-113981"/>
                <a:chExt cx="815700" cy="706500"/>
              </a:xfrm>
            </p:grpSpPr>
            <p:sp>
              <p:nvSpPr>
                <p:cNvPr id="306" name="Google Shape;306;p7"/>
                <p:cNvSpPr/>
                <p:nvPr/>
              </p:nvSpPr>
              <p:spPr>
                <a:xfrm>
                  <a:off x="7392284" y="-113981"/>
                  <a:ext cx="815700" cy="706500"/>
                </a:xfrm>
                <a:prstGeom prst="hexagon">
                  <a:avLst>
                    <a:gd name="adj" fmla="val 25000"/>
                    <a:gd name="vf" fmla="val 115470"/>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Arial" panose="020B0604020202020204" pitchFamily="34" charset="0"/>
                    <a:ea typeface="Lato"/>
                    <a:cs typeface="Arial" panose="020B0604020202020204" pitchFamily="34" charset="0"/>
                    <a:sym typeface="Lato"/>
                  </a:endParaRPr>
                </a:p>
              </p:txBody>
            </p:sp>
            <p:sp>
              <p:nvSpPr>
                <p:cNvPr id="307" name="Google Shape;307;p7"/>
                <p:cNvSpPr/>
                <p:nvPr/>
              </p:nvSpPr>
              <p:spPr>
                <a:xfrm>
                  <a:off x="7503077" y="-17994"/>
                  <a:ext cx="594300" cy="514500"/>
                </a:xfrm>
                <a:prstGeom prst="hexagon">
                  <a:avLst>
                    <a:gd name="adj" fmla="val 25000"/>
                    <a:gd name="vf" fmla="val 115470"/>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Arial" panose="020B0604020202020204" pitchFamily="34" charset="0"/>
                    <a:ea typeface="Lato"/>
                    <a:cs typeface="Arial" panose="020B0604020202020204" pitchFamily="34" charset="0"/>
                    <a:sym typeface="Lato"/>
                  </a:endParaRPr>
                </a:p>
              </p:txBody>
            </p:sp>
            <p:sp>
              <p:nvSpPr>
                <p:cNvPr id="308" name="Google Shape;308;p7"/>
                <p:cNvSpPr/>
                <p:nvPr/>
              </p:nvSpPr>
              <p:spPr>
                <a:xfrm>
                  <a:off x="7609797" y="74474"/>
                  <a:ext cx="380700" cy="329700"/>
                </a:xfrm>
                <a:prstGeom prst="hexagon">
                  <a:avLst>
                    <a:gd name="adj" fmla="val 25000"/>
                    <a:gd name="vf" fmla="val 115470"/>
                  </a:avLst>
                </a:prstGeom>
                <a:no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Arial" panose="020B0604020202020204" pitchFamily="34" charset="0"/>
                    <a:ea typeface="Lato"/>
                    <a:cs typeface="Arial" panose="020B0604020202020204" pitchFamily="34" charset="0"/>
                    <a:sym typeface="Lato"/>
                  </a:endParaRPr>
                </a:p>
              </p:txBody>
            </p:sp>
          </p:grpSp>
          <p:grpSp>
            <p:nvGrpSpPr>
              <p:cNvPr id="309" name="Google Shape;309;p7"/>
              <p:cNvGrpSpPr/>
              <p:nvPr/>
            </p:nvGrpSpPr>
            <p:grpSpPr>
              <a:xfrm rot="10800000" flipH="1">
                <a:off x="6550088" y="-170208"/>
                <a:ext cx="804714" cy="978317"/>
                <a:chOff x="7359301" y="-25539"/>
                <a:chExt cx="804714" cy="978317"/>
              </a:xfrm>
            </p:grpSpPr>
            <p:sp>
              <p:nvSpPr>
                <p:cNvPr id="310" name="Google Shape;310;p7"/>
                <p:cNvSpPr/>
                <p:nvPr/>
              </p:nvSpPr>
              <p:spPr>
                <a:xfrm>
                  <a:off x="7359301" y="-25539"/>
                  <a:ext cx="457200" cy="396000"/>
                </a:xfrm>
                <a:prstGeom prst="hexagon">
                  <a:avLst>
                    <a:gd name="adj" fmla="val 25000"/>
                    <a:gd name="vf" fmla="val 115470"/>
                  </a:avLst>
                </a:prstGeom>
                <a:no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Arial" panose="020B0604020202020204" pitchFamily="34" charset="0"/>
                    <a:ea typeface="Lato"/>
                    <a:cs typeface="Arial" panose="020B0604020202020204" pitchFamily="34" charset="0"/>
                    <a:sym typeface="Lato"/>
                  </a:endParaRPr>
                </a:p>
              </p:txBody>
            </p:sp>
            <p:sp>
              <p:nvSpPr>
                <p:cNvPr id="311" name="Google Shape;311;p7"/>
                <p:cNvSpPr/>
                <p:nvPr/>
              </p:nvSpPr>
              <p:spPr>
                <a:xfrm>
                  <a:off x="7499188" y="418925"/>
                  <a:ext cx="102300" cy="102300"/>
                </a:xfrm>
                <a:prstGeom prst="ellipse">
                  <a:avLst/>
                </a:prstGeom>
                <a:solidFill>
                  <a:schemeClr val="lt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Arial" panose="020B0604020202020204" pitchFamily="34" charset="0"/>
                    <a:ea typeface="Lato"/>
                    <a:cs typeface="Arial" panose="020B0604020202020204" pitchFamily="34" charset="0"/>
                    <a:sym typeface="Lato"/>
                  </a:endParaRPr>
                </a:p>
              </p:txBody>
            </p:sp>
            <p:sp>
              <p:nvSpPr>
                <p:cNvPr id="312" name="Google Shape;312;p7"/>
                <p:cNvSpPr/>
                <p:nvPr/>
              </p:nvSpPr>
              <p:spPr>
                <a:xfrm>
                  <a:off x="7856814" y="686678"/>
                  <a:ext cx="307200" cy="266100"/>
                </a:xfrm>
                <a:prstGeom prst="hexagon">
                  <a:avLst>
                    <a:gd name="adj" fmla="val 25000"/>
                    <a:gd name="vf" fmla="val 115470"/>
                  </a:avLst>
                </a:prstGeom>
                <a:solidFill>
                  <a:srgbClr val="AFE0D9">
                    <a:alpha val="59490"/>
                  </a:srgbClr>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Arial" panose="020B0604020202020204" pitchFamily="34" charset="0"/>
                    <a:ea typeface="Lato"/>
                    <a:cs typeface="Arial" panose="020B0604020202020204" pitchFamily="34" charset="0"/>
                    <a:sym typeface="Lato"/>
                  </a:endParaRPr>
                </a:p>
              </p:txBody>
            </p:sp>
          </p:grpSp>
        </p:grpSp>
      </p:gr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72"/>
        <p:cNvGrpSpPr/>
        <p:nvPr/>
      </p:nvGrpSpPr>
      <p:grpSpPr>
        <a:xfrm>
          <a:off x="0" y="0"/>
          <a:ext cx="0" cy="0"/>
          <a:chOff x="0" y="0"/>
          <a:chExt cx="0" cy="0"/>
        </a:xfrm>
      </p:grpSpPr>
      <p:sp>
        <p:nvSpPr>
          <p:cNvPr id="373" name="Google Shape;373;p9"/>
          <p:cNvSpPr txBox="1">
            <a:spLocks noGrp="1"/>
          </p:cNvSpPr>
          <p:nvPr>
            <p:ph type="title"/>
          </p:nvPr>
        </p:nvSpPr>
        <p:spPr>
          <a:xfrm>
            <a:off x="720000" y="1413525"/>
            <a:ext cx="4294800" cy="2095200"/>
          </a:xfrm>
          <a:prstGeom prst="rect">
            <a:avLst/>
          </a:prstGeom>
        </p:spPr>
        <p:txBody>
          <a:bodyPr spcFirstLastPara="1" wrap="square" lIns="91425" tIns="91425" rIns="91425" bIns="91425" anchor="b" anchorCtr="0">
            <a:noAutofit/>
          </a:bodyPr>
          <a:lstStyle>
            <a:lvl1pPr lvl="0" rtl="0">
              <a:spcBef>
                <a:spcPts val="0"/>
              </a:spcBef>
              <a:spcAft>
                <a:spcPts val="0"/>
              </a:spcAft>
              <a:buSzPts val="3000"/>
              <a:buNone/>
              <a:defRPr sz="4000">
                <a:latin typeface="Arial" panose="020B0604020202020204" pitchFamily="34" charset="0"/>
                <a:cs typeface="Arial" panose="020B0604020202020204" pitchFamily="34" charset="0"/>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
        <p:nvSpPr>
          <p:cNvPr id="374" name="Google Shape;374;p9"/>
          <p:cNvSpPr txBox="1">
            <a:spLocks noGrp="1"/>
          </p:cNvSpPr>
          <p:nvPr>
            <p:ph type="subTitle" idx="1"/>
          </p:nvPr>
        </p:nvSpPr>
        <p:spPr>
          <a:xfrm>
            <a:off x="720000" y="3508800"/>
            <a:ext cx="4294800" cy="10047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400"/>
              <a:buNone/>
              <a:defRPr sz="1600">
                <a:latin typeface="Arial" panose="020B0604020202020204" pitchFamily="34" charset="0"/>
                <a:cs typeface="Arial" panose="020B0604020202020204" pitchFamily="34" charset="0"/>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grpSp>
        <p:nvGrpSpPr>
          <p:cNvPr id="375" name="Google Shape;375;p9"/>
          <p:cNvGrpSpPr/>
          <p:nvPr/>
        </p:nvGrpSpPr>
        <p:grpSpPr>
          <a:xfrm flipH="1">
            <a:off x="61713" y="-340114"/>
            <a:ext cx="9361049" cy="5744521"/>
            <a:chOff x="-278087" y="-340114"/>
            <a:chExt cx="9361049" cy="5744521"/>
          </a:xfrm>
        </p:grpSpPr>
        <p:grpSp>
          <p:nvGrpSpPr>
            <p:cNvPr id="376" name="Google Shape;376;p9"/>
            <p:cNvGrpSpPr/>
            <p:nvPr/>
          </p:nvGrpSpPr>
          <p:grpSpPr>
            <a:xfrm rot="10800000" flipH="1">
              <a:off x="4109226" y="3335677"/>
              <a:ext cx="4973735" cy="2068730"/>
              <a:chOff x="4109226" y="-312689"/>
              <a:chExt cx="4973735" cy="2068730"/>
            </a:xfrm>
          </p:grpSpPr>
          <p:grpSp>
            <p:nvGrpSpPr>
              <p:cNvPr id="377" name="Google Shape;377;p9"/>
              <p:cNvGrpSpPr/>
              <p:nvPr/>
            </p:nvGrpSpPr>
            <p:grpSpPr>
              <a:xfrm>
                <a:off x="4109226" y="-312689"/>
                <a:ext cx="4929199" cy="1831430"/>
                <a:chOff x="4035851" y="-41164"/>
                <a:chExt cx="4929199" cy="1831430"/>
              </a:xfrm>
            </p:grpSpPr>
            <p:grpSp>
              <p:nvGrpSpPr>
                <p:cNvPr id="378" name="Google Shape;378;p9"/>
                <p:cNvGrpSpPr/>
                <p:nvPr/>
              </p:nvGrpSpPr>
              <p:grpSpPr>
                <a:xfrm>
                  <a:off x="7832150" y="-41164"/>
                  <a:ext cx="815700" cy="706500"/>
                  <a:chOff x="8022925" y="186250"/>
                  <a:chExt cx="815700" cy="706500"/>
                </a:xfrm>
              </p:grpSpPr>
              <p:sp>
                <p:nvSpPr>
                  <p:cNvPr id="379" name="Google Shape;379;p9"/>
                  <p:cNvSpPr/>
                  <p:nvPr/>
                </p:nvSpPr>
                <p:spPr>
                  <a:xfrm>
                    <a:off x="8022925" y="186250"/>
                    <a:ext cx="815700" cy="706500"/>
                  </a:xfrm>
                  <a:prstGeom prst="hexagon">
                    <a:avLst>
                      <a:gd name="adj" fmla="val 25000"/>
                      <a:gd name="vf" fmla="val 115470"/>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Arial" panose="020B0604020202020204" pitchFamily="34" charset="0"/>
                      <a:ea typeface="Lato"/>
                      <a:cs typeface="Arial" panose="020B0604020202020204" pitchFamily="34" charset="0"/>
                      <a:sym typeface="Lato"/>
                    </a:endParaRPr>
                  </a:p>
                </p:txBody>
              </p:sp>
              <p:sp>
                <p:nvSpPr>
                  <p:cNvPr id="380" name="Google Shape;380;p9"/>
                  <p:cNvSpPr/>
                  <p:nvPr/>
                </p:nvSpPr>
                <p:spPr>
                  <a:xfrm>
                    <a:off x="8104477" y="256921"/>
                    <a:ext cx="652800" cy="565200"/>
                  </a:xfrm>
                  <a:prstGeom prst="hexagon">
                    <a:avLst>
                      <a:gd name="adj" fmla="val 25000"/>
                      <a:gd name="vf" fmla="val 115470"/>
                    </a:avLst>
                  </a:prstGeom>
                  <a:no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Arial" panose="020B0604020202020204" pitchFamily="34" charset="0"/>
                      <a:ea typeface="Lato"/>
                      <a:cs typeface="Arial" panose="020B0604020202020204" pitchFamily="34" charset="0"/>
                      <a:sym typeface="Lato"/>
                    </a:endParaRPr>
                  </a:p>
                </p:txBody>
              </p:sp>
              <p:sp>
                <p:nvSpPr>
                  <p:cNvPr id="381" name="Google Shape;381;p9"/>
                  <p:cNvSpPr/>
                  <p:nvPr/>
                </p:nvSpPr>
                <p:spPr>
                  <a:xfrm>
                    <a:off x="8240438" y="374705"/>
                    <a:ext cx="380700" cy="329700"/>
                  </a:xfrm>
                  <a:prstGeom prst="hexagon">
                    <a:avLst>
                      <a:gd name="adj" fmla="val 25000"/>
                      <a:gd name="vf" fmla="val 115470"/>
                    </a:avLst>
                  </a:prstGeom>
                  <a:solidFill>
                    <a:schemeClr val="accent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Arial" panose="020B0604020202020204" pitchFamily="34" charset="0"/>
                      <a:ea typeface="Lato"/>
                      <a:cs typeface="Arial" panose="020B0604020202020204" pitchFamily="34" charset="0"/>
                      <a:sym typeface="Lato"/>
                    </a:endParaRPr>
                  </a:p>
                </p:txBody>
              </p:sp>
            </p:grpSp>
            <p:grpSp>
              <p:nvGrpSpPr>
                <p:cNvPr id="382" name="Google Shape;382;p9"/>
                <p:cNvGrpSpPr/>
                <p:nvPr/>
              </p:nvGrpSpPr>
              <p:grpSpPr>
                <a:xfrm>
                  <a:off x="7116830" y="85652"/>
                  <a:ext cx="522864" cy="452867"/>
                  <a:chOff x="8022925" y="186250"/>
                  <a:chExt cx="815700" cy="706500"/>
                </a:xfrm>
              </p:grpSpPr>
              <p:sp>
                <p:nvSpPr>
                  <p:cNvPr id="383" name="Google Shape;383;p9"/>
                  <p:cNvSpPr/>
                  <p:nvPr/>
                </p:nvSpPr>
                <p:spPr>
                  <a:xfrm>
                    <a:off x="8022925" y="186250"/>
                    <a:ext cx="815700" cy="706500"/>
                  </a:xfrm>
                  <a:prstGeom prst="hexagon">
                    <a:avLst>
                      <a:gd name="adj" fmla="val 25000"/>
                      <a:gd name="vf" fmla="val 115470"/>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Arial" panose="020B0604020202020204" pitchFamily="34" charset="0"/>
                      <a:ea typeface="Lato"/>
                      <a:cs typeface="Arial" panose="020B0604020202020204" pitchFamily="34" charset="0"/>
                      <a:sym typeface="Lato"/>
                    </a:endParaRPr>
                  </a:p>
                </p:txBody>
              </p:sp>
              <p:sp>
                <p:nvSpPr>
                  <p:cNvPr id="384" name="Google Shape;384;p9"/>
                  <p:cNvSpPr/>
                  <p:nvPr/>
                </p:nvSpPr>
                <p:spPr>
                  <a:xfrm>
                    <a:off x="8159419" y="304478"/>
                    <a:ext cx="543000" cy="470100"/>
                  </a:xfrm>
                  <a:prstGeom prst="hexagon">
                    <a:avLst>
                      <a:gd name="adj" fmla="val 25000"/>
                      <a:gd name="vf" fmla="val 115470"/>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Arial" panose="020B0604020202020204" pitchFamily="34" charset="0"/>
                      <a:ea typeface="Lato"/>
                      <a:cs typeface="Arial" panose="020B0604020202020204" pitchFamily="34" charset="0"/>
                      <a:sym typeface="Lato"/>
                    </a:endParaRPr>
                  </a:p>
                </p:txBody>
              </p:sp>
              <p:sp>
                <p:nvSpPr>
                  <p:cNvPr id="385" name="Google Shape;385;p9"/>
                  <p:cNvSpPr/>
                  <p:nvPr/>
                </p:nvSpPr>
                <p:spPr>
                  <a:xfrm>
                    <a:off x="8240438" y="374705"/>
                    <a:ext cx="380700" cy="329700"/>
                  </a:xfrm>
                  <a:prstGeom prst="hexagon">
                    <a:avLst>
                      <a:gd name="adj" fmla="val 25000"/>
                      <a:gd name="vf" fmla="val 115470"/>
                    </a:avLst>
                  </a:prstGeom>
                  <a:solidFill>
                    <a:schemeClr val="dk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Arial" panose="020B0604020202020204" pitchFamily="34" charset="0"/>
                      <a:ea typeface="Lato"/>
                      <a:cs typeface="Arial" panose="020B0604020202020204" pitchFamily="34" charset="0"/>
                      <a:sym typeface="Lato"/>
                    </a:endParaRPr>
                  </a:p>
                </p:txBody>
              </p:sp>
            </p:grpSp>
            <p:cxnSp>
              <p:nvCxnSpPr>
                <p:cNvPr id="386" name="Google Shape;386;p9"/>
                <p:cNvCxnSpPr>
                  <a:stCxn id="383" idx="0"/>
                  <a:endCxn id="379" idx="3"/>
                </p:cNvCxnSpPr>
                <p:nvPr/>
              </p:nvCxnSpPr>
              <p:spPr>
                <a:xfrm>
                  <a:off x="7639694" y="312086"/>
                  <a:ext cx="192600" cy="0"/>
                </a:xfrm>
                <a:prstGeom prst="straightConnector1">
                  <a:avLst/>
                </a:prstGeom>
                <a:noFill/>
                <a:ln w="9525" cap="flat" cmpd="sng">
                  <a:solidFill>
                    <a:schemeClr val="dk2"/>
                  </a:solidFill>
                  <a:prstDash val="solid"/>
                  <a:round/>
                  <a:headEnd type="none" w="med" len="med"/>
                  <a:tailEnd type="none" w="med" len="med"/>
                </a:ln>
              </p:spPr>
            </p:cxnSp>
            <p:grpSp>
              <p:nvGrpSpPr>
                <p:cNvPr id="387" name="Google Shape;387;p9"/>
                <p:cNvGrpSpPr/>
                <p:nvPr/>
              </p:nvGrpSpPr>
              <p:grpSpPr>
                <a:xfrm>
                  <a:off x="6041340" y="252293"/>
                  <a:ext cx="549374" cy="475828"/>
                  <a:chOff x="8022925" y="186250"/>
                  <a:chExt cx="815700" cy="706500"/>
                </a:xfrm>
              </p:grpSpPr>
              <p:sp>
                <p:nvSpPr>
                  <p:cNvPr id="388" name="Google Shape;388;p9"/>
                  <p:cNvSpPr/>
                  <p:nvPr/>
                </p:nvSpPr>
                <p:spPr>
                  <a:xfrm>
                    <a:off x="8022925" y="186250"/>
                    <a:ext cx="815700" cy="706500"/>
                  </a:xfrm>
                  <a:prstGeom prst="hexagon">
                    <a:avLst>
                      <a:gd name="adj" fmla="val 25000"/>
                      <a:gd name="vf" fmla="val 115470"/>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Arial" panose="020B0604020202020204" pitchFamily="34" charset="0"/>
                      <a:ea typeface="Lato"/>
                      <a:cs typeface="Arial" panose="020B0604020202020204" pitchFamily="34" charset="0"/>
                      <a:sym typeface="Lato"/>
                    </a:endParaRPr>
                  </a:p>
                </p:txBody>
              </p:sp>
              <p:sp>
                <p:nvSpPr>
                  <p:cNvPr id="389" name="Google Shape;389;p9"/>
                  <p:cNvSpPr/>
                  <p:nvPr/>
                </p:nvSpPr>
                <p:spPr>
                  <a:xfrm>
                    <a:off x="8156075" y="301599"/>
                    <a:ext cx="549600" cy="475800"/>
                  </a:xfrm>
                  <a:prstGeom prst="hexagon">
                    <a:avLst>
                      <a:gd name="adj" fmla="val 25000"/>
                      <a:gd name="vf" fmla="val 115470"/>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Arial" panose="020B0604020202020204" pitchFamily="34" charset="0"/>
                      <a:ea typeface="Lato"/>
                      <a:cs typeface="Arial" panose="020B0604020202020204" pitchFamily="34" charset="0"/>
                      <a:sym typeface="Lato"/>
                    </a:endParaRPr>
                  </a:p>
                </p:txBody>
              </p:sp>
            </p:grpSp>
            <p:cxnSp>
              <p:nvCxnSpPr>
                <p:cNvPr id="390" name="Google Shape;390;p9"/>
                <p:cNvCxnSpPr>
                  <a:stCxn id="383" idx="3"/>
                  <a:endCxn id="388" idx="0"/>
                </p:cNvCxnSpPr>
                <p:nvPr/>
              </p:nvCxnSpPr>
              <p:spPr>
                <a:xfrm flipH="1">
                  <a:off x="6590630" y="312086"/>
                  <a:ext cx="526200" cy="178200"/>
                </a:xfrm>
                <a:prstGeom prst="straightConnector1">
                  <a:avLst/>
                </a:prstGeom>
                <a:noFill/>
                <a:ln w="9525" cap="flat" cmpd="sng">
                  <a:solidFill>
                    <a:schemeClr val="dk2"/>
                  </a:solidFill>
                  <a:prstDash val="solid"/>
                  <a:round/>
                  <a:headEnd type="none" w="med" len="med"/>
                  <a:tailEnd type="none" w="med" len="med"/>
                </a:ln>
              </p:spPr>
            </p:cxnSp>
            <p:cxnSp>
              <p:nvCxnSpPr>
                <p:cNvPr id="391" name="Google Shape;391;p9"/>
                <p:cNvCxnSpPr>
                  <a:stCxn id="388" idx="3"/>
                  <a:endCxn id="392" idx="0"/>
                </p:cNvCxnSpPr>
                <p:nvPr/>
              </p:nvCxnSpPr>
              <p:spPr>
                <a:xfrm rot="10800000">
                  <a:off x="4272840" y="490207"/>
                  <a:ext cx="1768500" cy="0"/>
                </a:xfrm>
                <a:prstGeom prst="straightConnector1">
                  <a:avLst/>
                </a:prstGeom>
                <a:noFill/>
                <a:ln w="9525" cap="flat" cmpd="sng">
                  <a:solidFill>
                    <a:schemeClr val="dk2"/>
                  </a:solidFill>
                  <a:prstDash val="solid"/>
                  <a:round/>
                  <a:headEnd type="none" w="med" len="med"/>
                  <a:tailEnd type="none" w="med" len="med"/>
                </a:ln>
              </p:spPr>
            </p:cxnSp>
            <p:sp>
              <p:nvSpPr>
                <p:cNvPr id="392" name="Google Shape;392;p9"/>
                <p:cNvSpPr/>
                <p:nvPr/>
              </p:nvSpPr>
              <p:spPr>
                <a:xfrm>
                  <a:off x="4035851" y="387446"/>
                  <a:ext cx="237000" cy="205500"/>
                </a:xfrm>
                <a:prstGeom prst="hexagon">
                  <a:avLst>
                    <a:gd name="adj" fmla="val 25000"/>
                    <a:gd name="vf" fmla="val 115470"/>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Arial" panose="020B0604020202020204" pitchFamily="34" charset="0"/>
                    <a:ea typeface="Lato"/>
                    <a:cs typeface="Arial" panose="020B0604020202020204" pitchFamily="34" charset="0"/>
                    <a:sym typeface="Lato"/>
                  </a:endParaRPr>
                </a:p>
              </p:txBody>
            </p:sp>
            <p:grpSp>
              <p:nvGrpSpPr>
                <p:cNvPr id="393" name="Google Shape;393;p9"/>
                <p:cNvGrpSpPr/>
                <p:nvPr/>
              </p:nvGrpSpPr>
              <p:grpSpPr>
                <a:xfrm>
                  <a:off x="8471225" y="665336"/>
                  <a:ext cx="436661" cy="1124931"/>
                  <a:chOff x="8471225" y="665336"/>
                  <a:chExt cx="436661" cy="1124931"/>
                </a:xfrm>
              </p:grpSpPr>
              <p:cxnSp>
                <p:nvCxnSpPr>
                  <p:cNvPr id="394" name="Google Shape;394;p9"/>
                  <p:cNvCxnSpPr>
                    <a:stCxn id="379" idx="1"/>
                  </p:cNvCxnSpPr>
                  <p:nvPr/>
                </p:nvCxnSpPr>
                <p:spPr>
                  <a:xfrm>
                    <a:off x="8471225" y="665336"/>
                    <a:ext cx="436500" cy="384000"/>
                  </a:xfrm>
                  <a:prstGeom prst="straightConnector1">
                    <a:avLst/>
                  </a:prstGeom>
                  <a:noFill/>
                  <a:ln w="9525" cap="flat" cmpd="sng">
                    <a:solidFill>
                      <a:schemeClr val="dk2"/>
                    </a:solidFill>
                    <a:prstDash val="solid"/>
                    <a:round/>
                    <a:headEnd type="none" w="med" len="med"/>
                    <a:tailEnd type="none" w="med" len="med"/>
                  </a:ln>
                </p:spPr>
              </p:cxnSp>
              <p:cxnSp>
                <p:nvCxnSpPr>
                  <p:cNvPr id="395" name="Google Shape;395;p9"/>
                  <p:cNvCxnSpPr>
                    <a:endCxn id="396" idx="3"/>
                  </p:cNvCxnSpPr>
                  <p:nvPr/>
                </p:nvCxnSpPr>
                <p:spPr>
                  <a:xfrm flipH="1">
                    <a:off x="8906986" y="1072366"/>
                    <a:ext cx="900" cy="717900"/>
                  </a:xfrm>
                  <a:prstGeom prst="straightConnector1">
                    <a:avLst/>
                  </a:prstGeom>
                  <a:noFill/>
                  <a:ln w="9525" cap="flat" cmpd="sng">
                    <a:solidFill>
                      <a:schemeClr val="dk2"/>
                    </a:solidFill>
                    <a:prstDash val="solid"/>
                    <a:round/>
                    <a:headEnd type="none" w="med" len="med"/>
                    <a:tailEnd type="none" w="med" len="med"/>
                  </a:ln>
                </p:spPr>
              </p:cxnSp>
            </p:grpSp>
            <p:sp>
              <p:nvSpPr>
                <p:cNvPr id="397" name="Google Shape;397;p9"/>
                <p:cNvSpPr/>
                <p:nvPr/>
              </p:nvSpPr>
              <p:spPr>
                <a:xfrm>
                  <a:off x="8850450" y="990550"/>
                  <a:ext cx="114600" cy="114600"/>
                </a:xfrm>
                <a:prstGeom prst="ellipse">
                  <a:avLst/>
                </a:prstGeom>
                <a:solidFill>
                  <a:schemeClr val="lt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Arial" panose="020B0604020202020204" pitchFamily="34" charset="0"/>
                    <a:ea typeface="Lato"/>
                    <a:cs typeface="Arial" panose="020B0604020202020204" pitchFamily="34" charset="0"/>
                    <a:sym typeface="Lato"/>
                  </a:endParaRPr>
                </a:p>
              </p:txBody>
            </p:sp>
          </p:grpSp>
          <p:sp>
            <p:nvSpPr>
              <p:cNvPr id="396" name="Google Shape;396;p9"/>
              <p:cNvSpPr/>
              <p:nvPr/>
            </p:nvSpPr>
            <p:spPr>
              <a:xfrm rot="5400000">
                <a:off x="8861711" y="1534791"/>
                <a:ext cx="237300" cy="205200"/>
              </a:xfrm>
              <a:prstGeom prst="hexagon">
                <a:avLst>
                  <a:gd name="adj" fmla="val 25000"/>
                  <a:gd name="vf" fmla="val 115470"/>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Arial" panose="020B0604020202020204" pitchFamily="34" charset="0"/>
                  <a:ea typeface="Lato"/>
                  <a:cs typeface="Arial" panose="020B0604020202020204" pitchFamily="34" charset="0"/>
                  <a:sym typeface="Lato"/>
                </a:endParaRPr>
              </a:p>
            </p:txBody>
          </p:sp>
        </p:grpSp>
        <p:grpSp>
          <p:nvGrpSpPr>
            <p:cNvPr id="398" name="Google Shape;398;p9"/>
            <p:cNvGrpSpPr/>
            <p:nvPr/>
          </p:nvGrpSpPr>
          <p:grpSpPr>
            <a:xfrm rot="10800000" flipH="1">
              <a:off x="-278087" y="-340114"/>
              <a:ext cx="1835863" cy="1646533"/>
              <a:chOff x="8352175" y="-274150"/>
              <a:chExt cx="1835863" cy="1646533"/>
            </a:xfrm>
          </p:grpSpPr>
          <p:grpSp>
            <p:nvGrpSpPr>
              <p:cNvPr id="399" name="Google Shape;399;p9"/>
              <p:cNvGrpSpPr/>
              <p:nvPr/>
            </p:nvGrpSpPr>
            <p:grpSpPr>
              <a:xfrm>
                <a:off x="9314994" y="616216"/>
                <a:ext cx="873044" cy="756167"/>
                <a:chOff x="8022925" y="186250"/>
                <a:chExt cx="815700" cy="706500"/>
              </a:xfrm>
            </p:grpSpPr>
            <p:sp>
              <p:nvSpPr>
                <p:cNvPr id="400" name="Google Shape;400;p9"/>
                <p:cNvSpPr/>
                <p:nvPr/>
              </p:nvSpPr>
              <p:spPr>
                <a:xfrm>
                  <a:off x="8022925" y="186250"/>
                  <a:ext cx="815700" cy="706500"/>
                </a:xfrm>
                <a:prstGeom prst="hexagon">
                  <a:avLst>
                    <a:gd name="adj" fmla="val 25000"/>
                    <a:gd name="vf" fmla="val 115470"/>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Arial" panose="020B0604020202020204" pitchFamily="34" charset="0"/>
                    <a:ea typeface="Lato"/>
                    <a:cs typeface="Arial" panose="020B0604020202020204" pitchFamily="34" charset="0"/>
                    <a:sym typeface="Lato"/>
                  </a:endParaRPr>
                </a:p>
              </p:txBody>
            </p:sp>
            <p:sp>
              <p:nvSpPr>
                <p:cNvPr id="401" name="Google Shape;401;p9"/>
                <p:cNvSpPr/>
                <p:nvPr/>
              </p:nvSpPr>
              <p:spPr>
                <a:xfrm>
                  <a:off x="8133718" y="282237"/>
                  <a:ext cx="594300" cy="514500"/>
                </a:xfrm>
                <a:prstGeom prst="hexagon">
                  <a:avLst>
                    <a:gd name="adj" fmla="val 25000"/>
                    <a:gd name="vf" fmla="val 115470"/>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Arial" panose="020B0604020202020204" pitchFamily="34" charset="0"/>
                    <a:ea typeface="Lato"/>
                    <a:cs typeface="Arial" panose="020B0604020202020204" pitchFamily="34" charset="0"/>
                    <a:sym typeface="Lato"/>
                  </a:endParaRPr>
                </a:p>
              </p:txBody>
            </p:sp>
            <p:sp>
              <p:nvSpPr>
                <p:cNvPr id="402" name="Google Shape;402;p9"/>
                <p:cNvSpPr/>
                <p:nvPr/>
              </p:nvSpPr>
              <p:spPr>
                <a:xfrm>
                  <a:off x="8240438" y="374705"/>
                  <a:ext cx="380700" cy="329700"/>
                </a:xfrm>
                <a:prstGeom prst="hexagon">
                  <a:avLst>
                    <a:gd name="adj" fmla="val 25000"/>
                    <a:gd name="vf" fmla="val 115470"/>
                  </a:avLst>
                </a:prstGeom>
                <a:no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Arial" panose="020B0604020202020204" pitchFamily="34" charset="0"/>
                    <a:ea typeface="Lato"/>
                    <a:cs typeface="Arial" panose="020B0604020202020204" pitchFamily="34" charset="0"/>
                    <a:sym typeface="Lato"/>
                  </a:endParaRPr>
                </a:p>
              </p:txBody>
            </p:sp>
          </p:grpSp>
          <p:sp>
            <p:nvSpPr>
              <p:cNvPr id="403" name="Google Shape;403;p9"/>
              <p:cNvSpPr/>
              <p:nvPr/>
            </p:nvSpPr>
            <p:spPr>
              <a:xfrm>
                <a:off x="8383126" y="-206726"/>
                <a:ext cx="457200" cy="396000"/>
              </a:xfrm>
              <a:prstGeom prst="hexagon">
                <a:avLst>
                  <a:gd name="adj" fmla="val 25000"/>
                  <a:gd name="vf" fmla="val 115470"/>
                </a:avLst>
              </a:prstGeom>
              <a:no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Arial" panose="020B0604020202020204" pitchFamily="34" charset="0"/>
                  <a:ea typeface="Lato"/>
                  <a:cs typeface="Arial" panose="020B0604020202020204" pitchFamily="34" charset="0"/>
                  <a:sym typeface="Lato"/>
                </a:endParaRPr>
              </a:p>
            </p:txBody>
          </p:sp>
          <p:sp>
            <p:nvSpPr>
              <p:cNvPr id="404" name="Google Shape;404;p9"/>
              <p:cNvSpPr/>
              <p:nvPr/>
            </p:nvSpPr>
            <p:spPr>
              <a:xfrm>
                <a:off x="9118688" y="590550"/>
                <a:ext cx="102300" cy="102300"/>
              </a:xfrm>
              <a:prstGeom prst="ellipse">
                <a:avLst/>
              </a:prstGeom>
              <a:solidFill>
                <a:schemeClr val="lt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Arial" panose="020B0604020202020204" pitchFamily="34" charset="0"/>
                  <a:ea typeface="Lato"/>
                  <a:cs typeface="Arial" panose="020B0604020202020204" pitchFamily="34" charset="0"/>
                  <a:sym typeface="Lato"/>
                </a:endParaRPr>
              </a:p>
            </p:txBody>
          </p:sp>
          <p:grpSp>
            <p:nvGrpSpPr>
              <p:cNvPr id="405" name="Google Shape;405;p9"/>
              <p:cNvGrpSpPr/>
              <p:nvPr/>
            </p:nvGrpSpPr>
            <p:grpSpPr>
              <a:xfrm>
                <a:off x="8408775" y="-274150"/>
                <a:ext cx="906219" cy="1300800"/>
                <a:chOff x="6860600" y="1707050"/>
                <a:chExt cx="906219" cy="1300800"/>
              </a:xfrm>
            </p:grpSpPr>
            <p:grpSp>
              <p:nvGrpSpPr>
                <p:cNvPr id="406" name="Google Shape;406;p9"/>
                <p:cNvGrpSpPr/>
                <p:nvPr/>
              </p:nvGrpSpPr>
              <p:grpSpPr>
                <a:xfrm>
                  <a:off x="6860600" y="2285500"/>
                  <a:ext cx="906219" cy="722350"/>
                  <a:chOff x="6860600" y="2285500"/>
                  <a:chExt cx="906219" cy="722350"/>
                </a:xfrm>
              </p:grpSpPr>
              <p:cxnSp>
                <p:nvCxnSpPr>
                  <p:cNvPr id="407" name="Google Shape;407;p9"/>
                  <p:cNvCxnSpPr>
                    <a:stCxn id="400" idx="3"/>
                  </p:cNvCxnSpPr>
                  <p:nvPr/>
                </p:nvCxnSpPr>
                <p:spPr>
                  <a:xfrm rot="10800000">
                    <a:off x="7612919" y="2975499"/>
                    <a:ext cx="153900" cy="0"/>
                  </a:xfrm>
                  <a:prstGeom prst="straightConnector1">
                    <a:avLst/>
                  </a:prstGeom>
                  <a:noFill/>
                  <a:ln w="9525" cap="flat" cmpd="sng">
                    <a:solidFill>
                      <a:schemeClr val="dk2"/>
                    </a:solidFill>
                    <a:prstDash val="solid"/>
                    <a:round/>
                    <a:headEnd type="none" w="med" len="med"/>
                    <a:tailEnd type="none" w="med" len="med"/>
                  </a:ln>
                </p:spPr>
              </p:cxnSp>
              <p:grpSp>
                <p:nvGrpSpPr>
                  <p:cNvPr id="408" name="Google Shape;408;p9"/>
                  <p:cNvGrpSpPr/>
                  <p:nvPr/>
                </p:nvGrpSpPr>
                <p:grpSpPr>
                  <a:xfrm>
                    <a:off x="6860600" y="2285500"/>
                    <a:ext cx="755625" cy="690000"/>
                    <a:chOff x="6860600" y="2285500"/>
                    <a:chExt cx="755625" cy="690000"/>
                  </a:xfrm>
                </p:grpSpPr>
                <p:cxnSp>
                  <p:nvCxnSpPr>
                    <p:cNvPr id="409" name="Google Shape;409;p9"/>
                    <p:cNvCxnSpPr/>
                    <p:nvPr/>
                  </p:nvCxnSpPr>
                  <p:spPr>
                    <a:xfrm rot="10800000">
                      <a:off x="7262825" y="2285500"/>
                      <a:ext cx="353400" cy="690000"/>
                    </a:xfrm>
                    <a:prstGeom prst="straightConnector1">
                      <a:avLst/>
                    </a:prstGeom>
                    <a:noFill/>
                    <a:ln w="9525" cap="flat" cmpd="sng">
                      <a:solidFill>
                        <a:schemeClr val="dk2"/>
                      </a:solidFill>
                      <a:prstDash val="solid"/>
                      <a:round/>
                      <a:headEnd type="none" w="med" len="med"/>
                      <a:tailEnd type="none" w="med" len="med"/>
                    </a:ln>
                  </p:spPr>
                </p:cxnSp>
                <p:cxnSp>
                  <p:nvCxnSpPr>
                    <p:cNvPr id="410" name="Google Shape;410;p9"/>
                    <p:cNvCxnSpPr/>
                    <p:nvPr/>
                  </p:nvCxnSpPr>
                  <p:spPr>
                    <a:xfrm rot="10800000">
                      <a:off x="6860600" y="2289200"/>
                      <a:ext cx="405900" cy="0"/>
                    </a:xfrm>
                    <a:prstGeom prst="straightConnector1">
                      <a:avLst/>
                    </a:prstGeom>
                    <a:noFill/>
                    <a:ln w="9525" cap="flat" cmpd="sng">
                      <a:solidFill>
                        <a:schemeClr val="dk2"/>
                      </a:solidFill>
                      <a:prstDash val="solid"/>
                      <a:round/>
                      <a:headEnd type="none" w="med" len="med"/>
                      <a:tailEnd type="none" w="med" len="med"/>
                    </a:ln>
                  </p:spPr>
                </p:cxnSp>
              </p:grpSp>
              <p:sp>
                <p:nvSpPr>
                  <p:cNvPr id="411" name="Google Shape;411;p9"/>
                  <p:cNvSpPr/>
                  <p:nvPr/>
                </p:nvSpPr>
                <p:spPr>
                  <a:xfrm>
                    <a:off x="7584350" y="2943050"/>
                    <a:ext cx="64800" cy="64800"/>
                  </a:xfrm>
                  <a:prstGeom prst="ellipse">
                    <a:avLst/>
                  </a:prstGeom>
                  <a:solidFill>
                    <a:schemeClr val="lt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Arial" panose="020B0604020202020204" pitchFamily="34" charset="0"/>
                      <a:ea typeface="Lato"/>
                      <a:cs typeface="Arial" panose="020B0604020202020204" pitchFamily="34" charset="0"/>
                      <a:sym typeface="Lato"/>
                    </a:endParaRPr>
                  </a:p>
                </p:txBody>
              </p:sp>
            </p:grpSp>
            <p:cxnSp>
              <p:nvCxnSpPr>
                <p:cNvPr id="412" name="Google Shape;412;p9"/>
                <p:cNvCxnSpPr/>
                <p:nvPr/>
              </p:nvCxnSpPr>
              <p:spPr>
                <a:xfrm rot="10800000" flipH="1">
                  <a:off x="7261350" y="1744525"/>
                  <a:ext cx="315600" cy="546300"/>
                </a:xfrm>
                <a:prstGeom prst="straightConnector1">
                  <a:avLst/>
                </a:prstGeom>
                <a:noFill/>
                <a:ln w="9525" cap="flat" cmpd="sng">
                  <a:solidFill>
                    <a:schemeClr val="dk2"/>
                  </a:solidFill>
                  <a:prstDash val="solid"/>
                  <a:round/>
                  <a:headEnd type="none" w="med" len="med"/>
                  <a:tailEnd type="none" w="med" len="med"/>
                </a:ln>
              </p:spPr>
            </p:cxnSp>
            <p:sp>
              <p:nvSpPr>
                <p:cNvPr id="413" name="Google Shape;413;p9"/>
                <p:cNvSpPr/>
                <p:nvPr/>
              </p:nvSpPr>
              <p:spPr>
                <a:xfrm>
                  <a:off x="7545125" y="1707050"/>
                  <a:ext cx="73500" cy="73200"/>
                </a:xfrm>
                <a:prstGeom prst="ellipse">
                  <a:avLst/>
                </a:prstGeom>
                <a:solidFill>
                  <a:schemeClr val="lt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Arial" panose="020B0604020202020204" pitchFamily="34" charset="0"/>
                    <a:ea typeface="Lato"/>
                    <a:cs typeface="Arial" panose="020B0604020202020204" pitchFamily="34" charset="0"/>
                    <a:sym typeface="Lato"/>
                  </a:endParaRPr>
                </a:p>
              </p:txBody>
            </p:sp>
          </p:grpSp>
          <p:sp>
            <p:nvSpPr>
              <p:cNvPr id="414" name="Google Shape;414;p9"/>
              <p:cNvSpPr/>
              <p:nvPr/>
            </p:nvSpPr>
            <p:spPr>
              <a:xfrm>
                <a:off x="8352175" y="268675"/>
                <a:ext cx="78600" cy="78600"/>
              </a:xfrm>
              <a:prstGeom prst="ellipse">
                <a:avLst/>
              </a:prstGeom>
              <a:solidFill>
                <a:schemeClr val="lt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Arial" panose="020B0604020202020204" pitchFamily="34" charset="0"/>
                  <a:ea typeface="Lato"/>
                  <a:cs typeface="Arial" panose="020B0604020202020204" pitchFamily="34" charset="0"/>
                  <a:sym typeface="Lato"/>
                </a:endParaRPr>
              </a:p>
            </p:txBody>
          </p:sp>
          <p:sp>
            <p:nvSpPr>
              <p:cNvPr id="415" name="Google Shape;415;p9"/>
              <p:cNvSpPr/>
              <p:nvPr/>
            </p:nvSpPr>
            <p:spPr>
              <a:xfrm>
                <a:off x="8504977" y="426753"/>
                <a:ext cx="307200" cy="266100"/>
              </a:xfrm>
              <a:prstGeom prst="hexagon">
                <a:avLst>
                  <a:gd name="adj" fmla="val 25000"/>
                  <a:gd name="vf" fmla="val 115470"/>
                </a:avLst>
              </a:prstGeom>
              <a:solidFill>
                <a:srgbClr val="AFE0D9">
                  <a:alpha val="59490"/>
                </a:srgbClr>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Arial" panose="020B0604020202020204" pitchFamily="34" charset="0"/>
                  <a:ea typeface="Lato"/>
                  <a:cs typeface="Arial" panose="020B0604020202020204" pitchFamily="34" charset="0"/>
                  <a:sym typeface="Lato"/>
                </a:endParaRPr>
              </a:p>
            </p:txBody>
          </p:sp>
        </p:grpSp>
      </p:gr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19"/>
        <p:cNvGrpSpPr/>
        <p:nvPr/>
      </p:nvGrpSpPr>
      <p:grpSpPr>
        <a:xfrm>
          <a:off x="0" y="0"/>
          <a:ext cx="0" cy="0"/>
          <a:chOff x="0" y="0"/>
          <a:chExt cx="0" cy="0"/>
        </a:xfrm>
      </p:grpSpPr>
      <p:sp>
        <p:nvSpPr>
          <p:cNvPr id="420" name="Google Shape;420;p11"/>
          <p:cNvSpPr>
            <a:spLocks noGrp="1"/>
          </p:cNvSpPr>
          <p:nvPr>
            <p:ph type="pic" idx="2"/>
          </p:nvPr>
        </p:nvSpPr>
        <p:spPr>
          <a:xfrm>
            <a:off x="2072100" y="2450675"/>
            <a:ext cx="4999800" cy="2157900"/>
          </a:xfrm>
          <a:prstGeom prst="rect">
            <a:avLst/>
          </a:prstGeom>
          <a:noFill/>
          <a:ln w="9525" cap="flat" cmpd="sng">
            <a:solidFill>
              <a:schemeClr val="dk2"/>
            </a:solidFill>
            <a:prstDash val="solid"/>
            <a:round/>
            <a:headEnd type="none" w="sm" len="sm"/>
            <a:tailEnd type="none" w="sm" len="sm"/>
          </a:ln>
        </p:spPr>
      </p:sp>
      <p:sp>
        <p:nvSpPr>
          <p:cNvPr id="421" name="Google Shape;421;p11"/>
          <p:cNvSpPr txBox="1">
            <a:spLocks noGrp="1"/>
          </p:cNvSpPr>
          <p:nvPr>
            <p:ph type="title" hasCustomPrompt="1"/>
          </p:nvPr>
        </p:nvSpPr>
        <p:spPr>
          <a:xfrm>
            <a:off x="1982725" y="824100"/>
            <a:ext cx="5178600" cy="1039800"/>
          </a:xfrm>
          <a:prstGeom prst="rect">
            <a:avLst/>
          </a:prstGeom>
        </p:spPr>
        <p:txBody>
          <a:bodyPr spcFirstLastPara="1" wrap="square" lIns="91425" tIns="91425" rIns="91425" bIns="91425" anchor="b" anchorCtr="0">
            <a:noAutofit/>
          </a:bodyPr>
          <a:lstStyle>
            <a:lvl1pPr marL="0" marR="0" lvl="0" indent="0" algn="ctr" rtl="0">
              <a:lnSpc>
                <a:spcPct val="100000"/>
              </a:lnSpc>
              <a:spcBef>
                <a:spcPts val="0"/>
              </a:spcBef>
              <a:spcAft>
                <a:spcPts val="0"/>
              </a:spcAft>
              <a:buSzPts val="9600"/>
              <a:buNone/>
              <a:defRPr sz="6000">
                <a:latin typeface="Arial" panose="020B0604020202020204" pitchFamily="34" charset="0"/>
                <a:cs typeface="Arial" panose="020B0604020202020204" pitchFamily="34" charset="0"/>
              </a:defRPr>
            </a:lvl1pPr>
            <a:lvl2pPr lvl="1" algn="ctr">
              <a:spcBef>
                <a:spcPts val="0"/>
              </a:spcBef>
              <a:spcAft>
                <a:spcPts val="0"/>
              </a:spcAft>
              <a:buSzPts val="9600"/>
              <a:buNone/>
              <a:defRPr sz="9600"/>
            </a:lvl2pPr>
            <a:lvl3pPr lvl="2" algn="ctr">
              <a:spcBef>
                <a:spcPts val="0"/>
              </a:spcBef>
              <a:spcAft>
                <a:spcPts val="0"/>
              </a:spcAft>
              <a:buSzPts val="9600"/>
              <a:buNone/>
              <a:defRPr sz="9600"/>
            </a:lvl3pPr>
            <a:lvl4pPr lvl="3" algn="ctr">
              <a:spcBef>
                <a:spcPts val="0"/>
              </a:spcBef>
              <a:spcAft>
                <a:spcPts val="0"/>
              </a:spcAft>
              <a:buSzPts val="9600"/>
              <a:buNone/>
              <a:defRPr sz="9600"/>
            </a:lvl4pPr>
            <a:lvl5pPr lvl="4" algn="ctr">
              <a:spcBef>
                <a:spcPts val="0"/>
              </a:spcBef>
              <a:spcAft>
                <a:spcPts val="0"/>
              </a:spcAft>
              <a:buSzPts val="9600"/>
              <a:buNone/>
              <a:defRPr sz="9600"/>
            </a:lvl5pPr>
            <a:lvl6pPr lvl="5" algn="ctr">
              <a:spcBef>
                <a:spcPts val="0"/>
              </a:spcBef>
              <a:spcAft>
                <a:spcPts val="0"/>
              </a:spcAft>
              <a:buSzPts val="9600"/>
              <a:buNone/>
              <a:defRPr sz="9600"/>
            </a:lvl6pPr>
            <a:lvl7pPr lvl="6" algn="ctr">
              <a:spcBef>
                <a:spcPts val="0"/>
              </a:spcBef>
              <a:spcAft>
                <a:spcPts val="0"/>
              </a:spcAft>
              <a:buSzPts val="9600"/>
              <a:buNone/>
              <a:defRPr sz="9600"/>
            </a:lvl7pPr>
            <a:lvl8pPr lvl="7" algn="ctr">
              <a:spcBef>
                <a:spcPts val="0"/>
              </a:spcBef>
              <a:spcAft>
                <a:spcPts val="0"/>
              </a:spcAft>
              <a:buSzPts val="9600"/>
              <a:buNone/>
              <a:defRPr sz="9600"/>
            </a:lvl8pPr>
            <a:lvl9pPr lvl="8" algn="ctr">
              <a:spcBef>
                <a:spcPts val="0"/>
              </a:spcBef>
              <a:spcAft>
                <a:spcPts val="0"/>
              </a:spcAft>
              <a:buSzPts val="9600"/>
              <a:buNone/>
              <a:defRPr sz="9600"/>
            </a:lvl9pPr>
          </a:lstStyle>
          <a:p>
            <a:r>
              <a:t>xx%</a:t>
            </a:r>
          </a:p>
        </p:txBody>
      </p:sp>
      <p:sp>
        <p:nvSpPr>
          <p:cNvPr id="422" name="Google Shape;422;p11"/>
          <p:cNvSpPr txBox="1">
            <a:spLocks noGrp="1"/>
          </p:cNvSpPr>
          <p:nvPr>
            <p:ph type="subTitle" idx="1"/>
          </p:nvPr>
        </p:nvSpPr>
        <p:spPr>
          <a:xfrm>
            <a:off x="1982725" y="1836826"/>
            <a:ext cx="5178600" cy="3879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600"/>
              <a:buNone/>
              <a:defRPr sz="1600">
                <a:latin typeface="Arial" panose="020B0604020202020204" pitchFamily="34" charset="0"/>
                <a:cs typeface="Arial" panose="020B0604020202020204" pitchFamily="34" charset="0"/>
              </a:defRPr>
            </a:lvl1pPr>
            <a:lvl2pPr lvl="1" algn="ctr" rtl="0">
              <a:lnSpc>
                <a:spcPct val="100000"/>
              </a:lnSpc>
              <a:spcBef>
                <a:spcPts val="0"/>
              </a:spcBef>
              <a:spcAft>
                <a:spcPts val="0"/>
              </a:spcAft>
              <a:buSzPts val="1600"/>
              <a:buNone/>
              <a:defRPr sz="1600"/>
            </a:lvl2pPr>
            <a:lvl3pPr lvl="2" algn="ctr" rtl="0">
              <a:lnSpc>
                <a:spcPct val="100000"/>
              </a:lnSpc>
              <a:spcBef>
                <a:spcPts val="0"/>
              </a:spcBef>
              <a:spcAft>
                <a:spcPts val="0"/>
              </a:spcAft>
              <a:buSzPts val="1600"/>
              <a:buNone/>
              <a:defRPr sz="1600"/>
            </a:lvl3pPr>
            <a:lvl4pPr lvl="3" algn="ctr" rtl="0">
              <a:lnSpc>
                <a:spcPct val="100000"/>
              </a:lnSpc>
              <a:spcBef>
                <a:spcPts val="0"/>
              </a:spcBef>
              <a:spcAft>
                <a:spcPts val="0"/>
              </a:spcAft>
              <a:buSzPts val="1600"/>
              <a:buNone/>
              <a:defRPr sz="1600"/>
            </a:lvl4pPr>
            <a:lvl5pPr lvl="4" algn="ctr" rtl="0">
              <a:lnSpc>
                <a:spcPct val="100000"/>
              </a:lnSpc>
              <a:spcBef>
                <a:spcPts val="0"/>
              </a:spcBef>
              <a:spcAft>
                <a:spcPts val="0"/>
              </a:spcAft>
              <a:buSzPts val="1600"/>
              <a:buNone/>
              <a:defRPr sz="1600"/>
            </a:lvl5pPr>
            <a:lvl6pPr lvl="5" algn="ctr" rtl="0">
              <a:lnSpc>
                <a:spcPct val="100000"/>
              </a:lnSpc>
              <a:spcBef>
                <a:spcPts val="0"/>
              </a:spcBef>
              <a:spcAft>
                <a:spcPts val="0"/>
              </a:spcAft>
              <a:buSzPts val="1600"/>
              <a:buNone/>
              <a:defRPr sz="1600"/>
            </a:lvl6pPr>
            <a:lvl7pPr lvl="6" algn="ctr" rtl="0">
              <a:lnSpc>
                <a:spcPct val="100000"/>
              </a:lnSpc>
              <a:spcBef>
                <a:spcPts val="0"/>
              </a:spcBef>
              <a:spcAft>
                <a:spcPts val="0"/>
              </a:spcAft>
              <a:buSzPts val="1600"/>
              <a:buNone/>
              <a:defRPr sz="1600"/>
            </a:lvl7pPr>
            <a:lvl8pPr lvl="7" algn="ctr" rtl="0">
              <a:lnSpc>
                <a:spcPct val="100000"/>
              </a:lnSpc>
              <a:spcBef>
                <a:spcPts val="0"/>
              </a:spcBef>
              <a:spcAft>
                <a:spcPts val="0"/>
              </a:spcAft>
              <a:buSzPts val="1600"/>
              <a:buNone/>
              <a:defRPr sz="1600"/>
            </a:lvl8pPr>
            <a:lvl9pPr lvl="8" algn="ctr" rtl="0">
              <a:lnSpc>
                <a:spcPct val="100000"/>
              </a:lnSpc>
              <a:spcBef>
                <a:spcPts val="0"/>
              </a:spcBef>
              <a:spcAft>
                <a:spcPts val="0"/>
              </a:spcAft>
              <a:buSzPts val="1600"/>
              <a:buNone/>
              <a:defRPr sz="1600"/>
            </a:lvl9pPr>
          </a:lstStyle>
          <a:p>
            <a:endParaRPr/>
          </a:p>
        </p:txBody>
      </p:sp>
      <p:grpSp>
        <p:nvGrpSpPr>
          <p:cNvPr id="423" name="Google Shape;423;p11"/>
          <p:cNvGrpSpPr/>
          <p:nvPr/>
        </p:nvGrpSpPr>
        <p:grpSpPr>
          <a:xfrm>
            <a:off x="-834447" y="-1018100"/>
            <a:ext cx="10786585" cy="2946365"/>
            <a:chOff x="-834447" y="-1018100"/>
            <a:chExt cx="10786585" cy="2946365"/>
          </a:xfrm>
        </p:grpSpPr>
        <p:grpSp>
          <p:nvGrpSpPr>
            <p:cNvPr id="424" name="Google Shape;424;p11"/>
            <p:cNvGrpSpPr/>
            <p:nvPr/>
          </p:nvGrpSpPr>
          <p:grpSpPr>
            <a:xfrm flipH="1">
              <a:off x="6534334" y="-1018100"/>
              <a:ext cx="3417803" cy="2444748"/>
              <a:chOff x="5222059" y="1707050"/>
              <a:chExt cx="3417803" cy="2444748"/>
            </a:xfrm>
          </p:grpSpPr>
          <p:grpSp>
            <p:nvGrpSpPr>
              <p:cNvPr id="425" name="Google Shape;425;p11"/>
              <p:cNvGrpSpPr/>
              <p:nvPr/>
            </p:nvGrpSpPr>
            <p:grpSpPr>
              <a:xfrm>
                <a:off x="6230684" y="2436004"/>
                <a:ext cx="1245819" cy="1079037"/>
                <a:chOff x="8022925" y="186250"/>
                <a:chExt cx="815700" cy="706500"/>
              </a:xfrm>
            </p:grpSpPr>
            <p:sp>
              <p:nvSpPr>
                <p:cNvPr id="426" name="Google Shape;426;p11"/>
                <p:cNvSpPr/>
                <p:nvPr/>
              </p:nvSpPr>
              <p:spPr>
                <a:xfrm>
                  <a:off x="8022925" y="186250"/>
                  <a:ext cx="815700" cy="706500"/>
                </a:xfrm>
                <a:prstGeom prst="hexagon">
                  <a:avLst>
                    <a:gd name="adj" fmla="val 25000"/>
                    <a:gd name="vf" fmla="val 115470"/>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Arial" panose="020B0604020202020204" pitchFamily="34" charset="0"/>
                    <a:ea typeface="Lato"/>
                    <a:cs typeface="Arial" panose="020B0604020202020204" pitchFamily="34" charset="0"/>
                    <a:sym typeface="Lato"/>
                  </a:endParaRPr>
                </a:p>
              </p:txBody>
            </p:sp>
            <p:sp>
              <p:nvSpPr>
                <p:cNvPr id="427" name="Google Shape;427;p11"/>
                <p:cNvSpPr/>
                <p:nvPr/>
              </p:nvSpPr>
              <p:spPr>
                <a:xfrm>
                  <a:off x="8066182" y="223764"/>
                  <a:ext cx="729300" cy="631500"/>
                </a:xfrm>
                <a:prstGeom prst="hexagon">
                  <a:avLst>
                    <a:gd name="adj" fmla="val 25000"/>
                    <a:gd name="vf" fmla="val 115470"/>
                  </a:avLst>
                </a:prstGeom>
                <a:no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Arial" panose="020B0604020202020204" pitchFamily="34" charset="0"/>
                    <a:ea typeface="Lato"/>
                    <a:cs typeface="Arial" panose="020B0604020202020204" pitchFamily="34" charset="0"/>
                    <a:sym typeface="Lato"/>
                  </a:endParaRPr>
                </a:p>
              </p:txBody>
            </p:sp>
            <p:sp>
              <p:nvSpPr>
                <p:cNvPr id="428" name="Google Shape;428;p11"/>
                <p:cNvSpPr/>
                <p:nvPr/>
              </p:nvSpPr>
              <p:spPr>
                <a:xfrm>
                  <a:off x="8240438" y="374705"/>
                  <a:ext cx="380700" cy="329700"/>
                </a:xfrm>
                <a:prstGeom prst="hexagon">
                  <a:avLst>
                    <a:gd name="adj" fmla="val 25000"/>
                    <a:gd name="vf" fmla="val 115470"/>
                  </a:avLst>
                </a:prstGeom>
                <a:solidFill>
                  <a:schemeClr val="accent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Arial" panose="020B0604020202020204" pitchFamily="34" charset="0"/>
                    <a:ea typeface="Lato"/>
                    <a:cs typeface="Arial" panose="020B0604020202020204" pitchFamily="34" charset="0"/>
                    <a:sym typeface="Lato"/>
                  </a:endParaRPr>
                </a:p>
              </p:txBody>
            </p:sp>
          </p:grpSp>
          <p:grpSp>
            <p:nvGrpSpPr>
              <p:cNvPr id="429" name="Google Shape;429;p11"/>
              <p:cNvGrpSpPr/>
              <p:nvPr/>
            </p:nvGrpSpPr>
            <p:grpSpPr>
              <a:xfrm>
                <a:off x="5222059" y="3089020"/>
                <a:ext cx="1008613" cy="873587"/>
                <a:chOff x="8022925" y="186250"/>
                <a:chExt cx="815700" cy="706500"/>
              </a:xfrm>
            </p:grpSpPr>
            <p:sp>
              <p:nvSpPr>
                <p:cNvPr id="430" name="Google Shape;430;p11"/>
                <p:cNvSpPr/>
                <p:nvPr/>
              </p:nvSpPr>
              <p:spPr>
                <a:xfrm>
                  <a:off x="8022925" y="186250"/>
                  <a:ext cx="815700" cy="706500"/>
                </a:xfrm>
                <a:prstGeom prst="hexagon">
                  <a:avLst>
                    <a:gd name="adj" fmla="val 25000"/>
                    <a:gd name="vf" fmla="val 115470"/>
                  </a:avLst>
                </a:prstGeom>
                <a:no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Arial" panose="020B0604020202020204" pitchFamily="34" charset="0"/>
                    <a:ea typeface="Lato"/>
                    <a:cs typeface="Arial" panose="020B0604020202020204" pitchFamily="34" charset="0"/>
                    <a:sym typeface="Lato"/>
                  </a:endParaRPr>
                </a:p>
              </p:txBody>
            </p:sp>
            <p:sp>
              <p:nvSpPr>
                <p:cNvPr id="431" name="Google Shape;431;p11"/>
                <p:cNvSpPr/>
                <p:nvPr/>
              </p:nvSpPr>
              <p:spPr>
                <a:xfrm>
                  <a:off x="8066182" y="223764"/>
                  <a:ext cx="729300" cy="631500"/>
                </a:xfrm>
                <a:prstGeom prst="hexagon">
                  <a:avLst>
                    <a:gd name="adj" fmla="val 25000"/>
                    <a:gd name="vf" fmla="val 115470"/>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Arial" panose="020B0604020202020204" pitchFamily="34" charset="0"/>
                    <a:ea typeface="Lato"/>
                    <a:cs typeface="Arial" panose="020B0604020202020204" pitchFamily="34" charset="0"/>
                    <a:sym typeface="Lato"/>
                  </a:endParaRPr>
                </a:p>
              </p:txBody>
            </p:sp>
          </p:grpSp>
          <p:grpSp>
            <p:nvGrpSpPr>
              <p:cNvPr id="432" name="Google Shape;432;p11"/>
              <p:cNvGrpSpPr/>
              <p:nvPr/>
            </p:nvGrpSpPr>
            <p:grpSpPr>
              <a:xfrm>
                <a:off x="6286990" y="3642694"/>
                <a:ext cx="587793" cy="509104"/>
                <a:chOff x="8022925" y="186250"/>
                <a:chExt cx="815700" cy="706500"/>
              </a:xfrm>
            </p:grpSpPr>
            <p:sp>
              <p:nvSpPr>
                <p:cNvPr id="433" name="Google Shape;433;p11"/>
                <p:cNvSpPr/>
                <p:nvPr/>
              </p:nvSpPr>
              <p:spPr>
                <a:xfrm>
                  <a:off x="8022925" y="186250"/>
                  <a:ext cx="815700" cy="706500"/>
                </a:xfrm>
                <a:prstGeom prst="hexagon">
                  <a:avLst>
                    <a:gd name="adj" fmla="val 25000"/>
                    <a:gd name="vf" fmla="val 115470"/>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Arial" panose="020B0604020202020204" pitchFamily="34" charset="0"/>
                    <a:ea typeface="Lato"/>
                    <a:cs typeface="Arial" panose="020B0604020202020204" pitchFamily="34" charset="0"/>
                    <a:sym typeface="Lato"/>
                  </a:endParaRPr>
                </a:p>
              </p:txBody>
            </p:sp>
            <p:sp>
              <p:nvSpPr>
                <p:cNvPr id="434" name="Google Shape;434;p11"/>
                <p:cNvSpPr/>
                <p:nvPr/>
              </p:nvSpPr>
              <p:spPr>
                <a:xfrm>
                  <a:off x="8114217" y="265360"/>
                  <a:ext cx="633300" cy="548400"/>
                </a:xfrm>
                <a:prstGeom prst="hexagon">
                  <a:avLst>
                    <a:gd name="adj" fmla="val 25000"/>
                    <a:gd name="vf" fmla="val 115470"/>
                  </a:avLst>
                </a:prstGeom>
                <a:no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Arial" panose="020B0604020202020204" pitchFamily="34" charset="0"/>
                    <a:ea typeface="Lato"/>
                    <a:cs typeface="Arial" panose="020B0604020202020204" pitchFamily="34" charset="0"/>
                    <a:sym typeface="Lato"/>
                  </a:endParaRPr>
                </a:p>
              </p:txBody>
            </p:sp>
          </p:grpSp>
          <p:sp>
            <p:nvSpPr>
              <p:cNvPr id="435" name="Google Shape;435;p11"/>
              <p:cNvSpPr/>
              <p:nvPr/>
            </p:nvSpPr>
            <p:spPr>
              <a:xfrm>
                <a:off x="6178600" y="2924425"/>
                <a:ext cx="102300" cy="102300"/>
              </a:xfrm>
              <a:prstGeom prst="ellipse">
                <a:avLst/>
              </a:prstGeom>
              <a:solidFill>
                <a:schemeClr val="lt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Arial" panose="020B0604020202020204" pitchFamily="34" charset="0"/>
                  <a:ea typeface="Lato"/>
                  <a:cs typeface="Arial" panose="020B0604020202020204" pitchFamily="34" charset="0"/>
                  <a:sym typeface="Lato"/>
                </a:endParaRPr>
              </a:p>
            </p:txBody>
          </p:sp>
          <p:grpSp>
            <p:nvGrpSpPr>
              <p:cNvPr id="436" name="Google Shape;436;p11"/>
              <p:cNvGrpSpPr/>
              <p:nvPr/>
            </p:nvGrpSpPr>
            <p:grpSpPr>
              <a:xfrm>
                <a:off x="7766819" y="2597416"/>
                <a:ext cx="873044" cy="756167"/>
                <a:chOff x="8022925" y="186250"/>
                <a:chExt cx="815700" cy="706500"/>
              </a:xfrm>
            </p:grpSpPr>
            <p:sp>
              <p:nvSpPr>
                <p:cNvPr id="437" name="Google Shape;437;p11"/>
                <p:cNvSpPr/>
                <p:nvPr/>
              </p:nvSpPr>
              <p:spPr>
                <a:xfrm>
                  <a:off x="8022925" y="186250"/>
                  <a:ext cx="815700" cy="706500"/>
                </a:xfrm>
                <a:prstGeom prst="hexagon">
                  <a:avLst>
                    <a:gd name="adj" fmla="val 25000"/>
                    <a:gd name="vf" fmla="val 115470"/>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Arial" panose="020B0604020202020204" pitchFamily="34" charset="0"/>
                    <a:ea typeface="Lato"/>
                    <a:cs typeface="Arial" panose="020B0604020202020204" pitchFamily="34" charset="0"/>
                    <a:sym typeface="Lato"/>
                  </a:endParaRPr>
                </a:p>
              </p:txBody>
            </p:sp>
            <p:sp>
              <p:nvSpPr>
                <p:cNvPr id="438" name="Google Shape;438;p11"/>
                <p:cNvSpPr/>
                <p:nvPr/>
              </p:nvSpPr>
              <p:spPr>
                <a:xfrm>
                  <a:off x="8133718" y="282237"/>
                  <a:ext cx="594300" cy="514500"/>
                </a:xfrm>
                <a:prstGeom prst="hexagon">
                  <a:avLst>
                    <a:gd name="adj" fmla="val 25000"/>
                    <a:gd name="vf" fmla="val 115470"/>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Arial" panose="020B0604020202020204" pitchFamily="34" charset="0"/>
                    <a:ea typeface="Lato"/>
                    <a:cs typeface="Arial" panose="020B0604020202020204" pitchFamily="34" charset="0"/>
                    <a:sym typeface="Lato"/>
                  </a:endParaRPr>
                </a:p>
              </p:txBody>
            </p:sp>
            <p:sp>
              <p:nvSpPr>
                <p:cNvPr id="439" name="Google Shape;439;p11"/>
                <p:cNvSpPr/>
                <p:nvPr/>
              </p:nvSpPr>
              <p:spPr>
                <a:xfrm>
                  <a:off x="8240438" y="374705"/>
                  <a:ext cx="380700" cy="329700"/>
                </a:xfrm>
                <a:prstGeom prst="hexagon">
                  <a:avLst>
                    <a:gd name="adj" fmla="val 25000"/>
                    <a:gd name="vf" fmla="val 115470"/>
                  </a:avLst>
                </a:prstGeom>
                <a:no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Arial" panose="020B0604020202020204" pitchFamily="34" charset="0"/>
                    <a:ea typeface="Lato"/>
                    <a:cs typeface="Arial" panose="020B0604020202020204" pitchFamily="34" charset="0"/>
                    <a:sym typeface="Lato"/>
                  </a:endParaRPr>
                </a:p>
              </p:txBody>
            </p:sp>
          </p:grpSp>
          <p:sp>
            <p:nvSpPr>
              <p:cNvPr id="440" name="Google Shape;440;p11"/>
              <p:cNvSpPr/>
              <p:nvPr/>
            </p:nvSpPr>
            <p:spPr>
              <a:xfrm>
                <a:off x="7394176" y="3089024"/>
                <a:ext cx="457200" cy="396000"/>
              </a:xfrm>
              <a:prstGeom prst="hexagon">
                <a:avLst>
                  <a:gd name="adj" fmla="val 25000"/>
                  <a:gd name="vf" fmla="val 115470"/>
                </a:avLst>
              </a:prstGeom>
              <a:no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Arial" panose="020B0604020202020204" pitchFamily="34" charset="0"/>
                  <a:ea typeface="Lato"/>
                  <a:cs typeface="Arial" panose="020B0604020202020204" pitchFamily="34" charset="0"/>
                  <a:sym typeface="Lato"/>
                </a:endParaRPr>
              </a:p>
            </p:txBody>
          </p:sp>
          <p:sp>
            <p:nvSpPr>
              <p:cNvPr id="441" name="Google Shape;441;p11"/>
              <p:cNvSpPr/>
              <p:nvPr/>
            </p:nvSpPr>
            <p:spPr>
              <a:xfrm>
                <a:off x="7640363" y="2759575"/>
                <a:ext cx="102300" cy="102300"/>
              </a:xfrm>
              <a:prstGeom prst="ellipse">
                <a:avLst/>
              </a:prstGeom>
              <a:solidFill>
                <a:schemeClr val="lt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Arial" panose="020B0604020202020204" pitchFamily="34" charset="0"/>
                  <a:ea typeface="Lato"/>
                  <a:cs typeface="Arial" panose="020B0604020202020204" pitchFamily="34" charset="0"/>
                  <a:sym typeface="Lato"/>
                </a:endParaRPr>
              </a:p>
            </p:txBody>
          </p:sp>
          <p:sp>
            <p:nvSpPr>
              <p:cNvPr id="442" name="Google Shape;442;p11"/>
              <p:cNvSpPr/>
              <p:nvPr/>
            </p:nvSpPr>
            <p:spPr>
              <a:xfrm>
                <a:off x="7044827" y="3642703"/>
                <a:ext cx="307200" cy="266100"/>
              </a:xfrm>
              <a:prstGeom prst="hexagon">
                <a:avLst>
                  <a:gd name="adj" fmla="val 25000"/>
                  <a:gd name="vf" fmla="val 115470"/>
                </a:avLst>
              </a:prstGeom>
              <a:solidFill>
                <a:srgbClr val="AFE0D9">
                  <a:alpha val="59490"/>
                </a:srgbClr>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Arial" panose="020B0604020202020204" pitchFamily="34" charset="0"/>
                  <a:ea typeface="Lato"/>
                  <a:cs typeface="Arial" panose="020B0604020202020204" pitchFamily="34" charset="0"/>
                  <a:sym typeface="Lato"/>
                </a:endParaRPr>
              </a:p>
            </p:txBody>
          </p:sp>
          <p:grpSp>
            <p:nvGrpSpPr>
              <p:cNvPr id="443" name="Google Shape;443;p11"/>
              <p:cNvGrpSpPr/>
              <p:nvPr/>
            </p:nvGrpSpPr>
            <p:grpSpPr>
              <a:xfrm>
                <a:off x="6012275" y="1707050"/>
                <a:ext cx="1754544" cy="1381970"/>
                <a:chOff x="6012275" y="1707050"/>
                <a:chExt cx="1754544" cy="1381970"/>
              </a:xfrm>
            </p:grpSpPr>
            <p:grpSp>
              <p:nvGrpSpPr>
                <p:cNvPr id="444" name="Google Shape;444;p11"/>
                <p:cNvGrpSpPr/>
                <p:nvPr/>
              </p:nvGrpSpPr>
              <p:grpSpPr>
                <a:xfrm>
                  <a:off x="6012275" y="2285500"/>
                  <a:ext cx="1754544" cy="803520"/>
                  <a:chOff x="6012275" y="2285500"/>
                  <a:chExt cx="1754544" cy="803520"/>
                </a:xfrm>
              </p:grpSpPr>
              <p:cxnSp>
                <p:nvCxnSpPr>
                  <p:cNvPr id="445" name="Google Shape;445;p11"/>
                  <p:cNvCxnSpPr>
                    <a:stCxn id="437" idx="3"/>
                  </p:cNvCxnSpPr>
                  <p:nvPr/>
                </p:nvCxnSpPr>
                <p:spPr>
                  <a:xfrm rot="10800000">
                    <a:off x="7612919" y="2975499"/>
                    <a:ext cx="153900" cy="0"/>
                  </a:xfrm>
                  <a:prstGeom prst="straightConnector1">
                    <a:avLst/>
                  </a:prstGeom>
                  <a:noFill/>
                  <a:ln w="9525" cap="flat" cmpd="sng">
                    <a:solidFill>
                      <a:schemeClr val="dk2"/>
                    </a:solidFill>
                    <a:prstDash val="solid"/>
                    <a:round/>
                    <a:headEnd type="none" w="med" len="med"/>
                    <a:tailEnd type="none" w="med" len="med"/>
                  </a:ln>
                </p:spPr>
              </p:cxnSp>
              <p:grpSp>
                <p:nvGrpSpPr>
                  <p:cNvPr id="446" name="Google Shape;446;p11"/>
                  <p:cNvGrpSpPr/>
                  <p:nvPr/>
                </p:nvGrpSpPr>
                <p:grpSpPr>
                  <a:xfrm>
                    <a:off x="6012275" y="2285500"/>
                    <a:ext cx="1603950" cy="803520"/>
                    <a:chOff x="6012275" y="2285500"/>
                    <a:chExt cx="1603950" cy="803520"/>
                  </a:xfrm>
                </p:grpSpPr>
                <p:cxnSp>
                  <p:nvCxnSpPr>
                    <p:cNvPr id="447" name="Google Shape;447;p11"/>
                    <p:cNvCxnSpPr/>
                    <p:nvPr/>
                  </p:nvCxnSpPr>
                  <p:spPr>
                    <a:xfrm rot="10800000">
                      <a:off x="7262825" y="2285500"/>
                      <a:ext cx="353400" cy="690000"/>
                    </a:xfrm>
                    <a:prstGeom prst="straightConnector1">
                      <a:avLst/>
                    </a:prstGeom>
                    <a:noFill/>
                    <a:ln w="9525" cap="flat" cmpd="sng">
                      <a:solidFill>
                        <a:schemeClr val="dk2"/>
                      </a:solidFill>
                      <a:prstDash val="solid"/>
                      <a:round/>
                      <a:headEnd type="none" w="med" len="med"/>
                      <a:tailEnd type="none" w="med" len="med"/>
                    </a:ln>
                  </p:spPr>
                </p:cxnSp>
                <p:cxnSp>
                  <p:nvCxnSpPr>
                    <p:cNvPr id="448" name="Google Shape;448;p11"/>
                    <p:cNvCxnSpPr/>
                    <p:nvPr/>
                  </p:nvCxnSpPr>
                  <p:spPr>
                    <a:xfrm rot="10800000">
                      <a:off x="6405500" y="2289200"/>
                      <a:ext cx="861000" cy="0"/>
                    </a:xfrm>
                    <a:prstGeom prst="straightConnector1">
                      <a:avLst/>
                    </a:prstGeom>
                    <a:noFill/>
                    <a:ln w="9525" cap="flat" cmpd="sng">
                      <a:solidFill>
                        <a:schemeClr val="dk2"/>
                      </a:solidFill>
                      <a:prstDash val="solid"/>
                      <a:round/>
                      <a:headEnd type="none" w="med" len="med"/>
                      <a:tailEnd type="none" w="med" len="med"/>
                    </a:ln>
                  </p:spPr>
                </p:cxnSp>
                <p:cxnSp>
                  <p:nvCxnSpPr>
                    <p:cNvPr id="449" name="Google Shape;449;p11"/>
                    <p:cNvCxnSpPr>
                      <a:stCxn id="430" idx="5"/>
                    </p:cNvCxnSpPr>
                    <p:nvPr/>
                  </p:nvCxnSpPr>
                  <p:spPr>
                    <a:xfrm rot="10800000" flipH="1">
                      <a:off x="6012275" y="2285620"/>
                      <a:ext cx="395400" cy="803400"/>
                    </a:xfrm>
                    <a:prstGeom prst="straightConnector1">
                      <a:avLst/>
                    </a:prstGeom>
                    <a:noFill/>
                    <a:ln w="9525" cap="flat" cmpd="sng">
                      <a:solidFill>
                        <a:schemeClr val="dk2"/>
                      </a:solidFill>
                      <a:prstDash val="solid"/>
                      <a:round/>
                      <a:headEnd type="none" w="med" len="med"/>
                      <a:tailEnd type="none" w="med" len="med"/>
                    </a:ln>
                  </p:spPr>
                </p:cxnSp>
              </p:grpSp>
              <p:sp>
                <p:nvSpPr>
                  <p:cNvPr id="450" name="Google Shape;450;p11"/>
                  <p:cNvSpPr/>
                  <p:nvPr/>
                </p:nvSpPr>
                <p:spPr>
                  <a:xfrm>
                    <a:off x="7584350" y="2943050"/>
                    <a:ext cx="64800" cy="64800"/>
                  </a:xfrm>
                  <a:prstGeom prst="ellipse">
                    <a:avLst/>
                  </a:prstGeom>
                  <a:solidFill>
                    <a:schemeClr val="lt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Arial" panose="020B0604020202020204" pitchFamily="34" charset="0"/>
                      <a:ea typeface="Lato"/>
                      <a:cs typeface="Arial" panose="020B0604020202020204" pitchFamily="34" charset="0"/>
                      <a:sym typeface="Lato"/>
                    </a:endParaRPr>
                  </a:p>
                </p:txBody>
              </p:sp>
            </p:grpSp>
            <p:cxnSp>
              <p:nvCxnSpPr>
                <p:cNvPr id="451" name="Google Shape;451;p11"/>
                <p:cNvCxnSpPr/>
                <p:nvPr/>
              </p:nvCxnSpPr>
              <p:spPr>
                <a:xfrm rot="10800000" flipH="1">
                  <a:off x="7261350" y="1744525"/>
                  <a:ext cx="315600" cy="546300"/>
                </a:xfrm>
                <a:prstGeom prst="straightConnector1">
                  <a:avLst/>
                </a:prstGeom>
                <a:noFill/>
                <a:ln w="9525" cap="flat" cmpd="sng">
                  <a:solidFill>
                    <a:schemeClr val="dk2"/>
                  </a:solidFill>
                  <a:prstDash val="solid"/>
                  <a:round/>
                  <a:headEnd type="none" w="med" len="med"/>
                  <a:tailEnd type="none" w="med" len="med"/>
                </a:ln>
              </p:spPr>
            </p:cxnSp>
            <p:sp>
              <p:nvSpPr>
                <p:cNvPr id="452" name="Google Shape;452;p11"/>
                <p:cNvSpPr/>
                <p:nvPr/>
              </p:nvSpPr>
              <p:spPr>
                <a:xfrm>
                  <a:off x="7545125" y="1707050"/>
                  <a:ext cx="73500" cy="73200"/>
                </a:xfrm>
                <a:prstGeom prst="ellipse">
                  <a:avLst/>
                </a:prstGeom>
                <a:solidFill>
                  <a:schemeClr val="lt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Arial" panose="020B0604020202020204" pitchFamily="34" charset="0"/>
                    <a:ea typeface="Lato"/>
                    <a:cs typeface="Arial" panose="020B0604020202020204" pitchFamily="34" charset="0"/>
                    <a:sym typeface="Lato"/>
                  </a:endParaRPr>
                </a:p>
              </p:txBody>
            </p:sp>
          </p:grpSp>
          <p:sp>
            <p:nvSpPr>
              <p:cNvPr id="453" name="Google Shape;453;p11"/>
              <p:cNvSpPr/>
              <p:nvPr/>
            </p:nvSpPr>
            <p:spPr>
              <a:xfrm>
                <a:off x="5975025" y="3049300"/>
                <a:ext cx="78600" cy="78600"/>
              </a:xfrm>
              <a:prstGeom prst="ellipse">
                <a:avLst/>
              </a:prstGeom>
              <a:solidFill>
                <a:schemeClr val="lt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Arial" panose="020B0604020202020204" pitchFamily="34" charset="0"/>
                  <a:ea typeface="Lato"/>
                  <a:cs typeface="Arial" panose="020B0604020202020204" pitchFamily="34" charset="0"/>
                  <a:sym typeface="Lato"/>
                </a:endParaRPr>
              </a:p>
            </p:txBody>
          </p:sp>
        </p:grpSp>
        <p:grpSp>
          <p:nvGrpSpPr>
            <p:cNvPr id="454" name="Google Shape;454;p11"/>
            <p:cNvGrpSpPr/>
            <p:nvPr/>
          </p:nvGrpSpPr>
          <p:grpSpPr>
            <a:xfrm>
              <a:off x="-834447" y="-181574"/>
              <a:ext cx="2615301" cy="2109839"/>
              <a:chOff x="4428309" y="-851325"/>
              <a:chExt cx="2965866" cy="2392650"/>
            </a:xfrm>
          </p:grpSpPr>
          <p:grpSp>
            <p:nvGrpSpPr>
              <p:cNvPr id="455" name="Google Shape;455;p11"/>
              <p:cNvGrpSpPr/>
              <p:nvPr/>
            </p:nvGrpSpPr>
            <p:grpSpPr>
              <a:xfrm>
                <a:off x="4428309" y="-723871"/>
                <a:ext cx="1245819" cy="1079037"/>
                <a:chOff x="8022925" y="186250"/>
                <a:chExt cx="815700" cy="706500"/>
              </a:xfrm>
            </p:grpSpPr>
            <p:sp>
              <p:nvSpPr>
                <p:cNvPr id="456" name="Google Shape;456;p11"/>
                <p:cNvSpPr/>
                <p:nvPr/>
              </p:nvSpPr>
              <p:spPr>
                <a:xfrm>
                  <a:off x="8022925" y="186250"/>
                  <a:ext cx="815700" cy="706500"/>
                </a:xfrm>
                <a:prstGeom prst="hexagon">
                  <a:avLst>
                    <a:gd name="adj" fmla="val 25000"/>
                    <a:gd name="vf" fmla="val 115470"/>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Arial" panose="020B0604020202020204" pitchFamily="34" charset="0"/>
                    <a:ea typeface="Lato"/>
                    <a:cs typeface="Arial" panose="020B0604020202020204" pitchFamily="34" charset="0"/>
                    <a:sym typeface="Lato"/>
                  </a:endParaRPr>
                </a:p>
              </p:txBody>
            </p:sp>
            <p:sp>
              <p:nvSpPr>
                <p:cNvPr id="457" name="Google Shape;457;p11"/>
                <p:cNvSpPr/>
                <p:nvPr/>
              </p:nvSpPr>
              <p:spPr>
                <a:xfrm>
                  <a:off x="8066182" y="223764"/>
                  <a:ext cx="729300" cy="631500"/>
                </a:xfrm>
                <a:prstGeom prst="hexagon">
                  <a:avLst>
                    <a:gd name="adj" fmla="val 25000"/>
                    <a:gd name="vf" fmla="val 115470"/>
                  </a:avLst>
                </a:prstGeom>
                <a:no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Arial" panose="020B0604020202020204" pitchFamily="34" charset="0"/>
                    <a:ea typeface="Lato"/>
                    <a:cs typeface="Arial" panose="020B0604020202020204" pitchFamily="34" charset="0"/>
                    <a:sym typeface="Lato"/>
                  </a:endParaRPr>
                </a:p>
              </p:txBody>
            </p:sp>
            <p:sp>
              <p:nvSpPr>
                <p:cNvPr id="458" name="Google Shape;458;p11"/>
                <p:cNvSpPr/>
                <p:nvPr/>
              </p:nvSpPr>
              <p:spPr>
                <a:xfrm>
                  <a:off x="8355664" y="474499"/>
                  <a:ext cx="150300" cy="130200"/>
                </a:xfrm>
                <a:prstGeom prst="hexagon">
                  <a:avLst>
                    <a:gd name="adj" fmla="val 25000"/>
                    <a:gd name="vf" fmla="val 115470"/>
                  </a:avLst>
                </a:prstGeom>
                <a:solidFill>
                  <a:schemeClr val="accent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Arial" panose="020B0604020202020204" pitchFamily="34" charset="0"/>
                    <a:ea typeface="Lato"/>
                    <a:cs typeface="Arial" panose="020B0604020202020204" pitchFamily="34" charset="0"/>
                    <a:sym typeface="Lato"/>
                  </a:endParaRPr>
                </a:p>
              </p:txBody>
            </p:sp>
          </p:grpSp>
          <p:grpSp>
            <p:nvGrpSpPr>
              <p:cNvPr id="459" name="Google Shape;459;p11"/>
              <p:cNvGrpSpPr/>
              <p:nvPr/>
            </p:nvGrpSpPr>
            <p:grpSpPr>
              <a:xfrm>
                <a:off x="6360273" y="-338456"/>
                <a:ext cx="917499" cy="794671"/>
                <a:chOff x="8022925" y="186250"/>
                <a:chExt cx="815700" cy="706500"/>
              </a:xfrm>
            </p:grpSpPr>
            <p:sp>
              <p:nvSpPr>
                <p:cNvPr id="460" name="Google Shape;460;p11"/>
                <p:cNvSpPr/>
                <p:nvPr/>
              </p:nvSpPr>
              <p:spPr>
                <a:xfrm>
                  <a:off x="8022925" y="186250"/>
                  <a:ext cx="815700" cy="706500"/>
                </a:xfrm>
                <a:prstGeom prst="hexagon">
                  <a:avLst>
                    <a:gd name="adj" fmla="val 25000"/>
                    <a:gd name="vf" fmla="val 115470"/>
                  </a:avLst>
                </a:prstGeom>
                <a:solidFill>
                  <a:srgbClr val="AFE0D9">
                    <a:alpha val="59490"/>
                  </a:srgbClr>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Arial" panose="020B0604020202020204" pitchFamily="34" charset="0"/>
                    <a:ea typeface="Lato"/>
                    <a:cs typeface="Arial" panose="020B0604020202020204" pitchFamily="34" charset="0"/>
                    <a:sym typeface="Lato"/>
                  </a:endParaRPr>
                </a:p>
              </p:txBody>
            </p:sp>
            <p:sp>
              <p:nvSpPr>
                <p:cNvPr id="461" name="Google Shape;461;p11"/>
                <p:cNvSpPr/>
                <p:nvPr/>
              </p:nvSpPr>
              <p:spPr>
                <a:xfrm>
                  <a:off x="8169420" y="313166"/>
                  <a:ext cx="522900" cy="452700"/>
                </a:xfrm>
                <a:prstGeom prst="hexagon">
                  <a:avLst>
                    <a:gd name="adj" fmla="val 25000"/>
                    <a:gd name="vf" fmla="val 115470"/>
                  </a:avLst>
                </a:pr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Arial" panose="020B0604020202020204" pitchFamily="34" charset="0"/>
                    <a:ea typeface="Lato"/>
                    <a:cs typeface="Arial" panose="020B0604020202020204" pitchFamily="34" charset="0"/>
                    <a:sym typeface="Lato"/>
                  </a:endParaRPr>
                </a:p>
              </p:txBody>
            </p:sp>
          </p:grpSp>
          <p:grpSp>
            <p:nvGrpSpPr>
              <p:cNvPr id="462" name="Google Shape;462;p11"/>
              <p:cNvGrpSpPr/>
              <p:nvPr/>
            </p:nvGrpSpPr>
            <p:grpSpPr>
              <a:xfrm>
                <a:off x="5548840" y="-8756"/>
                <a:ext cx="587793" cy="509104"/>
                <a:chOff x="8022925" y="186250"/>
                <a:chExt cx="815700" cy="706500"/>
              </a:xfrm>
            </p:grpSpPr>
            <p:sp>
              <p:nvSpPr>
                <p:cNvPr id="463" name="Google Shape;463;p11"/>
                <p:cNvSpPr/>
                <p:nvPr/>
              </p:nvSpPr>
              <p:spPr>
                <a:xfrm>
                  <a:off x="8022925" y="186250"/>
                  <a:ext cx="815700" cy="706500"/>
                </a:xfrm>
                <a:prstGeom prst="hexagon">
                  <a:avLst>
                    <a:gd name="adj" fmla="val 25000"/>
                    <a:gd name="vf" fmla="val 115470"/>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Arial" panose="020B0604020202020204" pitchFamily="34" charset="0"/>
                    <a:ea typeface="Lato"/>
                    <a:cs typeface="Arial" panose="020B0604020202020204" pitchFamily="34" charset="0"/>
                    <a:sym typeface="Lato"/>
                  </a:endParaRPr>
                </a:p>
              </p:txBody>
            </p:sp>
            <p:sp>
              <p:nvSpPr>
                <p:cNvPr id="464" name="Google Shape;464;p11"/>
                <p:cNvSpPr/>
                <p:nvPr/>
              </p:nvSpPr>
              <p:spPr>
                <a:xfrm>
                  <a:off x="8114217" y="265360"/>
                  <a:ext cx="633300" cy="548400"/>
                </a:xfrm>
                <a:prstGeom prst="hexagon">
                  <a:avLst>
                    <a:gd name="adj" fmla="val 25000"/>
                    <a:gd name="vf" fmla="val 115470"/>
                  </a:avLst>
                </a:prstGeom>
                <a:no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Arial" panose="020B0604020202020204" pitchFamily="34" charset="0"/>
                    <a:ea typeface="Lato"/>
                    <a:cs typeface="Arial" panose="020B0604020202020204" pitchFamily="34" charset="0"/>
                    <a:sym typeface="Lato"/>
                  </a:endParaRPr>
                </a:p>
              </p:txBody>
            </p:sp>
          </p:grpSp>
          <p:grpSp>
            <p:nvGrpSpPr>
              <p:cNvPr id="465" name="Google Shape;465;p11"/>
              <p:cNvGrpSpPr/>
              <p:nvPr/>
            </p:nvGrpSpPr>
            <p:grpSpPr>
              <a:xfrm>
                <a:off x="6089765" y="600244"/>
                <a:ext cx="587793" cy="509104"/>
                <a:chOff x="8022925" y="186250"/>
                <a:chExt cx="815700" cy="706500"/>
              </a:xfrm>
            </p:grpSpPr>
            <p:sp>
              <p:nvSpPr>
                <p:cNvPr id="466" name="Google Shape;466;p11"/>
                <p:cNvSpPr/>
                <p:nvPr/>
              </p:nvSpPr>
              <p:spPr>
                <a:xfrm>
                  <a:off x="8022925" y="186250"/>
                  <a:ext cx="815700" cy="706500"/>
                </a:xfrm>
                <a:prstGeom prst="hexagon">
                  <a:avLst>
                    <a:gd name="adj" fmla="val 25000"/>
                    <a:gd name="vf" fmla="val 115470"/>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Arial" panose="020B0604020202020204" pitchFamily="34" charset="0"/>
                    <a:ea typeface="Lato"/>
                    <a:cs typeface="Arial" panose="020B0604020202020204" pitchFamily="34" charset="0"/>
                    <a:sym typeface="Lato"/>
                  </a:endParaRPr>
                </a:p>
              </p:txBody>
            </p:sp>
            <p:sp>
              <p:nvSpPr>
                <p:cNvPr id="467" name="Google Shape;467;p11"/>
                <p:cNvSpPr/>
                <p:nvPr/>
              </p:nvSpPr>
              <p:spPr>
                <a:xfrm>
                  <a:off x="8213302" y="351156"/>
                  <a:ext cx="435000" cy="376800"/>
                </a:xfrm>
                <a:prstGeom prst="hexagon">
                  <a:avLst>
                    <a:gd name="adj" fmla="val 25000"/>
                    <a:gd name="vf" fmla="val 115470"/>
                  </a:avLst>
                </a:prstGeom>
                <a:no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Arial" panose="020B0604020202020204" pitchFamily="34" charset="0"/>
                    <a:ea typeface="Lato"/>
                    <a:cs typeface="Arial" panose="020B0604020202020204" pitchFamily="34" charset="0"/>
                    <a:sym typeface="Lato"/>
                  </a:endParaRPr>
                </a:p>
              </p:txBody>
            </p:sp>
          </p:grpSp>
          <p:sp>
            <p:nvSpPr>
              <p:cNvPr id="468" name="Google Shape;468;p11"/>
              <p:cNvSpPr/>
              <p:nvPr/>
            </p:nvSpPr>
            <p:spPr>
              <a:xfrm>
                <a:off x="6499238" y="552125"/>
                <a:ext cx="102300" cy="102300"/>
              </a:xfrm>
              <a:prstGeom prst="ellipse">
                <a:avLst/>
              </a:prstGeom>
              <a:solidFill>
                <a:schemeClr val="lt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Arial" panose="020B0604020202020204" pitchFamily="34" charset="0"/>
                  <a:ea typeface="Lato"/>
                  <a:cs typeface="Arial" panose="020B0604020202020204" pitchFamily="34" charset="0"/>
                  <a:sym typeface="Lato"/>
                </a:endParaRPr>
              </a:p>
            </p:txBody>
          </p:sp>
          <p:sp>
            <p:nvSpPr>
              <p:cNvPr id="469" name="Google Shape;469;p11"/>
              <p:cNvSpPr/>
              <p:nvPr/>
            </p:nvSpPr>
            <p:spPr>
              <a:xfrm>
                <a:off x="5734552" y="-494440"/>
                <a:ext cx="307200" cy="266100"/>
              </a:xfrm>
              <a:prstGeom prst="hexagon">
                <a:avLst>
                  <a:gd name="adj" fmla="val 25000"/>
                  <a:gd name="vf" fmla="val 115470"/>
                </a:avLst>
              </a:prstGeom>
              <a:no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Arial" panose="020B0604020202020204" pitchFamily="34" charset="0"/>
                  <a:ea typeface="Lato"/>
                  <a:cs typeface="Arial" panose="020B0604020202020204" pitchFamily="34" charset="0"/>
                  <a:sym typeface="Lato"/>
                </a:endParaRPr>
              </a:p>
            </p:txBody>
          </p:sp>
          <p:cxnSp>
            <p:nvCxnSpPr>
              <p:cNvPr id="470" name="Google Shape;470;p11"/>
              <p:cNvCxnSpPr>
                <a:stCxn id="456" idx="1"/>
              </p:cNvCxnSpPr>
              <p:nvPr/>
            </p:nvCxnSpPr>
            <p:spPr>
              <a:xfrm>
                <a:off x="5404368" y="355166"/>
                <a:ext cx="285600" cy="501600"/>
              </a:xfrm>
              <a:prstGeom prst="straightConnector1">
                <a:avLst/>
              </a:prstGeom>
              <a:noFill/>
              <a:ln w="9525" cap="flat" cmpd="sng">
                <a:solidFill>
                  <a:schemeClr val="dk2"/>
                </a:solidFill>
                <a:prstDash val="solid"/>
                <a:round/>
                <a:headEnd type="none" w="med" len="med"/>
                <a:tailEnd type="none" w="med" len="med"/>
              </a:ln>
            </p:spPr>
          </p:cxnSp>
          <p:cxnSp>
            <p:nvCxnSpPr>
              <p:cNvPr id="471" name="Google Shape;471;p11"/>
              <p:cNvCxnSpPr>
                <a:stCxn id="466" idx="3"/>
              </p:cNvCxnSpPr>
              <p:nvPr/>
            </p:nvCxnSpPr>
            <p:spPr>
              <a:xfrm rot="10800000">
                <a:off x="5686565" y="854796"/>
                <a:ext cx="403200" cy="0"/>
              </a:xfrm>
              <a:prstGeom prst="straightConnector1">
                <a:avLst/>
              </a:prstGeom>
              <a:noFill/>
              <a:ln w="9525" cap="flat" cmpd="sng">
                <a:solidFill>
                  <a:schemeClr val="dk2"/>
                </a:solidFill>
                <a:prstDash val="solid"/>
                <a:round/>
                <a:headEnd type="none" w="med" len="med"/>
                <a:tailEnd type="none" w="med" len="med"/>
              </a:ln>
            </p:spPr>
          </p:cxnSp>
          <p:cxnSp>
            <p:nvCxnSpPr>
              <p:cNvPr id="472" name="Google Shape;472;p11"/>
              <p:cNvCxnSpPr>
                <a:stCxn id="463" idx="0"/>
              </p:cNvCxnSpPr>
              <p:nvPr/>
            </p:nvCxnSpPr>
            <p:spPr>
              <a:xfrm>
                <a:off x="6136634" y="245796"/>
                <a:ext cx="154500" cy="0"/>
              </a:xfrm>
              <a:prstGeom prst="straightConnector1">
                <a:avLst/>
              </a:prstGeom>
              <a:noFill/>
              <a:ln w="9525" cap="flat" cmpd="sng">
                <a:solidFill>
                  <a:schemeClr val="dk2"/>
                </a:solidFill>
                <a:prstDash val="solid"/>
                <a:round/>
                <a:headEnd type="none" w="med" len="med"/>
                <a:tailEnd type="none" w="med" len="med"/>
              </a:ln>
            </p:spPr>
          </p:cxnSp>
          <p:cxnSp>
            <p:nvCxnSpPr>
              <p:cNvPr id="473" name="Google Shape;473;p11"/>
              <p:cNvCxnSpPr>
                <a:stCxn id="460" idx="3"/>
              </p:cNvCxnSpPr>
              <p:nvPr/>
            </p:nvCxnSpPr>
            <p:spPr>
              <a:xfrm flipH="1">
                <a:off x="6287073" y="58880"/>
                <a:ext cx="73200" cy="187500"/>
              </a:xfrm>
              <a:prstGeom prst="straightConnector1">
                <a:avLst/>
              </a:prstGeom>
              <a:noFill/>
              <a:ln w="9525" cap="flat" cmpd="sng">
                <a:solidFill>
                  <a:schemeClr val="dk2"/>
                </a:solidFill>
                <a:prstDash val="solid"/>
                <a:round/>
                <a:headEnd type="none" w="med" len="med"/>
                <a:tailEnd type="none" w="med" len="med"/>
              </a:ln>
            </p:spPr>
          </p:cxnSp>
          <p:cxnSp>
            <p:nvCxnSpPr>
              <p:cNvPr id="474" name="Google Shape;474;p11"/>
              <p:cNvCxnSpPr>
                <a:stCxn id="466" idx="1"/>
              </p:cNvCxnSpPr>
              <p:nvPr/>
            </p:nvCxnSpPr>
            <p:spPr>
              <a:xfrm>
                <a:off x="6550283" y="1109348"/>
                <a:ext cx="226200" cy="391800"/>
              </a:xfrm>
              <a:prstGeom prst="straightConnector1">
                <a:avLst/>
              </a:prstGeom>
              <a:noFill/>
              <a:ln w="9525" cap="flat" cmpd="sng">
                <a:solidFill>
                  <a:schemeClr val="dk2"/>
                </a:solidFill>
                <a:prstDash val="solid"/>
                <a:round/>
                <a:headEnd type="none" w="med" len="med"/>
                <a:tailEnd type="none" w="med" len="med"/>
              </a:ln>
            </p:spPr>
          </p:cxnSp>
          <p:sp>
            <p:nvSpPr>
              <p:cNvPr id="475" name="Google Shape;475;p11"/>
              <p:cNvSpPr/>
              <p:nvPr/>
            </p:nvSpPr>
            <p:spPr>
              <a:xfrm>
                <a:off x="6736425" y="1462725"/>
                <a:ext cx="78600" cy="78600"/>
              </a:xfrm>
              <a:prstGeom prst="ellipse">
                <a:avLst/>
              </a:prstGeom>
              <a:solidFill>
                <a:schemeClr val="lt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Arial" panose="020B0604020202020204" pitchFamily="34" charset="0"/>
                  <a:ea typeface="Lato"/>
                  <a:cs typeface="Arial" panose="020B0604020202020204" pitchFamily="34" charset="0"/>
                  <a:sym typeface="Lato"/>
                </a:endParaRPr>
              </a:p>
            </p:txBody>
          </p:sp>
          <p:cxnSp>
            <p:nvCxnSpPr>
              <p:cNvPr id="476" name="Google Shape;476;p11"/>
              <p:cNvCxnSpPr>
                <a:stCxn id="460" idx="5"/>
              </p:cNvCxnSpPr>
              <p:nvPr/>
            </p:nvCxnSpPr>
            <p:spPr>
              <a:xfrm rot="10800000" flipH="1">
                <a:off x="7079105" y="-816055"/>
                <a:ext cx="275700" cy="477600"/>
              </a:xfrm>
              <a:prstGeom prst="straightConnector1">
                <a:avLst/>
              </a:prstGeom>
              <a:noFill/>
              <a:ln w="9525" cap="flat" cmpd="sng">
                <a:solidFill>
                  <a:schemeClr val="dk2"/>
                </a:solidFill>
                <a:prstDash val="solid"/>
                <a:round/>
                <a:headEnd type="none" w="med" len="med"/>
                <a:tailEnd type="none" w="med" len="med"/>
              </a:ln>
            </p:spPr>
          </p:cxnSp>
          <p:sp>
            <p:nvSpPr>
              <p:cNvPr id="477" name="Google Shape;477;p11"/>
              <p:cNvSpPr/>
              <p:nvPr/>
            </p:nvSpPr>
            <p:spPr>
              <a:xfrm>
                <a:off x="7315575" y="-851325"/>
                <a:ext cx="78600" cy="78600"/>
              </a:xfrm>
              <a:prstGeom prst="ellipse">
                <a:avLst/>
              </a:prstGeom>
              <a:solidFill>
                <a:schemeClr val="lt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Arial" panose="020B0604020202020204" pitchFamily="34" charset="0"/>
                  <a:ea typeface="Lato"/>
                  <a:cs typeface="Arial" panose="020B0604020202020204" pitchFamily="34" charset="0"/>
                  <a:sym typeface="Lato"/>
                </a:endParaRPr>
              </a:p>
            </p:txBody>
          </p:sp>
          <p:sp>
            <p:nvSpPr>
              <p:cNvPr id="478" name="Google Shape;478;p11"/>
              <p:cNvSpPr/>
              <p:nvPr/>
            </p:nvSpPr>
            <p:spPr>
              <a:xfrm>
                <a:off x="5478244" y="972475"/>
                <a:ext cx="307200" cy="266100"/>
              </a:xfrm>
              <a:prstGeom prst="hexagon">
                <a:avLst>
                  <a:gd name="adj" fmla="val 25000"/>
                  <a:gd name="vf" fmla="val 115470"/>
                </a:avLst>
              </a:prstGeom>
              <a:solidFill>
                <a:srgbClr val="AFE0D9">
                  <a:alpha val="59490"/>
                </a:srgbClr>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Arial" panose="020B0604020202020204" pitchFamily="34" charset="0"/>
                  <a:ea typeface="Lato"/>
                  <a:cs typeface="Arial" panose="020B0604020202020204" pitchFamily="34" charset="0"/>
                  <a:sym typeface="Lato"/>
                </a:endParaRPr>
              </a:p>
            </p:txBody>
          </p:sp>
        </p:grpSp>
      </p:gr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lank" type="blank">
  <p:cSld name="BLANK">
    <p:bg>
      <p:bgPr>
        <a:solidFill>
          <a:srgbClr val="FFFFFF"/>
        </a:solidFill>
        <a:effectLst/>
      </p:bgPr>
    </p:bg>
    <p:spTree>
      <p:nvGrpSpPr>
        <p:cNvPr id="1" name="Shape 479"/>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itle only 1">
  <p:cSld name="TITLE_ONLY_1_1">
    <p:spTree>
      <p:nvGrpSpPr>
        <p:cNvPr id="1" name="Shape 603"/>
        <p:cNvGrpSpPr/>
        <p:nvPr/>
      </p:nvGrpSpPr>
      <p:grpSpPr>
        <a:xfrm>
          <a:off x="0" y="0"/>
          <a:ext cx="0" cy="0"/>
          <a:chOff x="0" y="0"/>
          <a:chExt cx="0" cy="0"/>
        </a:xfrm>
      </p:grpSpPr>
      <p:sp>
        <p:nvSpPr>
          <p:cNvPr id="604" name="Google Shape;604;p15"/>
          <p:cNvSpPr txBox="1">
            <a:spLocks noGrp="1"/>
          </p:cNvSpPr>
          <p:nvPr>
            <p:ph type="title"/>
          </p:nvPr>
        </p:nvSpPr>
        <p:spPr>
          <a:xfrm>
            <a:off x="720000" y="445025"/>
            <a:ext cx="77040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3000"/>
              <a:buNone/>
              <a:defRPr>
                <a:latin typeface="Arial" panose="020B0604020202020204" pitchFamily="34" charset="0"/>
                <a:cs typeface="Arial" panose="020B0604020202020204" pitchFamily="34" charset="0"/>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grpSp>
        <p:nvGrpSpPr>
          <p:cNvPr id="605" name="Google Shape;605;p15"/>
          <p:cNvGrpSpPr/>
          <p:nvPr/>
        </p:nvGrpSpPr>
        <p:grpSpPr>
          <a:xfrm>
            <a:off x="36670" y="-818387"/>
            <a:ext cx="9710039" cy="5836570"/>
            <a:chOff x="36670" y="-818387"/>
            <a:chExt cx="9710039" cy="5836570"/>
          </a:xfrm>
        </p:grpSpPr>
        <p:grpSp>
          <p:nvGrpSpPr>
            <p:cNvPr id="606" name="Google Shape;606;p15"/>
            <p:cNvGrpSpPr/>
            <p:nvPr/>
          </p:nvGrpSpPr>
          <p:grpSpPr>
            <a:xfrm>
              <a:off x="6586639" y="-818387"/>
              <a:ext cx="3160070" cy="2326678"/>
              <a:chOff x="6586639" y="-781700"/>
              <a:chExt cx="3160070" cy="2326678"/>
            </a:xfrm>
          </p:grpSpPr>
          <p:grpSp>
            <p:nvGrpSpPr>
              <p:cNvPr id="607" name="Google Shape;607;p15"/>
              <p:cNvGrpSpPr/>
              <p:nvPr/>
            </p:nvGrpSpPr>
            <p:grpSpPr>
              <a:xfrm flipH="1">
                <a:off x="7382025" y="-781700"/>
                <a:ext cx="2364684" cy="2326678"/>
                <a:chOff x="5404368" y="-851325"/>
                <a:chExt cx="2364684" cy="2326678"/>
              </a:xfrm>
            </p:grpSpPr>
            <p:grpSp>
              <p:nvGrpSpPr>
                <p:cNvPr id="608" name="Google Shape;608;p15"/>
                <p:cNvGrpSpPr/>
                <p:nvPr/>
              </p:nvGrpSpPr>
              <p:grpSpPr>
                <a:xfrm>
                  <a:off x="6360273" y="-338456"/>
                  <a:ext cx="917499" cy="794671"/>
                  <a:chOff x="8022925" y="186250"/>
                  <a:chExt cx="815700" cy="706500"/>
                </a:xfrm>
              </p:grpSpPr>
              <p:sp>
                <p:nvSpPr>
                  <p:cNvPr id="609" name="Google Shape;609;p15"/>
                  <p:cNvSpPr/>
                  <p:nvPr/>
                </p:nvSpPr>
                <p:spPr>
                  <a:xfrm>
                    <a:off x="8022925" y="186250"/>
                    <a:ext cx="815700" cy="706500"/>
                  </a:xfrm>
                  <a:prstGeom prst="hexagon">
                    <a:avLst>
                      <a:gd name="adj" fmla="val 25000"/>
                      <a:gd name="vf" fmla="val 115470"/>
                    </a:avLst>
                  </a:prstGeom>
                  <a:solidFill>
                    <a:srgbClr val="AFE0D9">
                      <a:alpha val="59490"/>
                    </a:srgbClr>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Arial" panose="020B0604020202020204" pitchFamily="34" charset="0"/>
                      <a:ea typeface="Lato"/>
                      <a:cs typeface="Arial" panose="020B0604020202020204" pitchFamily="34" charset="0"/>
                      <a:sym typeface="Lato"/>
                    </a:endParaRPr>
                  </a:p>
                </p:txBody>
              </p:sp>
              <p:sp>
                <p:nvSpPr>
                  <p:cNvPr id="610" name="Google Shape;610;p15"/>
                  <p:cNvSpPr/>
                  <p:nvPr/>
                </p:nvSpPr>
                <p:spPr>
                  <a:xfrm>
                    <a:off x="8169420" y="313166"/>
                    <a:ext cx="522900" cy="452700"/>
                  </a:xfrm>
                  <a:prstGeom prst="hexagon">
                    <a:avLst>
                      <a:gd name="adj" fmla="val 25000"/>
                      <a:gd name="vf" fmla="val 115470"/>
                    </a:avLst>
                  </a:pr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Arial" panose="020B0604020202020204" pitchFamily="34" charset="0"/>
                      <a:ea typeface="Lato"/>
                      <a:cs typeface="Arial" panose="020B0604020202020204" pitchFamily="34" charset="0"/>
                      <a:sym typeface="Lato"/>
                    </a:endParaRPr>
                  </a:p>
                </p:txBody>
              </p:sp>
            </p:grpSp>
            <p:grpSp>
              <p:nvGrpSpPr>
                <p:cNvPr id="611" name="Google Shape;611;p15"/>
                <p:cNvGrpSpPr/>
                <p:nvPr/>
              </p:nvGrpSpPr>
              <p:grpSpPr>
                <a:xfrm>
                  <a:off x="5548840" y="-8756"/>
                  <a:ext cx="587793" cy="509104"/>
                  <a:chOff x="8022925" y="186250"/>
                  <a:chExt cx="815700" cy="706500"/>
                </a:xfrm>
              </p:grpSpPr>
              <p:sp>
                <p:nvSpPr>
                  <p:cNvPr id="612" name="Google Shape;612;p15"/>
                  <p:cNvSpPr/>
                  <p:nvPr/>
                </p:nvSpPr>
                <p:spPr>
                  <a:xfrm>
                    <a:off x="8022925" y="186250"/>
                    <a:ext cx="815700" cy="706500"/>
                  </a:xfrm>
                  <a:prstGeom prst="hexagon">
                    <a:avLst>
                      <a:gd name="adj" fmla="val 25000"/>
                      <a:gd name="vf" fmla="val 115470"/>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Arial" panose="020B0604020202020204" pitchFamily="34" charset="0"/>
                      <a:ea typeface="Lato"/>
                      <a:cs typeface="Arial" panose="020B0604020202020204" pitchFamily="34" charset="0"/>
                      <a:sym typeface="Lato"/>
                    </a:endParaRPr>
                  </a:p>
                </p:txBody>
              </p:sp>
              <p:sp>
                <p:nvSpPr>
                  <p:cNvPr id="613" name="Google Shape;613;p15"/>
                  <p:cNvSpPr/>
                  <p:nvPr/>
                </p:nvSpPr>
                <p:spPr>
                  <a:xfrm>
                    <a:off x="8114217" y="265360"/>
                    <a:ext cx="633300" cy="548400"/>
                  </a:xfrm>
                  <a:prstGeom prst="hexagon">
                    <a:avLst>
                      <a:gd name="adj" fmla="val 25000"/>
                      <a:gd name="vf" fmla="val 115470"/>
                    </a:avLst>
                  </a:prstGeom>
                  <a:no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Arial" panose="020B0604020202020204" pitchFamily="34" charset="0"/>
                      <a:ea typeface="Lato"/>
                      <a:cs typeface="Arial" panose="020B0604020202020204" pitchFamily="34" charset="0"/>
                      <a:sym typeface="Lato"/>
                    </a:endParaRPr>
                  </a:p>
                </p:txBody>
              </p:sp>
            </p:grpSp>
            <p:grpSp>
              <p:nvGrpSpPr>
                <p:cNvPr id="614" name="Google Shape;614;p15"/>
                <p:cNvGrpSpPr/>
                <p:nvPr/>
              </p:nvGrpSpPr>
              <p:grpSpPr>
                <a:xfrm>
                  <a:off x="6089765" y="600244"/>
                  <a:ext cx="587793" cy="509104"/>
                  <a:chOff x="8022925" y="186250"/>
                  <a:chExt cx="815700" cy="706500"/>
                </a:xfrm>
              </p:grpSpPr>
              <p:sp>
                <p:nvSpPr>
                  <p:cNvPr id="615" name="Google Shape;615;p15"/>
                  <p:cNvSpPr/>
                  <p:nvPr/>
                </p:nvSpPr>
                <p:spPr>
                  <a:xfrm>
                    <a:off x="8022925" y="186250"/>
                    <a:ext cx="815700" cy="706500"/>
                  </a:xfrm>
                  <a:prstGeom prst="hexagon">
                    <a:avLst>
                      <a:gd name="adj" fmla="val 25000"/>
                      <a:gd name="vf" fmla="val 115470"/>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Arial" panose="020B0604020202020204" pitchFamily="34" charset="0"/>
                      <a:ea typeface="Lato"/>
                      <a:cs typeface="Arial" panose="020B0604020202020204" pitchFamily="34" charset="0"/>
                      <a:sym typeface="Lato"/>
                    </a:endParaRPr>
                  </a:p>
                </p:txBody>
              </p:sp>
              <p:sp>
                <p:nvSpPr>
                  <p:cNvPr id="616" name="Google Shape;616;p15"/>
                  <p:cNvSpPr/>
                  <p:nvPr/>
                </p:nvSpPr>
                <p:spPr>
                  <a:xfrm>
                    <a:off x="8213302" y="351156"/>
                    <a:ext cx="435000" cy="376800"/>
                  </a:xfrm>
                  <a:prstGeom prst="hexagon">
                    <a:avLst>
                      <a:gd name="adj" fmla="val 25000"/>
                      <a:gd name="vf" fmla="val 115470"/>
                    </a:avLst>
                  </a:prstGeom>
                  <a:no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Arial" panose="020B0604020202020204" pitchFamily="34" charset="0"/>
                      <a:ea typeface="Lato"/>
                      <a:cs typeface="Arial" panose="020B0604020202020204" pitchFamily="34" charset="0"/>
                      <a:sym typeface="Lato"/>
                    </a:endParaRPr>
                  </a:p>
                </p:txBody>
              </p:sp>
            </p:grpSp>
            <p:sp>
              <p:nvSpPr>
                <p:cNvPr id="617" name="Google Shape;617;p15"/>
                <p:cNvSpPr/>
                <p:nvPr/>
              </p:nvSpPr>
              <p:spPr>
                <a:xfrm>
                  <a:off x="6499238" y="552125"/>
                  <a:ext cx="102300" cy="102300"/>
                </a:xfrm>
                <a:prstGeom prst="ellipse">
                  <a:avLst/>
                </a:prstGeom>
                <a:solidFill>
                  <a:schemeClr val="lt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Arial" panose="020B0604020202020204" pitchFamily="34" charset="0"/>
                    <a:ea typeface="Lato"/>
                    <a:cs typeface="Arial" panose="020B0604020202020204" pitchFamily="34" charset="0"/>
                    <a:sym typeface="Lato"/>
                  </a:endParaRPr>
                </a:p>
              </p:txBody>
            </p:sp>
            <p:sp>
              <p:nvSpPr>
                <p:cNvPr id="618" name="Google Shape;618;p15"/>
                <p:cNvSpPr/>
                <p:nvPr/>
              </p:nvSpPr>
              <p:spPr>
                <a:xfrm>
                  <a:off x="7461852" y="112753"/>
                  <a:ext cx="307200" cy="266100"/>
                </a:xfrm>
                <a:prstGeom prst="hexagon">
                  <a:avLst>
                    <a:gd name="adj" fmla="val 25000"/>
                    <a:gd name="vf" fmla="val 115470"/>
                  </a:avLst>
                </a:prstGeom>
                <a:no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Arial" panose="020B0604020202020204" pitchFamily="34" charset="0"/>
                    <a:ea typeface="Lato"/>
                    <a:cs typeface="Arial" panose="020B0604020202020204" pitchFamily="34" charset="0"/>
                    <a:sym typeface="Lato"/>
                  </a:endParaRPr>
                </a:p>
              </p:txBody>
            </p:sp>
            <p:cxnSp>
              <p:nvCxnSpPr>
                <p:cNvPr id="619" name="Google Shape;619;p15"/>
                <p:cNvCxnSpPr/>
                <p:nvPr/>
              </p:nvCxnSpPr>
              <p:spPr>
                <a:xfrm>
                  <a:off x="5404368" y="355166"/>
                  <a:ext cx="285600" cy="501600"/>
                </a:xfrm>
                <a:prstGeom prst="straightConnector1">
                  <a:avLst/>
                </a:prstGeom>
                <a:noFill/>
                <a:ln w="9525" cap="flat" cmpd="sng">
                  <a:solidFill>
                    <a:schemeClr val="dk2"/>
                  </a:solidFill>
                  <a:prstDash val="solid"/>
                  <a:round/>
                  <a:headEnd type="none" w="med" len="med"/>
                  <a:tailEnd type="none" w="med" len="med"/>
                </a:ln>
              </p:spPr>
            </p:cxnSp>
            <p:cxnSp>
              <p:nvCxnSpPr>
                <p:cNvPr id="620" name="Google Shape;620;p15"/>
                <p:cNvCxnSpPr>
                  <a:stCxn id="615" idx="3"/>
                </p:cNvCxnSpPr>
                <p:nvPr/>
              </p:nvCxnSpPr>
              <p:spPr>
                <a:xfrm rot="10800000">
                  <a:off x="5686565" y="854796"/>
                  <a:ext cx="403200" cy="0"/>
                </a:xfrm>
                <a:prstGeom prst="straightConnector1">
                  <a:avLst/>
                </a:prstGeom>
                <a:noFill/>
                <a:ln w="9525" cap="flat" cmpd="sng">
                  <a:solidFill>
                    <a:schemeClr val="dk2"/>
                  </a:solidFill>
                  <a:prstDash val="solid"/>
                  <a:round/>
                  <a:headEnd type="none" w="med" len="med"/>
                  <a:tailEnd type="none" w="med" len="med"/>
                </a:ln>
              </p:spPr>
            </p:cxnSp>
            <p:cxnSp>
              <p:nvCxnSpPr>
                <p:cNvPr id="621" name="Google Shape;621;p15"/>
                <p:cNvCxnSpPr>
                  <a:stCxn id="612" idx="0"/>
                </p:cNvCxnSpPr>
                <p:nvPr/>
              </p:nvCxnSpPr>
              <p:spPr>
                <a:xfrm>
                  <a:off x="6136634" y="245796"/>
                  <a:ext cx="154500" cy="0"/>
                </a:xfrm>
                <a:prstGeom prst="straightConnector1">
                  <a:avLst/>
                </a:prstGeom>
                <a:noFill/>
                <a:ln w="9525" cap="flat" cmpd="sng">
                  <a:solidFill>
                    <a:schemeClr val="dk2"/>
                  </a:solidFill>
                  <a:prstDash val="solid"/>
                  <a:round/>
                  <a:headEnd type="none" w="med" len="med"/>
                  <a:tailEnd type="none" w="med" len="med"/>
                </a:ln>
              </p:spPr>
            </p:cxnSp>
            <p:cxnSp>
              <p:nvCxnSpPr>
                <p:cNvPr id="622" name="Google Shape;622;p15"/>
                <p:cNvCxnSpPr>
                  <a:stCxn id="609" idx="3"/>
                </p:cNvCxnSpPr>
                <p:nvPr/>
              </p:nvCxnSpPr>
              <p:spPr>
                <a:xfrm flipH="1">
                  <a:off x="6287073" y="58880"/>
                  <a:ext cx="73200" cy="187500"/>
                </a:xfrm>
                <a:prstGeom prst="straightConnector1">
                  <a:avLst/>
                </a:prstGeom>
                <a:noFill/>
                <a:ln w="9525" cap="flat" cmpd="sng">
                  <a:solidFill>
                    <a:schemeClr val="dk2"/>
                  </a:solidFill>
                  <a:prstDash val="solid"/>
                  <a:round/>
                  <a:headEnd type="none" w="med" len="med"/>
                  <a:tailEnd type="none" w="med" len="med"/>
                </a:ln>
              </p:spPr>
            </p:cxnSp>
            <p:cxnSp>
              <p:nvCxnSpPr>
                <p:cNvPr id="623" name="Google Shape;623;p15"/>
                <p:cNvCxnSpPr>
                  <a:stCxn id="615" idx="1"/>
                  <a:endCxn id="624" idx="1"/>
                </p:cNvCxnSpPr>
                <p:nvPr/>
              </p:nvCxnSpPr>
              <p:spPr>
                <a:xfrm>
                  <a:off x="6550283" y="1109348"/>
                  <a:ext cx="56400" cy="94200"/>
                </a:xfrm>
                <a:prstGeom prst="straightConnector1">
                  <a:avLst/>
                </a:prstGeom>
                <a:noFill/>
                <a:ln w="9525" cap="flat" cmpd="sng">
                  <a:solidFill>
                    <a:schemeClr val="dk2"/>
                  </a:solidFill>
                  <a:prstDash val="solid"/>
                  <a:round/>
                  <a:headEnd type="none" w="med" len="med"/>
                  <a:tailEnd type="none" w="med" len="med"/>
                </a:ln>
              </p:spPr>
            </p:cxnSp>
            <p:sp>
              <p:nvSpPr>
                <p:cNvPr id="624" name="Google Shape;624;p15"/>
                <p:cNvSpPr/>
                <p:nvPr/>
              </p:nvSpPr>
              <p:spPr>
                <a:xfrm rot="1364276">
                  <a:off x="6582222" y="1200630"/>
                  <a:ext cx="78392" cy="78392"/>
                </a:xfrm>
                <a:prstGeom prst="ellipse">
                  <a:avLst/>
                </a:prstGeom>
                <a:solidFill>
                  <a:schemeClr val="lt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Arial" panose="020B0604020202020204" pitchFamily="34" charset="0"/>
                    <a:ea typeface="Lato"/>
                    <a:cs typeface="Arial" panose="020B0604020202020204" pitchFamily="34" charset="0"/>
                    <a:sym typeface="Lato"/>
                  </a:endParaRPr>
                </a:p>
              </p:txBody>
            </p:sp>
            <p:cxnSp>
              <p:nvCxnSpPr>
                <p:cNvPr id="625" name="Google Shape;625;p15"/>
                <p:cNvCxnSpPr>
                  <a:stCxn id="609" idx="5"/>
                </p:cNvCxnSpPr>
                <p:nvPr/>
              </p:nvCxnSpPr>
              <p:spPr>
                <a:xfrm rot="10800000" flipH="1">
                  <a:off x="7079105" y="-816055"/>
                  <a:ext cx="275700" cy="477600"/>
                </a:xfrm>
                <a:prstGeom prst="straightConnector1">
                  <a:avLst/>
                </a:prstGeom>
                <a:noFill/>
                <a:ln w="9525" cap="flat" cmpd="sng">
                  <a:solidFill>
                    <a:schemeClr val="dk2"/>
                  </a:solidFill>
                  <a:prstDash val="solid"/>
                  <a:round/>
                  <a:headEnd type="none" w="med" len="med"/>
                  <a:tailEnd type="none" w="med" len="med"/>
                </a:ln>
              </p:spPr>
            </p:cxnSp>
            <p:sp>
              <p:nvSpPr>
                <p:cNvPr id="626" name="Google Shape;626;p15"/>
                <p:cNvSpPr/>
                <p:nvPr/>
              </p:nvSpPr>
              <p:spPr>
                <a:xfrm>
                  <a:off x="7315575" y="-851325"/>
                  <a:ext cx="78600" cy="78600"/>
                </a:xfrm>
                <a:prstGeom prst="ellipse">
                  <a:avLst/>
                </a:prstGeom>
                <a:solidFill>
                  <a:schemeClr val="lt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Arial" panose="020B0604020202020204" pitchFamily="34" charset="0"/>
                    <a:ea typeface="Lato"/>
                    <a:cs typeface="Arial" panose="020B0604020202020204" pitchFamily="34" charset="0"/>
                    <a:sym typeface="Lato"/>
                  </a:endParaRPr>
                </a:p>
              </p:txBody>
            </p:sp>
            <p:sp>
              <p:nvSpPr>
                <p:cNvPr id="627" name="Google Shape;627;p15"/>
                <p:cNvSpPr/>
                <p:nvPr/>
              </p:nvSpPr>
              <p:spPr>
                <a:xfrm>
                  <a:off x="6136627" y="1209253"/>
                  <a:ext cx="307200" cy="266100"/>
                </a:xfrm>
                <a:prstGeom prst="hexagon">
                  <a:avLst>
                    <a:gd name="adj" fmla="val 25000"/>
                    <a:gd name="vf" fmla="val 115470"/>
                  </a:avLst>
                </a:prstGeom>
                <a:solidFill>
                  <a:srgbClr val="AFE0D9">
                    <a:alpha val="59490"/>
                  </a:srgbClr>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Arial" panose="020B0604020202020204" pitchFamily="34" charset="0"/>
                    <a:ea typeface="Lato"/>
                    <a:cs typeface="Arial" panose="020B0604020202020204" pitchFamily="34" charset="0"/>
                    <a:sym typeface="Lato"/>
                  </a:endParaRPr>
                </a:p>
              </p:txBody>
            </p:sp>
          </p:grpSp>
          <p:grpSp>
            <p:nvGrpSpPr>
              <p:cNvPr id="628" name="Google Shape;628;p15"/>
              <p:cNvGrpSpPr/>
              <p:nvPr/>
            </p:nvGrpSpPr>
            <p:grpSpPr>
              <a:xfrm flipH="1">
                <a:off x="6586639" y="-215983"/>
                <a:ext cx="795389" cy="688979"/>
                <a:chOff x="8022925" y="186250"/>
                <a:chExt cx="815700" cy="706500"/>
              </a:xfrm>
            </p:grpSpPr>
            <p:sp>
              <p:nvSpPr>
                <p:cNvPr id="629" name="Google Shape;629;p15"/>
                <p:cNvSpPr/>
                <p:nvPr/>
              </p:nvSpPr>
              <p:spPr>
                <a:xfrm>
                  <a:off x="8022925" y="186250"/>
                  <a:ext cx="815700" cy="706500"/>
                </a:xfrm>
                <a:prstGeom prst="hexagon">
                  <a:avLst>
                    <a:gd name="adj" fmla="val 25000"/>
                    <a:gd name="vf" fmla="val 115470"/>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Arial" panose="020B0604020202020204" pitchFamily="34" charset="0"/>
                    <a:ea typeface="Lato"/>
                    <a:cs typeface="Arial" panose="020B0604020202020204" pitchFamily="34" charset="0"/>
                    <a:sym typeface="Lato"/>
                  </a:endParaRPr>
                </a:p>
              </p:txBody>
            </p:sp>
            <p:sp>
              <p:nvSpPr>
                <p:cNvPr id="630" name="Google Shape;630;p15"/>
                <p:cNvSpPr/>
                <p:nvPr/>
              </p:nvSpPr>
              <p:spPr>
                <a:xfrm>
                  <a:off x="8066182" y="223764"/>
                  <a:ext cx="729300" cy="631500"/>
                </a:xfrm>
                <a:prstGeom prst="hexagon">
                  <a:avLst>
                    <a:gd name="adj" fmla="val 25000"/>
                    <a:gd name="vf" fmla="val 115470"/>
                  </a:avLst>
                </a:prstGeom>
                <a:no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Arial" panose="020B0604020202020204" pitchFamily="34" charset="0"/>
                    <a:ea typeface="Lato"/>
                    <a:cs typeface="Arial" panose="020B0604020202020204" pitchFamily="34" charset="0"/>
                    <a:sym typeface="Lato"/>
                  </a:endParaRPr>
                </a:p>
              </p:txBody>
            </p:sp>
            <p:sp>
              <p:nvSpPr>
                <p:cNvPr id="631" name="Google Shape;631;p15"/>
                <p:cNvSpPr/>
                <p:nvPr/>
              </p:nvSpPr>
              <p:spPr>
                <a:xfrm>
                  <a:off x="8222718" y="359307"/>
                  <a:ext cx="416100" cy="360600"/>
                </a:xfrm>
                <a:prstGeom prst="hexagon">
                  <a:avLst>
                    <a:gd name="adj" fmla="val 25000"/>
                    <a:gd name="vf" fmla="val 115470"/>
                  </a:avLst>
                </a:prstGeom>
                <a:solidFill>
                  <a:schemeClr val="accent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Arial" panose="020B0604020202020204" pitchFamily="34" charset="0"/>
                    <a:ea typeface="Lato"/>
                    <a:cs typeface="Arial" panose="020B0604020202020204" pitchFamily="34" charset="0"/>
                    <a:sym typeface="Lato"/>
                  </a:endParaRPr>
                </a:p>
              </p:txBody>
            </p:sp>
          </p:grpSp>
          <p:cxnSp>
            <p:nvCxnSpPr>
              <p:cNvPr id="632" name="Google Shape;632;p15"/>
              <p:cNvCxnSpPr>
                <a:stCxn id="629" idx="3"/>
                <a:endCxn id="609" idx="0"/>
              </p:cNvCxnSpPr>
              <p:nvPr/>
            </p:nvCxnSpPr>
            <p:spPr>
              <a:xfrm>
                <a:off x="7382028" y="128506"/>
                <a:ext cx="491400" cy="0"/>
              </a:xfrm>
              <a:prstGeom prst="straightConnector1">
                <a:avLst/>
              </a:prstGeom>
              <a:noFill/>
              <a:ln w="9525" cap="flat" cmpd="sng">
                <a:solidFill>
                  <a:schemeClr val="dk2"/>
                </a:solidFill>
                <a:prstDash val="solid"/>
                <a:round/>
                <a:headEnd type="none" w="med" len="med"/>
                <a:tailEnd type="none" w="med" len="med"/>
              </a:ln>
            </p:spPr>
          </p:cxnSp>
        </p:grpSp>
        <p:grpSp>
          <p:nvGrpSpPr>
            <p:cNvPr id="633" name="Google Shape;633;p15"/>
            <p:cNvGrpSpPr/>
            <p:nvPr/>
          </p:nvGrpSpPr>
          <p:grpSpPr>
            <a:xfrm flipH="1">
              <a:off x="8499344" y="3177041"/>
              <a:ext cx="1180258" cy="1390907"/>
              <a:chOff x="4046769" y="1482116"/>
              <a:chExt cx="1180258" cy="1390907"/>
            </a:xfrm>
          </p:grpSpPr>
          <p:grpSp>
            <p:nvGrpSpPr>
              <p:cNvPr id="634" name="Google Shape;634;p15"/>
              <p:cNvGrpSpPr/>
              <p:nvPr/>
            </p:nvGrpSpPr>
            <p:grpSpPr>
              <a:xfrm>
                <a:off x="4046769" y="1482116"/>
                <a:ext cx="1180258" cy="756167"/>
                <a:chOff x="4046769" y="1482116"/>
                <a:chExt cx="1180258" cy="756167"/>
              </a:xfrm>
            </p:grpSpPr>
            <p:grpSp>
              <p:nvGrpSpPr>
                <p:cNvPr id="635" name="Google Shape;635;p15"/>
                <p:cNvGrpSpPr/>
                <p:nvPr/>
              </p:nvGrpSpPr>
              <p:grpSpPr>
                <a:xfrm>
                  <a:off x="4046769" y="1482116"/>
                  <a:ext cx="873044" cy="756167"/>
                  <a:chOff x="8022925" y="186250"/>
                  <a:chExt cx="815700" cy="706500"/>
                </a:xfrm>
              </p:grpSpPr>
              <p:sp>
                <p:nvSpPr>
                  <p:cNvPr id="636" name="Google Shape;636;p15"/>
                  <p:cNvSpPr/>
                  <p:nvPr/>
                </p:nvSpPr>
                <p:spPr>
                  <a:xfrm>
                    <a:off x="8022925" y="186250"/>
                    <a:ext cx="815700" cy="706500"/>
                  </a:xfrm>
                  <a:prstGeom prst="hexagon">
                    <a:avLst>
                      <a:gd name="adj" fmla="val 25000"/>
                      <a:gd name="vf" fmla="val 115470"/>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Arial" panose="020B0604020202020204" pitchFamily="34" charset="0"/>
                      <a:ea typeface="Lato"/>
                      <a:cs typeface="Arial" panose="020B0604020202020204" pitchFamily="34" charset="0"/>
                      <a:sym typeface="Lato"/>
                    </a:endParaRPr>
                  </a:p>
                </p:txBody>
              </p:sp>
              <p:sp>
                <p:nvSpPr>
                  <p:cNvPr id="637" name="Google Shape;637;p15"/>
                  <p:cNvSpPr/>
                  <p:nvPr/>
                </p:nvSpPr>
                <p:spPr>
                  <a:xfrm>
                    <a:off x="8133718" y="282237"/>
                    <a:ext cx="594300" cy="514500"/>
                  </a:xfrm>
                  <a:prstGeom prst="hexagon">
                    <a:avLst>
                      <a:gd name="adj" fmla="val 25000"/>
                      <a:gd name="vf" fmla="val 115470"/>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Arial" panose="020B0604020202020204" pitchFamily="34" charset="0"/>
                      <a:ea typeface="Lato"/>
                      <a:cs typeface="Arial" panose="020B0604020202020204" pitchFamily="34" charset="0"/>
                      <a:sym typeface="Lato"/>
                    </a:endParaRPr>
                  </a:p>
                </p:txBody>
              </p:sp>
              <p:sp>
                <p:nvSpPr>
                  <p:cNvPr id="638" name="Google Shape;638;p15"/>
                  <p:cNvSpPr/>
                  <p:nvPr/>
                </p:nvSpPr>
                <p:spPr>
                  <a:xfrm>
                    <a:off x="8240438" y="374705"/>
                    <a:ext cx="380700" cy="329700"/>
                  </a:xfrm>
                  <a:prstGeom prst="hexagon">
                    <a:avLst>
                      <a:gd name="adj" fmla="val 25000"/>
                      <a:gd name="vf" fmla="val 115470"/>
                    </a:avLst>
                  </a:prstGeom>
                  <a:no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Arial" panose="020B0604020202020204" pitchFamily="34" charset="0"/>
                      <a:ea typeface="Lato"/>
                      <a:cs typeface="Arial" panose="020B0604020202020204" pitchFamily="34" charset="0"/>
                      <a:sym typeface="Lato"/>
                    </a:endParaRPr>
                  </a:p>
                </p:txBody>
              </p:sp>
            </p:grpSp>
            <p:sp>
              <p:nvSpPr>
                <p:cNvPr id="639" name="Google Shape;639;p15"/>
                <p:cNvSpPr/>
                <p:nvPr/>
              </p:nvSpPr>
              <p:spPr>
                <a:xfrm>
                  <a:off x="4919827" y="1953578"/>
                  <a:ext cx="307200" cy="266100"/>
                </a:xfrm>
                <a:prstGeom prst="hexagon">
                  <a:avLst>
                    <a:gd name="adj" fmla="val 25000"/>
                    <a:gd name="vf" fmla="val 115470"/>
                  </a:avLst>
                </a:prstGeom>
                <a:solidFill>
                  <a:srgbClr val="AFE0D9">
                    <a:alpha val="59490"/>
                  </a:srgbClr>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Arial" panose="020B0604020202020204" pitchFamily="34" charset="0"/>
                    <a:ea typeface="Lato"/>
                    <a:cs typeface="Arial" panose="020B0604020202020204" pitchFamily="34" charset="0"/>
                    <a:sym typeface="Lato"/>
                  </a:endParaRPr>
                </a:p>
              </p:txBody>
            </p:sp>
            <p:sp>
              <p:nvSpPr>
                <p:cNvPr id="640" name="Google Shape;640;p15"/>
                <p:cNvSpPr/>
                <p:nvPr/>
              </p:nvSpPr>
              <p:spPr>
                <a:xfrm>
                  <a:off x="4981813" y="1541325"/>
                  <a:ext cx="102300" cy="102300"/>
                </a:xfrm>
                <a:prstGeom prst="ellipse">
                  <a:avLst/>
                </a:prstGeom>
                <a:solidFill>
                  <a:schemeClr val="lt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Arial" panose="020B0604020202020204" pitchFamily="34" charset="0"/>
                    <a:ea typeface="Lato"/>
                    <a:cs typeface="Arial" panose="020B0604020202020204" pitchFamily="34" charset="0"/>
                    <a:sym typeface="Lato"/>
                  </a:endParaRPr>
                </a:p>
              </p:txBody>
            </p:sp>
          </p:grpSp>
          <p:cxnSp>
            <p:nvCxnSpPr>
              <p:cNvPr id="641" name="Google Shape;641;p15"/>
              <p:cNvCxnSpPr>
                <a:stCxn id="636" idx="1"/>
                <a:endCxn id="642" idx="0"/>
              </p:cNvCxnSpPr>
              <p:nvPr/>
            </p:nvCxnSpPr>
            <p:spPr>
              <a:xfrm>
                <a:off x="4730771" y="2238282"/>
                <a:ext cx="172800" cy="135000"/>
              </a:xfrm>
              <a:prstGeom prst="straightConnector1">
                <a:avLst/>
              </a:prstGeom>
              <a:noFill/>
              <a:ln w="9525" cap="flat" cmpd="sng">
                <a:solidFill>
                  <a:schemeClr val="dk2"/>
                </a:solidFill>
                <a:prstDash val="solid"/>
                <a:round/>
                <a:headEnd type="none" w="med" len="med"/>
                <a:tailEnd type="none" w="med" len="med"/>
              </a:ln>
            </p:spPr>
          </p:cxnSp>
          <p:sp>
            <p:nvSpPr>
              <p:cNvPr id="642" name="Google Shape;642;p15"/>
              <p:cNvSpPr/>
              <p:nvPr/>
            </p:nvSpPr>
            <p:spPr>
              <a:xfrm rot="-5400000">
                <a:off x="4653574" y="2406673"/>
                <a:ext cx="499800" cy="432900"/>
              </a:xfrm>
              <a:prstGeom prst="hexagon">
                <a:avLst>
                  <a:gd name="adj" fmla="val 25000"/>
                  <a:gd name="vf" fmla="val 115470"/>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Arial" panose="020B0604020202020204" pitchFamily="34" charset="0"/>
                  <a:ea typeface="Lato"/>
                  <a:cs typeface="Arial" panose="020B0604020202020204" pitchFamily="34" charset="0"/>
                  <a:sym typeface="Lato"/>
                </a:endParaRPr>
              </a:p>
            </p:txBody>
          </p:sp>
          <p:sp>
            <p:nvSpPr>
              <p:cNvPr id="643" name="Google Shape;643;p15"/>
              <p:cNvSpPr/>
              <p:nvPr/>
            </p:nvSpPr>
            <p:spPr>
              <a:xfrm rot="-5400000">
                <a:off x="4704500" y="2450622"/>
                <a:ext cx="398100" cy="345000"/>
              </a:xfrm>
              <a:prstGeom prst="hexagon">
                <a:avLst>
                  <a:gd name="adj" fmla="val 25000"/>
                  <a:gd name="vf" fmla="val 115470"/>
                </a:avLst>
              </a:prstGeom>
              <a:no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Arial" panose="020B0604020202020204" pitchFamily="34" charset="0"/>
                  <a:ea typeface="Lato"/>
                  <a:cs typeface="Arial" panose="020B0604020202020204" pitchFamily="34" charset="0"/>
                  <a:sym typeface="Lato"/>
                </a:endParaRPr>
              </a:p>
            </p:txBody>
          </p:sp>
        </p:grpSp>
        <p:grpSp>
          <p:nvGrpSpPr>
            <p:cNvPr id="644" name="Google Shape;644;p15"/>
            <p:cNvGrpSpPr/>
            <p:nvPr/>
          </p:nvGrpSpPr>
          <p:grpSpPr>
            <a:xfrm rot="10800000" flipH="1">
              <a:off x="36670" y="3291158"/>
              <a:ext cx="1023526" cy="1727025"/>
              <a:chOff x="-5" y="2300632"/>
              <a:chExt cx="1023526" cy="1727025"/>
            </a:xfrm>
          </p:grpSpPr>
          <p:grpSp>
            <p:nvGrpSpPr>
              <p:cNvPr id="645" name="Google Shape;645;p15"/>
              <p:cNvGrpSpPr/>
              <p:nvPr/>
            </p:nvGrpSpPr>
            <p:grpSpPr>
              <a:xfrm rot="5400000">
                <a:off x="-417172" y="2717800"/>
                <a:ext cx="1413385" cy="579050"/>
                <a:chOff x="2195315" y="2002175"/>
                <a:chExt cx="1413385" cy="579050"/>
              </a:xfrm>
            </p:grpSpPr>
            <p:grpSp>
              <p:nvGrpSpPr>
                <p:cNvPr id="646" name="Google Shape;646;p15"/>
                <p:cNvGrpSpPr/>
                <p:nvPr/>
              </p:nvGrpSpPr>
              <p:grpSpPr>
                <a:xfrm rot="10800000">
                  <a:off x="2273907" y="2024002"/>
                  <a:ext cx="587793" cy="509104"/>
                  <a:chOff x="8022925" y="186250"/>
                  <a:chExt cx="815700" cy="706500"/>
                </a:xfrm>
              </p:grpSpPr>
              <p:sp>
                <p:nvSpPr>
                  <p:cNvPr id="647" name="Google Shape;647;p15"/>
                  <p:cNvSpPr/>
                  <p:nvPr/>
                </p:nvSpPr>
                <p:spPr>
                  <a:xfrm>
                    <a:off x="8022925" y="186250"/>
                    <a:ext cx="815700" cy="706500"/>
                  </a:xfrm>
                  <a:prstGeom prst="hexagon">
                    <a:avLst>
                      <a:gd name="adj" fmla="val 25000"/>
                      <a:gd name="vf" fmla="val 115470"/>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Arial" panose="020B0604020202020204" pitchFamily="34" charset="0"/>
                      <a:ea typeface="Lato"/>
                      <a:cs typeface="Arial" panose="020B0604020202020204" pitchFamily="34" charset="0"/>
                      <a:sym typeface="Lato"/>
                    </a:endParaRPr>
                  </a:p>
                </p:txBody>
              </p:sp>
              <p:sp>
                <p:nvSpPr>
                  <p:cNvPr id="648" name="Google Shape;648;p15"/>
                  <p:cNvSpPr/>
                  <p:nvPr/>
                </p:nvSpPr>
                <p:spPr>
                  <a:xfrm>
                    <a:off x="8213302" y="351156"/>
                    <a:ext cx="435000" cy="376800"/>
                  </a:xfrm>
                  <a:prstGeom prst="hexagon">
                    <a:avLst>
                      <a:gd name="adj" fmla="val 25000"/>
                      <a:gd name="vf" fmla="val 115470"/>
                    </a:avLst>
                  </a:prstGeom>
                  <a:no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Arial" panose="020B0604020202020204" pitchFamily="34" charset="0"/>
                      <a:ea typeface="Lato"/>
                      <a:cs typeface="Arial" panose="020B0604020202020204" pitchFamily="34" charset="0"/>
                      <a:sym typeface="Lato"/>
                    </a:endParaRPr>
                  </a:p>
                </p:txBody>
              </p:sp>
            </p:grpSp>
            <p:sp>
              <p:nvSpPr>
                <p:cNvPr id="649" name="Google Shape;649;p15"/>
                <p:cNvSpPr/>
                <p:nvPr/>
              </p:nvSpPr>
              <p:spPr>
                <a:xfrm rot="10800000">
                  <a:off x="2349928" y="2478925"/>
                  <a:ext cx="102300" cy="102300"/>
                </a:xfrm>
                <a:prstGeom prst="ellipse">
                  <a:avLst/>
                </a:prstGeom>
                <a:solidFill>
                  <a:schemeClr val="lt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Arial" panose="020B0604020202020204" pitchFamily="34" charset="0"/>
                    <a:ea typeface="Lato"/>
                    <a:cs typeface="Arial" panose="020B0604020202020204" pitchFamily="34" charset="0"/>
                    <a:sym typeface="Lato"/>
                  </a:endParaRPr>
                </a:p>
              </p:txBody>
            </p:sp>
            <p:cxnSp>
              <p:nvCxnSpPr>
                <p:cNvPr id="650" name="Google Shape;650;p15"/>
                <p:cNvCxnSpPr>
                  <a:stCxn id="647" idx="3"/>
                  <a:endCxn id="651" idx="0"/>
                </p:cNvCxnSpPr>
                <p:nvPr/>
              </p:nvCxnSpPr>
              <p:spPr>
                <a:xfrm rot="10800000">
                  <a:off x="3235200" y="1905054"/>
                  <a:ext cx="0" cy="747000"/>
                </a:xfrm>
                <a:prstGeom prst="straightConnector1">
                  <a:avLst/>
                </a:prstGeom>
                <a:noFill/>
                <a:ln w="9525" cap="flat" cmpd="sng">
                  <a:solidFill>
                    <a:schemeClr val="dk2"/>
                  </a:solidFill>
                  <a:prstDash val="solid"/>
                  <a:round/>
                  <a:headEnd type="none" w="med" len="med"/>
                  <a:tailEnd type="none" w="med" len="med"/>
                </a:ln>
              </p:spPr>
            </p:cxnSp>
            <p:sp>
              <p:nvSpPr>
                <p:cNvPr id="652" name="Google Shape;652;p15"/>
                <p:cNvSpPr/>
                <p:nvPr/>
              </p:nvSpPr>
              <p:spPr>
                <a:xfrm rot="10800000">
                  <a:off x="2195315" y="2002175"/>
                  <a:ext cx="78600" cy="78600"/>
                </a:xfrm>
                <a:prstGeom prst="ellipse">
                  <a:avLst/>
                </a:prstGeom>
                <a:solidFill>
                  <a:schemeClr val="lt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Arial" panose="020B0604020202020204" pitchFamily="34" charset="0"/>
                    <a:ea typeface="Lato"/>
                    <a:cs typeface="Arial" panose="020B0604020202020204" pitchFamily="34" charset="0"/>
                    <a:sym typeface="Lato"/>
                  </a:endParaRPr>
                </a:p>
              </p:txBody>
            </p:sp>
          </p:grpSp>
          <p:sp>
            <p:nvSpPr>
              <p:cNvPr id="651" name="Google Shape;651;p15"/>
              <p:cNvSpPr/>
              <p:nvPr/>
            </p:nvSpPr>
            <p:spPr>
              <a:xfrm rot="-5400000">
                <a:off x="145946" y="3735157"/>
                <a:ext cx="313500" cy="271500"/>
              </a:xfrm>
              <a:prstGeom prst="hexagon">
                <a:avLst>
                  <a:gd name="adj" fmla="val 25000"/>
                  <a:gd name="vf" fmla="val 115470"/>
                </a:avLst>
              </a:prstGeom>
              <a:solidFill>
                <a:srgbClr val="AFE0D9">
                  <a:alpha val="59490"/>
                </a:srgbClr>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Arial" panose="020B0604020202020204" pitchFamily="34" charset="0"/>
                  <a:ea typeface="Lato"/>
                  <a:cs typeface="Arial" panose="020B0604020202020204" pitchFamily="34" charset="0"/>
                  <a:sym typeface="Lato"/>
                </a:endParaRPr>
              </a:p>
            </p:txBody>
          </p:sp>
          <p:sp>
            <p:nvSpPr>
              <p:cNvPr id="653" name="Google Shape;653;p15"/>
              <p:cNvSpPr/>
              <p:nvPr/>
            </p:nvSpPr>
            <p:spPr>
              <a:xfrm rot="-5400000">
                <a:off x="731021" y="2321632"/>
                <a:ext cx="313500" cy="271500"/>
              </a:xfrm>
              <a:prstGeom prst="hexagon">
                <a:avLst>
                  <a:gd name="adj" fmla="val 25000"/>
                  <a:gd name="vf" fmla="val 115470"/>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Arial" panose="020B0604020202020204" pitchFamily="34" charset="0"/>
                  <a:ea typeface="Lato"/>
                  <a:cs typeface="Arial" panose="020B0604020202020204" pitchFamily="34" charset="0"/>
                  <a:sym typeface="Lato"/>
                </a:endParaRPr>
              </a:p>
            </p:txBody>
          </p:sp>
        </p:grpSp>
      </p:gr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itle and text 2">
  <p:cSld name="CUSTOM_4_1">
    <p:spTree>
      <p:nvGrpSpPr>
        <p:cNvPr id="1" name="Shape 747"/>
        <p:cNvGrpSpPr/>
        <p:nvPr/>
      </p:nvGrpSpPr>
      <p:grpSpPr>
        <a:xfrm>
          <a:off x="0" y="0"/>
          <a:ext cx="0" cy="0"/>
          <a:chOff x="0" y="0"/>
          <a:chExt cx="0" cy="0"/>
        </a:xfrm>
      </p:grpSpPr>
      <p:sp>
        <p:nvSpPr>
          <p:cNvPr id="748" name="Google Shape;748;p18"/>
          <p:cNvSpPr txBox="1">
            <a:spLocks noGrp="1"/>
          </p:cNvSpPr>
          <p:nvPr>
            <p:ph type="title"/>
          </p:nvPr>
        </p:nvSpPr>
        <p:spPr>
          <a:xfrm>
            <a:off x="720000" y="445025"/>
            <a:ext cx="77040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3000"/>
              <a:buNone/>
              <a:defRPr>
                <a:latin typeface="Arial" panose="020B0604020202020204" pitchFamily="34" charset="0"/>
                <a:cs typeface="Arial" panose="020B0604020202020204" pitchFamily="34" charset="0"/>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
        <p:nvSpPr>
          <p:cNvPr id="749" name="Google Shape;749;p18"/>
          <p:cNvSpPr txBox="1">
            <a:spLocks noGrp="1"/>
          </p:cNvSpPr>
          <p:nvPr>
            <p:ph type="body" idx="1"/>
          </p:nvPr>
        </p:nvSpPr>
        <p:spPr>
          <a:xfrm>
            <a:off x="720000" y="1215750"/>
            <a:ext cx="7704000" cy="3233100"/>
          </a:xfrm>
          <a:prstGeom prst="rect">
            <a:avLst/>
          </a:prstGeom>
        </p:spPr>
        <p:txBody>
          <a:bodyPr spcFirstLastPara="1" wrap="square" lIns="91425" tIns="91425" rIns="91425" bIns="91425" anchor="t" anchorCtr="0">
            <a:noAutofit/>
          </a:bodyPr>
          <a:lstStyle>
            <a:lvl1pPr marL="457200" lvl="0" indent="-304800" rtl="0">
              <a:spcBef>
                <a:spcPts val="0"/>
              </a:spcBef>
              <a:spcAft>
                <a:spcPts val="0"/>
              </a:spcAft>
              <a:buClr>
                <a:schemeClr val="dk2"/>
              </a:buClr>
              <a:buSzPts val="1200"/>
              <a:buChar char="●"/>
              <a:defRPr sz="1200">
                <a:latin typeface="Arial" panose="020B0604020202020204" pitchFamily="34" charset="0"/>
                <a:cs typeface="Arial" panose="020B0604020202020204" pitchFamily="34" charset="0"/>
              </a:defRPr>
            </a:lvl1pPr>
            <a:lvl2pPr marL="914400" lvl="1" indent="-317500" rtl="0">
              <a:spcBef>
                <a:spcPts val="0"/>
              </a:spcBef>
              <a:spcAft>
                <a:spcPts val="0"/>
              </a:spcAft>
              <a:buSzPts val="1400"/>
              <a:buFont typeface="Lato"/>
              <a:buChar char="○"/>
              <a:defRPr/>
            </a:lvl2pPr>
            <a:lvl3pPr marL="1371600" lvl="2" indent="-317500" rtl="0">
              <a:lnSpc>
                <a:spcPct val="115000"/>
              </a:lnSpc>
              <a:spcBef>
                <a:spcPts val="0"/>
              </a:spcBef>
              <a:spcAft>
                <a:spcPts val="0"/>
              </a:spcAft>
              <a:buSzPts val="1400"/>
              <a:buFont typeface="Lato"/>
              <a:buChar char="■"/>
              <a:defRPr/>
            </a:lvl3pPr>
            <a:lvl4pPr marL="1828800" lvl="3" indent="-317500" rtl="0">
              <a:lnSpc>
                <a:spcPct val="115000"/>
              </a:lnSpc>
              <a:spcBef>
                <a:spcPts val="0"/>
              </a:spcBef>
              <a:spcAft>
                <a:spcPts val="0"/>
              </a:spcAft>
              <a:buSzPts val="1400"/>
              <a:buFont typeface="Lato"/>
              <a:buChar char="●"/>
              <a:defRPr/>
            </a:lvl4pPr>
            <a:lvl5pPr marL="2286000" lvl="4" indent="-317500" rtl="0">
              <a:lnSpc>
                <a:spcPct val="115000"/>
              </a:lnSpc>
              <a:spcBef>
                <a:spcPts val="0"/>
              </a:spcBef>
              <a:spcAft>
                <a:spcPts val="0"/>
              </a:spcAft>
              <a:buSzPts val="1400"/>
              <a:buFont typeface="Lato"/>
              <a:buChar char="○"/>
              <a:defRPr/>
            </a:lvl5pPr>
            <a:lvl6pPr marL="2743200" lvl="5" indent="-317500" rtl="0">
              <a:lnSpc>
                <a:spcPct val="115000"/>
              </a:lnSpc>
              <a:spcBef>
                <a:spcPts val="0"/>
              </a:spcBef>
              <a:spcAft>
                <a:spcPts val="0"/>
              </a:spcAft>
              <a:buSzPts val="1400"/>
              <a:buFont typeface="Lato"/>
              <a:buChar char="■"/>
              <a:defRPr/>
            </a:lvl6pPr>
            <a:lvl7pPr marL="3200400" lvl="6" indent="-317500" rtl="0">
              <a:lnSpc>
                <a:spcPct val="115000"/>
              </a:lnSpc>
              <a:spcBef>
                <a:spcPts val="0"/>
              </a:spcBef>
              <a:spcAft>
                <a:spcPts val="0"/>
              </a:spcAft>
              <a:buSzPts val="1400"/>
              <a:buFont typeface="Lato"/>
              <a:buChar char="●"/>
              <a:defRPr/>
            </a:lvl7pPr>
            <a:lvl8pPr marL="3657600" lvl="7" indent="-317500" rtl="0">
              <a:lnSpc>
                <a:spcPct val="115000"/>
              </a:lnSpc>
              <a:spcBef>
                <a:spcPts val="0"/>
              </a:spcBef>
              <a:spcAft>
                <a:spcPts val="0"/>
              </a:spcAft>
              <a:buSzPts val="1400"/>
              <a:buFont typeface="Lato"/>
              <a:buChar char="○"/>
              <a:defRPr/>
            </a:lvl8pPr>
            <a:lvl9pPr marL="4114800" lvl="8" indent="-317500" rtl="0">
              <a:lnSpc>
                <a:spcPct val="115000"/>
              </a:lnSpc>
              <a:spcBef>
                <a:spcPts val="0"/>
              </a:spcBef>
              <a:spcAft>
                <a:spcPts val="0"/>
              </a:spcAft>
              <a:buSzPts val="1400"/>
              <a:buFont typeface="Lato"/>
              <a:buChar char="■"/>
              <a:defRPr/>
            </a:lvl9pPr>
          </a:lstStyle>
          <a:p>
            <a:endParaRPr/>
          </a:p>
        </p:txBody>
      </p:sp>
      <p:grpSp>
        <p:nvGrpSpPr>
          <p:cNvPr id="750" name="Google Shape;750;p18"/>
          <p:cNvGrpSpPr/>
          <p:nvPr/>
        </p:nvGrpSpPr>
        <p:grpSpPr>
          <a:xfrm>
            <a:off x="7225313" y="56675"/>
            <a:ext cx="2410926" cy="4985600"/>
            <a:chOff x="7225313" y="56675"/>
            <a:chExt cx="2410926" cy="4985600"/>
          </a:xfrm>
        </p:grpSpPr>
        <p:grpSp>
          <p:nvGrpSpPr>
            <p:cNvPr id="751" name="Google Shape;751;p18"/>
            <p:cNvGrpSpPr/>
            <p:nvPr/>
          </p:nvGrpSpPr>
          <p:grpSpPr>
            <a:xfrm rot="10800000">
              <a:off x="7225315" y="3690602"/>
              <a:ext cx="1845335" cy="1351673"/>
              <a:chOff x="1557290" y="2633002"/>
              <a:chExt cx="1845335" cy="1351673"/>
            </a:xfrm>
          </p:grpSpPr>
          <p:grpSp>
            <p:nvGrpSpPr>
              <p:cNvPr id="752" name="Google Shape;752;p18"/>
              <p:cNvGrpSpPr/>
              <p:nvPr/>
            </p:nvGrpSpPr>
            <p:grpSpPr>
              <a:xfrm rot="10800000">
                <a:off x="1673693" y="2677134"/>
                <a:ext cx="917499" cy="794671"/>
                <a:chOff x="8022925" y="186250"/>
                <a:chExt cx="815700" cy="706500"/>
              </a:xfrm>
            </p:grpSpPr>
            <p:sp>
              <p:nvSpPr>
                <p:cNvPr id="753" name="Google Shape;753;p18"/>
                <p:cNvSpPr/>
                <p:nvPr/>
              </p:nvSpPr>
              <p:spPr>
                <a:xfrm>
                  <a:off x="8022925" y="186250"/>
                  <a:ext cx="815700" cy="706500"/>
                </a:xfrm>
                <a:prstGeom prst="hexagon">
                  <a:avLst>
                    <a:gd name="adj" fmla="val 25000"/>
                    <a:gd name="vf" fmla="val 115470"/>
                  </a:avLst>
                </a:prstGeom>
                <a:solidFill>
                  <a:srgbClr val="AFE0D9">
                    <a:alpha val="59490"/>
                  </a:srgbClr>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Arial" panose="020B0604020202020204" pitchFamily="34" charset="0"/>
                    <a:ea typeface="Lato"/>
                    <a:cs typeface="Arial" panose="020B0604020202020204" pitchFamily="34" charset="0"/>
                    <a:sym typeface="Lato"/>
                  </a:endParaRPr>
                </a:p>
              </p:txBody>
            </p:sp>
            <p:sp>
              <p:nvSpPr>
                <p:cNvPr id="754" name="Google Shape;754;p18"/>
                <p:cNvSpPr/>
                <p:nvPr/>
              </p:nvSpPr>
              <p:spPr>
                <a:xfrm>
                  <a:off x="8169420" y="313166"/>
                  <a:ext cx="522900" cy="452700"/>
                </a:xfrm>
                <a:prstGeom prst="hexagon">
                  <a:avLst>
                    <a:gd name="adj" fmla="val 25000"/>
                    <a:gd name="vf" fmla="val 115470"/>
                  </a:avLst>
                </a:pr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Arial" panose="020B0604020202020204" pitchFamily="34" charset="0"/>
                    <a:ea typeface="Lato"/>
                    <a:cs typeface="Arial" panose="020B0604020202020204" pitchFamily="34" charset="0"/>
                    <a:sym typeface="Lato"/>
                  </a:endParaRPr>
                </a:p>
              </p:txBody>
            </p:sp>
          </p:grpSp>
          <p:grpSp>
            <p:nvGrpSpPr>
              <p:cNvPr id="755" name="Google Shape;755;p18"/>
              <p:cNvGrpSpPr/>
              <p:nvPr/>
            </p:nvGrpSpPr>
            <p:grpSpPr>
              <a:xfrm rot="10800000">
                <a:off x="2814832" y="2633002"/>
                <a:ext cx="587793" cy="509104"/>
                <a:chOff x="8022925" y="186250"/>
                <a:chExt cx="815700" cy="706500"/>
              </a:xfrm>
            </p:grpSpPr>
            <p:sp>
              <p:nvSpPr>
                <p:cNvPr id="756" name="Google Shape;756;p18"/>
                <p:cNvSpPr/>
                <p:nvPr/>
              </p:nvSpPr>
              <p:spPr>
                <a:xfrm>
                  <a:off x="8022925" y="186250"/>
                  <a:ext cx="815700" cy="706500"/>
                </a:xfrm>
                <a:prstGeom prst="hexagon">
                  <a:avLst>
                    <a:gd name="adj" fmla="val 25000"/>
                    <a:gd name="vf" fmla="val 115470"/>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Arial" panose="020B0604020202020204" pitchFamily="34" charset="0"/>
                    <a:ea typeface="Lato"/>
                    <a:cs typeface="Arial" panose="020B0604020202020204" pitchFamily="34" charset="0"/>
                    <a:sym typeface="Lato"/>
                  </a:endParaRPr>
                </a:p>
              </p:txBody>
            </p:sp>
            <p:sp>
              <p:nvSpPr>
                <p:cNvPr id="757" name="Google Shape;757;p18"/>
                <p:cNvSpPr/>
                <p:nvPr/>
              </p:nvSpPr>
              <p:spPr>
                <a:xfrm>
                  <a:off x="8114217" y="265360"/>
                  <a:ext cx="633300" cy="548400"/>
                </a:xfrm>
                <a:prstGeom prst="hexagon">
                  <a:avLst>
                    <a:gd name="adj" fmla="val 25000"/>
                    <a:gd name="vf" fmla="val 115470"/>
                  </a:avLst>
                </a:prstGeom>
                <a:no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Arial" panose="020B0604020202020204" pitchFamily="34" charset="0"/>
                    <a:ea typeface="Lato"/>
                    <a:cs typeface="Arial" panose="020B0604020202020204" pitchFamily="34" charset="0"/>
                    <a:sym typeface="Lato"/>
                  </a:endParaRPr>
                </a:p>
              </p:txBody>
            </p:sp>
          </p:grpSp>
          <p:cxnSp>
            <p:nvCxnSpPr>
              <p:cNvPr id="758" name="Google Shape;758;p18"/>
              <p:cNvCxnSpPr>
                <a:stCxn id="756" idx="0"/>
              </p:cNvCxnSpPr>
              <p:nvPr/>
            </p:nvCxnSpPr>
            <p:spPr>
              <a:xfrm rot="10800000">
                <a:off x="2660332" y="2887554"/>
                <a:ext cx="154500" cy="0"/>
              </a:xfrm>
              <a:prstGeom prst="straightConnector1">
                <a:avLst/>
              </a:prstGeom>
              <a:noFill/>
              <a:ln w="9525" cap="flat" cmpd="sng">
                <a:solidFill>
                  <a:schemeClr val="dk2"/>
                </a:solidFill>
                <a:prstDash val="solid"/>
                <a:round/>
                <a:headEnd type="none" w="med" len="med"/>
                <a:tailEnd type="none" w="med" len="med"/>
              </a:ln>
            </p:spPr>
          </p:cxnSp>
          <p:cxnSp>
            <p:nvCxnSpPr>
              <p:cNvPr id="759" name="Google Shape;759;p18"/>
              <p:cNvCxnSpPr>
                <a:stCxn id="753" idx="3"/>
              </p:cNvCxnSpPr>
              <p:nvPr/>
            </p:nvCxnSpPr>
            <p:spPr>
              <a:xfrm rot="10800000" flipH="1">
                <a:off x="2591192" y="2886970"/>
                <a:ext cx="73200" cy="187500"/>
              </a:xfrm>
              <a:prstGeom prst="straightConnector1">
                <a:avLst/>
              </a:prstGeom>
              <a:noFill/>
              <a:ln w="9525" cap="flat" cmpd="sng">
                <a:solidFill>
                  <a:schemeClr val="dk2"/>
                </a:solidFill>
                <a:prstDash val="solid"/>
                <a:round/>
                <a:headEnd type="none" w="med" len="med"/>
                <a:tailEnd type="none" w="med" len="med"/>
              </a:ln>
            </p:spPr>
          </p:cxnSp>
          <p:cxnSp>
            <p:nvCxnSpPr>
              <p:cNvPr id="760" name="Google Shape;760;p18"/>
              <p:cNvCxnSpPr>
                <a:stCxn id="753" idx="5"/>
              </p:cNvCxnSpPr>
              <p:nvPr/>
            </p:nvCxnSpPr>
            <p:spPr>
              <a:xfrm flipH="1">
                <a:off x="1596661" y="3471805"/>
                <a:ext cx="275700" cy="477600"/>
              </a:xfrm>
              <a:prstGeom prst="straightConnector1">
                <a:avLst/>
              </a:prstGeom>
              <a:noFill/>
              <a:ln w="9525" cap="flat" cmpd="sng">
                <a:solidFill>
                  <a:schemeClr val="dk2"/>
                </a:solidFill>
                <a:prstDash val="solid"/>
                <a:round/>
                <a:headEnd type="none" w="med" len="med"/>
                <a:tailEnd type="none" w="med" len="med"/>
              </a:ln>
            </p:spPr>
          </p:cxnSp>
          <p:sp>
            <p:nvSpPr>
              <p:cNvPr id="761" name="Google Shape;761;p18"/>
              <p:cNvSpPr/>
              <p:nvPr/>
            </p:nvSpPr>
            <p:spPr>
              <a:xfrm rot="10800000">
                <a:off x="1557290" y="3906075"/>
                <a:ext cx="78600" cy="78600"/>
              </a:xfrm>
              <a:prstGeom prst="ellipse">
                <a:avLst/>
              </a:prstGeom>
              <a:solidFill>
                <a:schemeClr val="lt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Arial" panose="020B0604020202020204" pitchFamily="34" charset="0"/>
                  <a:ea typeface="Lato"/>
                  <a:cs typeface="Arial" panose="020B0604020202020204" pitchFamily="34" charset="0"/>
                  <a:sym typeface="Lato"/>
                </a:endParaRPr>
              </a:p>
            </p:txBody>
          </p:sp>
        </p:grpSp>
        <p:grpSp>
          <p:nvGrpSpPr>
            <p:cNvPr id="762" name="Google Shape;762;p18"/>
            <p:cNvGrpSpPr/>
            <p:nvPr/>
          </p:nvGrpSpPr>
          <p:grpSpPr>
            <a:xfrm rot="10800000">
              <a:off x="7225313" y="56675"/>
              <a:ext cx="2410926" cy="1646533"/>
              <a:chOff x="8352175" y="-274150"/>
              <a:chExt cx="2410926" cy="1646533"/>
            </a:xfrm>
          </p:grpSpPr>
          <p:grpSp>
            <p:nvGrpSpPr>
              <p:cNvPr id="763" name="Google Shape;763;p18"/>
              <p:cNvGrpSpPr/>
              <p:nvPr/>
            </p:nvGrpSpPr>
            <p:grpSpPr>
              <a:xfrm>
                <a:off x="9314994" y="616216"/>
                <a:ext cx="873044" cy="756167"/>
                <a:chOff x="8022925" y="186250"/>
                <a:chExt cx="815700" cy="706500"/>
              </a:xfrm>
            </p:grpSpPr>
            <p:sp>
              <p:nvSpPr>
                <p:cNvPr id="764" name="Google Shape;764;p18"/>
                <p:cNvSpPr/>
                <p:nvPr/>
              </p:nvSpPr>
              <p:spPr>
                <a:xfrm>
                  <a:off x="8022925" y="186250"/>
                  <a:ext cx="815700" cy="706500"/>
                </a:xfrm>
                <a:prstGeom prst="hexagon">
                  <a:avLst>
                    <a:gd name="adj" fmla="val 25000"/>
                    <a:gd name="vf" fmla="val 115470"/>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Arial" panose="020B0604020202020204" pitchFamily="34" charset="0"/>
                    <a:ea typeface="Lato"/>
                    <a:cs typeface="Arial" panose="020B0604020202020204" pitchFamily="34" charset="0"/>
                    <a:sym typeface="Lato"/>
                  </a:endParaRPr>
                </a:p>
              </p:txBody>
            </p:sp>
            <p:sp>
              <p:nvSpPr>
                <p:cNvPr id="765" name="Google Shape;765;p18"/>
                <p:cNvSpPr/>
                <p:nvPr/>
              </p:nvSpPr>
              <p:spPr>
                <a:xfrm>
                  <a:off x="8133718" y="282237"/>
                  <a:ext cx="594300" cy="514500"/>
                </a:xfrm>
                <a:prstGeom prst="hexagon">
                  <a:avLst>
                    <a:gd name="adj" fmla="val 25000"/>
                    <a:gd name="vf" fmla="val 115470"/>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Arial" panose="020B0604020202020204" pitchFamily="34" charset="0"/>
                    <a:ea typeface="Lato"/>
                    <a:cs typeface="Arial" panose="020B0604020202020204" pitchFamily="34" charset="0"/>
                    <a:sym typeface="Lato"/>
                  </a:endParaRPr>
                </a:p>
              </p:txBody>
            </p:sp>
            <p:sp>
              <p:nvSpPr>
                <p:cNvPr id="766" name="Google Shape;766;p18"/>
                <p:cNvSpPr/>
                <p:nvPr/>
              </p:nvSpPr>
              <p:spPr>
                <a:xfrm>
                  <a:off x="8240438" y="374705"/>
                  <a:ext cx="380700" cy="329700"/>
                </a:xfrm>
                <a:prstGeom prst="hexagon">
                  <a:avLst>
                    <a:gd name="adj" fmla="val 25000"/>
                    <a:gd name="vf" fmla="val 115470"/>
                  </a:avLst>
                </a:prstGeom>
                <a:no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Arial" panose="020B0604020202020204" pitchFamily="34" charset="0"/>
                    <a:ea typeface="Lato"/>
                    <a:cs typeface="Arial" panose="020B0604020202020204" pitchFamily="34" charset="0"/>
                    <a:sym typeface="Lato"/>
                  </a:endParaRPr>
                </a:p>
              </p:txBody>
            </p:sp>
          </p:grpSp>
          <p:sp>
            <p:nvSpPr>
              <p:cNvPr id="767" name="Google Shape;767;p18"/>
              <p:cNvSpPr/>
              <p:nvPr/>
            </p:nvSpPr>
            <p:spPr>
              <a:xfrm>
                <a:off x="10305901" y="616224"/>
                <a:ext cx="457200" cy="396000"/>
              </a:xfrm>
              <a:prstGeom prst="hexagon">
                <a:avLst>
                  <a:gd name="adj" fmla="val 25000"/>
                  <a:gd name="vf" fmla="val 115470"/>
                </a:avLst>
              </a:prstGeom>
              <a:no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Arial" panose="020B0604020202020204" pitchFamily="34" charset="0"/>
                  <a:ea typeface="Lato"/>
                  <a:cs typeface="Arial" panose="020B0604020202020204" pitchFamily="34" charset="0"/>
                  <a:sym typeface="Lato"/>
                </a:endParaRPr>
              </a:p>
            </p:txBody>
          </p:sp>
          <p:sp>
            <p:nvSpPr>
              <p:cNvPr id="768" name="Google Shape;768;p18"/>
              <p:cNvSpPr/>
              <p:nvPr/>
            </p:nvSpPr>
            <p:spPr>
              <a:xfrm>
                <a:off x="9118688" y="590550"/>
                <a:ext cx="102300" cy="102300"/>
              </a:xfrm>
              <a:prstGeom prst="ellipse">
                <a:avLst/>
              </a:prstGeom>
              <a:solidFill>
                <a:schemeClr val="lt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Arial" panose="020B0604020202020204" pitchFamily="34" charset="0"/>
                  <a:ea typeface="Lato"/>
                  <a:cs typeface="Arial" panose="020B0604020202020204" pitchFamily="34" charset="0"/>
                  <a:sym typeface="Lato"/>
                </a:endParaRPr>
              </a:p>
            </p:txBody>
          </p:sp>
          <p:grpSp>
            <p:nvGrpSpPr>
              <p:cNvPr id="769" name="Google Shape;769;p18"/>
              <p:cNvGrpSpPr/>
              <p:nvPr/>
            </p:nvGrpSpPr>
            <p:grpSpPr>
              <a:xfrm>
                <a:off x="8408775" y="-274150"/>
                <a:ext cx="906219" cy="1300800"/>
                <a:chOff x="6860600" y="1707050"/>
                <a:chExt cx="906219" cy="1300800"/>
              </a:xfrm>
            </p:grpSpPr>
            <p:grpSp>
              <p:nvGrpSpPr>
                <p:cNvPr id="770" name="Google Shape;770;p18"/>
                <p:cNvGrpSpPr/>
                <p:nvPr/>
              </p:nvGrpSpPr>
              <p:grpSpPr>
                <a:xfrm>
                  <a:off x="6860600" y="2285500"/>
                  <a:ext cx="906219" cy="722350"/>
                  <a:chOff x="6860600" y="2285500"/>
                  <a:chExt cx="906219" cy="722350"/>
                </a:xfrm>
              </p:grpSpPr>
              <p:cxnSp>
                <p:nvCxnSpPr>
                  <p:cNvPr id="771" name="Google Shape;771;p18"/>
                  <p:cNvCxnSpPr>
                    <a:stCxn id="764" idx="3"/>
                  </p:cNvCxnSpPr>
                  <p:nvPr/>
                </p:nvCxnSpPr>
                <p:spPr>
                  <a:xfrm rot="10800000">
                    <a:off x="7612919" y="2975499"/>
                    <a:ext cx="153900" cy="0"/>
                  </a:xfrm>
                  <a:prstGeom prst="straightConnector1">
                    <a:avLst/>
                  </a:prstGeom>
                  <a:noFill/>
                  <a:ln w="9525" cap="flat" cmpd="sng">
                    <a:solidFill>
                      <a:schemeClr val="dk2"/>
                    </a:solidFill>
                    <a:prstDash val="solid"/>
                    <a:round/>
                    <a:headEnd type="none" w="med" len="med"/>
                    <a:tailEnd type="none" w="med" len="med"/>
                  </a:ln>
                </p:spPr>
              </p:cxnSp>
              <p:grpSp>
                <p:nvGrpSpPr>
                  <p:cNvPr id="772" name="Google Shape;772;p18"/>
                  <p:cNvGrpSpPr/>
                  <p:nvPr/>
                </p:nvGrpSpPr>
                <p:grpSpPr>
                  <a:xfrm>
                    <a:off x="6860600" y="2285500"/>
                    <a:ext cx="755625" cy="690000"/>
                    <a:chOff x="6860600" y="2285500"/>
                    <a:chExt cx="755625" cy="690000"/>
                  </a:xfrm>
                </p:grpSpPr>
                <p:cxnSp>
                  <p:nvCxnSpPr>
                    <p:cNvPr id="773" name="Google Shape;773;p18"/>
                    <p:cNvCxnSpPr/>
                    <p:nvPr/>
                  </p:nvCxnSpPr>
                  <p:spPr>
                    <a:xfrm rot="10800000">
                      <a:off x="7262825" y="2285500"/>
                      <a:ext cx="353400" cy="690000"/>
                    </a:xfrm>
                    <a:prstGeom prst="straightConnector1">
                      <a:avLst/>
                    </a:prstGeom>
                    <a:noFill/>
                    <a:ln w="9525" cap="flat" cmpd="sng">
                      <a:solidFill>
                        <a:schemeClr val="dk2"/>
                      </a:solidFill>
                      <a:prstDash val="solid"/>
                      <a:round/>
                      <a:headEnd type="none" w="med" len="med"/>
                      <a:tailEnd type="none" w="med" len="med"/>
                    </a:ln>
                  </p:spPr>
                </p:cxnSp>
                <p:cxnSp>
                  <p:nvCxnSpPr>
                    <p:cNvPr id="774" name="Google Shape;774;p18"/>
                    <p:cNvCxnSpPr/>
                    <p:nvPr/>
                  </p:nvCxnSpPr>
                  <p:spPr>
                    <a:xfrm rot="10800000">
                      <a:off x="6860600" y="2289200"/>
                      <a:ext cx="405900" cy="0"/>
                    </a:xfrm>
                    <a:prstGeom prst="straightConnector1">
                      <a:avLst/>
                    </a:prstGeom>
                    <a:noFill/>
                    <a:ln w="9525" cap="flat" cmpd="sng">
                      <a:solidFill>
                        <a:schemeClr val="dk2"/>
                      </a:solidFill>
                      <a:prstDash val="solid"/>
                      <a:round/>
                      <a:headEnd type="none" w="med" len="med"/>
                      <a:tailEnd type="none" w="med" len="med"/>
                    </a:ln>
                  </p:spPr>
                </p:cxnSp>
              </p:grpSp>
              <p:sp>
                <p:nvSpPr>
                  <p:cNvPr id="775" name="Google Shape;775;p18"/>
                  <p:cNvSpPr/>
                  <p:nvPr/>
                </p:nvSpPr>
                <p:spPr>
                  <a:xfrm>
                    <a:off x="7584350" y="2943050"/>
                    <a:ext cx="64800" cy="64800"/>
                  </a:xfrm>
                  <a:prstGeom prst="ellipse">
                    <a:avLst/>
                  </a:prstGeom>
                  <a:solidFill>
                    <a:schemeClr val="lt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Arial" panose="020B0604020202020204" pitchFamily="34" charset="0"/>
                      <a:ea typeface="Lato"/>
                      <a:cs typeface="Arial" panose="020B0604020202020204" pitchFamily="34" charset="0"/>
                      <a:sym typeface="Lato"/>
                    </a:endParaRPr>
                  </a:p>
                </p:txBody>
              </p:sp>
            </p:grpSp>
            <p:cxnSp>
              <p:nvCxnSpPr>
                <p:cNvPr id="776" name="Google Shape;776;p18"/>
                <p:cNvCxnSpPr/>
                <p:nvPr/>
              </p:nvCxnSpPr>
              <p:spPr>
                <a:xfrm rot="10800000" flipH="1">
                  <a:off x="7261350" y="1744525"/>
                  <a:ext cx="315600" cy="546300"/>
                </a:xfrm>
                <a:prstGeom prst="straightConnector1">
                  <a:avLst/>
                </a:prstGeom>
                <a:noFill/>
                <a:ln w="9525" cap="flat" cmpd="sng">
                  <a:solidFill>
                    <a:schemeClr val="dk2"/>
                  </a:solidFill>
                  <a:prstDash val="solid"/>
                  <a:round/>
                  <a:headEnd type="none" w="med" len="med"/>
                  <a:tailEnd type="none" w="med" len="med"/>
                </a:ln>
              </p:spPr>
            </p:cxnSp>
            <p:sp>
              <p:nvSpPr>
                <p:cNvPr id="777" name="Google Shape;777;p18"/>
                <p:cNvSpPr/>
                <p:nvPr/>
              </p:nvSpPr>
              <p:spPr>
                <a:xfrm>
                  <a:off x="7545125" y="1707050"/>
                  <a:ext cx="73500" cy="73200"/>
                </a:xfrm>
                <a:prstGeom prst="ellipse">
                  <a:avLst/>
                </a:prstGeom>
                <a:solidFill>
                  <a:schemeClr val="lt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Arial" panose="020B0604020202020204" pitchFamily="34" charset="0"/>
                    <a:ea typeface="Lato"/>
                    <a:cs typeface="Arial" panose="020B0604020202020204" pitchFamily="34" charset="0"/>
                    <a:sym typeface="Lato"/>
                  </a:endParaRPr>
                </a:p>
              </p:txBody>
            </p:sp>
          </p:grpSp>
          <p:sp>
            <p:nvSpPr>
              <p:cNvPr id="778" name="Google Shape;778;p18"/>
              <p:cNvSpPr/>
              <p:nvPr/>
            </p:nvSpPr>
            <p:spPr>
              <a:xfrm>
                <a:off x="8352175" y="268675"/>
                <a:ext cx="78600" cy="78600"/>
              </a:xfrm>
              <a:prstGeom prst="ellipse">
                <a:avLst/>
              </a:prstGeom>
              <a:solidFill>
                <a:schemeClr val="lt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Arial" panose="020B0604020202020204" pitchFamily="34" charset="0"/>
                  <a:ea typeface="Lato"/>
                  <a:cs typeface="Arial" panose="020B0604020202020204" pitchFamily="34" charset="0"/>
                  <a:sym typeface="Lato"/>
                </a:endParaRPr>
              </a:p>
            </p:txBody>
          </p:sp>
          <p:sp>
            <p:nvSpPr>
              <p:cNvPr id="779" name="Google Shape;779;p18"/>
              <p:cNvSpPr/>
              <p:nvPr/>
            </p:nvSpPr>
            <p:spPr>
              <a:xfrm>
                <a:off x="8942352" y="174928"/>
                <a:ext cx="307200" cy="266100"/>
              </a:xfrm>
              <a:prstGeom prst="hexagon">
                <a:avLst>
                  <a:gd name="adj" fmla="val 25000"/>
                  <a:gd name="vf" fmla="val 115470"/>
                </a:avLst>
              </a:prstGeom>
              <a:solidFill>
                <a:srgbClr val="AFE0D9">
                  <a:alpha val="59490"/>
                </a:srgbClr>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Arial" panose="020B0604020202020204" pitchFamily="34" charset="0"/>
                  <a:ea typeface="Lato"/>
                  <a:cs typeface="Arial" panose="020B0604020202020204" pitchFamily="34" charset="0"/>
                  <a:sym typeface="Lato"/>
                </a:endParaRPr>
              </a:p>
            </p:txBody>
          </p:sp>
        </p:grpSp>
      </p:gr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713225" y="445025"/>
            <a:ext cx="7717500" cy="572700"/>
          </a:xfrm>
          <a:prstGeom prst="rect">
            <a:avLst/>
          </a:prstGeom>
          <a:noFill/>
          <a:ln>
            <a:noFill/>
          </a:ln>
        </p:spPr>
        <p:txBody>
          <a:bodyPr spcFirstLastPara="1" wrap="square" lIns="91425" tIns="91425" rIns="91425" bIns="91425" anchor="t" anchorCtr="0">
            <a:noAutofit/>
          </a:bodyPr>
          <a:lstStyle>
            <a:lvl1pPr lvl="0" rtl="0">
              <a:spcBef>
                <a:spcPts val="0"/>
              </a:spcBef>
              <a:spcAft>
                <a:spcPts val="0"/>
              </a:spcAft>
              <a:buClr>
                <a:schemeClr val="dk1"/>
              </a:buClr>
              <a:buSzPts val="3000"/>
              <a:buFont typeface="Archivo"/>
              <a:buNone/>
              <a:defRPr sz="3000" b="1">
                <a:solidFill>
                  <a:schemeClr val="dk1"/>
                </a:solidFill>
                <a:latin typeface="Archivo"/>
                <a:ea typeface="Archivo"/>
                <a:cs typeface="Archivo"/>
                <a:sym typeface="Archivo"/>
              </a:defRPr>
            </a:lvl1pPr>
            <a:lvl2pPr lvl="1" rtl="0">
              <a:spcBef>
                <a:spcPts val="0"/>
              </a:spcBef>
              <a:spcAft>
                <a:spcPts val="0"/>
              </a:spcAft>
              <a:buClr>
                <a:schemeClr val="dk1"/>
              </a:buClr>
              <a:buSzPts val="3000"/>
              <a:buFont typeface="Archivo"/>
              <a:buNone/>
              <a:defRPr sz="3000" b="1">
                <a:solidFill>
                  <a:schemeClr val="dk1"/>
                </a:solidFill>
                <a:latin typeface="Archivo"/>
                <a:ea typeface="Archivo"/>
                <a:cs typeface="Archivo"/>
                <a:sym typeface="Archivo"/>
              </a:defRPr>
            </a:lvl2pPr>
            <a:lvl3pPr lvl="2" rtl="0">
              <a:spcBef>
                <a:spcPts val="0"/>
              </a:spcBef>
              <a:spcAft>
                <a:spcPts val="0"/>
              </a:spcAft>
              <a:buClr>
                <a:schemeClr val="dk1"/>
              </a:buClr>
              <a:buSzPts val="3000"/>
              <a:buFont typeface="Archivo"/>
              <a:buNone/>
              <a:defRPr sz="3000" b="1">
                <a:solidFill>
                  <a:schemeClr val="dk1"/>
                </a:solidFill>
                <a:latin typeface="Archivo"/>
                <a:ea typeface="Archivo"/>
                <a:cs typeface="Archivo"/>
                <a:sym typeface="Archivo"/>
              </a:defRPr>
            </a:lvl3pPr>
            <a:lvl4pPr lvl="3" rtl="0">
              <a:spcBef>
                <a:spcPts val="0"/>
              </a:spcBef>
              <a:spcAft>
                <a:spcPts val="0"/>
              </a:spcAft>
              <a:buClr>
                <a:schemeClr val="dk1"/>
              </a:buClr>
              <a:buSzPts val="3000"/>
              <a:buFont typeface="Archivo"/>
              <a:buNone/>
              <a:defRPr sz="3000" b="1">
                <a:solidFill>
                  <a:schemeClr val="dk1"/>
                </a:solidFill>
                <a:latin typeface="Archivo"/>
                <a:ea typeface="Archivo"/>
                <a:cs typeface="Archivo"/>
                <a:sym typeface="Archivo"/>
              </a:defRPr>
            </a:lvl4pPr>
            <a:lvl5pPr lvl="4" rtl="0">
              <a:spcBef>
                <a:spcPts val="0"/>
              </a:spcBef>
              <a:spcAft>
                <a:spcPts val="0"/>
              </a:spcAft>
              <a:buClr>
                <a:schemeClr val="dk1"/>
              </a:buClr>
              <a:buSzPts val="3000"/>
              <a:buFont typeface="Archivo"/>
              <a:buNone/>
              <a:defRPr sz="3000" b="1">
                <a:solidFill>
                  <a:schemeClr val="dk1"/>
                </a:solidFill>
                <a:latin typeface="Archivo"/>
                <a:ea typeface="Archivo"/>
                <a:cs typeface="Archivo"/>
                <a:sym typeface="Archivo"/>
              </a:defRPr>
            </a:lvl5pPr>
            <a:lvl6pPr lvl="5" rtl="0">
              <a:spcBef>
                <a:spcPts val="0"/>
              </a:spcBef>
              <a:spcAft>
                <a:spcPts val="0"/>
              </a:spcAft>
              <a:buClr>
                <a:schemeClr val="dk1"/>
              </a:buClr>
              <a:buSzPts val="3000"/>
              <a:buFont typeface="Archivo"/>
              <a:buNone/>
              <a:defRPr sz="3000" b="1">
                <a:solidFill>
                  <a:schemeClr val="dk1"/>
                </a:solidFill>
                <a:latin typeface="Archivo"/>
                <a:ea typeface="Archivo"/>
                <a:cs typeface="Archivo"/>
                <a:sym typeface="Archivo"/>
              </a:defRPr>
            </a:lvl6pPr>
            <a:lvl7pPr lvl="6" rtl="0">
              <a:spcBef>
                <a:spcPts val="0"/>
              </a:spcBef>
              <a:spcAft>
                <a:spcPts val="0"/>
              </a:spcAft>
              <a:buClr>
                <a:schemeClr val="dk1"/>
              </a:buClr>
              <a:buSzPts val="3000"/>
              <a:buFont typeface="Archivo"/>
              <a:buNone/>
              <a:defRPr sz="3000" b="1">
                <a:solidFill>
                  <a:schemeClr val="dk1"/>
                </a:solidFill>
                <a:latin typeface="Archivo"/>
                <a:ea typeface="Archivo"/>
                <a:cs typeface="Archivo"/>
                <a:sym typeface="Archivo"/>
              </a:defRPr>
            </a:lvl7pPr>
            <a:lvl8pPr lvl="7" rtl="0">
              <a:spcBef>
                <a:spcPts val="0"/>
              </a:spcBef>
              <a:spcAft>
                <a:spcPts val="0"/>
              </a:spcAft>
              <a:buClr>
                <a:schemeClr val="dk1"/>
              </a:buClr>
              <a:buSzPts val="3000"/>
              <a:buFont typeface="Archivo"/>
              <a:buNone/>
              <a:defRPr sz="3000" b="1">
                <a:solidFill>
                  <a:schemeClr val="dk1"/>
                </a:solidFill>
                <a:latin typeface="Archivo"/>
                <a:ea typeface="Archivo"/>
                <a:cs typeface="Archivo"/>
                <a:sym typeface="Archivo"/>
              </a:defRPr>
            </a:lvl8pPr>
            <a:lvl9pPr lvl="8" rtl="0">
              <a:spcBef>
                <a:spcPts val="0"/>
              </a:spcBef>
              <a:spcAft>
                <a:spcPts val="0"/>
              </a:spcAft>
              <a:buClr>
                <a:schemeClr val="dk1"/>
              </a:buClr>
              <a:buSzPts val="3000"/>
              <a:buFont typeface="Archivo"/>
              <a:buNone/>
              <a:defRPr sz="3000" b="1">
                <a:solidFill>
                  <a:schemeClr val="dk1"/>
                </a:solidFill>
                <a:latin typeface="Archivo"/>
                <a:ea typeface="Archivo"/>
                <a:cs typeface="Archivo"/>
                <a:sym typeface="Archivo"/>
              </a:defRPr>
            </a:lvl9pPr>
          </a:lstStyle>
          <a:p>
            <a:endParaRPr/>
          </a:p>
        </p:txBody>
      </p:sp>
      <p:sp>
        <p:nvSpPr>
          <p:cNvPr id="7" name="Google Shape;7;p1"/>
          <p:cNvSpPr txBox="1">
            <a:spLocks noGrp="1"/>
          </p:cNvSpPr>
          <p:nvPr>
            <p:ph type="body" idx="1"/>
          </p:nvPr>
        </p:nvSpPr>
        <p:spPr>
          <a:xfrm>
            <a:off x="713400" y="1152475"/>
            <a:ext cx="7717500" cy="3416400"/>
          </a:xfrm>
          <a:prstGeom prst="rect">
            <a:avLst/>
          </a:prstGeom>
          <a:noFill/>
          <a:ln>
            <a:noFill/>
          </a:ln>
        </p:spPr>
        <p:txBody>
          <a:bodyPr spcFirstLastPara="1" wrap="square" lIns="91425" tIns="91425" rIns="91425" bIns="91425" anchor="t" anchorCtr="0">
            <a:noAutofit/>
          </a:bodyPr>
          <a:lstStyle>
            <a:lvl1pPr marL="457200" lvl="0" indent="-317500">
              <a:lnSpc>
                <a:spcPct val="115000"/>
              </a:lnSpc>
              <a:spcBef>
                <a:spcPts val="0"/>
              </a:spcBef>
              <a:spcAft>
                <a:spcPts val="0"/>
              </a:spcAft>
              <a:buClr>
                <a:schemeClr val="dk1"/>
              </a:buClr>
              <a:buSzPts val="1400"/>
              <a:buFont typeface="Catamaran"/>
              <a:buChar char="●"/>
              <a:defRPr>
                <a:solidFill>
                  <a:schemeClr val="dk1"/>
                </a:solidFill>
                <a:latin typeface="Catamaran"/>
                <a:ea typeface="Catamaran"/>
                <a:cs typeface="Catamaran"/>
                <a:sym typeface="Catamaran"/>
              </a:defRPr>
            </a:lvl1pPr>
            <a:lvl2pPr marL="914400" lvl="1" indent="-317500">
              <a:lnSpc>
                <a:spcPct val="115000"/>
              </a:lnSpc>
              <a:spcBef>
                <a:spcPts val="0"/>
              </a:spcBef>
              <a:spcAft>
                <a:spcPts val="0"/>
              </a:spcAft>
              <a:buClr>
                <a:schemeClr val="dk1"/>
              </a:buClr>
              <a:buSzPts val="1400"/>
              <a:buFont typeface="Catamaran"/>
              <a:buChar char="○"/>
              <a:defRPr>
                <a:solidFill>
                  <a:schemeClr val="dk1"/>
                </a:solidFill>
                <a:latin typeface="Catamaran"/>
                <a:ea typeface="Catamaran"/>
                <a:cs typeface="Catamaran"/>
                <a:sym typeface="Catamaran"/>
              </a:defRPr>
            </a:lvl2pPr>
            <a:lvl3pPr marL="1371600" lvl="2" indent="-317500">
              <a:lnSpc>
                <a:spcPct val="115000"/>
              </a:lnSpc>
              <a:spcBef>
                <a:spcPts val="0"/>
              </a:spcBef>
              <a:spcAft>
                <a:spcPts val="0"/>
              </a:spcAft>
              <a:buClr>
                <a:schemeClr val="dk1"/>
              </a:buClr>
              <a:buSzPts val="1400"/>
              <a:buFont typeface="Catamaran"/>
              <a:buChar char="■"/>
              <a:defRPr>
                <a:solidFill>
                  <a:schemeClr val="dk1"/>
                </a:solidFill>
                <a:latin typeface="Catamaran"/>
                <a:ea typeface="Catamaran"/>
                <a:cs typeface="Catamaran"/>
                <a:sym typeface="Catamaran"/>
              </a:defRPr>
            </a:lvl3pPr>
            <a:lvl4pPr marL="1828800" lvl="3" indent="-317500">
              <a:lnSpc>
                <a:spcPct val="115000"/>
              </a:lnSpc>
              <a:spcBef>
                <a:spcPts val="0"/>
              </a:spcBef>
              <a:spcAft>
                <a:spcPts val="0"/>
              </a:spcAft>
              <a:buClr>
                <a:schemeClr val="dk1"/>
              </a:buClr>
              <a:buSzPts val="1400"/>
              <a:buFont typeface="Catamaran"/>
              <a:buChar char="●"/>
              <a:defRPr>
                <a:solidFill>
                  <a:schemeClr val="dk1"/>
                </a:solidFill>
                <a:latin typeface="Catamaran"/>
                <a:ea typeface="Catamaran"/>
                <a:cs typeface="Catamaran"/>
                <a:sym typeface="Catamaran"/>
              </a:defRPr>
            </a:lvl4pPr>
            <a:lvl5pPr marL="2286000" lvl="4" indent="-317500">
              <a:lnSpc>
                <a:spcPct val="115000"/>
              </a:lnSpc>
              <a:spcBef>
                <a:spcPts val="0"/>
              </a:spcBef>
              <a:spcAft>
                <a:spcPts val="0"/>
              </a:spcAft>
              <a:buClr>
                <a:schemeClr val="dk1"/>
              </a:buClr>
              <a:buSzPts val="1400"/>
              <a:buFont typeface="Catamaran"/>
              <a:buChar char="○"/>
              <a:defRPr>
                <a:solidFill>
                  <a:schemeClr val="dk1"/>
                </a:solidFill>
                <a:latin typeface="Catamaran"/>
                <a:ea typeface="Catamaran"/>
                <a:cs typeface="Catamaran"/>
                <a:sym typeface="Catamaran"/>
              </a:defRPr>
            </a:lvl5pPr>
            <a:lvl6pPr marL="2743200" lvl="5" indent="-317500">
              <a:lnSpc>
                <a:spcPct val="115000"/>
              </a:lnSpc>
              <a:spcBef>
                <a:spcPts val="0"/>
              </a:spcBef>
              <a:spcAft>
                <a:spcPts val="0"/>
              </a:spcAft>
              <a:buClr>
                <a:schemeClr val="dk1"/>
              </a:buClr>
              <a:buSzPts val="1400"/>
              <a:buFont typeface="Catamaran"/>
              <a:buChar char="■"/>
              <a:defRPr>
                <a:solidFill>
                  <a:schemeClr val="dk1"/>
                </a:solidFill>
                <a:latin typeface="Catamaran"/>
                <a:ea typeface="Catamaran"/>
                <a:cs typeface="Catamaran"/>
                <a:sym typeface="Catamaran"/>
              </a:defRPr>
            </a:lvl6pPr>
            <a:lvl7pPr marL="3200400" lvl="6" indent="-317500">
              <a:lnSpc>
                <a:spcPct val="115000"/>
              </a:lnSpc>
              <a:spcBef>
                <a:spcPts val="0"/>
              </a:spcBef>
              <a:spcAft>
                <a:spcPts val="0"/>
              </a:spcAft>
              <a:buClr>
                <a:schemeClr val="dk1"/>
              </a:buClr>
              <a:buSzPts val="1400"/>
              <a:buFont typeface="Catamaran"/>
              <a:buChar char="●"/>
              <a:defRPr>
                <a:solidFill>
                  <a:schemeClr val="dk1"/>
                </a:solidFill>
                <a:latin typeface="Catamaran"/>
                <a:ea typeface="Catamaran"/>
                <a:cs typeface="Catamaran"/>
                <a:sym typeface="Catamaran"/>
              </a:defRPr>
            </a:lvl7pPr>
            <a:lvl8pPr marL="3657600" lvl="7" indent="-317500">
              <a:lnSpc>
                <a:spcPct val="115000"/>
              </a:lnSpc>
              <a:spcBef>
                <a:spcPts val="0"/>
              </a:spcBef>
              <a:spcAft>
                <a:spcPts val="0"/>
              </a:spcAft>
              <a:buClr>
                <a:schemeClr val="dk1"/>
              </a:buClr>
              <a:buSzPts val="1400"/>
              <a:buFont typeface="Catamaran"/>
              <a:buChar char="○"/>
              <a:defRPr>
                <a:solidFill>
                  <a:schemeClr val="dk1"/>
                </a:solidFill>
                <a:latin typeface="Catamaran"/>
                <a:ea typeface="Catamaran"/>
                <a:cs typeface="Catamaran"/>
                <a:sym typeface="Catamaran"/>
              </a:defRPr>
            </a:lvl8pPr>
            <a:lvl9pPr marL="4114800" lvl="8" indent="-317500">
              <a:lnSpc>
                <a:spcPct val="115000"/>
              </a:lnSpc>
              <a:spcBef>
                <a:spcPts val="0"/>
              </a:spcBef>
              <a:spcAft>
                <a:spcPts val="0"/>
              </a:spcAft>
              <a:buClr>
                <a:schemeClr val="dk1"/>
              </a:buClr>
              <a:buSzPts val="1400"/>
              <a:buFont typeface="Catamaran"/>
              <a:buChar char="■"/>
              <a:defRPr>
                <a:solidFill>
                  <a:schemeClr val="dk1"/>
                </a:solidFill>
                <a:latin typeface="Catamaran"/>
                <a:ea typeface="Catamaran"/>
                <a:cs typeface="Catamaran"/>
                <a:sym typeface="Catamaran"/>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50" r:id="rId2"/>
    <p:sldLayoutId id="2147483652" r:id="rId3"/>
    <p:sldLayoutId id="2147483653" r:id="rId4"/>
    <p:sldLayoutId id="2147483655" r:id="rId5"/>
    <p:sldLayoutId id="2147483657" r:id="rId6"/>
    <p:sldLayoutId id="2147483658" r:id="rId7"/>
    <p:sldLayoutId id="2147483661" r:id="rId8"/>
    <p:sldLayoutId id="2147483664" r:id="rId9"/>
    <p:sldLayoutId id="2147483665" r:id="rId10"/>
    <p:sldLayoutId id="2147483669" r:id="rId11"/>
    <p:sldLayoutId id="2147483674" r:id="rId12"/>
    <p:sldLayoutId id="2147483675" r:id="rId13"/>
    <p:sldLayoutId id="2147483679" r:id="rId14"/>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panose="020B0604020202020204" pitchFamily="34" charset="0"/>
          <a:ea typeface="Arial" panose="020B0604020202020204" pitchFamily="34" charset="0"/>
          <a:cs typeface="Arial" panose="020B0604020202020204" pitchFamily="34" charset="0"/>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panose="020B0604020202020204" pitchFamily="34" charset="0"/>
          <a:ea typeface="Arial" panose="020B0604020202020204" pitchFamily="34" charset="0"/>
          <a:cs typeface="Arial" panose="020B0604020202020204" pitchFamily="34" charset="0"/>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16.png"/><Relationship Id="rId1" Type="http://schemas.openxmlformats.org/officeDocument/2006/relationships/slideLayout" Target="../slideLayouts/slideLayout11.xml"/><Relationship Id="rId6" Type="http://schemas.openxmlformats.org/officeDocument/2006/relationships/image" Target="../media/image22.jpeg"/><Relationship Id="rId5" Type="http://schemas.openxmlformats.org/officeDocument/2006/relationships/image" Target="../media/image21.jpeg"/><Relationship Id="rId4" Type="http://schemas.openxmlformats.org/officeDocument/2006/relationships/image" Target="../media/image20.jpeg"/></Relationships>
</file>

<file path=ppt/slides/_rels/slide11.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10.xml"/><Relationship Id="rId28" Type="http://schemas.openxmlformats.org/officeDocument/2006/relationships/image" Target="NUL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6.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jpeg"/><Relationship Id="rId1" Type="http://schemas.openxmlformats.org/officeDocument/2006/relationships/slideLayout" Target="../slideLayouts/slideLayout10.xml"/><Relationship Id="rId4" Type="http://schemas.openxmlformats.org/officeDocument/2006/relationships/image" Target="../media/image30.png"/></Relationships>
</file>

<file path=ppt/slides/_rels/slide17.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10.xml"/></Relationships>
</file>

<file path=ppt/slides/_rels/slide18.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10.xml"/></Relationships>
</file>

<file path=ppt/slides/_rels/slide19.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png"/><Relationship Id="rId1" Type="http://schemas.openxmlformats.org/officeDocument/2006/relationships/slideLayout" Target="../slideLayouts/slideLayout10.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9.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image" Target="../media/image36.png"/><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3.xml"/><Relationship Id="rId6" Type="http://schemas.openxmlformats.org/officeDocument/2006/relationships/image" Target="../media/image38.jpeg"/><Relationship Id="rId5" Type="http://schemas.openxmlformats.org/officeDocument/2006/relationships/image" Target="../media/image23.svg"/></Relationships>
</file>

<file path=ppt/slides/_rels/slide26.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10.xml"/></Relationships>
</file>

<file path=ppt/slides/_rels/slide27.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9.xml"/></Relationships>
</file>

<file path=ppt/slides/_rels/slide28.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9.xml"/></Relationships>
</file>

<file path=ppt/slides/_rels/slide29.xml.rels><?xml version="1.0" encoding="UTF-8" standalone="yes"?>
<Relationships xmlns="http://schemas.openxmlformats.org/package/2006/relationships"><Relationship Id="rId7" Type="http://schemas.openxmlformats.org/officeDocument/2006/relationships/image" Target="NULL"/><Relationship Id="rId2" Type="http://schemas.openxmlformats.org/officeDocument/2006/relationships/image" Target="../media/image10.png"/><Relationship Id="rId1" Type="http://schemas.openxmlformats.org/officeDocument/2006/relationships/slideLayout" Target="../slideLayouts/slideLayout2.xml"/><Relationship Id="rId6" Type="http://schemas.openxmlformats.org/officeDocument/2006/relationships/image" Target="../media/image41.png"/><Relationship Id="rId5" Type="http://schemas.openxmlformats.org/officeDocument/2006/relationships/image" Target="../media/image23.svg"/></Relationships>
</file>

<file path=ppt/slides/_rels/slide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5.xml"/><Relationship Id="rId1" Type="http://schemas.openxmlformats.org/officeDocument/2006/relationships/slideLayout" Target="../slideLayouts/slideLayout9.xml"/></Relationships>
</file>

<file path=ppt/slides/_rels/slide31.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43.png"/><Relationship Id="rId1" Type="http://schemas.openxmlformats.org/officeDocument/2006/relationships/slideLayout" Target="../slideLayouts/slideLayout7.xml"/><Relationship Id="rId4" Type="http://schemas.openxmlformats.org/officeDocument/2006/relationships/image" Target="../media/image45.png"/></Relationships>
</file>

<file path=ppt/slides/_rels/slide32.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6.xml"/><Relationship Id="rId1" Type="http://schemas.openxmlformats.org/officeDocument/2006/relationships/slideLayout" Target="../slideLayouts/slideLayout6.xml"/><Relationship Id="rId4" Type="http://schemas.openxmlformats.org/officeDocument/2006/relationships/image" Target="../media/image47.png"/></Relationships>
</file>

<file path=ppt/slides/_rels/slide33.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image" Target="../media/image48.pn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7.xml"/><Relationship Id="rId1" Type="http://schemas.openxmlformats.org/officeDocument/2006/relationships/slideLayout" Target="../slideLayouts/slideLayout6.xml"/><Relationship Id="rId4" Type="http://schemas.openxmlformats.org/officeDocument/2006/relationships/image" Target="../media/image47.pn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8.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Layout" Target="../slideLayouts/slideLayout13.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1.xml.rels><?xml version="1.0" encoding="UTF-8" standalone="yes"?>
<Relationships xmlns="http://schemas.openxmlformats.org/package/2006/relationships"><Relationship Id="rId2" Type="http://schemas.openxmlformats.org/officeDocument/2006/relationships/image" Target="../media/image51.png"/><Relationship Id="rId1" Type="http://schemas.openxmlformats.org/officeDocument/2006/relationships/slideLayout" Target="../slideLayouts/slideLayout13.xml"/></Relationships>
</file>

<file path=ppt/slides/_rels/slide42.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8.xml"/><Relationship Id="rId1" Type="http://schemas.openxmlformats.org/officeDocument/2006/relationships/slideLayout" Target="../slideLayouts/slideLayout6.xml"/><Relationship Id="rId4" Type="http://schemas.openxmlformats.org/officeDocument/2006/relationships/image" Target="../media/image47.png"/></Relationships>
</file>

<file path=ppt/slides/_rels/slide43.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image" Target="../media/image52.png"/><Relationship Id="rId1" Type="http://schemas.openxmlformats.org/officeDocument/2006/relationships/slideLayout" Target="../slideLayouts/slideLayout9.xml"/></Relationships>
</file>

<file path=ppt/slides/_rels/slide44.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image" Target="../media/image54.png"/><Relationship Id="rId1" Type="http://schemas.openxmlformats.org/officeDocument/2006/relationships/slideLayout" Target="../slideLayouts/slideLayout3.xml"/></Relationships>
</file>

<file path=ppt/slides/_rels/slide45.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notesSlide" Target="../notesSlides/notesSlide9.xml"/><Relationship Id="rId1" Type="http://schemas.openxmlformats.org/officeDocument/2006/relationships/slideLayout" Target="../slideLayouts/slideLayout8.xml"/></Relationships>
</file>

<file path=ppt/slides/_rels/slide4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hyperlink" Target="https://kenhgiaovien.com/" TargetMode="External"/><Relationship Id="rId2" Type="http://schemas.openxmlformats.org/officeDocument/2006/relationships/notesSlide" Target="../notesSlides/notesSlide3.xml"/><Relationship Id="rId1" Type="http://schemas.openxmlformats.org/officeDocument/2006/relationships/slideLayout" Target="../slideLayouts/slideLayout14.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11.xml"/><Relationship Id="rId6" Type="http://schemas.openxmlformats.org/officeDocument/2006/relationships/image" Target="../media/image11.jpeg"/><Relationship Id="rId5" Type="http://schemas.openxmlformats.org/officeDocument/2006/relationships/image" Target="../media/image23.svg"/></Relationships>
</file>

<file path=ppt/slides/_rels/slide8.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png"/><Relationship Id="rId1" Type="http://schemas.openxmlformats.org/officeDocument/2006/relationships/slideLayout" Target="../slideLayouts/slideLayout11.xml"/><Relationship Id="rId5" Type="http://schemas.openxmlformats.org/officeDocument/2006/relationships/image" Target="../media/image15.jpeg"/><Relationship Id="rId4" Type="http://schemas.openxmlformats.org/officeDocument/2006/relationships/image" Target="../media/image14.jpeg"/></Relationships>
</file>

<file path=ppt/slides/_rels/slide9.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16.png"/><Relationship Id="rId1" Type="http://schemas.openxmlformats.org/officeDocument/2006/relationships/slideLayout" Target="../slideLayouts/slideLayout11.xml"/><Relationship Id="rId6" Type="http://schemas.openxmlformats.org/officeDocument/2006/relationships/image" Target="../media/image19.jpeg"/><Relationship Id="rId5" Type="http://schemas.openxmlformats.org/officeDocument/2006/relationships/image" Target="../media/image18.jpeg"/><Relationship Id="rId4" Type="http://schemas.openxmlformats.org/officeDocument/2006/relationships/image" Target="../media/image17.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426"/>
        <p:cNvGrpSpPr/>
        <p:nvPr/>
      </p:nvGrpSpPr>
      <p:grpSpPr>
        <a:xfrm>
          <a:off x="0" y="0"/>
          <a:ext cx="0" cy="0"/>
          <a:chOff x="0" y="0"/>
          <a:chExt cx="0" cy="0"/>
        </a:xfrm>
      </p:grpSpPr>
      <p:sp>
        <p:nvSpPr>
          <p:cNvPr id="2" name="TextBox 1"/>
          <p:cNvSpPr txBox="1"/>
          <p:nvPr/>
        </p:nvSpPr>
        <p:spPr>
          <a:xfrm>
            <a:off x="2903" y="1389546"/>
            <a:ext cx="9141097" cy="1938992"/>
          </a:xfrm>
          <a:prstGeom prst="rect">
            <a:avLst/>
          </a:prstGeom>
          <a:noFill/>
        </p:spPr>
        <p:txBody>
          <a:bodyPr wrap="square" rtlCol="0">
            <a:spAutoFit/>
          </a:bodyPr>
          <a:lstStyle/>
          <a:p>
            <a:pPr algn="ctr">
              <a:lnSpc>
                <a:spcPct val="150000"/>
              </a:lnSpc>
            </a:pPr>
            <a:r>
              <a:rPr lang="en-US" sz="4200" b="1" smtClean="0">
                <a:solidFill>
                  <a:schemeClr val="bg2">
                    <a:lumMod val="75000"/>
                  </a:schemeClr>
                </a:solidFill>
              </a:rPr>
              <a:t>NHIỆT LIỆT CHÀO ĐÓN </a:t>
            </a:r>
          </a:p>
          <a:p>
            <a:pPr algn="ctr">
              <a:lnSpc>
                <a:spcPct val="150000"/>
              </a:lnSpc>
            </a:pPr>
            <a:r>
              <a:rPr lang="en-US" sz="4200" b="1" smtClean="0">
                <a:solidFill>
                  <a:schemeClr val="bg2">
                    <a:lumMod val="75000"/>
                  </a:schemeClr>
                </a:solidFill>
              </a:rPr>
              <a:t>CẢ LỚP ĐẾN BUỔI HỌC MỚI!</a:t>
            </a:r>
            <a:endParaRPr lang="vi-VN" sz="4200" b="1">
              <a:solidFill>
                <a:schemeClr val="bg2">
                  <a:lumMod val="75000"/>
                </a:schemeClr>
              </a:solidFill>
            </a:endParaRPr>
          </a:p>
        </p:txBody>
      </p:sp>
      <p:pic>
        <p:nvPicPr>
          <p:cNvPr id="6" name="Picture 5"/>
          <p:cNvPicPr>
            <a:picLocks noChangeAspect="1"/>
          </p:cNvPicPr>
          <p:nvPr/>
        </p:nvPicPr>
        <p:blipFill>
          <a:blip r:embed="rId3"/>
          <a:stretch>
            <a:fillRect/>
          </a:stretch>
        </p:blipFill>
        <p:spPr>
          <a:xfrm>
            <a:off x="7302500" y="3758110"/>
            <a:ext cx="1503288" cy="1095499"/>
          </a:xfrm>
          <a:prstGeom prst="rect">
            <a:avLst/>
          </a:prstGeom>
        </p:spPr>
      </p:pic>
    </p:spTree>
    <p:extLst>
      <p:ext uri="{BB962C8B-B14F-4D97-AF65-F5344CB8AC3E}">
        <p14:creationId xmlns:p14="http://schemas.microsoft.com/office/powerpoint/2010/main" val="3363742834"/>
      </p:ext>
    </p:extLst>
  </p:cSld>
  <p:clrMapOvr>
    <a:masterClrMapping/>
  </p:clrMapOvr>
  <mc:AlternateContent xmlns:mc="http://schemas.openxmlformats.org/markup-compatibility/2006" xmlns:p15="http://schemas.microsoft.com/office/powerpoint/2012/main">
    <mc:Choice Requires="p15">
      <p:transition spd="med">
        <p15:prstTrans prst="drape"/>
      </p:transition>
    </mc:Choice>
    <mc:Fallback xmlns="">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Group 8"/>
          <p:cNvGrpSpPr/>
          <p:nvPr/>
        </p:nvGrpSpPr>
        <p:grpSpPr>
          <a:xfrm>
            <a:off x="170180" y="118597"/>
            <a:ext cx="2779486" cy="1286749"/>
            <a:chOff x="1650341" y="822960"/>
            <a:chExt cx="2779486" cy="1286749"/>
          </a:xfrm>
        </p:grpSpPr>
        <p:pic>
          <p:nvPicPr>
            <p:cNvPr id="10" name="Picture 9"/>
            <p:cNvPicPr>
              <a:picLocks noChangeAspect="1"/>
            </p:cNvPicPr>
            <p:nvPr/>
          </p:nvPicPr>
          <p:blipFill>
            <a:blip r:embed="rId2">
              <a:duotone>
                <a:prstClr val="black"/>
                <a:schemeClr val="accent4">
                  <a:tint val="45000"/>
                  <a:satMod val="400000"/>
                </a:schemeClr>
              </a:duotone>
              <a:extLst>
                <a:ext uri="{BEBA8EAE-BF5A-486C-A8C5-ECC9F3942E4B}">
                  <a14:imgProps xmlns:a14="http://schemas.microsoft.com/office/drawing/2010/main">
                    <a14:imgLayer r:embed="rId3">
                      <a14:imgEffect>
                        <a14:colorTemperature colorTemp="5300"/>
                      </a14:imgEffect>
                    </a14:imgLayer>
                  </a14:imgProps>
                </a:ext>
                <a:ext uri="{28A0092B-C50C-407E-A947-70E740481C1C}">
                  <a14:useLocalDpi xmlns:a14="http://schemas.microsoft.com/office/drawing/2010/main" val="0"/>
                </a:ext>
              </a:extLst>
            </a:blip>
            <a:stretch>
              <a:fillRect/>
            </a:stretch>
          </p:blipFill>
          <p:spPr>
            <a:xfrm>
              <a:off x="1650341" y="822960"/>
              <a:ext cx="2779486" cy="1286749"/>
            </a:xfrm>
            <a:prstGeom prst="rect">
              <a:avLst/>
            </a:prstGeom>
          </p:spPr>
        </p:pic>
        <p:sp>
          <p:nvSpPr>
            <p:cNvPr id="11" name="Rectangle 10"/>
            <p:cNvSpPr/>
            <p:nvPr/>
          </p:nvSpPr>
          <p:spPr>
            <a:xfrm>
              <a:off x="1815442" y="1083310"/>
              <a:ext cx="2385060" cy="553998"/>
            </a:xfrm>
            <a:prstGeom prst="rect">
              <a:avLst/>
            </a:prstGeom>
          </p:spPr>
          <p:txBody>
            <a:bodyPr wrap="square">
              <a:spAutoFit/>
            </a:bodyPr>
            <a:lstStyle/>
            <a:p>
              <a:pPr algn="ctr">
                <a:lnSpc>
                  <a:spcPct val="150000"/>
                </a:lnSpc>
              </a:pPr>
              <a:r>
                <a:rPr lang="vi-VN" sz="2000" b="1"/>
                <a:t>Các khoản </a:t>
              </a:r>
              <a:r>
                <a:rPr lang="en-US" sz="2000" b="1" smtClean="0"/>
                <a:t>chi</a:t>
              </a:r>
              <a:endParaRPr lang="en-US" sz="2000" b="1" dirty="0"/>
            </a:p>
          </p:txBody>
        </p:sp>
      </p:grpSp>
      <p:grpSp>
        <p:nvGrpSpPr>
          <p:cNvPr id="2" name="Group 1"/>
          <p:cNvGrpSpPr/>
          <p:nvPr/>
        </p:nvGrpSpPr>
        <p:grpSpPr>
          <a:xfrm>
            <a:off x="919698" y="1665696"/>
            <a:ext cx="2029968" cy="3209824"/>
            <a:chOff x="919698" y="1665696"/>
            <a:chExt cx="2029968" cy="3209824"/>
          </a:xfrm>
        </p:grpSpPr>
        <p:sp>
          <p:nvSpPr>
            <p:cNvPr id="15" name="TextBox 14"/>
            <p:cNvSpPr txBox="1"/>
            <p:nvPr/>
          </p:nvSpPr>
          <p:spPr>
            <a:xfrm>
              <a:off x="1271282" y="3859857"/>
              <a:ext cx="1326799" cy="1015663"/>
            </a:xfrm>
            <a:prstGeom prst="rect">
              <a:avLst/>
            </a:prstGeom>
            <a:noFill/>
          </p:spPr>
          <p:txBody>
            <a:bodyPr wrap="square" rtlCol="0">
              <a:spAutoFit/>
            </a:bodyPr>
            <a:lstStyle/>
            <a:p>
              <a:pPr algn="ctr">
                <a:lnSpc>
                  <a:spcPct val="150000"/>
                </a:lnSpc>
              </a:pPr>
              <a:r>
                <a:rPr lang="en-US" sz="2000" smtClean="0"/>
                <a:t>Sửa chữa nhà cửa.</a:t>
              </a:r>
              <a:endParaRPr lang="en-US" sz="2000" i="1"/>
            </a:p>
          </p:txBody>
        </p:sp>
        <p:pic>
          <p:nvPicPr>
            <p:cNvPr id="6156" name="Picture 12" descr="https://thicongchongtham.vn/upload/images/chuan-bi-vat-tu-1024x676.jpg"/>
            <p:cNvPicPr>
              <a:picLocks noChangeAspect="1" noChangeArrowheads="1"/>
            </p:cNvPicPr>
            <p:nvPr/>
          </p:nvPicPr>
          <p:blipFill rotWithShape="1">
            <a:blip r:embed="rId4">
              <a:extLst>
                <a:ext uri="{28A0092B-C50C-407E-A947-70E740481C1C}">
                  <a14:useLocalDpi xmlns:a14="http://schemas.microsoft.com/office/drawing/2010/main" val="0"/>
                </a:ext>
              </a:extLst>
            </a:blip>
            <a:srcRect l="16992" r="16992"/>
            <a:stretch/>
          </p:blipFill>
          <p:spPr bwMode="auto">
            <a:xfrm>
              <a:off x="919698" y="1665696"/>
              <a:ext cx="2029968" cy="2029968"/>
            </a:xfrm>
            <a:prstGeom prst="ellipse">
              <a:avLst/>
            </a:prstGeom>
            <a:no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a:extLst>
              <a:ext uri="{909E8E84-426E-40DD-AFC4-6F175D3DCCD1}">
                <a14:hiddenFill xmlns:a14="http://schemas.microsoft.com/office/drawing/2010/main">
                  <a:solidFill>
                    <a:srgbClr val="FFFFFF"/>
                  </a:solidFill>
                </a14:hiddenFill>
              </a:ext>
            </a:extLst>
          </p:spPr>
        </p:pic>
      </p:grpSp>
      <p:grpSp>
        <p:nvGrpSpPr>
          <p:cNvPr id="3" name="Group 2"/>
          <p:cNvGrpSpPr/>
          <p:nvPr/>
        </p:nvGrpSpPr>
        <p:grpSpPr>
          <a:xfrm>
            <a:off x="3681255" y="1855289"/>
            <a:ext cx="2029968" cy="2855359"/>
            <a:chOff x="3681255" y="1855289"/>
            <a:chExt cx="2029968" cy="2855359"/>
          </a:xfrm>
        </p:grpSpPr>
        <p:pic>
          <p:nvPicPr>
            <p:cNvPr id="6150" name="Picture 6" descr="https://cdn.thuvienphapluat.vn/uploads/tintuc/2022/02/25/xe-mo-to-va-xe-gan-may-khac-nhau-hay-giong-nhau.jpg"/>
            <p:cNvPicPr>
              <a:picLocks noChangeAspect="1" noChangeArrowheads="1"/>
            </p:cNvPicPr>
            <p:nvPr/>
          </p:nvPicPr>
          <p:blipFill rotWithShape="1">
            <a:blip r:embed="rId5">
              <a:extLst>
                <a:ext uri="{28A0092B-C50C-407E-A947-70E740481C1C}">
                  <a14:useLocalDpi xmlns:a14="http://schemas.microsoft.com/office/drawing/2010/main" val="0"/>
                </a:ext>
              </a:extLst>
            </a:blip>
            <a:srcRect l="15736" r="15736"/>
            <a:stretch/>
          </p:blipFill>
          <p:spPr bwMode="auto">
            <a:xfrm>
              <a:off x="3681255" y="2680680"/>
              <a:ext cx="2029968" cy="2029968"/>
            </a:xfrm>
            <a:prstGeom prst="ellipse">
              <a:avLst/>
            </a:prstGeom>
            <a:no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a:extLst>
              <a:ext uri="{909E8E84-426E-40DD-AFC4-6F175D3DCCD1}">
                <a14:hiddenFill xmlns:a14="http://schemas.microsoft.com/office/drawing/2010/main">
                  <a:solidFill>
                    <a:srgbClr val="FFFFFF"/>
                  </a:solidFill>
                </a14:hiddenFill>
              </a:ext>
            </a:extLst>
          </p:spPr>
        </p:pic>
        <p:sp>
          <p:nvSpPr>
            <p:cNvPr id="12" name="TextBox 11"/>
            <p:cNvSpPr txBox="1"/>
            <p:nvPr/>
          </p:nvSpPr>
          <p:spPr>
            <a:xfrm>
              <a:off x="3788030" y="1855289"/>
              <a:ext cx="1816417" cy="553998"/>
            </a:xfrm>
            <a:prstGeom prst="rect">
              <a:avLst/>
            </a:prstGeom>
            <a:noFill/>
          </p:spPr>
          <p:txBody>
            <a:bodyPr wrap="square" rtlCol="0">
              <a:spAutoFit/>
            </a:bodyPr>
            <a:lstStyle/>
            <a:p>
              <a:pPr algn="ctr">
                <a:lnSpc>
                  <a:spcPct val="150000"/>
                </a:lnSpc>
              </a:pPr>
              <a:r>
                <a:rPr lang="en-US" sz="2000" smtClean="0"/>
                <a:t>Phí di chuyển.</a:t>
              </a:r>
              <a:endParaRPr lang="en-US" sz="2000" i="1"/>
            </a:p>
          </p:txBody>
        </p:sp>
      </p:grpSp>
      <p:grpSp>
        <p:nvGrpSpPr>
          <p:cNvPr id="4" name="Group 3"/>
          <p:cNvGrpSpPr/>
          <p:nvPr/>
        </p:nvGrpSpPr>
        <p:grpSpPr>
          <a:xfrm>
            <a:off x="6248483" y="1665696"/>
            <a:ext cx="2418627" cy="2691157"/>
            <a:chOff x="6248483" y="1665696"/>
            <a:chExt cx="2418627" cy="2691157"/>
          </a:xfrm>
        </p:grpSpPr>
        <p:pic>
          <p:nvPicPr>
            <p:cNvPr id="6148" name="Picture 4" descr="https://media.vneconomy.vn/images/upload/2022/01/20/du-lich.jpg"/>
            <p:cNvPicPr>
              <a:picLocks noChangeAspect="1" noChangeArrowheads="1"/>
            </p:cNvPicPr>
            <p:nvPr/>
          </p:nvPicPr>
          <p:blipFill rotWithShape="1">
            <a:blip r:embed="rId6">
              <a:extLst>
                <a:ext uri="{28A0092B-C50C-407E-A947-70E740481C1C}">
                  <a14:useLocalDpi xmlns:a14="http://schemas.microsoft.com/office/drawing/2010/main" val="0"/>
                </a:ext>
              </a:extLst>
            </a:blip>
            <a:srcRect l="26492" r="10893"/>
            <a:stretch/>
          </p:blipFill>
          <p:spPr bwMode="auto">
            <a:xfrm>
              <a:off x="6442813" y="1665696"/>
              <a:ext cx="2029968" cy="2029968"/>
            </a:xfrm>
            <a:prstGeom prst="ellipse">
              <a:avLst/>
            </a:prstGeom>
            <a:no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a:extLst>
              <a:ext uri="{909E8E84-426E-40DD-AFC4-6F175D3DCCD1}">
                <a14:hiddenFill xmlns:a14="http://schemas.microsoft.com/office/drawing/2010/main">
                  <a:solidFill>
                    <a:srgbClr val="FFFFFF"/>
                  </a:solidFill>
                </a14:hiddenFill>
              </a:ext>
            </a:extLst>
          </p:spPr>
        </p:pic>
        <p:sp>
          <p:nvSpPr>
            <p:cNvPr id="13" name="TextBox 12"/>
            <p:cNvSpPr txBox="1"/>
            <p:nvPr/>
          </p:nvSpPr>
          <p:spPr>
            <a:xfrm>
              <a:off x="6248483" y="3859857"/>
              <a:ext cx="2418627" cy="496996"/>
            </a:xfrm>
            <a:prstGeom prst="rect">
              <a:avLst/>
            </a:prstGeom>
            <a:noFill/>
          </p:spPr>
          <p:txBody>
            <a:bodyPr wrap="square" rtlCol="0">
              <a:spAutoFit/>
            </a:bodyPr>
            <a:lstStyle/>
            <a:p>
              <a:pPr algn="ctr">
                <a:lnSpc>
                  <a:spcPct val="150000"/>
                </a:lnSpc>
              </a:pPr>
              <a:r>
                <a:rPr lang="en-US" sz="2000" smtClean="0"/>
                <a:t>Du lịch.</a:t>
              </a:r>
              <a:endParaRPr lang="en-US" sz="2000" i="1"/>
            </a:p>
          </p:txBody>
        </p:sp>
      </p:grpSp>
    </p:spTree>
    <p:extLst>
      <p:ext uri="{BB962C8B-B14F-4D97-AF65-F5344CB8AC3E}">
        <p14:creationId xmlns:p14="http://schemas.microsoft.com/office/powerpoint/2010/main" val="996072991"/>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par>
                                <p:cTn id="10" presetID="53" presetClass="entr" presetSubtype="16" fill="hold" nodeType="with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p:cTn id="12" dur="500" fill="hold"/>
                                        <p:tgtEl>
                                          <p:spTgt spid="3"/>
                                        </p:tgtEl>
                                        <p:attrNameLst>
                                          <p:attrName>ppt_w</p:attrName>
                                        </p:attrNameLst>
                                      </p:cBhvr>
                                      <p:tavLst>
                                        <p:tav tm="0">
                                          <p:val>
                                            <p:fltVal val="0"/>
                                          </p:val>
                                        </p:tav>
                                        <p:tav tm="100000">
                                          <p:val>
                                            <p:strVal val="#ppt_w"/>
                                          </p:val>
                                        </p:tav>
                                      </p:tavLst>
                                    </p:anim>
                                    <p:anim calcmode="lin" valueType="num">
                                      <p:cBhvr>
                                        <p:cTn id="13" dur="500" fill="hold"/>
                                        <p:tgtEl>
                                          <p:spTgt spid="3"/>
                                        </p:tgtEl>
                                        <p:attrNameLst>
                                          <p:attrName>ppt_h</p:attrName>
                                        </p:attrNameLst>
                                      </p:cBhvr>
                                      <p:tavLst>
                                        <p:tav tm="0">
                                          <p:val>
                                            <p:fltVal val="0"/>
                                          </p:val>
                                        </p:tav>
                                        <p:tav tm="100000">
                                          <p:val>
                                            <p:strVal val="#ppt_h"/>
                                          </p:val>
                                        </p:tav>
                                      </p:tavLst>
                                    </p:anim>
                                    <p:animEffect transition="in" filter="fade">
                                      <p:cBhvr>
                                        <p:cTn id="14" dur="500"/>
                                        <p:tgtEl>
                                          <p:spTgt spid="3"/>
                                        </p:tgtEl>
                                      </p:cBhvr>
                                    </p:animEffect>
                                  </p:childTnLst>
                                </p:cTn>
                              </p:par>
                              <p:par>
                                <p:cTn id="15" presetID="53" presetClass="entr" presetSubtype="16" fill="hold" nodeType="withEffect">
                                  <p:stCondLst>
                                    <p:cond delay="0"/>
                                  </p:stCondLst>
                                  <p:childTnLst>
                                    <p:set>
                                      <p:cBhvr>
                                        <p:cTn id="16" dur="1" fill="hold">
                                          <p:stCondLst>
                                            <p:cond delay="0"/>
                                          </p:stCondLst>
                                        </p:cTn>
                                        <p:tgtEl>
                                          <p:spTgt spid="4"/>
                                        </p:tgtEl>
                                        <p:attrNameLst>
                                          <p:attrName>style.visibility</p:attrName>
                                        </p:attrNameLst>
                                      </p:cBhvr>
                                      <p:to>
                                        <p:strVal val="visible"/>
                                      </p:to>
                                    </p:set>
                                    <p:anim calcmode="lin" valueType="num">
                                      <p:cBhvr>
                                        <p:cTn id="17" dur="500" fill="hold"/>
                                        <p:tgtEl>
                                          <p:spTgt spid="4"/>
                                        </p:tgtEl>
                                        <p:attrNameLst>
                                          <p:attrName>ppt_w</p:attrName>
                                        </p:attrNameLst>
                                      </p:cBhvr>
                                      <p:tavLst>
                                        <p:tav tm="0">
                                          <p:val>
                                            <p:fltVal val="0"/>
                                          </p:val>
                                        </p:tav>
                                        <p:tav tm="100000">
                                          <p:val>
                                            <p:strVal val="#ppt_w"/>
                                          </p:val>
                                        </p:tav>
                                      </p:tavLst>
                                    </p:anim>
                                    <p:anim calcmode="lin" valueType="num">
                                      <p:cBhvr>
                                        <p:cTn id="18" dur="500" fill="hold"/>
                                        <p:tgtEl>
                                          <p:spTgt spid="4"/>
                                        </p:tgtEl>
                                        <p:attrNameLst>
                                          <p:attrName>ppt_h</p:attrName>
                                        </p:attrNameLst>
                                      </p:cBhvr>
                                      <p:tavLst>
                                        <p:tav tm="0">
                                          <p:val>
                                            <p:fltVal val="0"/>
                                          </p:val>
                                        </p:tav>
                                        <p:tav tm="100000">
                                          <p:val>
                                            <p:strVal val="#ppt_h"/>
                                          </p:val>
                                        </p:tav>
                                      </p:tavLst>
                                    </p:anim>
                                    <p:animEffect transition="in" filter="fade">
                                      <p:cBhvr>
                                        <p:cTn id="19"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F5F5F5"/>
        </a:solidFill>
        <a:effectLst/>
      </p:bgPr>
    </p:bg>
    <p:spTree>
      <p:nvGrpSpPr>
        <p:cNvPr id="1" name=""/>
        <p:cNvGrpSpPr/>
        <p:nvPr/>
      </p:nvGrpSpPr>
      <p:grpSpPr>
        <a:xfrm>
          <a:off x="0" y="0"/>
          <a:ext cx="0" cy="0"/>
          <a:chOff x="0" y="0"/>
          <a:chExt cx="0" cy="0"/>
        </a:xfrm>
      </p:grpSpPr>
      <p:pic>
        <p:nvPicPr>
          <p:cNvPr id="10" name="Picture 9"/>
          <p:cNvPicPr>
            <a:picLocks noChangeAspect="1"/>
          </p:cNvPicPr>
          <p:nvPr/>
        </p:nvPicPr>
        <p:blipFill rotWithShape="1">
          <a:blip r:embed="rId2">
            <a:extLst>
              <a:ext uri="{28A0092B-C50C-407E-A947-70E740481C1C}">
                <a14:useLocalDpi xmlns:a14="http://schemas.microsoft.com/office/drawing/2010/main" val="0"/>
              </a:ext>
            </a:extLst>
          </a:blip>
          <a:srcRect r="4791"/>
          <a:stretch/>
        </p:blipFill>
        <p:spPr>
          <a:xfrm>
            <a:off x="-1" y="0"/>
            <a:ext cx="9144001" cy="5143500"/>
          </a:xfrm>
          <a:prstGeom prst="rect">
            <a:avLst/>
          </a:prstGeom>
        </p:spPr>
      </p:pic>
    </p:spTree>
    <p:extLst>
      <p:ext uri="{BB962C8B-B14F-4D97-AF65-F5344CB8AC3E}">
        <p14:creationId xmlns:p14="http://schemas.microsoft.com/office/powerpoint/2010/main" val="2362137707"/>
      </p:ext>
    </p:extLst>
  </p:cSld>
  <p:clrMapOvr>
    <a:masterClrMapping/>
  </p:clrMapOvr>
  <p:transition spd="med">
    <p:split orient="vert"/>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F5F5F5"/>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4013987512"/>
      </p:ext>
    </p:extLst>
  </p:cSld>
  <p:clrMapOvr>
    <a:masterClrMapping/>
  </p:clrMapOvr>
  <p:transition spd="med">
    <p:split orient="vert"/>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F5F5F5"/>
        </a:solidFill>
        <a:effectLst/>
      </p:bgPr>
    </p:bg>
    <p:spTree>
      <p:nvGrpSpPr>
        <p:cNvPr id="1" name=""/>
        <p:cNvGrpSpPr/>
        <p:nvPr/>
      </p:nvGrpSpPr>
      <p:grpSpPr>
        <a:xfrm>
          <a:off x="0" y="0"/>
          <a:ext cx="0" cy="0"/>
          <a:chOff x="0" y="0"/>
          <a:chExt cx="0" cy="0"/>
        </a:xfrm>
      </p:grpSpPr>
      <p:pic>
        <p:nvPicPr>
          <p:cNvPr id="7172" name="Picture 4" descr="https://wpro.vn/wp-content/uploads/2020/04/quan-ly-thu-chi-ca-nhan.png"/>
          <p:cNvPicPr>
            <a:picLocks noChangeAspect="1" noChangeArrowheads="1"/>
          </p:cNvPicPr>
          <p:nvPr/>
        </p:nvPicPr>
        <p:blipFill rotWithShape="1">
          <a:blip r:embed="rId2">
            <a:extLst>
              <a:ext uri="{28A0092B-C50C-407E-A947-70E740481C1C}">
                <a14:useLocalDpi xmlns:a14="http://schemas.microsoft.com/office/drawing/2010/main" val="0"/>
              </a:ext>
            </a:extLst>
          </a:blip>
          <a:srcRect l="5509" t="1653" r="4266"/>
          <a:stretch/>
        </p:blipFill>
        <p:spPr bwMode="auto">
          <a:xfrm>
            <a:off x="0" y="0"/>
            <a:ext cx="9144000" cy="5143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5607830"/>
      </p:ext>
    </p:extLst>
  </p:cSld>
  <p:clrMapOvr>
    <a:masterClrMapping/>
  </p:clrMapOvr>
  <p:transition spd="med">
    <p:split orient="vert"/>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0" y="120650"/>
            <a:ext cx="9144000" cy="1246495"/>
          </a:xfrm>
          <a:prstGeom prst="rect">
            <a:avLst/>
          </a:prstGeom>
          <a:noFill/>
        </p:spPr>
        <p:txBody>
          <a:bodyPr wrap="square" rtlCol="0">
            <a:spAutoFit/>
          </a:bodyPr>
          <a:lstStyle/>
          <a:p>
            <a:pPr algn="ctr">
              <a:lnSpc>
                <a:spcPct val="150000"/>
              </a:lnSpc>
            </a:pPr>
            <a:r>
              <a:rPr lang="en-US" sz="2500" b="1" smtClean="0">
                <a:solidFill>
                  <a:srgbClr val="C00000"/>
                </a:solidFill>
              </a:rPr>
              <a:t>a) Sử </a:t>
            </a:r>
            <a:r>
              <a:rPr lang="en-US" sz="2500" b="1">
                <a:solidFill>
                  <a:srgbClr val="C00000"/>
                </a:solidFill>
              </a:rPr>
              <a:t>dụng bảng tính để </a:t>
            </a:r>
            <a:endParaRPr lang="en-US" sz="2500" b="1" smtClean="0">
              <a:solidFill>
                <a:srgbClr val="C00000"/>
              </a:solidFill>
            </a:endParaRPr>
          </a:p>
          <a:p>
            <a:pPr algn="ctr">
              <a:lnSpc>
                <a:spcPct val="150000"/>
              </a:lnSpc>
            </a:pPr>
            <a:r>
              <a:rPr lang="en-US" sz="2500" b="1" smtClean="0">
                <a:solidFill>
                  <a:srgbClr val="C00000"/>
                </a:solidFill>
              </a:rPr>
              <a:t>quản </a:t>
            </a:r>
            <a:r>
              <a:rPr lang="en-US" sz="2500" b="1">
                <a:solidFill>
                  <a:srgbClr val="C00000"/>
                </a:solidFill>
              </a:rPr>
              <a:t>lí tài chính gia đình</a:t>
            </a:r>
          </a:p>
        </p:txBody>
      </p:sp>
      <p:pic>
        <p:nvPicPr>
          <p:cNvPr id="6" name="Picture 5"/>
          <p:cNvPicPr>
            <a:picLocks noChangeAspect="1"/>
          </p:cNvPicPr>
          <p:nvPr/>
        </p:nvPicPr>
        <p:blipFill rotWithShape="1">
          <a:blip r:embed="rId2"/>
          <a:srcRect b="1741"/>
          <a:stretch/>
        </p:blipFill>
        <p:spPr>
          <a:xfrm>
            <a:off x="1536700" y="2107712"/>
            <a:ext cx="2159000" cy="3035788"/>
          </a:xfrm>
          <a:prstGeom prst="rect">
            <a:avLst/>
          </a:prstGeom>
        </p:spPr>
      </p:pic>
      <p:grpSp>
        <p:nvGrpSpPr>
          <p:cNvPr id="13" name="Group 12"/>
          <p:cNvGrpSpPr/>
          <p:nvPr/>
        </p:nvGrpSpPr>
        <p:grpSpPr>
          <a:xfrm>
            <a:off x="4386692" y="1471221"/>
            <a:ext cx="4002565" cy="2819565"/>
            <a:chOff x="4386692" y="1471221"/>
            <a:chExt cx="4002565" cy="2819565"/>
          </a:xfrm>
        </p:grpSpPr>
        <p:grpSp>
          <p:nvGrpSpPr>
            <p:cNvPr id="7" name="Group 6"/>
            <p:cNvGrpSpPr/>
            <p:nvPr/>
          </p:nvGrpSpPr>
          <p:grpSpPr>
            <a:xfrm>
              <a:off x="4386692" y="1931346"/>
              <a:ext cx="4002565" cy="2359440"/>
              <a:chOff x="3858735" y="1416213"/>
              <a:chExt cx="4002565" cy="2359440"/>
            </a:xfrm>
          </p:grpSpPr>
          <p:sp>
            <p:nvSpPr>
              <p:cNvPr id="8" name="Rounded Rectangular Callout 7"/>
              <p:cNvSpPr/>
              <p:nvPr/>
            </p:nvSpPr>
            <p:spPr>
              <a:xfrm>
                <a:off x="3858735" y="1416213"/>
                <a:ext cx="4002565" cy="2359440"/>
              </a:xfrm>
              <a:prstGeom prst="wedgeRoundRectCallout">
                <a:avLst>
                  <a:gd name="adj1" fmla="val -70997"/>
                  <a:gd name="adj2" fmla="val -21044"/>
                  <a:gd name="adj3" fmla="val 16667"/>
                </a:avLst>
              </a:prstGeom>
              <a:solidFill>
                <a:srgbClr val="F0FAF8"/>
              </a:solidFill>
              <a:ln w="12700">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endParaRPr lang="en-US" sz="1800" i="1">
                  <a:solidFill>
                    <a:srgbClr val="000000"/>
                  </a:solidFill>
                </a:endParaRPr>
              </a:p>
            </p:txBody>
          </p:sp>
          <p:sp>
            <p:nvSpPr>
              <p:cNvPr id="9" name="TextBox 8"/>
              <p:cNvSpPr txBox="1"/>
              <p:nvPr/>
            </p:nvSpPr>
            <p:spPr>
              <a:xfrm>
                <a:off x="4055584" y="1732908"/>
                <a:ext cx="3608865" cy="1938992"/>
              </a:xfrm>
              <a:prstGeom prst="rect">
                <a:avLst/>
              </a:prstGeom>
              <a:noFill/>
            </p:spPr>
            <p:txBody>
              <a:bodyPr wrap="square" rtlCol="0">
                <a:spAutoFit/>
              </a:bodyPr>
              <a:lstStyle/>
              <a:p>
                <a:pPr marL="342900" indent="-342900" algn="just">
                  <a:lnSpc>
                    <a:spcPct val="150000"/>
                  </a:lnSpc>
                  <a:buFont typeface="Arial" panose="020B0604020202020204" pitchFamily="34" charset="0"/>
                  <a:buChar char="•"/>
                </a:pPr>
                <a:r>
                  <a:rPr lang="vi-VN" sz="2000" smtClean="0"/>
                  <a:t>Theo </a:t>
                </a:r>
                <a:r>
                  <a:rPr lang="vi-VN" sz="2000"/>
                  <a:t>em, phần mềm bảng tính có những ưu điểm gì?</a:t>
                </a:r>
              </a:p>
              <a:p>
                <a:pPr marL="342900" indent="-342900" algn="just">
                  <a:lnSpc>
                    <a:spcPct val="150000"/>
                  </a:lnSpc>
                  <a:buFont typeface="Arial" panose="020B0604020202020204" pitchFamily="34" charset="0"/>
                  <a:buChar char="•"/>
                </a:pPr>
                <a:r>
                  <a:rPr lang="vi-VN" sz="2000" smtClean="0"/>
                  <a:t>Mục </a:t>
                </a:r>
                <a:r>
                  <a:rPr lang="vi-VN" sz="2000"/>
                  <a:t>tiêu khi xây dựng bảng tính là gì?</a:t>
                </a:r>
              </a:p>
            </p:txBody>
          </p:sp>
        </p:grpSp>
        <p:pic>
          <p:nvPicPr>
            <p:cNvPr id="12" name="Picture 15"/>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xmlns="" r:embed="rId28"/>
                </a:ext>
              </a:extLst>
            </a:blip>
            <a:srcRect/>
            <a:stretch>
              <a:fillRect/>
            </a:stretch>
          </p:blipFill>
          <p:spPr>
            <a:xfrm>
              <a:off x="5941278" y="1471221"/>
              <a:ext cx="893390" cy="837553"/>
            </a:xfrm>
            <a:prstGeom prst="rect">
              <a:avLst/>
            </a:prstGeom>
          </p:spPr>
        </p:pic>
      </p:grpSp>
    </p:spTree>
    <p:extLst>
      <p:ext uri="{BB962C8B-B14F-4D97-AF65-F5344CB8AC3E}">
        <p14:creationId xmlns:p14="http://schemas.microsoft.com/office/powerpoint/2010/main" val="209389794"/>
      </p:ext>
    </p:extLst>
  </p:cSld>
  <p:clrMapOvr>
    <a:masterClrMapping/>
  </p:clrMapOvr>
  <p:transition spd="med">
    <p:comb/>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2" presetClass="entr" presetSubtype="8" fill="hold" nodeType="after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wipe(left)">
                                      <p:cBhvr>
                                        <p:cTn id="12"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0" y="120650"/>
            <a:ext cx="9144000" cy="1246495"/>
          </a:xfrm>
          <a:prstGeom prst="rect">
            <a:avLst/>
          </a:prstGeom>
          <a:noFill/>
        </p:spPr>
        <p:txBody>
          <a:bodyPr wrap="square" rtlCol="0">
            <a:spAutoFit/>
          </a:bodyPr>
          <a:lstStyle/>
          <a:p>
            <a:pPr algn="ctr">
              <a:lnSpc>
                <a:spcPct val="150000"/>
              </a:lnSpc>
            </a:pPr>
            <a:r>
              <a:rPr lang="en-US" sz="2500" b="1" smtClean="0">
                <a:solidFill>
                  <a:srgbClr val="C00000"/>
                </a:solidFill>
              </a:rPr>
              <a:t>a) Sử </a:t>
            </a:r>
            <a:r>
              <a:rPr lang="en-US" sz="2500" b="1">
                <a:solidFill>
                  <a:srgbClr val="C00000"/>
                </a:solidFill>
              </a:rPr>
              <a:t>dụng bảng tính để </a:t>
            </a:r>
            <a:endParaRPr lang="en-US" sz="2500" b="1" smtClean="0">
              <a:solidFill>
                <a:srgbClr val="C00000"/>
              </a:solidFill>
            </a:endParaRPr>
          </a:p>
          <a:p>
            <a:pPr algn="ctr">
              <a:lnSpc>
                <a:spcPct val="150000"/>
              </a:lnSpc>
            </a:pPr>
            <a:r>
              <a:rPr lang="en-US" sz="2500" b="1" smtClean="0">
                <a:solidFill>
                  <a:srgbClr val="C00000"/>
                </a:solidFill>
              </a:rPr>
              <a:t>quản </a:t>
            </a:r>
            <a:r>
              <a:rPr lang="en-US" sz="2500" b="1">
                <a:solidFill>
                  <a:srgbClr val="C00000"/>
                </a:solidFill>
              </a:rPr>
              <a:t>lí tài chính gia đình</a:t>
            </a:r>
          </a:p>
        </p:txBody>
      </p:sp>
      <p:sp>
        <p:nvSpPr>
          <p:cNvPr id="10" name="Rounded Rectangle 9"/>
          <p:cNvSpPr/>
          <p:nvPr/>
        </p:nvSpPr>
        <p:spPr>
          <a:xfrm>
            <a:off x="828891" y="1903206"/>
            <a:ext cx="1426489" cy="763204"/>
          </a:xfrm>
          <a:prstGeom prst="roundRect">
            <a:avLst>
              <a:gd name="adj" fmla="val 11240"/>
            </a:avLst>
          </a:prstGeom>
          <a:solidFill>
            <a:srgbClr val="DDE8FF"/>
          </a:solidFill>
          <a:ln w="12700">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en-US" sz="2000" b="1" smtClean="0">
                <a:solidFill>
                  <a:srgbClr val="000000"/>
                </a:solidFill>
                <a:cs typeface="Arial" panose="020B0604020202020204" pitchFamily="34" charset="0"/>
              </a:rPr>
              <a:t>Ưu điểm</a:t>
            </a:r>
            <a:endParaRPr lang="vi-VN" sz="2000" b="1">
              <a:solidFill>
                <a:srgbClr val="000000"/>
              </a:solidFill>
              <a:cs typeface="Arial" panose="020B0604020202020204" pitchFamily="34" charset="0"/>
            </a:endParaRPr>
          </a:p>
        </p:txBody>
      </p:sp>
      <p:cxnSp>
        <p:nvCxnSpPr>
          <p:cNvPr id="11" name="Straight Arrow Connector 10"/>
          <p:cNvCxnSpPr>
            <a:stCxn id="10" idx="3"/>
            <a:endCxn id="13" idx="1"/>
          </p:cNvCxnSpPr>
          <p:nvPr/>
        </p:nvCxnSpPr>
        <p:spPr>
          <a:xfrm flipV="1">
            <a:off x="2255380" y="1902288"/>
            <a:ext cx="582149" cy="382520"/>
          </a:xfrm>
          <a:prstGeom prst="straightConnector1">
            <a:avLst/>
          </a:prstGeom>
          <a:ln w="12700">
            <a:solidFill>
              <a:srgbClr val="000000"/>
            </a:solidFill>
            <a:tailEnd type="triangle"/>
          </a:ln>
        </p:spPr>
        <p:style>
          <a:lnRef idx="1">
            <a:schemeClr val="accent1"/>
          </a:lnRef>
          <a:fillRef idx="0">
            <a:schemeClr val="accent1"/>
          </a:fillRef>
          <a:effectRef idx="0">
            <a:schemeClr val="accent1"/>
          </a:effectRef>
          <a:fontRef idx="minor">
            <a:schemeClr val="tx1"/>
          </a:fontRef>
        </p:style>
      </p:cxnSp>
      <p:sp>
        <p:nvSpPr>
          <p:cNvPr id="13" name="Rounded Rectangle 12"/>
          <p:cNvSpPr/>
          <p:nvPr/>
        </p:nvSpPr>
        <p:spPr>
          <a:xfrm>
            <a:off x="2837529" y="1570344"/>
            <a:ext cx="5334014" cy="663888"/>
          </a:xfrm>
          <a:prstGeom prst="roundRect">
            <a:avLst>
              <a:gd name="adj" fmla="val 11240"/>
            </a:avLst>
          </a:prstGeom>
          <a:solidFill>
            <a:schemeClr val="accent6"/>
          </a:solidFill>
          <a:ln w="12700">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50000"/>
              </a:lnSpc>
            </a:pPr>
            <a:r>
              <a:rPr lang="vi-VN" sz="2000">
                <a:solidFill>
                  <a:srgbClr val="000000"/>
                </a:solidFill>
                <a:cs typeface="Arial" panose="020B0604020202020204" pitchFamily="34" charset="0"/>
              </a:rPr>
              <a:t>Xử lí tự động.</a:t>
            </a:r>
            <a:endParaRPr lang="en-US" sz="2000" dirty="0" smtClean="0">
              <a:solidFill>
                <a:srgbClr val="000000"/>
              </a:solidFill>
              <a:cs typeface="Arial" panose="020B0604020202020204" pitchFamily="34" charset="0"/>
            </a:endParaRPr>
          </a:p>
        </p:txBody>
      </p:sp>
      <p:cxnSp>
        <p:nvCxnSpPr>
          <p:cNvPr id="14" name="Straight Arrow Connector 13"/>
          <p:cNvCxnSpPr>
            <a:stCxn id="10" idx="3"/>
            <a:endCxn id="15" idx="1"/>
          </p:cNvCxnSpPr>
          <p:nvPr/>
        </p:nvCxnSpPr>
        <p:spPr>
          <a:xfrm>
            <a:off x="2255380" y="2284808"/>
            <a:ext cx="582149" cy="488599"/>
          </a:xfrm>
          <a:prstGeom prst="straightConnector1">
            <a:avLst/>
          </a:prstGeom>
          <a:ln w="12700">
            <a:solidFill>
              <a:srgbClr val="000000"/>
            </a:solidFill>
            <a:tailEnd type="triangle"/>
          </a:ln>
        </p:spPr>
        <p:style>
          <a:lnRef idx="1">
            <a:schemeClr val="accent1"/>
          </a:lnRef>
          <a:fillRef idx="0">
            <a:schemeClr val="accent1"/>
          </a:fillRef>
          <a:effectRef idx="0">
            <a:schemeClr val="accent1"/>
          </a:effectRef>
          <a:fontRef idx="minor">
            <a:schemeClr val="tx1"/>
          </a:fontRef>
        </p:style>
      </p:cxnSp>
      <p:sp>
        <p:nvSpPr>
          <p:cNvPr id="15" name="Rounded Rectangle 14"/>
          <p:cNvSpPr/>
          <p:nvPr/>
        </p:nvSpPr>
        <p:spPr>
          <a:xfrm>
            <a:off x="2837529" y="2441463"/>
            <a:ext cx="5334014" cy="663888"/>
          </a:xfrm>
          <a:prstGeom prst="roundRect">
            <a:avLst>
              <a:gd name="adj" fmla="val 11240"/>
            </a:avLst>
          </a:prstGeom>
          <a:solidFill>
            <a:schemeClr val="accent6"/>
          </a:solidFill>
          <a:ln w="12700">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50000"/>
              </a:lnSpc>
            </a:pPr>
            <a:r>
              <a:rPr lang="vi-VN" sz="2000">
                <a:solidFill>
                  <a:srgbClr val="000000"/>
                </a:solidFill>
                <a:cs typeface="Arial" panose="020B0604020202020204" pitchFamily="34" charset="0"/>
              </a:rPr>
              <a:t>Giúp kiểm soát chi tiêu cụ thể, trực quan.</a:t>
            </a:r>
            <a:endParaRPr lang="en-US" sz="2000" dirty="0" smtClean="0">
              <a:solidFill>
                <a:srgbClr val="000000"/>
              </a:solidFill>
              <a:cs typeface="Arial" panose="020B0604020202020204" pitchFamily="34" charset="0"/>
            </a:endParaRPr>
          </a:p>
        </p:txBody>
      </p:sp>
      <p:sp>
        <p:nvSpPr>
          <p:cNvPr id="16" name="Rounded Rectangle 15"/>
          <p:cNvSpPr/>
          <p:nvPr/>
        </p:nvSpPr>
        <p:spPr>
          <a:xfrm>
            <a:off x="828892" y="3470155"/>
            <a:ext cx="1426489" cy="763204"/>
          </a:xfrm>
          <a:prstGeom prst="roundRect">
            <a:avLst>
              <a:gd name="adj" fmla="val 11240"/>
            </a:avLst>
          </a:prstGeom>
          <a:solidFill>
            <a:srgbClr val="DBF5E7"/>
          </a:solidFill>
          <a:ln w="12700">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en-US" sz="2000" b="1" smtClean="0">
                <a:solidFill>
                  <a:srgbClr val="000000"/>
                </a:solidFill>
                <a:cs typeface="Arial" panose="020B0604020202020204" pitchFamily="34" charset="0"/>
              </a:rPr>
              <a:t>Mục tiêu</a:t>
            </a:r>
            <a:endParaRPr lang="vi-VN" sz="2000" b="1">
              <a:solidFill>
                <a:srgbClr val="000000"/>
              </a:solidFill>
              <a:cs typeface="Arial" panose="020B0604020202020204" pitchFamily="34" charset="0"/>
            </a:endParaRPr>
          </a:p>
        </p:txBody>
      </p:sp>
      <p:cxnSp>
        <p:nvCxnSpPr>
          <p:cNvPr id="17" name="Straight Arrow Connector 16"/>
          <p:cNvCxnSpPr>
            <a:stCxn id="16" idx="3"/>
            <a:endCxn id="18" idx="1"/>
          </p:cNvCxnSpPr>
          <p:nvPr/>
        </p:nvCxnSpPr>
        <p:spPr>
          <a:xfrm>
            <a:off x="2255381" y="3851757"/>
            <a:ext cx="582148" cy="0"/>
          </a:xfrm>
          <a:prstGeom prst="straightConnector1">
            <a:avLst/>
          </a:prstGeom>
          <a:ln w="12700">
            <a:solidFill>
              <a:srgbClr val="000000"/>
            </a:solidFill>
            <a:tailEnd type="triangle"/>
          </a:ln>
        </p:spPr>
        <p:style>
          <a:lnRef idx="1">
            <a:schemeClr val="accent1"/>
          </a:lnRef>
          <a:fillRef idx="0">
            <a:schemeClr val="accent1"/>
          </a:fillRef>
          <a:effectRef idx="0">
            <a:schemeClr val="accent1"/>
          </a:effectRef>
          <a:fontRef idx="minor">
            <a:schemeClr val="tx1"/>
          </a:fontRef>
        </p:style>
      </p:cxnSp>
      <p:sp>
        <p:nvSpPr>
          <p:cNvPr id="18" name="Rounded Rectangle 17"/>
          <p:cNvSpPr/>
          <p:nvPr/>
        </p:nvSpPr>
        <p:spPr>
          <a:xfrm>
            <a:off x="2837529" y="3312582"/>
            <a:ext cx="5334014" cy="1078350"/>
          </a:xfrm>
          <a:prstGeom prst="roundRect">
            <a:avLst>
              <a:gd name="adj" fmla="val 8730"/>
            </a:avLst>
          </a:prstGeom>
          <a:solidFill>
            <a:schemeClr val="accent6"/>
          </a:solidFill>
          <a:ln w="12700">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50000"/>
              </a:lnSpc>
            </a:pPr>
            <a:r>
              <a:rPr lang="en-US" sz="2000" smtClean="0">
                <a:solidFill>
                  <a:srgbClr val="000000"/>
                </a:solidFill>
                <a:cs typeface="Arial" panose="020B0604020202020204" pitchFamily="34" charset="0"/>
              </a:rPr>
              <a:t>X</a:t>
            </a:r>
            <a:r>
              <a:rPr lang="vi-VN" sz="2000" smtClean="0">
                <a:solidFill>
                  <a:srgbClr val="000000"/>
                </a:solidFill>
                <a:cs typeface="Arial" panose="020B0604020202020204" pitchFamily="34" charset="0"/>
              </a:rPr>
              <a:t>ây </a:t>
            </a:r>
            <a:r>
              <a:rPr lang="vi-VN" sz="2000">
                <a:solidFill>
                  <a:srgbClr val="000000"/>
                </a:solidFill>
                <a:cs typeface="Arial" panose="020B0604020202020204" pitchFamily="34" charset="0"/>
              </a:rPr>
              <a:t>dựng cấu trúc của bảng tính gồm những trang tính. Mỗi trang tính lưu trữ dữ liệu.</a:t>
            </a:r>
            <a:endParaRPr lang="en-US" sz="2000" dirty="0" smtClean="0">
              <a:solidFill>
                <a:srgbClr val="000000"/>
              </a:solidFill>
              <a:cs typeface="Arial" panose="020B0604020202020204" pitchFamily="34" charset="0"/>
            </a:endParaRPr>
          </a:p>
        </p:txBody>
      </p:sp>
    </p:spTree>
    <p:extLst>
      <p:ext uri="{BB962C8B-B14F-4D97-AF65-F5344CB8AC3E}">
        <p14:creationId xmlns:p14="http://schemas.microsoft.com/office/powerpoint/2010/main" val="3914590659"/>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p:cTn id="7" dur="500" fill="hold"/>
                                        <p:tgtEl>
                                          <p:spTgt spid="10"/>
                                        </p:tgtEl>
                                        <p:attrNameLst>
                                          <p:attrName>ppt_w</p:attrName>
                                        </p:attrNameLst>
                                      </p:cBhvr>
                                      <p:tavLst>
                                        <p:tav tm="0">
                                          <p:val>
                                            <p:fltVal val="0"/>
                                          </p:val>
                                        </p:tav>
                                        <p:tav tm="100000">
                                          <p:val>
                                            <p:strVal val="#ppt_w"/>
                                          </p:val>
                                        </p:tav>
                                      </p:tavLst>
                                    </p:anim>
                                    <p:anim calcmode="lin" valueType="num">
                                      <p:cBhvr>
                                        <p:cTn id="8" dur="500" fill="hold"/>
                                        <p:tgtEl>
                                          <p:spTgt spid="10"/>
                                        </p:tgtEl>
                                        <p:attrNameLst>
                                          <p:attrName>ppt_h</p:attrName>
                                        </p:attrNameLst>
                                      </p:cBhvr>
                                      <p:tavLst>
                                        <p:tav tm="0">
                                          <p:val>
                                            <p:fltVal val="0"/>
                                          </p:val>
                                        </p:tav>
                                        <p:tav tm="100000">
                                          <p:val>
                                            <p:strVal val="#ppt_h"/>
                                          </p:val>
                                        </p:tav>
                                      </p:tavLst>
                                    </p:anim>
                                    <p:animEffect transition="in" filter="fade">
                                      <p:cBhvr>
                                        <p:cTn id="9" dur="500"/>
                                        <p:tgtEl>
                                          <p:spTgt spid="10"/>
                                        </p:tgtEl>
                                      </p:cBhvr>
                                    </p:animEffect>
                                  </p:childTnLst>
                                </p:cTn>
                              </p:par>
                            </p:childTnLst>
                          </p:cTn>
                        </p:par>
                        <p:par>
                          <p:cTn id="10" fill="hold">
                            <p:stCondLst>
                              <p:cond delay="500"/>
                            </p:stCondLst>
                            <p:childTnLst>
                              <p:par>
                                <p:cTn id="11" presetID="22" presetClass="entr" presetSubtype="8" fill="hold" nodeType="afterEffect">
                                  <p:stCondLst>
                                    <p:cond delay="0"/>
                                  </p:stCondLst>
                                  <p:childTnLst>
                                    <p:set>
                                      <p:cBhvr>
                                        <p:cTn id="12" dur="1" fill="hold">
                                          <p:stCondLst>
                                            <p:cond delay="0"/>
                                          </p:stCondLst>
                                        </p:cTn>
                                        <p:tgtEl>
                                          <p:spTgt spid="11"/>
                                        </p:tgtEl>
                                        <p:attrNameLst>
                                          <p:attrName>style.visibility</p:attrName>
                                        </p:attrNameLst>
                                      </p:cBhvr>
                                      <p:to>
                                        <p:strVal val="visible"/>
                                      </p:to>
                                    </p:set>
                                    <p:animEffect transition="in" filter="wipe(left)">
                                      <p:cBhvr>
                                        <p:cTn id="13" dur="500"/>
                                        <p:tgtEl>
                                          <p:spTgt spid="11"/>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wipe(left)">
                                      <p:cBhvr>
                                        <p:cTn id="17" dur="500"/>
                                        <p:tgtEl>
                                          <p:spTgt spid="13"/>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wipe(left)">
                                      <p:cBhvr>
                                        <p:cTn id="22" dur="500"/>
                                        <p:tgtEl>
                                          <p:spTgt spid="14"/>
                                        </p:tgtEl>
                                      </p:cBhvr>
                                    </p:animEffect>
                                  </p:childTnLst>
                                </p:cTn>
                              </p:par>
                            </p:childTnLst>
                          </p:cTn>
                        </p:par>
                        <p:par>
                          <p:cTn id="23" fill="hold">
                            <p:stCondLst>
                              <p:cond delay="500"/>
                            </p:stCondLst>
                            <p:childTnLst>
                              <p:par>
                                <p:cTn id="24" presetID="22" presetClass="entr" presetSubtype="8" fill="hold" grpId="0" nodeType="afterEffect">
                                  <p:stCondLst>
                                    <p:cond delay="0"/>
                                  </p:stCondLst>
                                  <p:childTnLst>
                                    <p:set>
                                      <p:cBhvr>
                                        <p:cTn id="25" dur="1" fill="hold">
                                          <p:stCondLst>
                                            <p:cond delay="0"/>
                                          </p:stCondLst>
                                        </p:cTn>
                                        <p:tgtEl>
                                          <p:spTgt spid="15"/>
                                        </p:tgtEl>
                                        <p:attrNameLst>
                                          <p:attrName>style.visibility</p:attrName>
                                        </p:attrNameLst>
                                      </p:cBhvr>
                                      <p:to>
                                        <p:strVal val="visible"/>
                                      </p:to>
                                    </p:set>
                                    <p:animEffect transition="in" filter="wipe(left)">
                                      <p:cBhvr>
                                        <p:cTn id="26" dur="500"/>
                                        <p:tgtEl>
                                          <p:spTgt spid="15"/>
                                        </p:tgtEl>
                                      </p:cBhvr>
                                    </p:animEffect>
                                  </p:childTnLst>
                                </p:cTn>
                              </p:par>
                            </p:childTnLst>
                          </p:cTn>
                        </p:par>
                      </p:childTnLst>
                    </p:cTn>
                  </p:par>
                  <p:par>
                    <p:cTn id="27" fill="hold">
                      <p:stCondLst>
                        <p:cond delay="indefinite"/>
                      </p:stCondLst>
                      <p:childTnLst>
                        <p:par>
                          <p:cTn id="28" fill="hold">
                            <p:stCondLst>
                              <p:cond delay="0"/>
                            </p:stCondLst>
                            <p:childTnLst>
                              <p:par>
                                <p:cTn id="29" presetID="53" presetClass="entr" presetSubtype="16" fill="hold" grpId="0" nodeType="clickEffect">
                                  <p:stCondLst>
                                    <p:cond delay="0"/>
                                  </p:stCondLst>
                                  <p:childTnLst>
                                    <p:set>
                                      <p:cBhvr>
                                        <p:cTn id="30" dur="1" fill="hold">
                                          <p:stCondLst>
                                            <p:cond delay="0"/>
                                          </p:stCondLst>
                                        </p:cTn>
                                        <p:tgtEl>
                                          <p:spTgt spid="16"/>
                                        </p:tgtEl>
                                        <p:attrNameLst>
                                          <p:attrName>style.visibility</p:attrName>
                                        </p:attrNameLst>
                                      </p:cBhvr>
                                      <p:to>
                                        <p:strVal val="visible"/>
                                      </p:to>
                                    </p:set>
                                    <p:anim calcmode="lin" valueType="num">
                                      <p:cBhvr>
                                        <p:cTn id="31" dur="500" fill="hold"/>
                                        <p:tgtEl>
                                          <p:spTgt spid="16"/>
                                        </p:tgtEl>
                                        <p:attrNameLst>
                                          <p:attrName>ppt_w</p:attrName>
                                        </p:attrNameLst>
                                      </p:cBhvr>
                                      <p:tavLst>
                                        <p:tav tm="0">
                                          <p:val>
                                            <p:fltVal val="0"/>
                                          </p:val>
                                        </p:tav>
                                        <p:tav tm="100000">
                                          <p:val>
                                            <p:strVal val="#ppt_w"/>
                                          </p:val>
                                        </p:tav>
                                      </p:tavLst>
                                    </p:anim>
                                    <p:anim calcmode="lin" valueType="num">
                                      <p:cBhvr>
                                        <p:cTn id="32" dur="500" fill="hold"/>
                                        <p:tgtEl>
                                          <p:spTgt spid="16"/>
                                        </p:tgtEl>
                                        <p:attrNameLst>
                                          <p:attrName>ppt_h</p:attrName>
                                        </p:attrNameLst>
                                      </p:cBhvr>
                                      <p:tavLst>
                                        <p:tav tm="0">
                                          <p:val>
                                            <p:fltVal val="0"/>
                                          </p:val>
                                        </p:tav>
                                        <p:tav tm="100000">
                                          <p:val>
                                            <p:strVal val="#ppt_h"/>
                                          </p:val>
                                        </p:tav>
                                      </p:tavLst>
                                    </p:anim>
                                    <p:animEffect transition="in" filter="fade">
                                      <p:cBhvr>
                                        <p:cTn id="33" dur="500"/>
                                        <p:tgtEl>
                                          <p:spTgt spid="16"/>
                                        </p:tgtEl>
                                      </p:cBhvr>
                                    </p:animEffect>
                                  </p:childTnLst>
                                </p:cTn>
                              </p:par>
                            </p:childTnLst>
                          </p:cTn>
                        </p:par>
                        <p:par>
                          <p:cTn id="34" fill="hold">
                            <p:stCondLst>
                              <p:cond delay="500"/>
                            </p:stCondLst>
                            <p:childTnLst>
                              <p:par>
                                <p:cTn id="35" presetID="22" presetClass="entr" presetSubtype="8" fill="hold" nodeType="afterEffect">
                                  <p:stCondLst>
                                    <p:cond delay="0"/>
                                  </p:stCondLst>
                                  <p:childTnLst>
                                    <p:set>
                                      <p:cBhvr>
                                        <p:cTn id="36" dur="1" fill="hold">
                                          <p:stCondLst>
                                            <p:cond delay="0"/>
                                          </p:stCondLst>
                                        </p:cTn>
                                        <p:tgtEl>
                                          <p:spTgt spid="17"/>
                                        </p:tgtEl>
                                        <p:attrNameLst>
                                          <p:attrName>style.visibility</p:attrName>
                                        </p:attrNameLst>
                                      </p:cBhvr>
                                      <p:to>
                                        <p:strVal val="visible"/>
                                      </p:to>
                                    </p:set>
                                    <p:animEffect transition="in" filter="wipe(left)">
                                      <p:cBhvr>
                                        <p:cTn id="37" dur="500"/>
                                        <p:tgtEl>
                                          <p:spTgt spid="17"/>
                                        </p:tgtEl>
                                      </p:cBhvr>
                                    </p:animEffect>
                                  </p:childTnLst>
                                </p:cTn>
                              </p:par>
                            </p:childTnLst>
                          </p:cTn>
                        </p:par>
                        <p:par>
                          <p:cTn id="38" fill="hold">
                            <p:stCondLst>
                              <p:cond delay="1000"/>
                            </p:stCondLst>
                            <p:childTnLst>
                              <p:par>
                                <p:cTn id="39" presetID="22" presetClass="entr" presetSubtype="8" fill="hold" grpId="0" nodeType="afterEffect">
                                  <p:stCondLst>
                                    <p:cond delay="0"/>
                                  </p:stCondLst>
                                  <p:childTnLst>
                                    <p:set>
                                      <p:cBhvr>
                                        <p:cTn id="40" dur="1" fill="hold">
                                          <p:stCondLst>
                                            <p:cond delay="0"/>
                                          </p:stCondLst>
                                        </p:cTn>
                                        <p:tgtEl>
                                          <p:spTgt spid="18"/>
                                        </p:tgtEl>
                                        <p:attrNameLst>
                                          <p:attrName>style.visibility</p:attrName>
                                        </p:attrNameLst>
                                      </p:cBhvr>
                                      <p:to>
                                        <p:strVal val="visible"/>
                                      </p:to>
                                    </p:set>
                                    <p:animEffect transition="in" filter="wipe(left)">
                                      <p:cBhvr>
                                        <p:cTn id="41"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3" grpId="0" animBg="1"/>
      <p:bldP spid="15" grpId="0" animBg="1"/>
      <p:bldP spid="16" grpId="0" animBg="1"/>
      <p:bldP spid="18"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p:cNvGrpSpPr/>
          <p:nvPr/>
        </p:nvGrpSpPr>
        <p:grpSpPr>
          <a:xfrm>
            <a:off x="791540" y="408978"/>
            <a:ext cx="7449163" cy="4432644"/>
            <a:chOff x="791540" y="408978"/>
            <a:chExt cx="7449163" cy="4432644"/>
          </a:xfrm>
        </p:grpSpPr>
        <p:pic>
          <p:nvPicPr>
            <p:cNvPr id="12" name="Picture 2" descr="https://www.shutterstock.com/image-vector/reduction-growth-business-icons-arrow-260nw-1930999193.jpg"/>
            <p:cNvPicPr>
              <a:picLocks noChangeAspect="1" noChangeArrowheads="1"/>
            </p:cNvPicPr>
            <p:nvPr/>
          </p:nvPicPr>
          <p:blipFill rotWithShape="1">
            <a:blip r:embed="rId2">
              <a:extLst>
                <a:ext uri="{28A0092B-C50C-407E-A947-70E740481C1C}">
                  <a14:useLocalDpi xmlns:a14="http://schemas.microsoft.com/office/drawing/2010/main" val="0"/>
                </a:ext>
              </a:extLst>
            </a:blip>
            <a:srcRect l="53751" t="8782" r="5689" b="15894"/>
            <a:stretch/>
          </p:blipFill>
          <p:spPr bwMode="auto">
            <a:xfrm>
              <a:off x="7169778" y="2862586"/>
              <a:ext cx="1070785" cy="1070785"/>
            </a:xfrm>
            <a:prstGeom prst="ellipse">
              <a:avLst/>
            </a:prstGeom>
            <a:noFill/>
            <a:extLst>
              <a:ext uri="{909E8E84-426E-40DD-AFC4-6F175D3DCCD1}">
                <a14:hiddenFill xmlns:a14="http://schemas.microsoft.com/office/drawing/2010/main">
                  <a:solidFill>
                    <a:srgbClr val="FFFFFF"/>
                  </a:solidFill>
                </a14:hiddenFill>
              </a:ext>
            </a:extLst>
          </p:spPr>
        </p:pic>
        <p:pic>
          <p:nvPicPr>
            <p:cNvPr id="19" name="Picture 2" descr="https://www.shutterstock.com/image-vector/reduction-growth-business-icons-arrow-260nw-1930999193.jpg"/>
            <p:cNvPicPr>
              <a:picLocks noChangeAspect="1" noChangeArrowheads="1"/>
            </p:cNvPicPr>
            <p:nvPr/>
          </p:nvPicPr>
          <p:blipFill rotWithShape="1">
            <a:blip r:embed="rId2">
              <a:extLst>
                <a:ext uri="{28A0092B-C50C-407E-A947-70E740481C1C}">
                  <a14:useLocalDpi xmlns:a14="http://schemas.microsoft.com/office/drawing/2010/main" val="0"/>
                </a:ext>
              </a:extLst>
            </a:blip>
            <a:srcRect l="5453" t="7270" r="53893" b="17228"/>
            <a:stretch/>
          </p:blipFill>
          <p:spPr bwMode="auto">
            <a:xfrm>
              <a:off x="7167410" y="1408789"/>
              <a:ext cx="1073293" cy="1073293"/>
            </a:xfrm>
            <a:prstGeom prst="ellipse">
              <a:avLst/>
            </a:prstGeom>
            <a:noFill/>
            <a:extLst>
              <a:ext uri="{909E8E84-426E-40DD-AFC4-6F175D3DCCD1}">
                <a14:hiddenFill xmlns:a14="http://schemas.microsoft.com/office/drawing/2010/main">
                  <a:solidFill>
                    <a:srgbClr val="FFFFFF"/>
                  </a:solidFill>
                </a14:hiddenFill>
              </a:ext>
            </a:extLst>
          </p:spPr>
        </p:pic>
        <p:pic>
          <p:nvPicPr>
            <p:cNvPr id="3" name="Picture 2"/>
            <p:cNvPicPr>
              <a:picLocks noChangeAspect="1"/>
            </p:cNvPicPr>
            <p:nvPr/>
          </p:nvPicPr>
          <p:blipFill rotWithShape="1">
            <a:blip r:embed="rId3"/>
            <a:srcRect r="3439"/>
            <a:stretch/>
          </p:blipFill>
          <p:spPr>
            <a:xfrm>
              <a:off x="1029476" y="408978"/>
              <a:ext cx="2238298" cy="2639965"/>
            </a:xfrm>
            <a:prstGeom prst="rect">
              <a:avLst/>
            </a:prstGeom>
            <a:ln w="6350">
              <a:solidFill>
                <a:srgbClr val="000000"/>
              </a:solidFill>
            </a:ln>
          </p:spPr>
        </p:pic>
        <p:pic>
          <p:nvPicPr>
            <p:cNvPr id="4" name="Picture 3"/>
            <p:cNvPicPr>
              <a:picLocks noChangeAspect="1"/>
            </p:cNvPicPr>
            <p:nvPr/>
          </p:nvPicPr>
          <p:blipFill rotWithShape="1">
            <a:blip r:embed="rId4"/>
            <a:srcRect l="792" t="709" b="1"/>
            <a:stretch/>
          </p:blipFill>
          <p:spPr>
            <a:xfrm>
              <a:off x="4011064" y="408978"/>
              <a:ext cx="2650993" cy="4432644"/>
            </a:xfrm>
            <a:prstGeom prst="rect">
              <a:avLst/>
            </a:prstGeom>
            <a:ln w="6350">
              <a:solidFill>
                <a:srgbClr val="000000"/>
              </a:solidFill>
            </a:ln>
          </p:spPr>
        </p:pic>
        <p:sp>
          <p:nvSpPr>
            <p:cNvPr id="20" name="TextBox 19"/>
            <p:cNvSpPr txBox="1"/>
            <p:nvPr/>
          </p:nvSpPr>
          <p:spPr>
            <a:xfrm>
              <a:off x="791540" y="3198662"/>
              <a:ext cx="2714171" cy="1015663"/>
            </a:xfrm>
            <a:prstGeom prst="rect">
              <a:avLst/>
            </a:prstGeom>
            <a:noFill/>
          </p:spPr>
          <p:txBody>
            <a:bodyPr wrap="square" rtlCol="0">
              <a:spAutoFit/>
            </a:bodyPr>
            <a:lstStyle/>
            <a:p>
              <a:pPr algn="ctr">
                <a:lnSpc>
                  <a:spcPct val="150000"/>
                </a:lnSpc>
              </a:pPr>
              <a:r>
                <a:rPr lang="vi-VN" sz="2000" i="1"/>
                <a:t>Hình </a:t>
              </a:r>
              <a:r>
                <a:rPr lang="vi-VN" sz="2000" i="1" smtClean="0"/>
                <a:t>9a.</a:t>
              </a:r>
              <a:r>
                <a:rPr lang="en-US" sz="2000" i="1" smtClean="0"/>
                <a:t>1</a:t>
              </a:r>
              <a:r>
                <a:rPr lang="vi-VN" sz="2000" i="1" smtClean="0"/>
                <a:t>. </a:t>
              </a:r>
              <a:r>
                <a:rPr lang="en-US" sz="2000" i="1" smtClean="0"/>
                <a:t>Khoản mục thu, chi gia đình</a:t>
              </a:r>
              <a:endParaRPr lang="en-US" sz="2000" i="1"/>
            </a:p>
          </p:txBody>
        </p:sp>
      </p:grpSp>
    </p:spTree>
    <p:extLst>
      <p:ext uri="{BB962C8B-B14F-4D97-AF65-F5344CB8AC3E}">
        <p14:creationId xmlns:p14="http://schemas.microsoft.com/office/powerpoint/2010/main" val="1621705924"/>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randombar(horizontal)">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0" y="120650"/>
            <a:ext cx="9144000" cy="598177"/>
          </a:xfrm>
          <a:prstGeom prst="rect">
            <a:avLst/>
          </a:prstGeom>
          <a:noFill/>
        </p:spPr>
        <p:txBody>
          <a:bodyPr wrap="square" rtlCol="0">
            <a:spAutoFit/>
          </a:bodyPr>
          <a:lstStyle/>
          <a:p>
            <a:pPr algn="ctr">
              <a:lnSpc>
                <a:spcPct val="150000"/>
              </a:lnSpc>
            </a:pPr>
            <a:r>
              <a:rPr lang="en-US" sz="2500" b="1">
                <a:solidFill>
                  <a:srgbClr val="C00000"/>
                </a:solidFill>
              </a:rPr>
              <a:t>b) Công cụ xác thực dữ liệu </a:t>
            </a:r>
          </a:p>
        </p:txBody>
      </p:sp>
      <p:sp>
        <p:nvSpPr>
          <p:cNvPr id="5" name="TextBox 4"/>
          <p:cNvSpPr txBox="1"/>
          <p:nvPr/>
        </p:nvSpPr>
        <p:spPr>
          <a:xfrm>
            <a:off x="657026" y="769627"/>
            <a:ext cx="7829946" cy="1938992"/>
          </a:xfrm>
          <a:prstGeom prst="rect">
            <a:avLst/>
          </a:prstGeom>
          <a:noFill/>
        </p:spPr>
        <p:txBody>
          <a:bodyPr wrap="square" rtlCol="0">
            <a:spAutoFit/>
          </a:bodyPr>
          <a:lstStyle/>
          <a:p>
            <a:pPr marL="457200" indent="-457200" algn="just">
              <a:lnSpc>
                <a:spcPct val="150000"/>
              </a:lnSpc>
              <a:buFont typeface="Arial" panose="020B0604020202020204" pitchFamily="34" charset="0"/>
              <a:buChar char="•"/>
            </a:pPr>
            <a:r>
              <a:rPr lang="en-US" sz="2000"/>
              <a:t>X</a:t>
            </a:r>
            <a:r>
              <a:rPr lang="vi-VN" sz="2000" smtClean="0"/>
              <a:t>ác </a:t>
            </a:r>
            <a:r>
              <a:rPr lang="vi-VN" sz="2000"/>
              <a:t>thực tính hợp lệ của dữ liệu là một yêu cầu quan trọng. </a:t>
            </a:r>
            <a:endParaRPr lang="en-US" sz="2000" smtClean="0"/>
          </a:p>
          <a:p>
            <a:pPr marL="457200" indent="-457200" algn="just">
              <a:lnSpc>
                <a:spcPct val="150000"/>
              </a:lnSpc>
              <a:buFont typeface="Arial" panose="020B0604020202020204" pitchFamily="34" charset="0"/>
              <a:buChar char="•"/>
            </a:pPr>
            <a:r>
              <a:rPr lang="vi-VN" sz="2000" smtClean="0"/>
              <a:t>Danh </a:t>
            </a:r>
            <a:r>
              <a:rPr lang="vi-VN" sz="2000"/>
              <a:t>sách các khoản chi được lưu ở cột F. </a:t>
            </a:r>
            <a:endParaRPr lang="en-US" sz="2000" smtClean="0"/>
          </a:p>
          <a:p>
            <a:pPr marL="457200" indent="-457200" algn="just">
              <a:lnSpc>
                <a:spcPct val="150000"/>
              </a:lnSpc>
              <a:buFont typeface="Arial" panose="020B0604020202020204" pitchFamily="34" charset="0"/>
              <a:buChar char="•"/>
            </a:pPr>
            <a:r>
              <a:rPr lang="en-US" sz="2000" smtClean="0"/>
              <a:t>Khi </a:t>
            </a:r>
            <a:r>
              <a:rPr lang="en-US" sz="2000"/>
              <a:t>cập nhật thông tin về khoản chi cho dữ liệu ở cột B, chỉ cần chọn trong danh sách đã có.</a:t>
            </a:r>
          </a:p>
        </p:txBody>
      </p:sp>
      <p:pic>
        <p:nvPicPr>
          <p:cNvPr id="7" name="Picture 6"/>
          <p:cNvPicPr>
            <a:picLocks noChangeAspect="1"/>
          </p:cNvPicPr>
          <p:nvPr/>
        </p:nvPicPr>
        <p:blipFill>
          <a:blip r:embed="rId2"/>
          <a:stretch>
            <a:fillRect/>
          </a:stretch>
        </p:blipFill>
        <p:spPr>
          <a:xfrm>
            <a:off x="1655836" y="2759419"/>
            <a:ext cx="5832326" cy="2141407"/>
          </a:xfrm>
          <a:prstGeom prst="rect">
            <a:avLst/>
          </a:prstGeom>
        </p:spPr>
      </p:pic>
    </p:spTree>
    <p:extLst>
      <p:ext uri="{BB962C8B-B14F-4D97-AF65-F5344CB8AC3E}">
        <p14:creationId xmlns:p14="http://schemas.microsoft.com/office/powerpoint/2010/main" val="3901446498"/>
      </p:ext>
    </p:extLst>
  </p:cSld>
  <p:clrMapOvr>
    <a:masterClrMapping/>
  </p:clrMapOvr>
  <mc:AlternateContent xmlns:mc="http://schemas.openxmlformats.org/markup-compatibility/2006" xmlns:p15="http://schemas.microsoft.com/office/powerpoint/2012/main">
    <mc:Choice Requires="p15">
      <p:transition spd="med">
        <p15:prstTrans prst="pageCurlDoubl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 calcmode="lin" valueType="num">
                                      <p:cBhvr additive="base">
                                        <p:cTn id="12" dur="500" fill="hold"/>
                                        <p:tgtEl>
                                          <p:spTgt spid="7"/>
                                        </p:tgtEl>
                                        <p:attrNameLst>
                                          <p:attrName>ppt_x</p:attrName>
                                        </p:attrNameLst>
                                      </p:cBhvr>
                                      <p:tavLst>
                                        <p:tav tm="0">
                                          <p:val>
                                            <p:strVal val="#ppt_x"/>
                                          </p:val>
                                        </p:tav>
                                        <p:tav tm="100000">
                                          <p:val>
                                            <p:strVal val="#ppt_x"/>
                                          </p:val>
                                        </p:tav>
                                      </p:tavLst>
                                    </p:anim>
                                    <p:anim calcmode="lin" valueType="num">
                                      <p:cBhvr additive="base">
                                        <p:cTn id="13"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0" y="120650"/>
            <a:ext cx="9144000" cy="598177"/>
          </a:xfrm>
          <a:prstGeom prst="rect">
            <a:avLst/>
          </a:prstGeom>
          <a:noFill/>
        </p:spPr>
        <p:txBody>
          <a:bodyPr wrap="square" rtlCol="0">
            <a:spAutoFit/>
          </a:bodyPr>
          <a:lstStyle/>
          <a:p>
            <a:pPr algn="ctr">
              <a:lnSpc>
                <a:spcPct val="150000"/>
              </a:lnSpc>
            </a:pPr>
            <a:r>
              <a:rPr lang="en-US" sz="2500" b="1">
                <a:solidFill>
                  <a:srgbClr val="C00000"/>
                </a:solidFill>
              </a:rPr>
              <a:t>b) Công cụ xác thực dữ liệu </a:t>
            </a:r>
          </a:p>
        </p:txBody>
      </p:sp>
      <p:sp>
        <p:nvSpPr>
          <p:cNvPr id="5" name="TextBox 4"/>
          <p:cNvSpPr txBox="1"/>
          <p:nvPr/>
        </p:nvSpPr>
        <p:spPr>
          <a:xfrm>
            <a:off x="998142" y="718827"/>
            <a:ext cx="7151742" cy="1477328"/>
          </a:xfrm>
          <a:prstGeom prst="rect">
            <a:avLst/>
          </a:prstGeom>
          <a:noFill/>
        </p:spPr>
        <p:txBody>
          <a:bodyPr wrap="square" rtlCol="0">
            <a:spAutoFit/>
          </a:bodyPr>
          <a:lstStyle/>
          <a:p>
            <a:pPr marL="457200" indent="-457200" algn="just">
              <a:lnSpc>
                <a:spcPct val="150000"/>
              </a:lnSpc>
              <a:buFont typeface="Arial" panose="020B0604020202020204" pitchFamily="34" charset="0"/>
              <a:buChar char="•"/>
            </a:pPr>
            <a:r>
              <a:rPr lang="en-US" sz="2000"/>
              <a:t>Để hạn chế loại dữ liệu hoặc dữ liệu khi nhập vào ô tính, sử dụng công cụ xác thực dữ liệu (</a:t>
            </a:r>
            <a:r>
              <a:rPr lang="en-US" sz="2000" b="1"/>
              <a:t>Data Validation</a:t>
            </a:r>
            <a:r>
              <a:rPr lang="en-US" sz="2000" smtClean="0"/>
              <a:t>).</a:t>
            </a:r>
          </a:p>
          <a:p>
            <a:pPr marL="457200" indent="-457200" algn="just">
              <a:lnSpc>
                <a:spcPct val="150000"/>
              </a:lnSpc>
              <a:buFont typeface="Arial" panose="020B0604020202020204" pitchFamily="34" charset="0"/>
              <a:buChar char="•"/>
            </a:pPr>
            <a:endParaRPr lang="en-US" sz="2000"/>
          </a:p>
        </p:txBody>
      </p:sp>
      <p:pic>
        <p:nvPicPr>
          <p:cNvPr id="2" name="Picture 1"/>
          <p:cNvPicPr>
            <a:picLocks noChangeAspect="1"/>
          </p:cNvPicPr>
          <p:nvPr/>
        </p:nvPicPr>
        <p:blipFill>
          <a:blip r:embed="rId2"/>
          <a:stretch>
            <a:fillRect/>
          </a:stretch>
        </p:blipFill>
        <p:spPr>
          <a:xfrm>
            <a:off x="998142" y="1815007"/>
            <a:ext cx="7151742" cy="2553793"/>
          </a:xfrm>
          <a:prstGeom prst="rect">
            <a:avLst/>
          </a:prstGeom>
        </p:spPr>
      </p:pic>
    </p:spTree>
    <p:extLst>
      <p:ext uri="{BB962C8B-B14F-4D97-AF65-F5344CB8AC3E}">
        <p14:creationId xmlns:p14="http://schemas.microsoft.com/office/powerpoint/2010/main" val="3131712285"/>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 calcmode="lin" valueType="num">
                                      <p:cBhvr additive="base">
                                        <p:cTn id="12" dur="500" fill="hold"/>
                                        <p:tgtEl>
                                          <p:spTgt spid="2"/>
                                        </p:tgtEl>
                                        <p:attrNameLst>
                                          <p:attrName>ppt_x</p:attrName>
                                        </p:attrNameLst>
                                      </p:cBhvr>
                                      <p:tavLst>
                                        <p:tav tm="0">
                                          <p:val>
                                            <p:strVal val="#ppt_x"/>
                                          </p:val>
                                        </p:tav>
                                        <p:tav tm="100000">
                                          <p:val>
                                            <p:strVal val="#ppt_x"/>
                                          </p:val>
                                        </p:tav>
                                      </p:tavLst>
                                    </p:anim>
                                    <p:anim calcmode="lin" valueType="num">
                                      <p:cBhvr additive="base">
                                        <p:cTn id="13"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0" y="120650"/>
            <a:ext cx="9144000" cy="598177"/>
          </a:xfrm>
          <a:prstGeom prst="rect">
            <a:avLst/>
          </a:prstGeom>
          <a:noFill/>
        </p:spPr>
        <p:txBody>
          <a:bodyPr wrap="square" rtlCol="0">
            <a:spAutoFit/>
          </a:bodyPr>
          <a:lstStyle/>
          <a:p>
            <a:pPr algn="ctr">
              <a:lnSpc>
                <a:spcPct val="150000"/>
              </a:lnSpc>
            </a:pPr>
            <a:r>
              <a:rPr lang="en-US" sz="2500" b="1">
                <a:solidFill>
                  <a:srgbClr val="C00000"/>
                </a:solidFill>
              </a:rPr>
              <a:t>b) Công cụ xác thực dữ liệu </a:t>
            </a:r>
          </a:p>
        </p:txBody>
      </p:sp>
      <p:sp>
        <p:nvSpPr>
          <p:cNvPr id="5" name="TextBox 4"/>
          <p:cNvSpPr txBox="1"/>
          <p:nvPr/>
        </p:nvSpPr>
        <p:spPr>
          <a:xfrm>
            <a:off x="1166728" y="718827"/>
            <a:ext cx="6810544" cy="1938992"/>
          </a:xfrm>
          <a:prstGeom prst="rect">
            <a:avLst/>
          </a:prstGeom>
          <a:noFill/>
        </p:spPr>
        <p:txBody>
          <a:bodyPr wrap="square" rtlCol="0">
            <a:spAutoFit/>
          </a:bodyPr>
          <a:lstStyle/>
          <a:p>
            <a:pPr marL="457200" indent="-457200" algn="just">
              <a:lnSpc>
                <a:spcPct val="150000"/>
              </a:lnSpc>
              <a:buFont typeface="Arial" panose="020B0604020202020204" pitchFamily="34" charset="0"/>
              <a:buChar char="•"/>
            </a:pPr>
            <a:r>
              <a:rPr lang="en-US" sz="2000" smtClean="0"/>
              <a:t>Để </a:t>
            </a:r>
            <a:r>
              <a:rPr lang="en-US" sz="2000"/>
              <a:t>sử dụng công cụ xác thực dữ liệu, trong nhóm lệnh </a:t>
            </a:r>
            <a:r>
              <a:rPr lang="en-US" sz="2000" b="1"/>
              <a:t>Data Tools </a:t>
            </a:r>
            <a:r>
              <a:rPr lang="en-US" sz="2000"/>
              <a:t>của dải lệnh </a:t>
            </a:r>
            <a:r>
              <a:rPr lang="en-US" sz="2000" b="1"/>
              <a:t>Data</a:t>
            </a:r>
            <a:r>
              <a:rPr lang="en-US" sz="2000"/>
              <a:t>, chọn </a:t>
            </a:r>
            <a:r>
              <a:rPr lang="en-US" sz="2000" b="1"/>
              <a:t>Data Validation</a:t>
            </a:r>
            <a:r>
              <a:rPr lang="en-US" sz="2000"/>
              <a:t>. </a:t>
            </a:r>
            <a:endParaRPr lang="en-US" sz="2000" smtClean="0"/>
          </a:p>
          <a:p>
            <a:pPr marL="457200" indent="-457200" algn="just">
              <a:lnSpc>
                <a:spcPct val="150000"/>
              </a:lnSpc>
              <a:buFont typeface="Arial" panose="020B0604020202020204" pitchFamily="34" charset="0"/>
              <a:buChar char="•"/>
            </a:pPr>
            <a:r>
              <a:rPr lang="en-US" sz="2000"/>
              <a:t>Hộp thoại </a:t>
            </a:r>
            <a:r>
              <a:rPr lang="en-US" sz="2000" b="1"/>
              <a:t>Data Validation </a:t>
            </a:r>
            <a:r>
              <a:rPr lang="en-US" sz="2000"/>
              <a:t>xuất hiện. Tại ô </a:t>
            </a:r>
            <a:r>
              <a:rPr lang="en-US" sz="2000" b="1"/>
              <a:t>Allow</a:t>
            </a:r>
            <a:r>
              <a:rPr lang="en-US" sz="2000"/>
              <a:t> trong thẻ </a:t>
            </a:r>
            <a:r>
              <a:rPr lang="en-US" sz="2000" b="1"/>
              <a:t>Settings</a:t>
            </a:r>
            <a:r>
              <a:rPr lang="en-US" sz="2000"/>
              <a:t>, em lựa chọn kiểu dữ liệu phù hợp.</a:t>
            </a:r>
          </a:p>
        </p:txBody>
      </p:sp>
      <p:pic>
        <p:nvPicPr>
          <p:cNvPr id="3" name="Picture 2"/>
          <p:cNvPicPr>
            <a:picLocks noChangeAspect="1"/>
          </p:cNvPicPr>
          <p:nvPr/>
        </p:nvPicPr>
        <p:blipFill>
          <a:blip r:embed="rId2"/>
          <a:stretch>
            <a:fillRect/>
          </a:stretch>
        </p:blipFill>
        <p:spPr>
          <a:xfrm>
            <a:off x="4543425" y="2724494"/>
            <a:ext cx="2757717" cy="2247292"/>
          </a:xfrm>
          <a:prstGeom prst="rect">
            <a:avLst/>
          </a:prstGeom>
        </p:spPr>
      </p:pic>
      <p:pic>
        <p:nvPicPr>
          <p:cNvPr id="6" name="Picture 5"/>
          <p:cNvPicPr>
            <a:picLocks noChangeAspect="1"/>
          </p:cNvPicPr>
          <p:nvPr/>
        </p:nvPicPr>
        <p:blipFill>
          <a:blip r:embed="rId3"/>
          <a:stretch>
            <a:fillRect/>
          </a:stretch>
        </p:blipFill>
        <p:spPr>
          <a:xfrm>
            <a:off x="1887312" y="2724494"/>
            <a:ext cx="2458498" cy="1356412"/>
          </a:xfrm>
          <a:prstGeom prst="rect">
            <a:avLst/>
          </a:prstGeom>
        </p:spPr>
      </p:pic>
    </p:spTree>
    <p:extLst>
      <p:ext uri="{BB962C8B-B14F-4D97-AF65-F5344CB8AC3E}">
        <p14:creationId xmlns:p14="http://schemas.microsoft.com/office/powerpoint/2010/main" val="45555681"/>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cBhvr additive="base">
                                        <p:cTn id="12" dur="500" fill="hold"/>
                                        <p:tgtEl>
                                          <p:spTgt spid="6"/>
                                        </p:tgtEl>
                                        <p:attrNameLst>
                                          <p:attrName>ppt_x</p:attrName>
                                        </p:attrNameLst>
                                      </p:cBhvr>
                                      <p:tavLst>
                                        <p:tav tm="0">
                                          <p:val>
                                            <p:strVal val="#ppt_x"/>
                                          </p:val>
                                        </p:tav>
                                        <p:tav tm="100000">
                                          <p:val>
                                            <p:strVal val="#ppt_x"/>
                                          </p:val>
                                        </p:tav>
                                      </p:tavLst>
                                    </p:anim>
                                    <p:anim calcmode="lin" valueType="num">
                                      <p:cBhvr additive="base">
                                        <p:cTn id="13" dur="500" fill="hold"/>
                                        <p:tgtEl>
                                          <p:spTgt spid="6"/>
                                        </p:tgtEl>
                                        <p:attrNameLst>
                                          <p:attrName>ppt_y</p:attrName>
                                        </p:attrNameLst>
                                      </p:cBhvr>
                                      <p:tavLst>
                                        <p:tav tm="0">
                                          <p:val>
                                            <p:strVal val="1+#ppt_h/2"/>
                                          </p:val>
                                        </p:tav>
                                        <p:tav tm="100000">
                                          <p:val>
                                            <p:strVal val="#ppt_y"/>
                                          </p:val>
                                        </p:tav>
                                      </p:tavLst>
                                    </p:anim>
                                  </p:childTnLst>
                                </p:cTn>
                              </p:par>
                              <p:par>
                                <p:cTn id="14" presetID="2" presetClass="entr" presetSubtype="4" fill="hold" nodeType="with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additive="base">
                                        <p:cTn id="16" dur="500" fill="hold"/>
                                        <p:tgtEl>
                                          <p:spTgt spid="3"/>
                                        </p:tgtEl>
                                        <p:attrNameLst>
                                          <p:attrName>ppt_x</p:attrName>
                                        </p:attrNameLst>
                                      </p:cBhvr>
                                      <p:tavLst>
                                        <p:tav tm="0">
                                          <p:val>
                                            <p:strVal val="#ppt_x"/>
                                          </p:val>
                                        </p:tav>
                                        <p:tav tm="100000">
                                          <p:val>
                                            <p:strVal val="#ppt_x"/>
                                          </p:val>
                                        </p:tav>
                                      </p:tavLst>
                                    </p:anim>
                                    <p:anim calcmode="lin" valueType="num">
                                      <p:cBhvr additive="base">
                                        <p:cTn id="17"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entagon 3"/>
          <p:cNvSpPr/>
          <p:nvPr/>
        </p:nvSpPr>
        <p:spPr>
          <a:xfrm>
            <a:off x="1" y="283029"/>
            <a:ext cx="3265714" cy="762000"/>
          </a:xfrm>
          <a:prstGeom prst="homePlate">
            <a:avLst/>
          </a:prstGeom>
          <a:solidFill>
            <a:schemeClr val="bg2">
              <a:lumMod val="75000"/>
            </a:schemeClr>
          </a:solid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500" b="1" smtClean="0">
                <a:solidFill>
                  <a:schemeClr val="accent6"/>
                </a:solidFill>
              </a:rPr>
              <a:t>KHỞI ĐỘNG</a:t>
            </a:r>
            <a:endParaRPr lang="en-US" sz="3500" b="1">
              <a:solidFill>
                <a:schemeClr val="accent6"/>
              </a:solidFill>
            </a:endParaRPr>
          </a:p>
        </p:txBody>
      </p:sp>
      <p:grpSp>
        <p:nvGrpSpPr>
          <p:cNvPr id="5" name="Group 4"/>
          <p:cNvGrpSpPr/>
          <p:nvPr/>
        </p:nvGrpSpPr>
        <p:grpSpPr>
          <a:xfrm>
            <a:off x="453147" y="1449813"/>
            <a:ext cx="5240081" cy="3024215"/>
            <a:chOff x="624115" y="2033862"/>
            <a:chExt cx="5240081" cy="3024215"/>
          </a:xfrm>
        </p:grpSpPr>
        <p:sp>
          <p:nvSpPr>
            <p:cNvPr id="6" name="Rounded Rectangle 5"/>
            <p:cNvSpPr/>
            <p:nvPr/>
          </p:nvSpPr>
          <p:spPr>
            <a:xfrm>
              <a:off x="624115" y="2304462"/>
              <a:ext cx="5240081" cy="2753615"/>
            </a:xfrm>
            <a:prstGeom prst="roundRect">
              <a:avLst>
                <a:gd name="adj" fmla="val 11507"/>
              </a:avLst>
            </a:prstGeom>
            <a:solidFill>
              <a:schemeClr val="accent1">
                <a:lumMod val="20000"/>
                <a:lumOff val="80000"/>
              </a:schemeClr>
            </a:solidFill>
            <a:ln w="12700">
              <a:solidFill>
                <a:srgbClr val="000000"/>
              </a:solidFill>
              <a:prstDash val="dash"/>
            </a:ln>
          </p:spPr>
          <p:style>
            <a:lnRef idx="2">
              <a:schemeClr val="dk1"/>
            </a:lnRef>
            <a:fillRef idx="1">
              <a:schemeClr val="lt1"/>
            </a:fillRef>
            <a:effectRef idx="0">
              <a:schemeClr val="dk1"/>
            </a:effectRef>
            <a:fontRef idx="minor">
              <a:schemeClr val="dk1"/>
            </a:fontRef>
          </p:style>
          <p:txBody>
            <a:bodyPr rtlCol="0" anchor="ctr"/>
            <a:lstStyle/>
            <a:p>
              <a:pPr algn="just">
                <a:lnSpc>
                  <a:spcPct val="150000"/>
                </a:lnSpc>
              </a:pPr>
              <a:r>
                <a:rPr lang="en-US" sz="500" smtClean="0">
                  <a:solidFill>
                    <a:srgbClr val="000000"/>
                  </a:solidFill>
                  <a:latin typeface="Arial (Body)"/>
                </a:rPr>
                <a:t> </a:t>
              </a:r>
            </a:p>
            <a:p>
              <a:pPr algn="just">
                <a:lnSpc>
                  <a:spcPct val="150000"/>
                </a:lnSpc>
              </a:pPr>
              <a:endParaRPr lang="en-US" sz="500" smtClean="0">
                <a:solidFill>
                  <a:srgbClr val="000000"/>
                </a:solidFill>
                <a:latin typeface="Arial (Body)"/>
              </a:endParaRPr>
            </a:p>
            <a:p>
              <a:pPr marL="342900" indent="-342900" algn="just">
                <a:lnSpc>
                  <a:spcPct val="150000"/>
                </a:lnSpc>
                <a:buFont typeface="Arial" panose="020B0604020202020204" pitchFamily="34" charset="0"/>
                <a:buChar char="•"/>
              </a:pPr>
              <a:r>
                <a:rPr lang="en-US" sz="2000" smtClean="0">
                  <a:solidFill>
                    <a:srgbClr val="000000"/>
                  </a:solidFill>
                  <a:latin typeface="Arial (Body)"/>
                </a:rPr>
                <a:t>S</a:t>
              </a:r>
              <a:r>
                <a:rPr lang="vi-VN" sz="2000" smtClean="0">
                  <a:solidFill>
                    <a:srgbClr val="000000"/>
                  </a:solidFill>
                  <a:latin typeface="Arial (Body)"/>
                </a:rPr>
                <a:t>ử </a:t>
              </a:r>
              <a:r>
                <a:rPr lang="vi-VN" sz="2000">
                  <a:solidFill>
                    <a:srgbClr val="000000"/>
                  </a:solidFill>
                  <a:latin typeface="Arial (Body)"/>
                </a:rPr>
                <a:t>dụng chương trình bảng tính để giải quyết bài toán quản lí tài chính gia </a:t>
              </a:r>
              <a:r>
                <a:rPr lang="vi-VN" sz="2000" smtClean="0">
                  <a:solidFill>
                    <a:srgbClr val="000000"/>
                  </a:solidFill>
                  <a:latin typeface="Arial (Body)"/>
                </a:rPr>
                <a:t>đình.</a:t>
              </a:r>
              <a:r>
                <a:rPr lang="en-US" sz="2000">
                  <a:solidFill>
                    <a:srgbClr val="000000"/>
                  </a:solidFill>
                  <a:latin typeface="Arial (Body)"/>
                </a:rPr>
                <a:t> </a:t>
              </a:r>
              <a:endParaRPr lang="en-US" sz="2000" smtClean="0">
                <a:solidFill>
                  <a:srgbClr val="000000"/>
                </a:solidFill>
                <a:latin typeface="Arial (Body)"/>
              </a:endParaRPr>
            </a:p>
            <a:p>
              <a:pPr marL="342900" indent="-342900" algn="just">
                <a:lnSpc>
                  <a:spcPct val="150000"/>
                </a:lnSpc>
                <a:buFont typeface="Arial" panose="020B0604020202020204" pitchFamily="34" charset="0"/>
                <a:buChar char="•"/>
              </a:pPr>
              <a:r>
                <a:rPr lang="en-US" sz="2000" smtClean="0">
                  <a:solidFill>
                    <a:srgbClr val="000000"/>
                  </a:solidFill>
                  <a:latin typeface="Arial (Body)"/>
                </a:rPr>
                <a:t>Trình tự: </a:t>
              </a:r>
              <a:r>
                <a:rPr lang="vi-VN" sz="2000" smtClean="0">
                  <a:solidFill>
                    <a:srgbClr val="000000"/>
                  </a:solidFill>
                  <a:latin typeface="Arial (Body)"/>
                </a:rPr>
                <a:t>triển </a:t>
              </a:r>
              <a:r>
                <a:rPr lang="vi-VN" sz="2000">
                  <a:solidFill>
                    <a:srgbClr val="000000"/>
                  </a:solidFill>
                  <a:latin typeface="Arial (Body)"/>
                </a:rPr>
                <a:t>khai theo trình tự yêu cầu giải quyết vấn đề của bài toán quản lí tài chính gia </a:t>
              </a:r>
              <a:r>
                <a:rPr lang="vi-VN" sz="2000" smtClean="0">
                  <a:solidFill>
                    <a:srgbClr val="000000"/>
                  </a:solidFill>
                  <a:latin typeface="Arial (Body)"/>
                </a:rPr>
                <a:t>đình</a:t>
              </a:r>
              <a:r>
                <a:rPr lang="en-US" sz="2000">
                  <a:solidFill>
                    <a:srgbClr val="000000"/>
                  </a:solidFill>
                  <a:latin typeface="Arial (Body)"/>
                </a:rPr>
                <a:t>.</a:t>
              </a:r>
              <a:endParaRPr lang="vi-VN" sz="2000">
                <a:solidFill>
                  <a:srgbClr val="000000"/>
                </a:solidFill>
                <a:latin typeface="Arial (Body)"/>
              </a:endParaRPr>
            </a:p>
          </p:txBody>
        </p:sp>
        <p:sp>
          <p:nvSpPr>
            <p:cNvPr id="7" name="Plaque 6">
              <a:extLst>
                <a:ext uri="{FF2B5EF4-FFF2-40B4-BE49-F238E27FC236}">
                  <a16:creationId xmlns:a16="http://schemas.microsoft.com/office/drawing/2014/main" id="{B4F92072-C59D-4D4B-DCE5-5F906B9EBAC9}"/>
                </a:ext>
              </a:extLst>
            </p:cNvPr>
            <p:cNvSpPr/>
            <p:nvPr/>
          </p:nvSpPr>
          <p:spPr>
            <a:xfrm>
              <a:off x="1868487" y="2033862"/>
              <a:ext cx="2751335" cy="541200"/>
            </a:xfrm>
            <a:prstGeom prst="plaque">
              <a:avLst/>
            </a:prstGeom>
            <a:solidFill>
              <a:schemeClr val="accent1">
                <a:lumMod val="50000"/>
              </a:schemeClr>
            </a:solidFill>
            <a:ln>
              <a:solidFill>
                <a:schemeClr val="accent1">
                  <a:lumMod val="50000"/>
                </a:schemeClr>
              </a:solidFill>
            </a:ln>
            <a:effectLst>
              <a:outerShdw blurRad="50800" dist="38100" dir="8100000" algn="tr"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000" b="1" smtClean="0">
                  <a:solidFill>
                    <a:srgbClr val="FFFFFF"/>
                  </a:solidFill>
                </a:rPr>
                <a:t>GIỚI THIỆU CHỦ ĐỀ</a:t>
              </a:r>
              <a:endParaRPr lang="en-US" sz="2000" b="1">
                <a:solidFill>
                  <a:srgbClr val="FFFFFF"/>
                </a:solidFill>
              </a:endParaRPr>
            </a:p>
          </p:txBody>
        </p:sp>
      </p:grpSp>
      <p:pic>
        <p:nvPicPr>
          <p:cNvPr id="1026" name="Picture 2" descr="https://img.freepik.com/premium-vector/happy-parents-child-saving-money-piggybank_140689-4607.jpg"/>
          <p:cNvPicPr>
            <a:picLocks noChangeAspect="1" noChangeArrowheads="1"/>
          </p:cNvPicPr>
          <p:nvPr/>
        </p:nvPicPr>
        <p:blipFill>
          <a:blip r:embed="rId2">
            <a:clrChange>
              <a:clrFrom>
                <a:srgbClr val="A4C8C8"/>
              </a:clrFrom>
              <a:clrTo>
                <a:srgbClr val="A4C8C8">
                  <a:alpha val="0"/>
                </a:srgbClr>
              </a:clrTo>
            </a:clrChange>
            <a:extLst>
              <a:ext uri="{28A0092B-C50C-407E-A947-70E740481C1C}">
                <a14:useLocalDpi xmlns:a14="http://schemas.microsoft.com/office/drawing/2010/main" val="0"/>
              </a:ext>
            </a:extLst>
          </a:blip>
          <a:srcRect/>
          <a:stretch>
            <a:fillRect/>
          </a:stretch>
        </p:blipFill>
        <p:spPr bwMode="auto">
          <a:xfrm>
            <a:off x="5620828" y="1720413"/>
            <a:ext cx="3523172" cy="234690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36694499"/>
      </p:ext>
    </p:extLst>
  </p:cSld>
  <p:clrMapOvr>
    <a:masterClrMapping/>
  </p:clrMapOvr>
  <p:transition spd="med">
    <p:comb/>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1026"/>
                                        </p:tgtEl>
                                        <p:attrNameLst>
                                          <p:attrName>style.visibility</p:attrName>
                                        </p:attrNameLst>
                                      </p:cBhvr>
                                      <p:to>
                                        <p:strVal val="visible"/>
                                      </p:to>
                                    </p:set>
                                    <p:anim calcmode="lin" valueType="num">
                                      <p:cBhvr additive="base">
                                        <p:cTn id="11" dur="500" fill="hold"/>
                                        <p:tgtEl>
                                          <p:spTgt spid="1026"/>
                                        </p:tgtEl>
                                        <p:attrNameLst>
                                          <p:attrName>ppt_x</p:attrName>
                                        </p:attrNameLst>
                                      </p:cBhvr>
                                      <p:tavLst>
                                        <p:tav tm="0">
                                          <p:val>
                                            <p:strVal val="#ppt_x"/>
                                          </p:val>
                                        </p:tav>
                                        <p:tav tm="100000">
                                          <p:val>
                                            <p:strVal val="#ppt_x"/>
                                          </p:val>
                                        </p:tav>
                                      </p:tavLst>
                                    </p:anim>
                                    <p:anim calcmode="lin" valueType="num">
                                      <p:cBhvr additive="base">
                                        <p:cTn id="12" dur="500" fill="hold"/>
                                        <p:tgtEl>
                                          <p:spTgt spid="102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rgbClr val="F5F5F5"/>
        </a:solidFill>
        <a:effectLst/>
      </p:bgPr>
    </p:bg>
    <p:spTree>
      <p:nvGrpSpPr>
        <p:cNvPr id="1" name=""/>
        <p:cNvGrpSpPr/>
        <p:nvPr/>
      </p:nvGrpSpPr>
      <p:grpSpPr>
        <a:xfrm>
          <a:off x="0" y="0"/>
          <a:ext cx="0" cy="0"/>
          <a:chOff x="0" y="0"/>
          <a:chExt cx="0" cy="0"/>
        </a:xfrm>
      </p:grpSpPr>
      <p:graphicFrame>
        <p:nvGraphicFramePr>
          <p:cNvPr id="5" name="Table 4"/>
          <p:cNvGraphicFramePr>
            <a:graphicFrameLocks noGrp="1"/>
          </p:cNvGraphicFramePr>
          <p:nvPr>
            <p:extLst>
              <p:ext uri="{D42A27DB-BD31-4B8C-83A1-F6EECF244321}">
                <p14:modId xmlns:p14="http://schemas.microsoft.com/office/powerpoint/2010/main" val="1555047260"/>
              </p:ext>
            </p:extLst>
          </p:nvPr>
        </p:nvGraphicFramePr>
        <p:xfrm>
          <a:off x="0" y="812800"/>
          <a:ext cx="9144000" cy="4330704"/>
        </p:xfrm>
        <a:graphic>
          <a:graphicData uri="http://schemas.openxmlformats.org/drawingml/2006/table">
            <a:tbl>
              <a:tblPr firstRow="1" firstCol="1" bandRow="1">
                <a:tableStyleId>{7A2D6242-3332-4202-B934-B73F52AB397B}</a:tableStyleId>
              </a:tblPr>
              <a:tblGrid>
                <a:gridCol w="1897739">
                  <a:extLst>
                    <a:ext uri="{9D8B030D-6E8A-4147-A177-3AD203B41FA5}">
                      <a16:colId xmlns:a16="http://schemas.microsoft.com/office/drawing/2014/main" val="2502912572"/>
                    </a:ext>
                  </a:extLst>
                </a:gridCol>
                <a:gridCol w="7246261">
                  <a:extLst>
                    <a:ext uri="{9D8B030D-6E8A-4147-A177-3AD203B41FA5}">
                      <a16:colId xmlns:a16="http://schemas.microsoft.com/office/drawing/2014/main" val="3716501530"/>
                    </a:ext>
                  </a:extLst>
                </a:gridCol>
              </a:tblGrid>
              <a:tr h="541338">
                <a:tc>
                  <a:txBody>
                    <a:bodyPr/>
                    <a:lstStyle/>
                    <a:p>
                      <a:pPr marL="0" marR="0" algn="ctr">
                        <a:lnSpc>
                          <a:spcPct val="150000"/>
                        </a:lnSpc>
                        <a:spcBef>
                          <a:spcPts val="0"/>
                        </a:spcBef>
                        <a:spcAft>
                          <a:spcPts val="0"/>
                        </a:spcAft>
                      </a:pPr>
                      <a:r>
                        <a:rPr lang="vi-VN" sz="2000" b="1">
                          <a:effectLst/>
                        </a:rPr>
                        <a:t>Any value</a:t>
                      </a:r>
                      <a:endParaRPr lang="en-US" sz="2000" b="1">
                        <a:effectLst/>
                        <a:latin typeface="Calibri" panose="020F0502020204030204" pitchFamily="34" charset="0"/>
                        <a:ea typeface="Calibri" panose="020F050202020403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60000"/>
                        <a:lumOff val="40000"/>
                      </a:schemeClr>
                    </a:solidFill>
                  </a:tcPr>
                </a:tc>
                <a:tc>
                  <a:txBody>
                    <a:bodyPr/>
                    <a:lstStyle/>
                    <a:p>
                      <a:pPr marL="0" marR="0" algn="ctr">
                        <a:lnSpc>
                          <a:spcPct val="150000"/>
                        </a:lnSpc>
                        <a:spcBef>
                          <a:spcPts val="0"/>
                        </a:spcBef>
                        <a:spcAft>
                          <a:spcPts val="0"/>
                        </a:spcAft>
                      </a:pPr>
                      <a:r>
                        <a:rPr lang="vi-VN" sz="2000" b="1">
                          <a:effectLst/>
                        </a:rPr>
                        <a:t>Bất kì giá trị nào</a:t>
                      </a:r>
                      <a:endParaRPr lang="en-US" sz="2000" b="1">
                        <a:effectLst/>
                        <a:latin typeface="Calibri" panose="020F0502020204030204" pitchFamily="34" charset="0"/>
                        <a:ea typeface="Calibri" panose="020F050202020403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60000"/>
                        <a:lumOff val="40000"/>
                      </a:schemeClr>
                    </a:solidFill>
                  </a:tcPr>
                </a:tc>
                <a:extLst>
                  <a:ext uri="{0D108BD9-81ED-4DB2-BD59-A6C34878D82A}">
                    <a16:rowId xmlns:a16="http://schemas.microsoft.com/office/drawing/2014/main" val="3871957763"/>
                  </a:ext>
                </a:extLst>
              </a:tr>
              <a:tr h="541338">
                <a:tc>
                  <a:txBody>
                    <a:bodyPr/>
                    <a:lstStyle/>
                    <a:p>
                      <a:pPr marL="0" marR="0" algn="ctr">
                        <a:lnSpc>
                          <a:spcPct val="150000"/>
                        </a:lnSpc>
                        <a:spcBef>
                          <a:spcPts val="0"/>
                        </a:spcBef>
                        <a:spcAft>
                          <a:spcPts val="0"/>
                        </a:spcAft>
                      </a:pPr>
                      <a:r>
                        <a:rPr lang="vi-VN" sz="2000">
                          <a:effectLst/>
                        </a:rPr>
                        <a:t>Whole number</a:t>
                      </a:r>
                      <a:endParaRPr lang="en-US" sz="2000">
                        <a:effectLst/>
                        <a:latin typeface="Calibri" panose="020F0502020204030204" pitchFamily="34" charset="0"/>
                        <a:ea typeface="Calibri" panose="020F050202020403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marL="0" marR="0" algn="just">
                        <a:lnSpc>
                          <a:spcPct val="150000"/>
                        </a:lnSpc>
                        <a:spcBef>
                          <a:spcPts val="0"/>
                        </a:spcBef>
                        <a:spcAft>
                          <a:spcPts val="0"/>
                        </a:spcAft>
                      </a:pPr>
                      <a:r>
                        <a:rPr lang="vi-VN" sz="2000">
                          <a:effectLst/>
                        </a:rPr>
                        <a:t>Số nguyên - ô tính chỉ chấp nhận các số </a:t>
                      </a:r>
                      <a:r>
                        <a:rPr lang="vi-VN" sz="2000" smtClean="0">
                          <a:effectLst/>
                        </a:rPr>
                        <a:t>nguyên</a:t>
                      </a:r>
                      <a:r>
                        <a:rPr lang="en-US" sz="2000" smtClean="0">
                          <a:effectLst/>
                        </a:rPr>
                        <a:t>.</a:t>
                      </a:r>
                      <a:endParaRPr lang="en-US" sz="2000">
                        <a:effectLst/>
                        <a:latin typeface="Calibri" panose="020F0502020204030204" pitchFamily="34" charset="0"/>
                        <a:ea typeface="Calibri" panose="020F050202020403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solidFill>
                  </a:tcPr>
                </a:tc>
                <a:extLst>
                  <a:ext uri="{0D108BD9-81ED-4DB2-BD59-A6C34878D82A}">
                    <a16:rowId xmlns:a16="http://schemas.microsoft.com/office/drawing/2014/main" val="416999981"/>
                  </a:ext>
                </a:extLst>
              </a:tr>
              <a:tr h="541338">
                <a:tc>
                  <a:txBody>
                    <a:bodyPr/>
                    <a:lstStyle/>
                    <a:p>
                      <a:pPr marL="0" marR="0" algn="ctr">
                        <a:lnSpc>
                          <a:spcPct val="150000"/>
                        </a:lnSpc>
                        <a:spcBef>
                          <a:spcPts val="0"/>
                        </a:spcBef>
                        <a:spcAft>
                          <a:spcPts val="0"/>
                        </a:spcAft>
                      </a:pPr>
                      <a:r>
                        <a:rPr lang="vi-VN" sz="2000">
                          <a:effectLst/>
                        </a:rPr>
                        <a:t>Decimal</a:t>
                      </a:r>
                      <a:endParaRPr lang="en-US" sz="2000">
                        <a:effectLst/>
                        <a:latin typeface="Calibri" panose="020F0502020204030204" pitchFamily="34" charset="0"/>
                        <a:ea typeface="Calibri" panose="020F050202020403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marL="0" marR="0" algn="just">
                        <a:lnSpc>
                          <a:spcPct val="150000"/>
                        </a:lnSpc>
                        <a:spcBef>
                          <a:spcPts val="0"/>
                        </a:spcBef>
                        <a:spcAft>
                          <a:spcPts val="0"/>
                        </a:spcAft>
                      </a:pPr>
                      <a:r>
                        <a:rPr lang="vi-VN" sz="2000">
                          <a:effectLst/>
                        </a:rPr>
                        <a:t>Số thập phân - ô tính chỉ chấp nhận các số thập </a:t>
                      </a:r>
                      <a:r>
                        <a:rPr lang="vi-VN" sz="2000" smtClean="0">
                          <a:effectLst/>
                        </a:rPr>
                        <a:t>phân</a:t>
                      </a:r>
                      <a:r>
                        <a:rPr lang="en-US" sz="2000" smtClean="0">
                          <a:effectLst/>
                        </a:rPr>
                        <a:t>.</a:t>
                      </a:r>
                      <a:endParaRPr lang="en-US" sz="2000">
                        <a:effectLst/>
                        <a:latin typeface="Calibri" panose="020F0502020204030204" pitchFamily="34" charset="0"/>
                        <a:ea typeface="Calibri" panose="020F050202020403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solidFill>
                  </a:tcPr>
                </a:tc>
                <a:extLst>
                  <a:ext uri="{0D108BD9-81ED-4DB2-BD59-A6C34878D82A}">
                    <a16:rowId xmlns:a16="http://schemas.microsoft.com/office/drawing/2014/main" val="3909400673"/>
                  </a:ext>
                </a:extLst>
              </a:tr>
              <a:tr h="541338">
                <a:tc>
                  <a:txBody>
                    <a:bodyPr/>
                    <a:lstStyle/>
                    <a:p>
                      <a:pPr marL="0" marR="0" algn="ctr">
                        <a:lnSpc>
                          <a:spcPct val="150000"/>
                        </a:lnSpc>
                        <a:spcBef>
                          <a:spcPts val="0"/>
                        </a:spcBef>
                        <a:spcAft>
                          <a:spcPts val="0"/>
                        </a:spcAft>
                      </a:pPr>
                      <a:r>
                        <a:rPr lang="vi-VN" sz="2000">
                          <a:effectLst/>
                        </a:rPr>
                        <a:t>List</a:t>
                      </a:r>
                      <a:endParaRPr lang="en-US" sz="2000">
                        <a:effectLst/>
                        <a:latin typeface="Calibri" panose="020F0502020204030204" pitchFamily="34" charset="0"/>
                        <a:ea typeface="Calibri" panose="020F050202020403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marL="0" marR="0" algn="just">
                        <a:lnSpc>
                          <a:spcPct val="150000"/>
                        </a:lnSpc>
                        <a:spcBef>
                          <a:spcPts val="0"/>
                        </a:spcBef>
                        <a:spcAft>
                          <a:spcPts val="0"/>
                        </a:spcAft>
                      </a:pPr>
                      <a:r>
                        <a:rPr lang="vi-VN" sz="2000">
                          <a:effectLst/>
                        </a:rPr>
                        <a:t>Danh sách - chọn dữ liệu từ danh sách thả </a:t>
                      </a:r>
                      <a:r>
                        <a:rPr lang="vi-VN" sz="2000" smtClean="0">
                          <a:effectLst/>
                        </a:rPr>
                        <a:t>xuống</a:t>
                      </a:r>
                      <a:r>
                        <a:rPr lang="en-US" sz="2000" smtClean="0">
                          <a:effectLst/>
                        </a:rPr>
                        <a:t>.</a:t>
                      </a:r>
                      <a:endParaRPr lang="en-US" sz="2000">
                        <a:effectLst/>
                        <a:latin typeface="Calibri" panose="020F0502020204030204" pitchFamily="34" charset="0"/>
                        <a:ea typeface="Calibri" panose="020F050202020403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solidFill>
                  </a:tcPr>
                </a:tc>
                <a:extLst>
                  <a:ext uri="{0D108BD9-81ED-4DB2-BD59-A6C34878D82A}">
                    <a16:rowId xmlns:a16="http://schemas.microsoft.com/office/drawing/2014/main" val="2947596495"/>
                  </a:ext>
                </a:extLst>
              </a:tr>
              <a:tr h="541338">
                <a:tc>
                  <a:txBody>
                    <a:bodyPr/>
                    <a:lstStyle/>
                    <a:p>
                      <a:pPr marL="0" marR="0" algn="ctr">
                        <a:lnSpc>
                          <a:spcPct val="150000"/>
                        </a:lnSpc>
                        <a:spcBef>
                          <a:spcPts val="0"/>
                        </a:spcBef>
                        <a:spcAft>
                          <a:spcPts val="0"/>
                        </a:spcAft>
                      </a:pPr>
                      <a:r>
                        <a:rPr lang="vi-VN" sz="2000">
                          <a:effectLst/>
                        </a:rPr>
                        <a:t>Date</a:t>
                      </a:r>
                      <a:endParaRPr lang="en-US" sz="2000">
                        <a:effectLst/>
                        <a:latin typeface="Calibri" panose="020F0502020204030204" pitchFamily="34" charset="0"/>
                        <a:ea typeface="Calibri" panose="020F050202020403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marL="0" marR="0" algn="just">
                        <a:lnSpc>
                          <a:spcPct val="150000"/>
                        </a:lnSpc>
                        <a:spcBef>
                          <a:spcPts val="0"/>
                        </a:spcBef>
                        <a:spcAft>
                          <a:spcPts val="0"/>
                        </a:spcAft>
                      </a:pPr>
                      <a:r>
                        <a:rPr lang="vi-VN" sz="2000">
                          <a:effectLst/>
                        </a:rPr>
                        <a:t>Ngày tháng - ô tính chỉ chấp nhận dữ liệu ngày </a:t>
                      </a:r>
                      <a:r>
                        <a:rPr lang="vi-VN" sz="2000" smtClean="0">
                          <a:effectLst/>
                        </a:rPr>
                        <a:t>tháng</a:t>
                      </a:r>
                      <a:r>
                        <a:rPr lang="en-US" sz="2000" smtClean="0">
                          <a:effectLst/>
                        </a:rPr>
                        <a:t>.</a:t>
                      </a:r>
                      <a:endParaRPr lang="en-US" sz="2000">
                        <a:effectLst/>
                        <a:latin typeface="Calibri" panose="020F0502020204030204" pitchFamily="34" charset="0"/>
                        <a:ea typeface="Calibri" panose="020F050202020403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solidFill>
                  </a:tcPr>
                </a:tc>
                <a:extLst>
                  <a:ext uri="{0D108BD9-81ED-4DB2-BD59-A6C34878D82A}">
                    <a16:rowId xmlns:a16="http://schemas.microsoft.com/office/drawing/2014/main" val="2467008871"/>
                  </a:ext>
                </a:extLst>
              </a:tr>
              <a:tr h="541338">
                <a:tc>
                  <a:txBody>
                    <a:bodyPr/>
                    <a:lstStyle/>
                    <a:p>
                      <a:pPr marL="0" marR="0" algn="ctr">
                        <a:lnSpc>
                          <a:spcPct val="150000"/>
                        </a:lnSpc>
                        <a:spcBef>
                          <a:spcPts val="0"/>
                        </a:spcBef>
                        <a:spcAft>
                          <a:spcPts val="0"/>
                        </a:spcAft>
                      </a:pPr>
                      <a:r>
                        <a:rPr lang="vi-VN" sz="2000">
                          <a:effectLst/>
                        </a:rPr>
                        <a:t>Time</a:t>
                      </a:r>
                      <a:endParaRPr lang="en-US" sz="2000">
                        <a:effectLst/>
                        <a:latin typeface="Calibri" panose="020F0502020204030204" pitchFamily="34" charset="0"/>
                        <a:ea typeface="Calibri" panose="020F050202020403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marL="0" marR="0" algn="just">
                        <a:lnSpc>
                          <a:spcPct val="150000"/>
                        </a:lnSpc>
                        <a:spcBef>
                          <a:spcPts val="0"/>
                        </a:spcBef>
                        <a:spcAft>
                          <a:spcPts val="0"/>
                        </a:spcAft>
                      </a:pPr>
                      <a:r>
                        <a:rPr lang="vi-VN" sz="2000">
                          <a:effectLst/>
                        </a:rPr>
                        <a:t>Thời gian - ô tính chỉ chấp nhận dữ liệu thời </a:t>
                      </a:r>
                      <a:r>
                        <a:rPr lang="vi-VN" sz="2000" smtClean="0">
                          <a:effectLst/>
                        </a:rPr>
                        <a:t>gian</a:t>
                      </a:r>
                      <a:r>
                        <a:rPr lang="en-US" sz="2000" smtClean="0">
                          <a:effectLst/>
                        </a:rPr>
                        <a:t>.</a:t>
                      </a:r>
                      <a:endParaRPr lang="en-US" sz="2000">
                        <a:effectLst/>
                        <a:latin typeface="Calibri" panose="020F0502020204030204" pitchFamily="34" charset="0"/>
                        <a:ea typeface="Calibri" panose="020F050202020403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solidFill>
                  </a:tcPr>
                </a:tc>
                <a:extLst>
                  <a:ext uri="{0D108BD9-81ED-4DB2-BD59-A6C34878D82A}">
                    <a16:rowId xmlns:a16="http://schemas.microsoft.com/office/drawing/2014/main" val="3779204369"/>
                  </a:ext>
                </a:extLst>
              </a:tr>
              <a:tr h="541338">
                <a:tc>
                  <a:txBody>
                    <a:bodyPr/>
                    <a:lstStyle/>
                    <a:p>
                      <a:pPr marL="0" marR="0" algn="ctr">
                        <a:lnSpc>
                          <a:spcPct val="150000"/>
                        </a:lnSpc>
                        <a:spcBef>
                          <a:spcPts val="0"/>
                        </a:spcBef>
                        <a:spcAft>
                          <a:spcPts val="0"/>
                        </a:spcAft>
                      </a:pPr>
                      <a:r>
                        <a:rPr lang="vi-VN" sz="2000">
                          <a:effectLst/>
                        </a:rPr>
                        <a:t>Text length</a:t>
                      </a:r>
                      <a:endParaRPr lang="en-US" sz="2000">
                        <a:effectLst/>
                        <a:latin typeface="Calibri" panose="020F0502020204030204" pitchFamily="34" charset="0"/>
                        <a:ea typeface="Calibri" panose="020F050202020403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marL="0" marR="0" algn="just">
                        <a:lnSpc>
                          <a:spcPct val="150000"/>
                        </a:lnSpc>
                        <a:spcBef>
                          <a:spcPts val="0"/>
                        </a:spcBef>
                        <a:spcAft>
                          <a:spcPts val="0"/>
                        </a:spcAft>
                      </a:pPr>
                      <a:r>
                        <a:rPr lang="vi-VN" sz="2000">
                          <a:effectLst/>
                        </a:rPr>
                        <a:t>Độ dài văn bản - hạn chế độ dài của văn bản nhập vào ô </a:t>
                      </a:r>
                      <a:r>
                        <a:rPr lang="vi-VN" sz="2000" smtClean="0">
                          <a:effectLst/>
                        </a:rPr>
                        <a:t>tính</a:t>
                      </a:r>
                      <a:r>
                        <a:rPr lang="en-US" sz="2000" smtClean="0">
                          <a:effectLst/>
                        </a:rPr>
                        <a:t>.</a:t>
                      </a:r>
                      <a:endParaRPr lang="en-US" sz="2000">
                        <a:effectLst/>
                        <a:latin typeface="Calibri" panose="020F0502020204030204" pitchFamily="34" charset="0"/>
                        <a:ea typeface="Calibri" panose="020F050202020403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solidFill>
                  </a:tcPr>
                </a:tc>
                <a:extLst>
                  <a:ext uri="{0D108BD9-81ED-4DB2-BD59-A6C34878D82A}">
                    <a16:rowId xmlns:a16="http://schemas.microsoft.com/office/drawing/2014/main" val="1076467401"/>
                  </a:ext>
                </a:extLst>
              </a:tr>
              <a:tr h="541338">
                <a:tc>
                  <a:txBody>
                    <a:bodyPr/>
                    <a:lstStyle/>
                    <a:p>
                      <a:pPr marL="0" marR="0" algn="ctr">
                        <a:lnSpc>
                          <a:spcPct val="150000"/>
                        </a:lnSpc>
                        <a:spcBef>
                          <a:spcPts val="0"/>
                        </a:spcBef>
                        <a:spcAft>
                          <a:spcPts val="0"/>
                        </a:spcAft>
                      </a:pPr>
                      <a:r>
                        <a:rPr lang="vi-VN" sz="2000">
                          <a:effectLst/>
                        </a:rPr>
                        <a:t>Custom</a:t>
                      </a:r>
                      <a:endParaRPr lang="en-US" sz="2000">
                        <a:effectLst/>
                        <a:latin typeface="Calibri" panose="020F0502020204030204" pitchFamily="34" charset="0"/>
                        <a:ea typeface="Calibri" panose="020F050202020403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marL="0" marR="0" algn="just">
                        <a:lnSpc>
                          <a:spcPct val="150000"/>
                        </a:lnSpc>
                        <a:spcBef>
                          <a:spcPts val="0"/>
                        </a:spcBef>
                        <a:spcAft>
                          <a:spcPts val="0"/>
                        </a:spcAft>
                      </a:pPr>
                      <a:r>
                        <a:rPr lang="vi-VN" sz="2000">
                          <a:effectLst/>
                        </a:rPr>
                        <a:t>Tùy chỉnh - cho công thức tuỳ chỉnh</a:t>
                      </a:r>
                      <a:r>
                        <a:rPr lang="vi-VN" sz="2000" smtClean="0">
                          <a:effectLst/>
                        </a:rPr>
                        <a:t>.</a:t>
                      </a:r>
                      <a:endParaRPr lang="en-US" sz="2000">
                        <a:effectLst/>
                        <a:latin typeface="Calibri" panose="020F0502020204030204" pitchFamily="34" charset="0"/>
                        <a:ea typeface="Calibri" panose="020F050202020403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solidFill>
                  </a:tcPr>
                </a:tc>
                <a:extLst>
                  <a:ext uri="{0D108BD9-81ED-4DB2-BD59-A6C34878D82A}">
                    <a16:rowId xmlns:a16="http://schemas.microsoft.com/office/drawing/2014/main" val="1489799609"/>
                  </a:ext>
                </a:extLst>
              </a:tr>
            </a:tbl>
          </a:graphicData>
        </a:graphic>
      </p:graphicFrame>
      <p:sp>
        <p:nvSpPr>
          <p:cNvPr id="6" name="TextBox 5"/>
          <p:cNvSpPr txBox="1"/>
          <p:nvPr/>
        </p:nvSpPr>
        <p:spPr>
          <a:xfrm>
            <a:off x="0" y="108857"/>
            <a:ext cx="9144000" cy="537391"/>
          </a:xfrm>
          <a:prstGeom prst="rect">
            <a:avLst/>
          </a:prstGeom>
          <a:noFill/>
        </p:spPr>
        <p:txBody>
          <a:bodyPr wrap="square" rtlCol="0">
            <a:spAutoFit/>
          </a:bodyPr>
          <a:lstStyle/>
          <a:p>
            <a:pPr algn="ctr">
              <a:lnSpc>
                <a:spcPct val="150000"/>
              </a:lnSpc>
            </a:pPr>
            <a:r>
              <a:rPr lang="vi-VN" sz="2200" b="1">
                <a:solidFill>
                  <a:srgbClr val="002060"/>
                </a:solidFill>
              </a:rPr>
              <a:t>Bảng 9a.1. Các kiểu dữ liệu hoặc giá trị dữ liệu cho </a:t>
            </a:r>
            <a:r>
              <a:rPr lang="vi-VN" sz="2200" b="1" smtClean="0">
                <a:solidFill>
                  <a:srgbClr val="002060"/>
                </a:solidFill>
              </a:rPr>
              <a:t>phép</a:t>
            </a:r>
            <a:endParaRPr lang="en-US" sz="2200" b="1">
              <a:solidFill>
                <a:srgbClr val="002060"/>
              </a:solidFill>
            </a:endParaRPr>
          </a:p>
        </p:txBody>
      </p:sp>
    </p:spTree>
    <p:extLst>
      <p:ext uri="{BB962C8B-B14F-4D97-AF65-F5344CB8AC3E}">
        <p14:creationId xmlns:p14="http://schemas.microsoft.com/office/powerpoint/2010/main" val="1502892132"/>
      </p:ext>
    </p:extLst>
  </p:cSld>
  <p:clrMapOvr>
    <a:masterClrMapping/>
  </p:clrMapOvr>
  <p:transition spd="med">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37"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outVertical)">
                                      <p:cBhvr>
                                        <p:cTn id="7" dur="500"/>
                                        <p:tgtEl>
                                          <p:spTgt spid="5"/>
                                        </p:tgtEl>
                                      </p:cBhvr>
                                    </p:animEffect>
                                  </p:childTnLst>
                                </p:cTn>
                              </p:par>
                              <p:par>
                                <p:cTn id="8" presetID="16" presetClass="entr" presetSubtype="37"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barn(outVertical)">
                                      <p:cBhvr>
                                        <p:cTn id="10"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0" y="915489"/>
            <a:ext cx="9144000" cy="1938992"/>
          </a:xfrm>
          <a:prstGeom prst="rect">
            <a:avLst/>
          </a:prstGeom>
          <a:noFill/>
        </p:spPr>
        <p:txBody>
          <a:bodyPr wrap="square" rtlCol="0">
            <a:spAutoFit/>
          </a:bodyPr>
          <a:lstStyle/>
          <a:p>
            <a:pPr algn="ctr">
              <a:lnSpc>
                <a:spcPct val="150000"/>
              </a:lnSpc>
            </a:pPr>
            <a:r>
              <a:rPr lang="vi-VN" sz="2000"/>
              <a:t>3. Trang tính Thu nhập trong Hình 9a.6 </a:t>
            </a:r>
            <a:r>
              <a:rPr lang="vi-VN" sz="2000" smtClean="0"/>
              <a:t>lưu </a:t>
            </a:r>
            <a:r>
              <a:rPr lang="vi-VN" sz="2000"/>
              <a:t>dữ liệu </a:t>
            </a:r>
            <a:r>
              <a:rPr lang="vi-VN" sz="2000" smtClean="0"/>
              <a:t>về </a:t>
            </a:r>
            <a:endParaRPr lang="en-US" sz="2000" smtClean="0"/>
          </a:p>
          <a:p>
            <a:pPr algn="ctr">
              <a:lnSpc>
                <a:spcPct val="150000"/>
              </a:lnSpc>
            </a:pPr>
            <a:r>
              <a:rPr lang="vi-VN" sz="2000" smtClean="0"/>
              <a:t>các </a:t>
            </a:r>
            <a:r>
              <a:rPr lang="vi-VN" sz="2000"/>
              <a:t>khoản thu của gia đình. Em hãy quan sát Hình 9a.6 </a:t>
            </a:r>
            <a:endParaRPr lang="en-US" sz="2000" smtClean="0"/>
          </a:p>
          <a:p>
            <a:pPr algn="ctr">
              <a:lnSpc>
                <a:spcPct val="150000"/>
              </a:lnSpc>
            </a:pPr>
            <a:r>
              <a:rPr lang="vi-VN" sz="2000" smtClean="0"/>
              <a:t>và </a:t>
            </a:r>
            <a:r>
              <a:rPr lang="vi-VN" sz="2000"/>
              <a:t>cho biết dữ liệu ở cột B cần được thiết lập </a:t>
            </a:r>
            <a:endParaRPr lang="en-US" sz="2000" smtClean="0"/>
          </a:p>
          <a:p>
            <a:pPr algn="ctr">
              <a:lnSpc>
                <a:spcPct val="150000"/>
              </a:lnSpc>
            </a:pPr>
            <a:r>
              <a:rPr lang="vi-VN" sz="2000" smtClean="0"/>
              <a:t>để </a:t>
            </a:r>
            <a:r>
              <a:rPr lang="vi-VN" sz="2000"/>
              <a:t>thoả mãn điều kiện xác thực nào.</a:t>
            </a:r>
            <a:endParaRPr lang="en-US" sz="2000" i="1"/>
          </a:p>
        </p:txBody>
      </p:sp>
      <p:grpSp>
        <p:nvGrpSpPr>
          <p:cNvPr id="9" name="Group 8">
            <a:extLst>
              <a:ext uri="{FF2B5EF4-FFF2-40B4-BE49-F238E27FC236}">
                <a16:creationId xmlns:a16="http://schemas.microsoft.com/office/drawing/2014/main" id="{39338A61-E650-D252-D6E7-F65D7ED84A95}"/>
              </a:ext>
            </a:extLst>
          </p:cNvPr>
          <p:cNvGrpSpPr/>
          <p:nvPr/>
        </p:nvGrpSpPr>
        <p:grpSpPr>
          <a:xfrm>
            <a:off x="2991163" y="296321"/>
            <a:ext cx="3161673" cy="542968"/>
            <a:chOff x="-609601" y="391227"/>
            <a:chExt cx="4027714" cy="542968"/>
          </a:xfrm>
        </p:grpSpPr>
        <p:sp>
          <p:nvSpPr>
            <p:cNvPr id="10" name="Rectangle: Rounded Corners 5">
              <a:extLst>
                <a:ext uri="{FF2B5EF4-FFF2-40B4-BE49-F238E27FC236}">
                  <a16:creationId xmlns:a16="http://schemas.microsoft.com/office/drawing/2014/main" id="{2019DC16-A4CD-93F9-4B2B-24CA3B797C60}"/>
                </a:ext>
              </a:extLst>
            </p:cNvPr>
            <p:cNvSpPr/>
            <p:nvPr/>
          </p:nvSpPr>
          <p:spPr>
            <a:xfrm>
              <a:off x="-609601" y="391227"/>
              <a:ext cx="4027714" cy="542968"/>
            </a:xfrm>
            <a:prstGeom prst="roundRect">
              <a:avLst>
                <a:gd name="adj" fmla="val 50000"/>
              </a:avLst>
            </a:prstGeom>
            <a:solidFill>
              <a:schemeClr val="bg2">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63694298-C4C1-D112-BA12-E25BD7A9DC18}"/>
                </a:ext>
              </a:extLst>
            </p:cNvPr>
            <p:cNvSpPr txBox="1"/>
            <p:nvPr/>
          </p:nvSpPr>
          <p:spPr>
            <a:xfrm>
              <a:off x="-609600" y="462656"/>
              <a:ext cx="4027713" cy="400110"/>
            </a:xfrm>
            <a:prstGeom prst="rect">
              <a:avLst/>
            </a:prstGeom>
            <a:noFill/>
          </p:spPr>
          <p:txBody>
            <a:bodyPr wrap="square" rtlCol="0">
              <a:spAutoFit/>
            </a:bodyPr>
            <a:lstStyle/>
            <a:p>
              <a:pPr algn="ctr"/>
              <a:r>
                <a:rPr lang="en-US" sz="2000" b="1" smtClean="0">
                  <a:solidFill>
                    <a:srgbClr val="FFFFFF"/>
                  </a:solidFill>
                </a:rPr>
                <a:t>THẢO LUẬN NHÓM</a:t>
              </a:r>
              <a:endParaRPr lang="en-US" sz="2000" b="1">
                <a:solidFill>
                  <a:srgbClr val="FFFFFF"/>
                </a:solidFill>
              </a:endParaRPr>
            </a:p>
          </p:txBody>
        </p:sp>
      </p:grpSp>
      <p:grpSp>
        <p:nvGrpSpPr>
          <p:cNvPr id="14" name="Group 13"/>
          <p:cNvGrpSpPr/>
          <p:nvPr/>
        </p:nvGrpSpPr>
        <p:grpSpPr>
          <a:xfrm>
            <a:off x="0" y="2854481"/>
            <a:ext cx="9144000" cy="2233493"/>
            <a:chOff x="0" y="2854481"/>
            <a:chExt cx="9144000" cy="2233493"/>
          </a:xfrm>
        </p:grpSpPr>
        <p:pic>
          <p:nvPicPr>
            <p:cNvPr id="12" name="Picture 11"/>
            <p:cNvPicPr>
              <a:picLocks noChangeAspect="1"/>
            </p:cNvPicPr>
            <p:nvPr/>
          </p:nvPicPr>
          <p:blipFill>
            <a:blip r:embed="rId2"/>
            <a:stretch>
              <a:fillRect/>
            </a:stretch>
          </p:blipFill>
          <p:spPr>
            <a:xfrm>
              <a:off x="1147765" y="2854481"/>
              <a:ext cx="6848467" cy="1661993"/>
            </a:xfrm>
            <a:prstGeom prst="rect">
              <a:avLst/>
            </a:prstGeom>
          </p:spPr>
        </p:pic>
        <p:sp>
          <p:nvSpPr>
            <p:cNvPr id="13" name="TextBox 12"/>
            <p:cNvSpPr txBox="1"/>
            <p:nvPr/>
          </p:nvSpPr>
          <p:spPr>
            <a:xfrm>
              <a:off x="0" y="4533976"/>
              <a:ext cx="9144000" cy="553998"/>
            </a:xfrm>
            <a:prstGeom prst="rect">
              <a:avLst/>
            </a:prstGeom>
            <a:noFill/>
          </p:spPr>
          <p:txBody>
            <a:bodyPr wrap="square" rtlCol="0">
              <a:spAutoFit/>
            </a:bodyPr>
            <a:lstStyle/>
            <a:p>
              <a:pPr algn="ctr">
                <a:lnSpc>
                  <a:spcPct val="150000"/>
                </a:lnSpc>
              </a:pPr>
              <a:r>
                <a:rPr lang="vi-VN" sz="2000" i="1"/>
                <a:t>Hình 9a.6. Trang tính lưu các khoản thu của gia đình</a:t>
              </a:r>
              <a:endParaRPr lang="en-US" sz="2000" i="1"/>
            </a:p>
          </p:txBody>
        </p:sp>
      </p:grpSp>
    </p:spTree>
    <p:extLst>
      <p:ext uri="{BB962C8B-B14F-4D97-AF65-F5344CB8AC3E}">
        <p14:creationId xmlns:p14="http://schemas.microsoft.com/office/powerpoint/2010/main" val="439141276"/>
      </p:ext>
    </p:extLst>
  </p:cSld>
  <p:clrMapOvr>
    <a:masterClrMapping/>
  </p:clrMapOvr>
  <mc:AlternateContent xmlns:mc="http://schemas.openxmlformats.org/markup-compatibility/2006" xmlns:p15="http://schemas.microsoft.com/office/powerpoint/2012/main">
    <mc:Choice Requires="p15">
      <p:transition spd="med">
        <p15:prstTrans prst="pageCurlDoubl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37"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outVertic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14"/>
                                        </p:tgtEl>
                                        <p:attrNameLst>
                                          <p:attrName>style.visibility</p:attrName>
                                        </p:attrNameLst>
                                      </p:cBhvr>
                                      <p:to>
                                        <p:strVal val="visible"/>
                                      </p:to>
                                    </p:set>
                                    <p:anim calcmode="lin" valueType="num">
                                      <p:cBhvr additive="base">
                                        <p:cTn id="12" dur="500" fill="hold"/>
                                        <p:tgtEl>
                                          <p:spTgt spid="14"/>
                                        </p:tgtEl>
                                        <p:attrNameLst>
                                          <p:attrName>ppt_x</p:attrName>
                                        </p:attrNameLst>
                                      </p:cBhvr>
                                      <p:tavLst>
                                        <p:tav tm="0">
                                          <p:val>
                                            <p:strVal val="#ppt_x"/>
                                          </p:val>
                                        </p:tav>
                                        <p:tav tm="100000">
                                          <p:val>
                                            <p:strVal val="#ppt_x"/>
                                          </p:val>
                                        </p:tav>
                                      </p:tavLst>
                                    </p:anim>
                                    <p:anim calcmode="lin" valueType="num">
                                      <p:cBhvr additive="base">
                                        <p:cTn id="13"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39338A61-E650-D252-D6E7-F65D7ED84A95}"/>
              </a:ext>
            </a:extLst>
          </p:cNvPr>
          <p:cNvGrpSpPr/>
          <p:nvPr/>
        </p:nvGrpSpPr>
        <p:grpSpPr>
          <a:xfrm>
            <a:off x="2991163" y="296321"/>
            <a:ext cx="3161673" cy="542968"/>
            <a:chOff x="-609601" y="391227"/>
            <a:chExt cx="4027714" cy="542968"/>
          </a:xfrm>
        </p:grpSpPr>
        <p:sp>
          <p:nvSpPr>
            <p:cNvPr id="10" name="Rectangle: Rounded Corners 5">
              <a:extLst>
                <a:ext uri="{FF2B5EF4-FFF2-40B4-BE49-F238E27FC236}">
                  <a16:creationId xmlns:a16="http://schemas.microsoft.com/office/drawing/2014/main" id="{2019DC16-A4CD-93F9-4B2B-24CA3B797C60}"/>
                </a:ext>
              </a:extLst>
            </p:cNvPr>
            <p:cNvSpPr/>
            <p:nvPr/>
          </p:nvSpPr>
          <p:spPr>
            <a:xfrm>
              <a:off x="-609601" y="391227"/>
              <a:ext cx="4027714" cy="542968"/>
            </a:xfrm>
            <a:prstGeom prst="roundRect">
              <a:avLst>
                <a:gd name="adj" fmla="val 50000"/>
              </a:avLst>
            </a:prstGeom>
            <a:solidFill>
              <a:schemeClr val="bg2">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63694298-C4C1-D112-BA12-E25BD7A9DC18}"/>
                </a:ext>
              </a:extLst>
            </p:cNvPr>
            <p:cNvSpPr txBox="1"/>
            <p:nvPr/>
          </p:nvSpPr>
          <p:spPr>
            <a:xfrm>
              <a:off x="-609600" y="462656"/>
              <a:ext cx="4027713" cy="400110"/>
            </a:xfrm>
            <a:prstGeom prst="rect">
              <a:avLst/>
            </a:prstGeom>
            <a:noFill/>
          </p:spPr>
          <p:txBody>
            <a:bodyPr wrap="square" rtlCol="0">
              <a:spAutoFit/>
            </a:bodyPr>
            <a:lstStyle/>
            <a:p>
              <a:pPr algn="ctr"/>
              <a:r>
                <a:rPr lang="en-US" sz="2000" b="1" smtClean="0">
                  <a:solidFill>
                    <a:srgbClr val="FFFFFF"/>
                  </a:solidFill>
                </a:rPr>
                <a:t>THẢO LUẬN NHÓM</a:t>
              </a:r>
              <a:endParaRPr lang="en-US" sz="2000" b="1">
                <a:solidFill>
                  <a:srgbClr val="FFFFFF"/>
                </a:solidFill>
              </a:endParaRPr>
            </a:p>
          </p:txBody>
        </p:sp>
      </p:grpSp>
      <p:pic>
        <p:nvPicPr>
          <p:cNvPr id="12" name="Picture 11"/>
          <p:cNvPicPr>
            <a:picLocks noChangeAspect="1"/>
          </p:cNvPicPr>
          <p:nvPr/>
        </p:nvPicPr>
        <p:blipFill>
          <a:blip r:embed="rId2"/>
          <a:stretch>
            <a:fillRect/>
          </a:stretch>
        </p:blipFill>
        <p:spPr>
          <a:xfrm>
            <a:off x="1147765" y="2854481"/>
            <a:ext cx="6848467" cy="1661993"/>
          </a:xfrm>
          <a:prstGeom prst="rect">
            <a:avLst/>
          </a:prstGeom>
        </p:spPr>
      </p:pic>
      <p:sp>
        <p:nvSpPr>
          <p:cNvPr id="13" name="TextBox 12"/>
          <p:cNvSpPr txBox="1"/>
          <p:nvPr/>
        </p:nvSpPr>
        <p:spPr>
          <a:xfrm>
            <a:off x="0" y="4533976"/>
            <a:ext cx="9144000" cy="553998"/>
          </a:xfrm>
          <a:prstGeom prst="rect">
            <a:avLst/>
          </a:prstGeom>
          <a:noFill/>
        </p:spPr>
        <p:txBody>
          <a:bodyPr wrap="square" rtlCol="0">
            <a:spAutoFit/>
          </a:bodyPr>
          <a:lstStyle/>
          <a:p>
            <a:pPr algn="ctr">
              <a:lnSpc>
                <a:spcPct val="150000"/>
              </a:lnSpc>
            </a:pPr>
            <a:r>
              <a:rPr lang="vi-VN" sz="2000" i="1"/>
              <a:t>Hình 9a.6. Trang tính lưu các khoản thu của gia đình</a:t>
            </a:r>
            <a:endParaRPr lang="en-US" sz="2000" i="1"/>
          </a:p>
        </p:txBody>
      </p:sp>
      <p:grpSp>
        <p:nvGrpSpPr>
          <p:cNvPr id="8" name="Group 7"/>
          <p:cNvGrpSpPr/>
          <p:nvPr/>
        </p:nvGrpSpPr>
        <p:grpSpPr>
          <a:xfrm>
            <a:off x="1418472" y="1140397"/>
            <a:ext cx="6307051" cy="1228456"/>
            <a:chOff x="6591344" y="930585"/>
            <a:chExt cx="6307051" cy="1228456"/>
          </a:xfrm>
        </p:grpSpPr>
        <p:sp>
          <p:nvSpPr>
            <p:cNvPr id="14" name="Rounded Rectangle 13"/>
            <p:cNvSpPr/>
            <p:nvPr/>
          </p:nvSpPr>
          <p:spPr>
            <a:xfrm>
              <a:off x="6591344" y="930585"/>
              <a:ext cx="6307051" cy="1228456"/>
            </a:xfrm>
            <a:prstGeom prst="roundRect">
              <a:avLst/>
            </a:prstGeom>
            <a:solidFill>
              <a:schemeClr val="accent1">
                <a:lumMod val="20000"/>
                <a:lumOff val="80000"/>
              </a:schemeClr>
            </a:solidFill>
            <a:ln w="12700">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endParaRPr lang="en-US" sz="1800" i="1">
                <a:solidFill>
                  <a:srgbClr val="000000"/>
                </a:solidFill>
              </a:endParaRPr>
            </a:p>
          </p:txBody>
        </p:sp>
        <p:sp>
          <p:nvSpPr>
            <p:cNvPr id="15" name="TextBox 14"/>
            <p:cNvSpPr txBox="1"/>
            <p:nvPr/>
          </p:nvSpPr>
          <p:spPr>
            <a:xfrm>
              <a:off x="6783657" y="1043676"/>
              <a:ext cx="5922424" cy="1015663"/>
            </a:xfrm>
            <a:prstGeom prst="rect">
              <a:avLst/>
            </a:prstGeom>
            <a:noFill/>
          </p:spPr>
          <p:txBody>
            <a:bodyPr wrap="square" rtlCol="0">
              <a:spAutoFit/>
            </a:bodyPr>
            <a:lstStyle/>
            <a:p>
              <a:pPr algn="just">
                <a:lnSpc>
                  <a:spcPct val="150000"/>
                </a:lnSpc>
              </a:pPr>
              <a:r>
                <a:rPr lang="en-US" sz="2000" smtClean="0"/>
                <a:t>D</a:t>
              </a:r>
              <a:r>
                <a:rPr lang="vi-VN" sz="2000" smtClean="0"/>
                <a:t>ữ </a:t>
              </a:r>
              <a:r>
                <a:rPr lang="vi-VN" sz="2000"/>
                <a:t>liệu nhập vào ô tính của cột B lấy từ danh sách các khoản thu được lưu trong vùng dữ liệu </a:t>
              </a:r>
              <a:r>
                <a:rPr lang="vi-VN" sz="2000">
                  <a:solidFill>
                    <a:srgbClr val="7030A0"/>
                  </a:solidFill>
                </a:rPr>
                <a:t>F2:F6</a:t>
              </a:r>
              <a:r>
                <a:rPr lang="vi-VN" sz="2000"/>
                <a:t>.</a:t>
              </a:r>
              <a:endParaRPr lang="en-US" sz="2000"/>
            </a:p>
          </p:txBody>
        </p:sp>
      </p:grpSp>
      <p:sp>
        <p:nvSpPr>
          <p:cNvPr id="2" name="Oval 1"/>
          <p:cNvSpPr/>
          <p:nvPr/>
        </p:nvSpPr>
        <p:spPr>
          <a:xfrm>
            <a:off x="6429829" y="2741390"/>
            <a:ext cx="1886857" cy="1946724"/>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83609225"/>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37"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outVertical)">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1774"/>
        <p:cNvGrpSpPr/>
        <p:nvPr/>
      </p:nvGrpSpPr>
      <p:grpSpPr>
        <a:xfrm>
          <a:off x="0" y="0"/>
          <a:ext cx="0" cy="0"/>
          <a:chOff x="0" y="0"/>
          <a:chExt cx="0" cy="0"/>
        </a:xfrm>
      </p:grpSpPr>
      <p:grpSp>
        <p:nvGrpSpPr>
          <p:cNvPr id="2" name="Group 1"/>
          <p:cNvGrpSpPr/>
          <p:nvPr/>
        </p:nvGrpSpPr>
        <p:grpSpPr>
          <a:xfrm>
            <a:off x="752164" y="674575"/>
            <a:ext cx="7564522" cy="3498434"/>
            <a:chOff x="752164" y="674575"/>
            <a:chExt cx="7564522" cy="3498434"/>
          </a:xfrm>
        </p:grpSpPr>
        <p:sp>
          <p:nvSpPr>
            <p:cNvPr id="67" name="Google Shape;874;p51"/>
            <p:cNvSpPr/>
            <p:nvPr/>
          </p:nvSpPr>
          <p:spPr>
            <a:xfrm>
              <a:off x="752164" y="871009"/>
              <a:ext cx="7564522" cy="3302000"/>
            </a:xfrm>
            <a:custGeom>
              <a:avLst/>
              <a:gdLst/>
              <a:ahLst/>
              <a:cxnLst/>
              <a:rect l="l" t="t" r="r" b="b"/>
              <a:pathLst>
                <a:path w="32839" h="3776" extrusionOk="0">
                  <a:moveTo>
                    <a:pt x="1" y="1"/>
                  </a:moveTo>
                  <a:lnTo>
                    <a:pt x="1" y="3775"/>
                  </a:lnTo>
                  <a:lnTo>
                    <a:pt x="32838" y="3775"/>
                  </a:lnTo>
                  <a:lnTo>
                    <a:pt x="32838" y="1"/>
                  </a:lnTo>
                  <a:close/>
                </a:path>
              </a:pathLst>
            </a:custGeom>
            <a:solidFill>
              <a:schemeClr val="accent1">
                <a:lumMod val="20000"/>
                <a:lumOff val="80000"/>
              </a:schemeClr>
            </a:solidFill>
            <a:ln w="9525" cap="flat" cmpd="sng">
              <a:solidFill>
                <a:srgbClr val="010103"/>
              </a:solidFill>
              <a:prstDash val="solid"/>
              <a:round/>
              <a:headEnd type="none" w="sm" len="sm"/>
              <a:tailEnd type="none" w="sm" len="sm"/>
            </a:ln>
            <a:effectLst>
              <a:outerShdw dist="95250" dir="2640000" algn="bl" rotWithShape="0">
                <a:srgbClr val="000000"/>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68" name="Google Shape;875;p51"/>
            <p:cNvGrpSpPr/>
            <p:nvPr/>
          </p:nvGrpSpPr>
          <p:grpSpPr>
            <a:xfrm>
              <a:off x="7128158" y="1058233"/>
              <a:ext cx="957277" cy="214660"/>
              <a:chOff x="8284467" y="301559"/>
              <a:chExt cx="528203" cy="113090"/>
            </a:xfrm>
          </p:grpSpPr>
          <p:sp>
            <p:nvSpPr>
              <p:cNvPr id="69" name="Google Shape;876;p51"/>
              <p:cNvSpPr/>
              <p:nvPr/>
            </p:nvSpPr>
            <p:spPr>
              <a:xfrm>
                <a:off x="8699658" y="301559"/>
                <a:ext cx="113012" cy="113090"/>
              </a:xfrm>
              <a:custGeom>
                <a:avLst/>
                <a:gdLst/>
                <a:ahLst/>
                <a:cxnLst/>
                <a:rect l="l" t="t" r="r" b="b"/>
                <a:pathLst>
                  <a:path w="1251" h="1252" extrusionOk="0">
                    <a:moveTo>
                      <a:pt x="620" y="1"/>
                    </a:moveTo>
                    <a:cubicBezTo>
                      <a:pt x="263" y="1"/>
                      <a:pt x="1" y="275"/>
                      <a:pt x="1" y="620"/>
                    </a:cubicBezTo>
                    <a:cubicBezTo>
                      <a:pt x="1" y="965"/>
                      <a:pt x="287" y="1251"/>
                      <a:pt x="620" y="1251"/>
                    </a:cubicBezTo>
                    <a:cubicBezTo>
                      <a:pt x="965" y="1251"/>
                      <a:pt x="1251" y="965"/>
                      <a:pt x="1251" y="620"/>
                    </a:cubicBezTo>
                    <a:cubicBezTo>
                      <a:pt x="1251" y="275"/>
                      <a:pt x="965" y="1"/>
                      <a:pt x="62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877;p51"/>
              <p:cNvSpPr/>
              <p:nvPr/>
            </p:nvSpPr>
            <p:spPr>
              <a:xfrm>
                <a:off x="8490978" y="301559"/>
                <a:ext cx="113103" cy="113090"/>
              </a:xfrm>
              <a:custGeom>
                <a:avLst/>
                <a:gdLst/>
                <a:ahLst/>
                <a:cxnLst/>
                <a:rect l="l" t="t" r="r" b="b"/>
                <a:pathLst>
                  <a:path w="1252" h="1252" extrusionOk="0">
                    <a:moveTo>
                      <a:pt x="632" y="1"/>
                    </a:moveTo>
                    <a:cubicBezTo>
                      <a:pt x="287" y="1"/>
                      <a:pt x="1" y="275"/>
                      <a:pt x="1" y="620"/>
                    </a:cubicBezTo>
                    <a:cubicBezTo>
                      <a:pt x="1" y="965"/>
                      <a:pt x="287" y="1251"/>
                      <a:pt x="632" y="1251"/>
                    </a:cubicBezTo>
                    <a:cubicBezTo>
                      <a:pt x="965" y="1251"/>
                      <a:pt x="1251" y="965"/>
                      <a:pt x="1251" y="620"/>
                    </a:cubicBezTo>
                    <a:cubicBezTo>
                      <a:pt x="1251" y="275"/>
                      <a:pt x="965" y="1"/>
                      <a:pt x="63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878;p51"/>
              <p:cNvSpPr/>
              <p:nvPr/>
            </p:nvSpPr>
            <p:spPr>
              <a:xfrm>
                <a:off x="8284467" y="301559"/>
                <a:ext cx="112018" cy="113090"/>
              </a:xfrm>
              <a:custGeom>
                <a:avLst/>
                <a:gdLst/>
                <a:ahLst/>
                <a:cxnLst/>
                <a:rect l="l" t="t" r="r" b="b"/>
                <a:pathLst>
                  <a:path w="1240" h="1252" extrusionOk="0">
                    <a:moveTo>
                      <a:pt x="620" y="1"/>
                    </a:moveTo>
                    <a:cubicBezTo>
                      <a:pt x="275" y="1"/>
                      <a:pt x="1" y="275"/>
                      <a:pt x="1" y="620"/>
                    </a:cubicBezTo>
                    <a:cubicBezTo>
                      <a:pt x="1" y="965"/>
                      <a:pt x="275" y="1251"/>
                      <a:pt x="620" y="1251"/>
                    </a:cubicBezTo>
                    <a:cubicBezTo>
                      <a:pt x="965" y="1251"/>
                      <a:pt x="1239" y="965"/>
                      <a:pt x="1239" y="620"/>
                    </a:cubicBezTo>
                    <a:cubicBezTo>
                      <a:pt x="1239" y="275"/>
                      <a:pt x="965" y="1"/>
                      <a:pt x="62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72" name="Rounded Rectangle 71"/>
            <p:cNvSpPr/>
            <p:nvPr/>
          </p:nvSpPr>
          <p:spPr>
            <a:xfrm>
              <a:off x="3464976" y="674575"/>
              <a:ext cx="2138896" cy="698156"/>
            </a:xfrm>
            <a:prstGeom prst="roundRect">
              <a:avLst/>
            </a:prstGeom>
            <a:solidFill>
              <a:schemeClr val="tx2">
                <a:lumMod val="75000"/>
              </a:schemeClr>
            </a:solidFill>
            <a:ln w="12700">
              <a:solidFill>
                <a:srgbClr val="000000"/>
              </a:solid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3">
              <a:schemeClr val="lt1"/>
            </a:lnRef>
            <a:fillRef idx="1">
              <a:schemeClr val="accent3"/>
            </a:fillRef>
            <a:effectRef idx="1">
              <a:schemeClr val="accent3"/>
            </a:effectRef>
            <a:fontRef idx="minor">
              <a:schemeClr val="lt1"/>
            </a:fontRef>
          </p:style>
          <p:txBody>
            <a:bodyPr rtlCol="0" anchor="ctr"/>
            <a:lstStyle/>
            <a:p>
              <a:pPr algn="ctr"/>
              <a:r>
                <a:rPr lang="en-US" sz="2500" b="1" smtClean="0">
                  <a:solidFill>
                    <a:schemeClr val="accent6"/>
                  </a:solidFill>
                  <a:cs typeface="Arial" panose="020B0604020202020204" pitchFamily="34" charset="0"/>
                </a:rPr>
                <a:t>GHI NHỚ</a:t>
              </a:r>
              <a:endParaRPr lang="en-US" sz="2500" b="1" dirty="0">
                <a:solidFill>
                  <a:schemeClr val="accent6"/>
                </a:solidFill>
                <a:latin typeface="Arial" panose="020B0604020202020204" pitchFamily="34" charset="0"/>
                <a:cs typeface="Arial" panose="020B0604020202020204" pitchFamily="34" charset="0"/>
              </a:endParaRPr>
            </a:p>
          </p:txBody>
        </p:sp>
        <p:sp>
          <p:nvSpPr>
            <p:cNvPr id="73" name="TextBox 72"/>
            <p:cNvSpPr txBox="1"/>
            <p:nvPr/>
          </p:nvSpPr>
          <p:spPr>
            <a:xfrm>
              <a:off x="1105913" y="1659793"/>
              <a:ext cx="6857022" cy="2123658"/>
            </a:xfrm>
            <a:prstGeom prst="rect">
              <a:avLst/>
            </a:prstGeom>
            <a:noFill/>
          </p:spPr>
          <p:txBody>
            <a:bodyPr wrap="square" rtlCol="0">
              <a:spAutoFit/>
            </a:bodyPr>
            <a:lstStyle/>
            <a:p>
              <a:pPr algn="just">
                <a:lnSpc>
                  <a:spcPct val="150000"/>
                </a:lnSpc>
              </a:pPr>
              <a:r>
                <a:rPr lang="vi-VN" sz="2200"/>
                <a:t>Công cụ xác thực dữ liệu (</a:t>
              </a:r>
              <a:r>
                <a:rPr lang="vi-VN" sz="2200" b="1"/>
                <a:t>Data Validation</a:t>
              </a:r>
              <a:r>
                <a:rPr lang="vi-VN" sz="2200"/>
                <a:t>) hạn chế kiểu dữ liệu hoặc giá trị dữ liệu nhập vào ô tính, giúp cho việc nhập dữ liệu được chính xác và </a:t>
              </a:r>
              <a:r>
                <a:rPr lang="vi-VN" sz="2200" smtClean="0"/>
                <a:t>th</a:t>
              </a:r>
              <a:r>
                <a:rPr lang="en-US" sz="2200" smtClean="0"/>
                <a:t>ỏa</a:t>
              </a:r>
              <a:r>
                <a:rPr lang="vi-VN" sz="2200" smtClean="0"/>
                <a:t> </a:t>
              </a:r>
              <a:r>
                <a:rPr lang="vi-VN" sz="2200"/>
                <a:t>mãn những yêu cầu bài toán đặt ra.</a:t>
              </a:r>
              <a:endParaRPr lang="en-US" sz="2200"/>
            </a:p>
          </p:txBody>
        </p:sp>
      </p:grpSp>
    </p:spTree>
    <p:extLst>
      <p:ext uri="{BB962C8B-B14F-4D97-AF65-F5344CB8AC3E}">
        <p14:creationId xmlns:p14="http://schemas.microsoft.com/office/powerpoint/2010/main" val="3192261879"/>
      </p:ext>
    </p:extLst>
  </p:cSld>
  <p:clrMapOvr>
    <a:masterClrMapping/>
  </p:clrMapOvr>
  <mc:AlternateContent xmlns:mc="http://schemas.openxmlformats.org/markup-compatibility/2006" xmlns:p14="http://schemas.microsoft.com/office/powerpoint/2010/main">
    <mc:Choice Requires="p14">
      <p:transition spd="med">
        <p14:prism/>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37"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outVertic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Google Shape;1835;p55"/>
          <p:cNvSpPr/>
          <p:nvPr/>
        </p:nvSpPr>
        <p:spPr>
          <a:xfrm>
            <a:off x="4132795" y="757245"/>
            <a:ext cx="878408" cy="878408"/>
          </a:xfrm>
          <a:prstGeom prst="rect">
            <a:avLst/>
          </a:prstGeom>
          <a:solidFill>
            <a:schemeClr val="lt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US" sz="3500" b="1" smtClean="0">
                <a:solidFill>
                  <a:schemeClr val="accent6"/>
                </a:solidFill>
                <a:latin typeface="Arial" panose="020B0604020202020204" pitchFamily="34" charset="0"/>
                <a:ea typeface="Catamaran"/>
                <a:cs typeface="Arial" panose="020B0604020202020204" pitchFamily="34" charset="0"/>
                <a:sym typeface="Catamaran"/>
              </a:rPr>
              <a:t>2</a:t>
            </a:r>
            <a:endParaRPr sz="3500" b="1">
              <a:solidFill>
                <a:schemeClr val="accent6"/>
              </a:solidFill>
              <a:latin typeface="Arial" panose="020B0604020202020204" pitchFamily="34" charset="0"/>
              <a:ea typeface="Catamaran"/>
              <a:cs typeface="Arial" panose="020B0604020202020204" pitchFamily="34" charset="0"/>
              <a:sym typeface="Catamaran"/>
            </a:endParaRPr>
          </a:p>
        </p:txBody>
      </p:sp>
      <p:sp>
        <p:nvSpPr>
          <p:cNvPr id="4" name="TextBox 3"/>
          <p:cNvSpPr txBox="1"/>
          <p:nvPr/>
        </p:nvSpPr>
        <p:spPr>
          <a:xfrm>
            <a:off x="0" y="1920349"/>
            <a:ext cx="9143999" cy="2169825"/>
          </a:xfrm>
          <a:prstGeom prst="rect">
            <a:avLst/>
          </a:prstGeom>
          <a:noFill/>
        </p:spPr>
        <p:txBody>
          <a:bodyPr wrap="square" rtlCol="0">
            <a:spAutoFit/>
          </a:bodyPr>
          <a:lstStyle/>
          <a:p>
            <a:pPr algn="ctr">
              <a:lnSpc>
                <a:spcPct val="150000"/>
              </a:lnSpc>
            </a:pPr>
            <a:r>
              <a:rPr lang="en-US" sz="3000" b="1" smtClean="0"/>
              <a:t>THỰC HÀNH: SỬ DỤNG CÔNG CỤ </a:t>
            </a:r>
          </a:p>
          <a:p>
            <a:pPr algn="ctr">
              <a:lnSpc>
                <a:spcPct val="150000"/>
              </a:lnSpc>
            </a:pPr>
            <a:r>
              <a:rPr lang="en-US" sz="3000" b="1" smtClean="0"/>
              <a:t>XÁC THỰC DỮ LIỆU ĐỂ TẠO BẢNG TÍNH </a:t>
            </a:r>
          </a:p>
          <a:p>
            <a:pPr algn="ctr">
              <a:lnSpc>
                <a:spcPct val="150000"/>
              </a:lnSpc>
            </a:pPr>
            <a:r>
              <a:rPr lang="en-US" sz="3000" b="1" smtClean="0"/>
              <a:t>QUẢN LÍ TÀI CHÍNH GIA ĐÌNH</a:t>
            </a:r>
            <a:endParaRPr lang="en-US" sz="3000" b="1"/>
          </a:p>
        </p:txBody>
      </p:sp>
      <p:pic>
        <p:nvPicPr>
          <p:cNvPr id="8" name="Picture 10" descr="https://cdn-icons-png.flaticon.com/128/3119/3119214.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166100" y="4223736"/>
            <a:ext cx="581666" cy="581667"/>
          </a:xfrm>
          <a:prstGeom prst="rect">
            <a:avLst/>
          </a:prstGeom>
          <a:noFill/>
          <a:extLst>
            <a:ext uri="{909E8E84-426E-40DD-AFC4-6F175D3DCCD1}">
              <a14:hiddenFill xmlns:a14="http://schemas.microsoft.com/office/drawing/2010/main">
                <a:solidFill>
                  <a:srgbClr val="FFFFFF"/>
                </a:solidFill>
              </a14:hiddenFill>
            </a:ext>
          </a:extLst>
        </p:spPr>
      </p:pic>
      <p:pic>
        <p:nvPicPr>
          <p:cNvPr id="3074" name="Picture 2" descr="https://vectorportal.com/storage/lHTzkE8snjLFfX7x63u5S5QUnmMbRiVWUS0uvjxy.jpg"/>
          <p:cNvPicPr>
            <a:picLocks noChangeAspect="1" noChangeArrowheads="1"/>
          </p:cNvPicPr>
          <p:nvPr/>
        </p:nvPicPr>
        <p:blipFill>
          <a:blip r:embed="rId3">
            <a:clrChange>
              <a:clrFrom>
                <a:srgbClr val="FFFDE6"/>
              </a:clrFrom>
              <a:clrTo>
                <a:srgbClr val="FFFDE6">
                  <a:alpha val="0"/>
                </a:srgbClr>
              </a:clrTo>
            </a:clrChange>
            <a:extLst>
              <a:ext uri="{28A0092B-C50C-407E-A947-70E740481C1C}">
                <a14:useLocalDpi xmlns:a14="http://schemas.microsoft.com/office/drawing/2010/main" val="0"/>
              </a:ext>
            </a:extLst>
          </a:blip>
          <a:srcRect/>
          <a:stretch>
            <a:fillRect/>
          </a:stretch>
        </p:blipFill>
        <p:spPr bwMode="auto">
          <a:xfrm rot="2081226">
            <a:off x="-38100" y="3888988"/>
            <a:ext cx="1270000" cy="1270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58872957"/>
      </p:ext>
    </p:extLst>
  </p:cSld>
  <p:clrMapOvr>
    <a:masterClrMapping/>
  </p:clrMapOvr>
  <p:transition spd="med">
    <p:blinds dir="vert"/>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0" y="921030"/>
            <a:ext cx="9144000" cy="598177"/>
          </a:xfrm>
          <a:prstGeom prst="rect">
            <a:avLst/>
          </a:prstGeom>
          <a:noFill/>
        </p:spPr>
        <p:txBody>
          <a:bodyPr wrap="square" rtlCol="0">
            <a:spAutoFit/>
          </a:bodyPr>
          <a:lstStyle/>
          <a:p>
            <a:pPr algn="ctr">
              <a:lnSpc>
                <a:spcPct val="150000"/>
              </a:lnSpc>
            </a:pPr>
            <a:r>
              <a:rPr lang="en-US" sz="2500" b="1" smtClean="0">
                <a:solidFill>
                  <a:schemeClr val="bg2">
                    <a:lumMod val="75000"/>
                  </a:schemeClr>
                </a:solidFill>
              </a:rPr>
              <a:t>Tạo </a:t>
            </a:r>
            <a:r>
              <a:rPr lang="en-US" sz="2500" b="1">
                <a:solidFill>
                  <a:schemeClr val="bg2">
                    <a:lumMod val="75000"/>
                  </a:schemeClr>
                </a:solidFill>
              </a:rPr>
              <a:t>bảng tính có trang tính Chi </a:t>
            </a:r>
            <a:r>
              <a:rPr lang="en-US" sz="2500" b="1" smtClean="0">
                <a:solidFill>
                  <a:schemeClr val="bg2">
                    <a:lumMod val="75000"/>
                  </a:schemeClr>
                </a:solidFill>
              </a:rPr>
              <a:t>tiêu</a:t>
            </a:r>
            <a:endParaRPr lang="en-US" sz="2500" b="1">
              <a:solidFill>
                <a:schemeClr val="bg2">
                  <a:lumMod val="75000"/>
                </a:schemeClr>
              </a:solidFill>
            </a:endParaRPr>
          </a:p>
        </p:txBody>
      </p:sp>
      <p:sp>
        <p:nvSpPr>
          <p:cNvPr id="7" name="Rounded Rectangle 6"/>
          <p:cNvSpPr/>
          <p:nvPr/>
        </p:nvSpPr>
        <p:spPr>
          <a:xfrm>
            <a:off x="3504023" y="190780"/>
            <a:ext cx="2135953" cy="641350"/>
          </a:xfrm>
          <a:prstGeom prst="roundRect">
            <a:avLst/>
          </a:prstGeom>
          <a:solidFill>
            <a:schemeClr val="tx1">
              <a:lumMod val="20000"/>
              <a:lumOff val="80000"/>
            </a:schemeClr>
          </a:solidFill>
          <a:ln w="19050" cap="flat" cmpd="sng" algn="ctr">
            <a:solidFill>
              <a:srgbClr val="FFFFFF"/>
            </a:solidFill>
            <a:prstDash val="solid"/>
          </a:ln>
          <a:effectLst>
            <a:outerShdw blurRad="40000" dist="20000" dir="5400000" rotWithShape="0">
              <a:srgbClr val="000000">
                <a:alpha val="38000"/>
              </a:srgbClr>
            </a:outerShdw>
          </a:effectLst>
        </p:spPr>
        <p:txBody>
          <a:bodyPr rtlCol="0" anchor="ctr"/>
          <a:lstStyle/>
          <a:p>
            <a:pPr lvl="0" algn="ctr">
              <a:lnSpc>
                <a:spcPct val="150000"/>
              </a:lnSpc>
              <a:buClrTx/>
              <a:defRPr/>
            </a:pPr>
            <a:r>
              <a:rPr lang="en-US" sz="2500" b="1" smtClean="0">
                <a:latin typeface="Arial" panose="020B0604020202020204" pitchFamily="34" charset="0"/>
                <a:cs typeface="Arial" panose="020B0604020202020204" pitchFamily="34" charset="0"/>
              </a:rPr>
              <a:t>NHIỆM VỤ 1</a:t>
            </a:r>
            <a:endParaRPr kumimoji="0" lang="en-US" sz="2500" b="1" i="0" u="none" strike="noStrike" kern="0" cap="none" spc="0" normalizeH="0" baseline="0" noProof="0" smtClean="0">
              <a:ln>
                <a:noFill/>
              </a:ln>
              <a:effectLst/>
              <a:uLnTx/>
              <a:uFillTx/>
              <a:cs typeface="Arial" panose="020B0604020202020204" pitchFamily="34" charset="0"/>
            </a:endParaRPr>
          </a:p>
        </p:txBody>
      </p:sp>
      <p:grpSp>
        <p:nvGrpSpPr>
          <p:cNvPr id="11" name="Group 10">
            <a:extLst>
              <a:ext uri="{FF2B5EF4-FFF2-40B4-BE49-F238E27FC236}">
                <a16:creationId xmlns:a16="http://schemas.microsoft.com/office/drawing/2014/main" id="{5CAFBF2F-35AB-E8EB-1D45-4652D8565869}"/>
              </a:ext>
            </a:extLst>
          </p:cNvPr>
          <p:cNvGrpSpPr/>
          <p:nvPr/>
        </p:nvGrpSpPr>
        <p:grpSpPr>
          <a:xfrm>
            <a:off x="3317496" y="1704237"/>
            <a:ext cx="5051804" cy="2750709"/>
            <a:chOff x="1028700" y="2608704"/>
            <a:chExt cx="11289036" cy="6146882"/>
          </a:xfrm>
        </p:grpSpPr>
        <p:sp>
          <p:nvSpPr>
            <p:cNvPr id="12" name="Rectangle: Rounded Corners 4">
              <a:extLst>
                <a:ext uri="{FF2B5EF4-FFF2-40B4-BE49-F238E27FC236}">
                  <a16:creationId xmlns:a16="http://schemas.microsoft.com/office/drawing/2014/main" id="{E7353702-3830-CEB8-9973-D453981C9788}"/>
                </a:ext>
              </a:extLst>
            </p:cNvPr>
            <p:cNvSpPr/>
            <p:nvPr/>
          </p:nvSpPr>
          <p:spPr>
            <a:xfrm>
              <a:off x="1028700" y="3284382"/>
              <a:ext cx="11289036" cy="5471204"/>
            </a:xfrm>
            <a:prstGeom prst="roundRect">
              <a:avLst>
                <a:gd name="adj" fmla="val 10592"/>
              </a:avLst>
            </a:prstGeom>
            <a:solidFill>
              <a:schemeClr val="accent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0BE89C69-1BA8-2F2F-01BF-6D0FE11A63EB}"/>
                </a:ext>
              </a:extLst>
            </p:cNvPr>
            <p:cNvSpPr txBox="1"/>
            <p:nvPr/>
          </p:nvSpPr>
          <p:spPr>
            <a:xfrm>
              <a:off x="1449760" y="4222685"/>
              <a:ext cx="10446915" cy="4332976"/>
            </a:xfrm>
            <a:prstGeom prst="rect">
              <a:avLst/>
            </a:prstGeom>
            <a:noFill/>
          </p:spPr>
          <p:txBody>
            <a:bodyPr wrap="square" rtlCol="0">
              <a:spAutoFit/>
            </a:bodyPr>
            <a:lstStyle/>
            <a:p>
              <a:pPr algn="just">
                <a:lnSpc>
                  <a:spcPct val="150000"/>
                </a:lnSpc>
              </a:pPr>
              <a:r>
                <a:rPr lang="en-US" sz="2000" b="1" smtClean="0">
                  <a:solidFill>
                    <a:srgbClr val="C00000"/>
                  </a:solidFill>
                  <a:latin typeface="Arial" panose="020B0604020202020204" pitchFamily="34" charset="0"/>
                  <a:cs typeface="Arial" panose="020B0604020202020204" pitchFamily="34" charset="0"/>
                </a:rPr>
                <a:t>Hoạt động nhóm: </a:t>
              </a:r>
              <a:r>
                <a:rPr lang="en-US" sz="2000" smtClean="0">
                  <a:latin typeface="Arial" panose="020B0604020202020204" pitchFamily="34" charset="0"/>
                  <a:cs typeface="Arial" panose="020B0604020202020204" pitchFamily="34" charset="0"/>
                </a:rPr>
                <a:t>Tạo </a:t>
              </a:r>
              <a:r>
                <a:rPr lang="en-US" sz="2000">
                  <a:latin typeface="Arial" panose="020B0604020202020204" pitchFamily="34" charset="0"/>
                  <a:cs typeface="Arial" panose="020B0604020202020204" pitchFamily="34" charset="0"/>
                </a:rPr>
                <a:t>bảng tính có trang tính Chi tiêu theo mẫu Hình 9a.2. Sử dụng công cụ xác thực dữ liệu cho các khoản chi của gia đình.</a:t>
              </a:r>
            </a:p>
          </p:txBody>
        </p:sp>
        <p:sp>
          <p:nvSpPr>
            <p:cNvPr id="14" name="Freeform 7">
              <a:extLst>
                <a:ext uri="{FF2B5EF4-FFF2-40B4-BE49-F238E27FC236}">
                  <a16:creationId xmlns:a16="http://schemas.microsoft.com/office/drawing/2014/main" id="{1586689A-E0BC-6C90-F818-199DFD9715A8}"/>
                </a:ext>
              </a:extLst>
            </p:cNvPr>
            <p:cNvSpPr/>
            <p:nvPr/>
          </p:nvSpPr>
          <p:spPr>
            <a:xfrm>
              <a:off x="5563428" y="2608704"/>
              <a:ext cx="2219579" cy="1625843"/>
            </a:xfrm>
            <a:custGeom>
              <a:avLst/>
              <a:gdLst/>
              <a:ahLst/>
              <a:cxnLst/>
              <a:rect l="l" t="t" r="r" b="b"/>
              <a:pathLst>
                <a:path w="5617474" h="4114800">
                  <a:moveTo>
                    <a:pt x="0" y="0"/>
                  </a:moveTo>
                  <a:lnTo>
                    <a:pt x="5617474" y="0"/>
                  </a:lnTo>
                  <a:lnTo>
                    <a:pt x="5617474" y="4114800"/>
                  </a:lnTo>
                  <a:lnTo>
                    <a:pt x="0" y="4114800"/>
                  </a:lnTo>
                  <a:lnTo>
                    <a:pt x="0" y="0"/>
                  </a:lnTo>
                  <a:close/>
                </a:path>
              </a:pathLst>
            </a:custGeom>
            <a:blipFill>
              <a:blip r:embed="rId2">
                <a:extLst>
                  <a:ext uri="{96DAC541-7B7A-43D3-8B79-37D633B846F1}">
                    <asvg:svgBlip xmlns:asvg="http://schemas.microsoft.com/office/drawing/2016/SVG/main" xmlns="" r:embed="rId5"/>
                  </a:ext>
                </a:extLst>
              </a:blip>
              <a:stretch>
                <a:fillRect/>
              </a:stretch>
            </a:blipFill>
          </p:spPr>
          <p:txBody>
            <a:bodyPr/>
            <a:lstStyle/>
            <a:p>
              <a:endParaRPr lang="en-US"/>
            </a:p>
          </p:txBody>
        </p:sp>
      </p:grpSp>
      <p:pic>
        <p:nvPicPr>
          <p:cNvPr id="19458" name="Picture 2" descr="https://vectorportal.com/storage/open-wallet-vector.jpg"/>
          <p:cNvPicPr>
            <a:picLocks noChangeAspect="1" noChangeArrowheads="1"/>
          </p:cNvPicPr>
          <p:nvPr/>
        </p:nvPicPr>
        <p:blipFill rotWithShape="1">
          <a:blip r:embed="rId6">
            <a:clrChange>
              <a:clrFrom>
                <a:srgbClr val="FFFFFF"/>
              </a:clrFrom>
              <a:clrTo>
                <a:srgbClr val="FFFFFF">
                  <a:alpha val="0"/>
                </a:srgbClr>
              </a:clrTo>
            </a:clrChange>
            <a:extLst>
              <a:ext uri="{28A0092B-C50C-407E-A947-70E740481C1C}">
                <a14:useLocalDpi xmlns:a14="http://schemas.microsoft.com/office/drawing/2010/main" val="0"/>
              </a:ext>
            </a:extLst>
          </a:blip>
          <a:srcRect b="9571"/>
          <a:stretch/>
        </p:blipFill>
        <p:spPr bwMode="auto">
          <a:xfrm>
            <a:off x="-54412" y="1828801"/>
            <a:ext cx="3419002" cy="309178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77608388"/>
      </p:ext>
    </p:extLst>
  </p:cSld>
  <p:clrMapOvr>
    <a:masterClrMapping/>
  </p:clrMapOvr>
  <p:transition spd="med">
    <p:wheel spokes="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ppt_x"/>
                                          </p:val>
                                        </p:tav>
                                        <p:tav tm="100000">
                                          <p:val>
                                            <p:strVal val="#ppt_x"/>
                                          </p:val>
                                        </p:tav>
                                      </p:tavLst>
                                    </p:anim>
                                    <p:anim calcmode="lin" valueType="num">
                                      <p:cBhvr additive="base">
                                        <p:cTn id="8" dur="500" fill="hold"/>
                                        <p:tgtEl>
                                          <p:spTgt spid="11"/>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19458"/>
                                        </p:tgtEl>
                                        <p:attrNameLst>
                                          <p:attrName>style.visibility</p:attrName>
                                        </p:attrNameLst>
                                      </p:cBhvr>
                                      <p:to>
                                        <p:strVal val="visible"/>
                                      </p:to>
                                    </p:set>
                                    <p:anim calcmode="lin" valueType="num">
                                      <p:cBhvr additive="base">
                                        <p:cTn id="11" dur="500" fill="hold"/>
                                        <p:tgtEl>
                                          <p:spTgt spid="19458"/>
                                        </p:tgtEl>
                                        <p:attrNameLst>
                                          <p:attrName>ppt_x</p:attrName>
                                        </p:attrNameLst>
                                      </p:cBhvr>
                                      <p:tavLst>
                                        <p:tav tm="0">
                                          <p:val>
                                            <p:strVal val="#ppt_x"/>
                                          </p:val>
                                        </p:tav>
                                        <p:tav tm="100000">
                                          <p:val>
                                            <p:strVal val="#ppt_x"/>
                                          </p:val>
                                        </p:tav>
                                      </p:tavLst>
                                    </p:anim>
                                    <p:anim calcmode="lin" valueType="num">
                                      <p:cBhvr additive="base">
                                        <p:cTn id="12" dur="500" fill="hold"/>
                                        <p:tgtEl>
                                          <p:spTgt spid="1945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0" y="120650"/>
            <a:ext cx="9144000" cy="598177"/>
          </a:xfrm>
          <a:prstGeom prst="rect">
            <a:avLst/>
          </a:prstGeom>
          <a:noFill/>
        </p:spPr>
        <p:txBody>
          <a:bodyPr wrap="square" rtlCol="0">
            <a:spAutoFit/>
          </a:bodyPr>
          <a:lstStyle/>
          <a:p>
            <a:pPr algn="ctr">
              <a:lnSpc>
                <a:spcPct val="150000"/>
              </a:lnSpc>
            </a:pPr>
            <a:r>
              <a:rPr lang="vi-VN" sz="2500" b="1">
                <a:solidFill>
                  <a:srgbClr val="C00000"/>
                </a:solidFill>
              </a:rPr>
              <a:t>a) Tạo trang tính lưu các khoản chi</a:t>
            </a:r>
            <a:endParaRPr lang="en-US" sz="2500" b="1">
              <a:solidFill>
                <a:srgbClr val="C00000"/>
              </a:solidFill>
            </a:endParaRPr>
          </a:p>
        </p:txBody>
      </p:sp>
      <p:sp>
        <p:nvSpPr>
          <p:cNvPr id="5" name="TextBox 4"/>
          <p:cNvSpPr txBox="1"/>
          <p:nvPr/>
        </p:nvSpPr>
        <p:spPr>
          <a:xfrm>
            <a:off x="317500" y="820427"/>
            <a:ext cx="8102600" cy="1015663"/>
          </a:xfrm>
          <a:prstGeom prst="rect">
            <a:avLst/>
          </a:prstGeom>
          <a:noFill/>
        </p:spPr>
        <p:txBody>
          <a:bodyPr wrap="square" rtlCol="0">
            <a:spAutoFit/>
          </a:bodyPr>
          <a:lstStyle/>
          <a:p>
            <a:pPr marL="457200" indent="-457200" algn="just">
              <a:lnSpc>
                <a:spcPct val="150000"/>
              </a:lnSpc>
              <a:buFont typeface="Arial" panose="020B0604020202020204" pitchFamily="34" charset="0"/>
              <a:buChar char="•"/>
            </a:pPr>
            <a:r>
              <a:rPr lang="vi-VN" sz="2000" smtClean="0"/>
              <a:t>Khởi </a:t>
            </a:r>
            <a:r>
              <a:rPr lang="vi-VN" sz="2000"/>
              <a:t>động phần mềm bảng tính. Đặt tên cho trang tính là Chi tiêu.</a:t>
            </a:r>
          </a:p>
          <a:p>
            <a:pPr marL="457200" indent="-457200" algn="just">
              <a:lnSpc>
                <a:spcPct val="150000"/>
              </a:lnSpc>
              <a:buFont typeface="Arial" panose="020B0604020202020204" pitchFamily="34" charset="0"/>
              <a:buChar char="•"/>
            </a:pPr>
            <a:r>
              <a:rPr lang="vi-VN" sz="2000" smtClean="0"/>
              <a:t>Tạo </a:t>
            </a:r>
            <a:r>
              <a:rPr lang="vi-VN" sz="2000"/>
              <a:t>bảng và nhập dữ liệu khoản chi (cột F) như </a:t>
            </a:r>
            <a:r>
              <a:rPr lang="vi-VN" sz="2000" smtClean="0"/>
              <a:t>Hình </a:t>
            </a:r>
            <a:r>
              <a:rPr lang="vi-VN" sz="2000"/>
              <a:t>9a.7.</a:t>
            </a:r>
          </a:p>
        </p:txBody>
      </p:sp>
      <p:pic>
        <p:nvPicPr>
          <p:cNvPr id="2" name="Picture 1"/>
          <p:cNvPicPr>
            <a:picLocks noChangeAspect="1"/>
          </p:cNvPicPr>
          <p:nvPr/>
        </p:nvPicPr>
        <p:blipFill>
          <a:blip r:embed="rId2"/>
          <a:stretch>
            <a:fillRect/>
          </a:stretch>
        </p:blipFill>
        <p:spPr>
          <a:xfrm>
            <a:off x="986858" y="1937690"/>
            <a:ext cx="7170283" cy="2554799"/>
          </a:xfrm>
          <a:prstGeom prst="rect">
            <a:avLst/>
          </a:prstGeom>
        </p:spPr>
      </p:pic>
    </p:spTree>
    <p:extLst>
      <p:ext uri="{BB962C8B-B14F-4D97-AF65-F5344CB8AC3E}">
        <p14:creationId xmlns:p14="http://schemas.microsoft.com/office/powerpoint/2010/main" val="1059728190"/>
      </p:ext>
    </p:extLst>
  </p:cSld>
  <p:clrMapOvr>
    <a:masterClrMapping/>
  </p:clrMapOvr>
  <p:transition spd="med">
    <p:comb/>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 calcmode="lin" valueType="num">
                                      <p:cBhvr additive="base">
                                        <p:cTn id="12" dur="500" fill="hold"/>
                                        <p:tgtEl>
                                          <p:spTgt spid="2"/>
                                        </p:tgtEl>
                                        <p:attrNameLst>
                                          <p:attrName>ppt_x</p:attrName>
                                        </p:attrNameLst>
                                      </p:cBhvr>
                                      <p:tavLst>
                                        <p:tav tm="0">
                                          <p:val>
                                            <p:strVal val="#ppt_x"/>
                                          </p:val>
                                        </p:tav>
                                        <p:tav tm="100000">
                                          <p:val>
                                            <p:strVal val="#ppt_x"/>
                                          </p:val>
                                        </p:tav>
                                      </p:tavLst>
                                    </p:anim>
                                    <p:anim calcmode="lin" valueType="num">
                                      <p:cBhvr additive="base">
                                        <p:cTn id="13"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0" y="0"/>
            <a:ext cx="9144000" cy="1175258"/>
          </a:xfrm>
          <a:prstGeom prst="rect">
            <a:avLst/>
          </a:prstGeom>
          <a:noFill/>
        </p:spPr>
        <p:txBody>
          <a:bodyPr wrap="square" rtlCol="0">
            <a:spAutoFit/>
          </a:bodyPr>
          <a:lstStyle/>
          <a:p>
            <a:pPr algn="ctr">
              <a:lnSpc>
                <a:spcPct val="150000"/>
              </a:lnSpc>
            </a:pPr>
            <a:r>
              <a:rPr lang="vi-VN" sz="2500" b="1">
                <a:solidFill>
                  <a:srgbClr val="C00000"/>
                </a:solidFill>
              </a:rPr>
              <a:t>b) Sử dụng công cụ xác thực </a:t>
            </a:r>
            <a:endParaRPr lang="en-US" sz="2500" b="1" smtClean="0">
              <a:solidFill>
                <a:srgbClr val="C00000"/>
              </a:solidFill>
            </a:endParaRPr>
          </a:p>
          <a:p>
            <a:pPr algn="ctr">
              <a:lnSpc>
                <a:spcPct val="150000"/>
              </a:lnSpc>
            </a:pPr>
            <a:r>
              <a:rPr lang="vi-VN" sz="2500" b="1" smtClean="0">
                <a:solidFill>
                  <a:srgbClr val="C00000"/>
                </a:solidFill>
              </a:rPr>
              <a:t>dữ </a:t>
            </a:r>
            <a:r>
              <a:rPr lang="vi-VN" sz="2500" b="1">
                <a:solidFill>
                  <a:srgbClr val="C00000"/>
                </a:solidFill>
              </a:rPr>
              <a:t>liệu </a:t>
            </a:r>
            <a:r>
              <a:rPr lang="vi-VN" sz="2500" b="1" smtClean="0">
                <a:solidFill>
                  <a:srgbClr val="C00000"/>
                </a:solidFill>
              </a:rPr>
              <a:t>thuộc </a:t>
            </a:r>
            <a:r>
              <a:rPr lang="vi-VN" sz="2500" b="1">
                <a:solidFill>
                  <a:srgbClr val="C00000"/>
                </a:solidFill>
              </a:rPr>
              <a:t>danh sách cho trước</a:t>
            </a:r>
            <a:endParaRPr lang="en-US" sz="2500" b="1">
              <a:solidFill>
                <a:srgbClr val="C00000"/>
              </a:solidFill>
            </a:endParaRPr>
          </a:p>
        </p:txBody>
      </p:sp>
      <p:grpSp>
        <p:nvGrpSpPr>
          <p:cNvPr id="10" name="Group 9"/>
          <p:cNvGrpSpPr/>
          <p:nvPr/>
        </p:nvGrpSpPr>
        <p:grpSpPr>
          <a:xfrm>
            <a:off x="450850" y="1232408"/>
            <a:ext cx="8242300" cy="3416468"/>
            <a:chOff x="450850" y="1232408"/>
            <a:chExt cx="8242300" cy="3416468"/>
          </a:xfrm>
        </p:grpSpPr>
        <p:sp>
          <p:nvSpPr>
            <p:cNvPr id="5" name="TextBox 4"/>
            <p:cNvSpPr txBox="1"/>
            <p:nvPr/>
          </p:nvSpPr>
          <p:spPr>
            <a:xfrm>
              <a:off x="450850" y="1232408"/>
              <a:ext cx="8242300" cy="496996"/>
            </a:xfrm>
            <a:prstGeom prst="rect">
              <a:avLst/>
            </a:prstGeom>
            <a:noFill/>
          </p:spPr>
          <p:txBody>
            <a:bodyPr wrap="square" rtlCol="0">
              <a:spAutoFit/>
            </a:bodyPr>
            <a:lstStyle/>
            <a:p>
              <a:pPr algn="just">
                <a:lnSpc>
                  <a:spcPct val="150000"/>
                </a:lnSpc>
              </a:pPr>
              <a:r>
                <a:rPr lang="vi-VN" sz="2000"/>
                <a:t>Để dữ liệu ở mỗi ô cột B là một mục trong danh sách cho trước ở cột F</a:t>
              </a:r>
              <a:r>
                <a:rPr lang="vi-VN" sz="2000" smtClean="0"/>
                <a:t>:</a:t>
              </a:r>
              <a:endParaRPr lang="vi-VN" sz="2000"/>
            </a:p>
          </p:txBody>
        </p:sp>
        <p:sp>
          <p:nvSpPr>
            <p:cNvPr id="7" name="TextBox 6"/>
            <p:cNvSpPr txBox="1"/>
            <p:nvPr/>
          </p:nvSpPr>
          <p:spPr>
            <a:xfrm>
              <a:off x="450850" y="1786554"/>
              <a:ext cx="4794250" cy="2862322"/>
            </a:xfrm>
            <a:prstGeom prst="rect">
              <a:avLst/>
            </a:prstGeom>
            <a:noFill/>
          </p:spPr>
          <p:txBody>
            <a:bodyPr wrap="square" rtlCol="0">
              <a:spAutoFit/>
            </a:bodyPr>
            <a:lstStyle/>
            <a:p>
              <a:pPr marL="342900" indent="-342900" algn="just">
                <a:lnSpc>
                  <a:spcPct val="150000"/>
                </a:lnSpc>
                <a:buFont typeface="Wingdings" panose="05000000000000000000" pitchFamily="2" charset="2"/>
                <a:buChar char="Ø"/>
              </a:pPr>
              <a:r>
                <a:rPr lang="vi-VN" sz="2000" smtClean="0"/>
                <a:t>Chọn </a:t>
              </a:r>
              <a:r>
                <a:rPr lang="vi-VN" sz="2000"/>
                <a:t>các ô của cột B để nhập dữ liệu thoả mãn điều kiện xác thực, ví dụ các ô từ </a:t>
              </a:r>
              <a:r>
                <a:rPr lang="vi-VN" sz="2000">
                  <a:solidFill>
                    <a:srgbClr val="7030A0"/>
                  </a:solidFill>
                </a:rPr>
                <a:t>B3</a:t>
              </a:r>
              <a:r>
                <a:rPr lang="vi-VN" sz="2000"/>
                <a:t> đến</a:t>
              </a:r>
              <a:r>
                <a:rPr lang="vi-VN" sz="2000">
                  <a:solidFill>
                    <a:srgbClr val="7030A0"/>
                  </a:solidFill>
                </a:rPr>
                <a:t> B10</a:t>
              </a:r>
              <a:r>
                <a:rPr lang="vi-VN" sz="2000"/>
                <a:t>.</a:t>
              </a:r>
            </a:p>
            <a:p>
              <a:pPr marL="342900" indent="-342900" algn="just">
                <a:lnSpc>
                  <a:spcPct val="150000"/>
                </a:lnSpc>
                <a:buFont typeface="Wingdings" panose="05000000000000000000" pitchFamily="2" charset="2"/>
                <a:buChar char="Ø"/>
              </a:pPr>
              <a:r>
                <a:rPr lang="vi-VN" sz="2000" smtClean="0"/>
                <a:t>Trong </a:t>
              </a:r>
              <a:r>
                <a:rPr lang="vi-VN" sz="2000"/>
                <a:t>nhóm lệnh </a:t>
              </a:r>
              <a:r>
                <a:rPr lang="vi-VN" sz="2000" b="1"/>
                <a:t>Data Tools </a:t>
              </a:r>
              <a:r>
                <a:rPr lang="vi-VN" sz="2000"/>
                <a:t>của dải lệnh </a:t>
              </a:r>
              <a:r>
                <a:rPr lang="vi-VN" sz="2000" b="1"/>
                <a:t>Data</a:t>
              </a:r>
              <a:r>
                <a:rPr lang="vi-VN" sz="2000"/>
                <a:t>, chọn </a:t>
              </a:r>
              <a:r>
                <a:rPr lang="vi-VN" sz="2000" b="1"/>
                <a:t>Data Validation</a:t>
              </a:r>
              <a:r>
                <a:rPr lang="vi-VN" sz="2000"/>
                <a:t>, hộp thoại </a:t>
              </a:r>
              <a:r>
                <a:rPr lang="vi-VN" sz="2000" b="1"/>
                <a:t>Data Validation </a:t>
              </a:r>
              <a:r>
                <a:rPr lang="vi-VN" sz="2000"/>
                <a:t>xuất hiện.</a:t>
              </a:r>
            </a:p>
          </p:txBody>
        </p:sp>
        <p:pic>
          <p:nvPicPr>
            <p:cNvPr id="9" name="Picture 8"/>
            <p:cNvPicPr>
              <a:picLocks noChangeAspect="1"/>
            </p:cNvPicPr>
            <p:nvPr/>
          </p:nvPicPr>
          <p:blipFill>
            <a:blip r:embed="rId2"/>
            <a:stretch>
              <a:fillRect/>
            </a:stretch>
          </p:blipFill>
          <p:spPr>
            <a:xfrm>
              <a:off x="5494112" y="2013294"/>
              <a:ext cx="3095400" cy="1707806"/>
            </a:xfrm>
            <a:prstGeom prst="rect">
              <a:avLst/>
            </a:prstGeom>
          </p:spPr>
        </p:pic>
      </p:grpSp>
    </p:spTree>
    <p:extLst>
      <p:ext uri="{BB962C8B-B14F-4D97-AF65-F5344CB8AC3E}">
        <p14:creationId xmlns:p14="http://schemas.microsoft.com/office/powerpoint/2010/main" val="4268946799"/>
      </p:ext>
    </p:extLst>
  </p:cSld>
  <p:clrMapOvr>
    <a:masterClrMapping/>
  </p:clrMapOvr>
  <mc:AlternateContent xmlns:mc="http://schemas.openxmlformats.org/markup-compatibility/2006" xmlns:p14="http://schemas.microsoft.com/office/powerpoint/2010/main">
    <mc:Choice Requires="p14">
      <p:transition spd="med">
        <p14:switch dir="r"/>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ppt_x"/>
                                          </p:val>
                                        </p:tav>
                                        <p:tav tm="100000">
                                          <p:val>
                                            <p:strVal val="#ppt_x"/>
                                          </p:val>
                                        </p:tav>
                                      </p:tavLst>
                                    </p:anim>
                                    <p:anim calcmode="lin" valueType="num">
                                      <p:cBhvr additive="base">
                                        <p:cTn id="8"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260350" y="266700"/>
            <a:ext cx="8342164" cy="4708981"/>
            <a:chOff x="260350" y="266700"/>
            <a:chExt cx="8342164" cy="4708981"/>
          </a:xfrm>
        </p:grpSpPr>
        <p:sp>
          <p:nvSpPr>
            <p:cNvPr id="7" name="TextBox 6"/>
            <p:cNvSpPr txBox="1"/>
            <p:nvPr/>
          </p:nvSpPr>
          <p:spPr>
            <a:xfrm>
              <a:off x="260350" y="266700"/>
              <a:ext cx="5200649" cy="4708981"/>
            </a:xfrm>
            <a:prstGeom prst="rect">
              <a:avLst/>
            </a:prstGeom>
            <a:noFill/>
          </p:spPr>
          <p:txBody>
            <a:bodyPr wrap="square" rtlCol="0">
              <a:spAutoFit/>
            </a:bodyPr>
            <a:lstStyle/>
            <a:p>
              <a:pPr marL="342900" indent="-342900" algn="just">
                <a:lnSpc>
                  <a:spcPct val="150000"/>
                </a:lnSpc>
                <a:buFont typeface="Wingdings" panose="05000000000000000000" pitchFamily="2" charset="2"/>
                <a:buChar char="Ø"/>
              </a:pPr>
              <a:r>
                <a:rPr lang="vi-VN" sz="2000" smtClean="0"/>
                <a:t>Trong </a:t>
              </a:r>
              <a:r>
                <a:rPr lang="vi-VN" sz="2000"/>
                <a:t>thẻ </a:t>
              </a:r>
              <a:r>
                <a:rPr lang="vi-VN" sz="2000" b="1"/>
                <a:t>Setting</a:t>
              </a:r>
              <a:r>
                <a:rPr lang="vi-VN" sz="2000"/>
                <a:t>, nhập yêu cầu xác thực cho từng tiêu chí.</a:t>
              </a:r>
            </a:p>
            <a:p>
              <a:pPr marL="342900" indent="-342900" algn="just">
                <a:lnSpc>
                  <a:spcPct val="150000"/>
                </a:lnSpc>
                <a:buFont typeface="Arial" panose="020B0604020202020204" pitchFamily="34" charset="0"/>
                <a:buChar char="•"/>
              </a:pPr>
              <a:r>
                <a:rPr lang="vi-VN" sz="2000" b="1" smtClean="0"/>
                <a:t>Allow</a:t>
              </a:r>
              <a:r>
                <a:rPr lang="vi-VN" sz="2000" b="1"/>
                <a:t>: </a:t>
              </a:r>
              <a:r>
                <a:rPr lang="vi-VN" sz="2000"/>
                <a:t>Dữ liệu nhập vào cột Khoản chi, chọn giá trị list.</a:t>
              </a:r>
            </a:p>
            <a:p>
              <a:pPr marL="342900" indent="-342900" algn="just">
                <a:lnSpc>
                  <a:spcPct val="150000"/>
                </a:lnSpc>
                <a:buFont typeface="Arial" panose="020B0604020202020204" pitchFamily="34" charset="0"/>
                <a:buChar char="•"/>
              </a:pPr>
              <a:r>
                <a:rPr lang="vi-VN" sz="2000" b="1" smtClean="0"/>
                <a:t>Source</a:t>
              </a:r>
              <a:r>
                <a:rPr lang="vi-VN" sz="2000" b="1"/>
                <a:t>: </a:t>
              </a:r>
              <a:r>
                <a:rPr lang="vi-VN" sz="2000"/>
                <a:t>Là vùng chỉ chứa danh sách. Chọn vùng </a:t>
              </a:r>
              <a:r>
                <a:rPr lang="vi-VN" sz="2000">
                  <a:solidFill>
                    <a:srgbClr val="7030A0"/>
                  </a:solidFill>
                </a:rPr>
                <a:t>F2:F10</a:t>
              </a:r>
              <a:r>
                <a:rPr lang="vi-VN" sz="2000"/>
                <a:t>, khi đó địa chỉ của vùng được đưa vào ô </a:t>
              </a:r>
              <a:r>
                <a:rPr lang="en-US" sz="2000" b="1" smtClean="0"/>
                <a:t>S</a:t>
              </a:r>
              <a:r>
                <a:rPr lang="vi-VN" sz="2000" b="1" smtClean="0"/>
                <a:t>ource</a:t>
              </a:r>
              <a:r>
                <a:rPr lang="vi-VN" sz="2000"/>
                <a:t>. Chọn </a:t>
              </a:r>
              <a:r>
                <a:rPr lang="vi-VN" sz="2000" b="1"/>
                <a:t>Ok</a:t>
              </a:r>
              <a:r>
                <a:rPr lang="vi-VN" sz="2000" smtClean="0"/>
                <a:t>.</a:t>
              </a:r>
              <a:endParaRPr lang="en-US" sz="2000" smtClean="0"/>
            </a:p>
            <a:p>
              <a:pPr marL="342900" indent="-342900" algn="just">
                <a:lnSpc>
                  <a:spcPct val="150000"/>
                </a:lnSpc>
                <a:buFont typeface="Wingdings" panose="05000000000000000000" pitchFamily="2" charset="2"/>
                <a:buChar char="Ø"/>
              </a:pPr>
              <a:r>
                <a:rPr lang="vi-VN" sz="2000" smtClean="0"/>
                <a:t>Nhập </a:t>
              </a:r>
              <a:r>
                <a:rPr lang="vi-VN" sz="2000"/>
                <a:t>dữ liệu cho trang tính.</a:t>
              </a:r>
            </a:p>
            <a:p>
              <a:pPr marL="342900" indent="-342900" algn="just">
                <a:lnSpc>
                  <a:spcPct val="150000"/>
                </a:lnSpc>
                <a:buFont typeface="Wingdings" panose="05000000000000000000" pitchFamily="2" charset="2"/>
                <a:buChar char="Ø"/>
              </a:pPr>
              <a:r>
                <a:rPr lang="vi-VN" sz="2000" smtClean="0"/>
                <a:t>Lưu </a:t>
              </a:r>
              <a:r>
                <a:rPr lang="vi-VN" sz="2000"/>
                <a:t>tệp bảng tính với tên </a:t>
              </a:r>
              <a:r>
                <a:rPr lang="vi-VN" sz="2000" b="1" smtClean="0"/>
                <a:t>TaiChinhGiaDinh.xlsx</a:t>
              </a:r>
              <a:r>
                <a:rPr lang="en-US" sz="2000"/>
                <a:t>.</a:t>
              </a:r>
              <a:endParaRPr lang="vi-VN" sz="2000" b="1"/>
            </a:p>
          </p:txBody>
        </p:sp>
        <p:pic>
          <p:nvPicPr>
            <p:cNvPr id="8" name="Picture 7"/>
            <p:cNvPicPr>
              <a:picLocks noChangeAspect="1"/>
            </p:cNvPicPr>
            <p:nvPr/>
          </p:nvPicPr>
          <p:blipFill>
            <a:blip r:embed="rId2"/>
            <a:stretch>
              <a:fillRect/>
            </a:stretch>
          </p:blipFill>
          <p:spPr>
            <a:xfrm>
              <a:off x="5638800" y="1426632"/>
              <a:ext cx="2963714" cy="2389116"/>
            </a:xfrm>
            <a:prstGeom prst="rect">
              <a:avLst/>
            </a:prstGeom>
          </p:spPr>
        </p:pic>
      </p:grpSp>
    </p:spTree>
    <p:extLst>
      <p:ext uri="{BB962C8B-B14F-4D97-AF65-F5344CB8AC3E}">
        <p14:creationId xmlns:p14="http://schemas.microsoft.com/office/powerpoint/2010/main" val="1453692915"/>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0" y="912092"/>
            <a:ext cx="9144000" cy="598177"/>
          </a:xfrm>
          <a:prstGeom prst="rect">
            <a:avLst/>
          </a:prstGeom>
          <a:noFill/>
        </p:spPr>
        <p:txBody>
          <a:bodyPr wrap="square" rtlCol="0">
            <a:spAutoFit/>
          </a:bodyPr>
          <a:lstStyle/>
          <a:p>
            <a:pPr algn="ctr">
              <a:lnSpc>
                <a:spcPct val="150000"/>
              </a:lnSpc>
            </a:pPr>
            <a:r>
              <a:rPr lang="en-US" sz="2500" b="1">
                <a:solidFill>
                  <a:schemeClr val="bg2">
                    <a:lumMod val="75000"/>
                  </a:schemeClr>
                </a:solidFill>
              </a:rPr>
              <a:t>Sử dụng công cụ xác thực dữ liệu kiểu </a:t>
            </a:r>
            <a:r>
              <a:rPr lang="en-US" sz="2500" b="1" smtClean="0">
                <a:solidFill>
                  <a:schemeClr val="bg2">
                    <a:lumMod val="75000"/>
                  </a:schemeClr>
                </a:solidFill>
              </a:rPr>
              <a:t>số</a:t>
            </a:r>
            <a:endParaRPr lang="en-US" sz="2500" b="1">
              <a:solidFill>
                <a:schemeClr val="bg2">
                  <a:lumMod val="75000"/>
                </a:schemeClr>
              </a:solidFill>
            </a:endParaRPr>
          </a:p>
        </p:txBody>
      </p:sp>
      <p:sp>
        <p:nvSpPr>
          <p:cNvPr id="7" name="Rounded Rectangle 6"/>
          <p:cNvSpPr/>
          <p:nvPr/>
        </p:nvSpPr>
        <p:spPr>
          <a:xfrm>
            <a:off x="316394" y="219635"/>
            <a:ext cx="2135953" cy="641350"/>
          </a:xfrm>
          <a:prstGeom prst="roundRect">
            <a:avLst/>
          </a:prstGeom>
          <a:solidFill>
            <a:schemeClr val="tx1">
              <a:lumMod val="20000"/>
              <a:lumOff val="80000"/>
            </a:schemeClr>
          </a:solidFill>
          <a:ln w="19050" cap="flat" cmpd="sng" algn="ctr">
            <a:solidFill>
              <a:srgbClr val="FFFFFF"/>
            </a:solidFill>
            <a:prstDash val="solid"/>
          </a:ln>
          <a:effectLst>
            <a:outerShdw blurRad="40000" dist="20000" dir="5400000" rotWithShape="0">
              <a:srgbClr val="000000">
                <a:alpha val="38000"/>
              </a:srgbClr>
            </a:outerShdw>
          </a:effectLst>
        </p:spPr>
        <p:txBody>
          <a:bodyPr rtlCol="0" anchor="ctr"/>
          <a:lstStyle/>
          <a:p>
            <a:pPr lvl="0" algn="ctr">
              <a:lnSpc>
                <a:spcPct val="150000"/>
              </a:lnSpc>
              <a:buClrTx/>
              <a:defRPr/>
            </a:pPr>
            <a:r>
              <a:rPr lang="en-US" sz="2500" b="1" smtClean="0">
                <a:latin typeface="Arial" panose="020B0604020202020204" pitchFamily="34" charset="0"/>
                <a:cs typeface="Arial" panose="020B0604020202020204" pitchFamily="34" charset="0"/>
              </a:rPr>
              <a:t>NHIỆM VỤ 2</a:t>
            </a:r>
            <a:endParaRPr kumimoji="0" lang="en-US" sz="2500" b="1" i="0" u="none" strike="noStrike" kern="0" cap="none" spc="0" normalizeH="0" baseline="0" noProof="0" smtClean="0">
              <a:ln>
                <a:noFill/>
              </a:ln>
              <a:effectLst/>
              <a:uLnTx/>
              <a:uFillTx/>
              <a:cs typeface="Arial" panose="020B0604020202020204" pitchFamily="34" charset="0"/>
            </a:endParaRPr>
          </a:p>
        </p:txBody>
      </p:sp>
      <p:grpSp>
        <p:nvGrpSpPr>
          <p:cNvPr id="11" name="Group 10">
            <a:extLst>
              <a:ext uri="{FF2B5EF4-FFF2-40B4-BE49-F238E27FC236}">
                <a16:creationId xmlns:a16="http://schemas.microsoft.com/office/drawing/2014/main" id="{5CAFBF2F-35AB-E8EB-1D45-4652D8565869}"/>
              </a:ext>
            </a:extLst>
          </p:cNvPr>
          <p:cNvGrpSpPr/>
          <p:nvPr/>
        </p:nvGrpSpPr>
        <p:grpSpPr>
          <a:xfrm>
            <a:off x="3698496" y="1666137"/>
            <a:ext cx="5051804" cy="3248763"/>
            <a:chOff x="1028700" y="2608704"/>
            <a:chExt cx="11289036" cy="7259861"/>
          </a:xfrm>
        </p:grpSpPr>
        <p:sp>
          <p:nvSpPr>
            <p:cNvPr id="12" name="Rectangle: Rounded Corners 4">
              <a:extLst>
                <a:ext uri="{FF2B5EF4-FFF2-40B4-BE49-F238E27FC236}">
                  <a16:creationId xmlns:a16="http://schemas.microsoft.com/office/drawing/2014/main" id="{E7353702-3830-CEB8-9973-D453981C9788}"/>
                </a:ext>
              </a:extLst>
            </p:cNvPr>
            <p:cNvSpPr/>
            <p:nvPr/>
          </p:nvSpPr>
          <p:spPr>
            <a:xfrm>
              <a:off x="1028700" y="3284383"/>
              <a:ext cx="11289036" cy="6584182"/>
            </a:xfrm>
            <a:prstGeom prst="roundRect">
              <a:avLst>
                <a:gd name="adj" fmla="val 10592"/>
              </a:avLst>
            </a:prstGeom>
            <a:solidFill>
              <a:schemeClr val="accent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0BE89C69-1BA8-2F2F-01BF-6D0FE11A63EB}"/>
                </a:ext>
              </a:extLst>
            </p:cNvPr>
            <p:cNvSpPr txBox="1"/>
            <p:nvPr/>
          </p:nvSpPr>
          <p:spPr>
            <a:xfrm>
              <a:off x="1449760" y="4222685"/>
              <a:ext cx="10446915" cy="5364637"/>
            </a:xfrm>
            <a:prstGeom prst="rect">
              <a:avLst/>
            </a:prstGeom>
            <a:noFill/>
          </p:spPr>
          <p:txBody>
            <a:bodyPr wrap="square" rtlCol="0">
              <a:spAutoFit/>
            </a:bodyPr>
            <a:lstStyle/>
            <a:p>
              <a:pPr algn="just">
                <a:lnSpc>
                  <a:spcPct val="150000"/>
                </a:lnSpc>
              </a:pPr>
              <a:r>
                <a:rPr lang="en-US" sz="2000" b="1" smtClean="0">
                  <a:solidFill>
                    <a:srgbClr val="C00000"/>
                  </a:solidFill>
                  <a:latin typeface="Arial" panose="020B0604020202020204" pitchFamily="34" charset="0"/>
                  <a:cs typeface="Arial" panose="020B0604020202020204" pitchFamily="34" charset="0"/>
                </a:rPr>
                <a:t>Hoạt động nhóm: </a:t>
              </a:r>
              <a:r>
                <a:rPr lang="en-US" sz="2000">
                  <a:latin typeface="Arial" panose="020B0604020202020204" pitchFamily="34" charset="0"/>
                  <a:cs typeface="Arial" panose="020B0604020202020204" pitchFamily="34" charset="0"/>
                </a:rPr>
                <a:t>S</a:t>
              </a:r>
              <a:r>
                <a:rPr lang="en-US" sz="2000" smtClean="0">
                  <a:latin typeface="Arial" panose="020B0604020202020204" pitchFamily="34" charset="0"/>
                  <a:cs typeface="Arial" panose="020B0604020202020204" pitchFamily="34" charset="0"/>
                </a:rPr>
                <a:t>ử </a:t>
              </a:r>
              <a:r>
                <a:rPr lang="en-US" sz="2000">
                  <a:latin typeface="Arial" panose="020B0604020202020204" pitchFamily="34" charset="0"/>
                  <a:cs typeface="Arial" panose="020B0604020202020204" pitchFamily="34" charset="0"/>
                </a:rPr>
                <a:t>dụng công cụ xác thực dữ liệu để xác thực cho dữ liệu cột Số tiền (nghìn đồng) (cột D) chỉ chấp nhận kiểu số &gt;0 và yêu cầu này hiển thị trên màn hình khi nhập dữ liệu. </a:t>
              </a:r>
            </a:p>
          </p:txBody>
        </p:sp>
        <p:sp>
          <p:nvSpPr>
            <p:cNvPr id="14" name="Freeform 7">
              <a:extLst>
                <a:ext uri="{FF2B5EF4-FFF2-40B4-BE49-F238E27FC236}">
                  <a16:creationId xmlns:a16="http://schemas.microsoft.com/office/drawing/2014/main" id="{1586689A-E0BC-6C90-F818-199DFD9715A8}"/>
                </a:ext>
              </a:extLst>
            </p:cNvPr>
            <p:cNvSpPr/>
            <p:nvPr/>
          </p:nvSpPr>
          <p:spPr>
            <a:xfrm>
              <a:off x="5563428" y="2608704"/>
              <a:ext cx="2219579" cy="1625843"/>
            </a:xfrm>
            <a:custGeom>
              <a:avLst/>
              <a:gdLst/>
              <a:ahLst/>
              <a:cxnLst/>
              <a:rect l="l" t="t" r="r" b="b"/>
              <a:pathLst>
                <a:path w="5617474" h="4114800">
                  <a:moveTo>
                    <a:pt x="0" y="0"/>
                  </a:moveTo>
                  <a:lnTo>
                    <a:pt x="5617474" y="0"/>
                  </a:lnTo>
                  <a:lnTo>
                    <a:pt x="5617474" y="4114800"/>
                  </a:lnTo>
                  <a:lnTo>
                    <a:pt x="0" y="4114800"/>
                  </a:lnTo>
                  <a:lnTo>
                    <a:pt x="0" y="0"/>
                  </a:lnTo>
                  <a:close/>
                </a:path>
              </a:pathLst>
            </a:custGeom>
            <a:blipFill>
              <a:blip r:embed="rId2">
                <a:extLst>
                  <a:ext uri="{96DAC541-7B7A-43D3-8B79-37D633B846F1}">
                    <asvg:svgBlip xmlns:asvg="http://schemas.microsoft.com/office/drawing/2016/SVG/main" xmlns="" r:embed="rId5"/>
                  </a:ext>
                </a:extLst>
              </a:blip>
              <a:stretch>
                <a:fillRect/>
              </a:stretch>
            </a:blipFill>
          </p:spPr>
          <p:txBody>
            <a:bodyPr/>
            <a:lstStyle/>
            <a:p>
              <a:endParaRPr lang="en-US"/>
            </a:p>
          </p:txBody>
        </p:sp>
      </p:grpSp>
      <p:sp>
        <p:nvSpPr>
          <p:cNvPr id="15" name="Freeform 4"/>
          <p:cNvSpPr/>
          <p:nvPr/>
        </p:nvSpPr>
        <p:spPr>
          <a:xfrm>
            <a:off x="906455" y="2209801"/>
            <a:ext cx="2476741" cy="2343616"/>
          </a:xfrm>
          <a:custGeom>
            <a:avLst/>
            <a:gdLst/>
            <a:ahLst/>
            <a:cxnLst/>
            <a:rect l="l" t="t" r="r" b="b"/>
            <a:pathLst>
              <a:path w="3139024" h="2970302">
                <a:moveTo>
                  <a:pt x="0" y="0"/>
                </a:moveTo>
                <a:lnTo>
                  <a:pt x="3139025" y="0"/>
                </a:lnTo>
                <a:lnTo>
                  <a:pt x="3139025" y="2970302"/>
                </a:lnTo>
                <a:lnTo>
                  <a:pt x="0" y="2970302"/>
                </a:lnTo>
                <a:lnTo>
                  <a:pt x="0" y="0"/>
                </a:lnTo>
                <a:close/>
              </a:path>
            </a:pathLst>
          </a:custGeom>
          <a:blipFill>
            <a:blip r:embed="rId6">
              <a:extLst>
                <a:ext uri="{96DAC541-7B7A-43D3-8B79-37D633B846F1}">
                  <asvg:svgBlip xmlns="" xmlns:asvg="http://schemas.microsoft.com/office/drawing/2016/SVG/main" r:embed="rId7"/>
                </a:ext>
              </a:extLst>
            </a:blip>
            <a:stretch>
              <a:fillRect/>
            </a:stretch>
          </a:blipFill>
        </p:spPr>
        <p:txBody>
          <a:bodyPr/>
          <a:lstStyle/>
          <a:p>
            <a:endParaRPr lang="en-US" sz="1200"/>
          </a:p>
        </p:txBody>
      </p:sp>
    </p:spTree>
    <p:extLst>
      <p:ext uri="{BB962C8B-B14F-4D97-AF65-F5344CB8AC3E}">
        <p14:creationId xmlns:p14="http://schemas.microsoft.com/office/powerpoint/2010/main" val="3516054185"/>
      </p:ext>
    </p:extLst>
  </p:cSld>
  <p:clrMapOvr>
    <a:masterClrMapping/>
  </p:clrMapOvr>
  <mc:AlternateContent xmlns:mc="http://schemas.openxmlformats.org/markup-compatibility/2006" xmlns:p14="http://schemas.microsoft.com/office/powerpoint/2010/main">
    <mc:Choice Requires="p14">
      <p:transition spd="med">
        <p14:gallery dir="l"/>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animEffect transition="in" filter="fade">
                                      <p:cBhvr>
                                        <p:cTn id="9" dur="500"/>
                                        <p:tgtEl>
                                          <p:spTgt spid="11"/>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15"/>
                                        </p:tgtEl>
                                        <p:attrNameLst>
                                          <p:attrName>style.visibility</p:attrName>
                                        </p:attrNameLst>
                                      </p:cBhvr>
                                      <p:to>
                                        <p:strVal val="visible"/>
                                      </p:to>
                                    </p:set>
                                    <p:anim calcmode="lin" valueType="num">
                                      <p:cBhvr>
                                        <p:cTn id="12" dur="500" fill="hold"/>
                                        <p:tgtEl>
                                          <p:spTgt spid="15"/>
                                        </p:tgtEl>
                                        <p:attrNameLst>
                                          <p:attrName>ppt_w</p:attrName>
                                        </p:attrNameLst>
                                      </p:cBhvr>
                                      <p:tavLst>
                                        <p:tav tm="0">
                                          <p:val>
                                            <p:fltVal val="0"/>
                                          </p:val>
                                        </p:tav>
                                        <p:tav tm="100000">
                                          <p:val>
                                            <p:strVal val="#ppt_w"/>
                                          </p:val>
                                        </p:tav>
                                      </p:tavLst>
                                    </p:anim>
                                    <p:anim calcmode="lin" valueType="num">
                                      <p:cBhvr>
                                        <p:cTn id="13" dur="500" fill="hold"/>
                                        <p:tgtEl>
                                          <p:spTgt spid="15"/>
                                        </p:tgtEl>
                                        <p:attrNameLst>
                                          <p:attrName>ppt_h</p:attrName>
                                        </p:attrNameLst>
                                      </p:cBhvr>
                                      <p:tavLst>
                                        <p:tav tm="0">
                                          <p:val>
                                            <p:fltVal val="0"/>
                                          </p:val>
                                        </p:tav>
                                        <p:tav tm="100000">
                                          <p:val>
                                            <p:strVal val="#ppt_h"/>
                                          </p:val>
                                        </p:tav>
                                      </p:tavLst>
                                    </p:anim>
                                    <p:animEffect transition="in" filter="fade">
                                      <p:cBhvr>
                                        <p:cTn id="14"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2903" y="518689"/>
            <a:ext cx="9141097" cy="1615827"/>
          </a:xfrm>
          <a:prstGeom prst="rect">
            <a:avLst/>
          </a:prstGeom>
          <a:noFill/>
        </p:spPr>
        <p:txBody>
          <a:bodyPr wrap="square" rtlCol="0">
            <a:spAutoFit/>
          </a:bodyPr>
          <a:lstStyle/>
          <a:p>
            <a:pPr algn="ctr">
              <a:lnSpc>
                <a:spcPct val="150000"/>
              </a:lnSpc>
            </a:pPr>
            <a:r>
              <a:rPr lang="vi-VN" sz="3300" b="1" smtClean="0">
                <a:solidFill>
                  <a:srgbClr val="7030A0"/>
                </a:solidFill>
              </a:rPr>
              <a:t>A. SỬ DỤNG BẢNG TÍNH </a:t>
            </a:r>
            <a:endParaRPr lang="en-US" sz="3300" b="1" smtClean="0">
              <a:solidFill>
                <a:srgbClr val="7030A0"/>
              </a:solidFill>
            </a:endParaRPr>
          </a:p>
          <a:p>
            <a:pPr algn="ctr">
              <a:lnSpc>
                <a:spcPct val="150000"/>
              </a:lnSpc>
            </a:pPr>
            <a:r>
              <a:rPr lang="vi-VN" sz="3300" b="1" smtClean="0">
                <a:solidFill>
                  <a:srgbClr val="7030A0"/>
                </a:solidFill>
              </a:rPr>
              <a:t>ĐIỆN TỬ NÂNG CAO </a:t>
            </a:r>
            <a:endParaRPr lang="vi-VN" sz="3300" b="1">
              <a:solidFill>
                <a:srgbClr val="7030A0"/>
              </a:solidFill>
            </a:endParaRPr>
          </a:p>
        </p:txBody>
      </p:sp>
      <p:sp>
        <p:nvSpPr>
          <p:cNvPr id="6" name="TextBox 5"/>
          <p:cNvSpPr txBox="1"/>
          <p:nvPr/>
        </p:nvSpPr>
        <p:spPr>
          <a:xfrm>
            <a:off x="2903" y="2162431"/>
            <a:ext cx="9141097" cy="2128147"/>
          </a:xfrm>
          <a:prstGeom prst="rect">
            <a:avLst/>
          </a:prstGeom>
          <a:noFill/>
        </p:spPr>
        <p:txBody>
          <a:bodyPr wrap="square" rtlCol="0">
            <a:spAutoFit/>
          </a:bodyPr>
          <a:lstStyle/>
          <a:p>
            <a:pPr algn="ctr">
              <a:lnSpc>
                <a:spcPct val="150000"/>
              </a:lnSpc>
            </a:pPr>
            <a:r>
              <a:rPr lang="vi-VN" sz="4700" b="1" smtClean="0">
                <a:solidFill>
                  <a:srgbClr val="C00000"/>
                </a:solidFill>
              </a:rPr>
              <a:t>BÀI 9A: SỬ DỤNG CÔNG CỤ XÁC THỰC DỮ LIỆU</a:t>
            </a:r>
            <a:endParaRPr lang="vi-VN" sz="4700" b="1">
              <a:solidFill>
                <a:srgbClr val="C00000"/>
              </a:solidFill>
            </a:endParaRPr>
          </a:p>
        </p:txBody>
      </p:sp>
      <p:pic>
        <p:nvPicPr>
          <p:cNvPr id="15" name="Google Shape;180;p2"/>
          <p:cNvPicPr preferRelativeResize="0"/>
          <p:nvPr/>
        </p:nvPicPr>
        <p:blipFill rotWithShape="1">
          <a:blip r:embed="rId2">
            <a:alphaModFix/>
            <a:duotone>
              <a:schemeClr val="bg2">
                <a:shade val="45000"/>
                <a:satMod val="135000"/>
              </a:schemeClr>
              <a:prstClr val="white"/>
            </a:duotone>
            <a:extLst>
              <a:ext uri="{BEBA8EAE-BF5A-486C-A8C5-ECC9F3942E4B}">
                <a14:imgProps xmlns:a14="http://schemas.microsoft.com/office/drawing/2010/main">
                  <a14:imgLayer r:embed="rId3">
                    <a14:imgEffect>
                      <a14:brightnessContrast contrast="40000"/>
                    </a14:imgEffect>
                  </a14:imgLayer>
                </a14:imgProps>
              </a:ext>
            </a:extLst>
          </a:blip>
          <a:srcRect/>
          <a:stretch/>
        </p:blipFill>
        <p:spPr>
          <a:xfrm>
            <a:off x="139012" y="-87085"/>
            <a:ext cx="1439418" cy="890233"/>
          </a:xfrm>
          <a:prstGeom prst="rect">
            <a:avLst/>
          </a:prstGeom>
          <a:noFill/>
          <a:ln>
            <a:noFill/>
          </a:ln>
        </p:spPr>
      </p:pic>
    </p:spTree>
    <p:extLst>
      <p:ext uri="{BB962C8B-B14F-4D97-AF65-F5344CB8AC3E}">
        <p14:creationId xmlns:p14="http://schemas.microsoft.com/office/powerpoint/2010/main" val="2952106958"/>
      </p:ext>
    </p:extLst>
  </p:cSld>
  <p:clrMapOvr>
    <a:masterClrMapping/>
  </p:clrMapOvr>
  <mc:AlternateContent xmlns:mc="http://schemas.openxmlformats.org/markup-compatibility/2006" xmlns:p14="http://schemas.microsoft.com/office/powerpoint/2010/main">
    <mc:Choice Requires="p14">
      <p:transition spd="med">
        <p14:gallery dir="l"/>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childTnLst>
                          </p:cTn>
                        </p:par>
                        <p:par>
                          <p:cTn id="10" fill="hold">
                            <p:stCondLst>
                              <p:cond delay="500"/>
                            </p:stCondLst>
                            <p:childTnLst>
                              <p:par>
                                <p:cTn id="11" presetID="16" presetClass="entr" presetSubtype="37" fill="hold" grpId="0" nodeType="after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barn(outVertical)">
                                      <p:cBhvr>
                                        <p:cTn id="13"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1929"/>
        <p:cNvGrpSpPr/>
        <p:nvPr/>
      </p:nvGrpSpPr>
      <p:grpSpPr>
        <a:xfrm>
          <a:off x="0" y="0"/>
          <a:ext cx="0" cy="0"/>
          <a:chOff x="0" y="0"/>
          <a:chExt cx="0" cy="0"/>
        </a:xfrm>
      </p:grpSpPr>
      <p:grpSp>
        <p:nvGrpSpPr>
          <p:cNvPr id="6" name="Group 5"/>
          <p:cNvGrpSpPr/>
          <p:nvPr/>
        </p:nvGrpSpPr>
        <p:grpSpPr>
          <a:xfrm>
            <a:off x="400050" y="211754"/>
            <a:ext cx="7816850" cy="4708981"/>
            <a:chOff x="400050" y="211754"/>
            <a:chExt cx="7816850" cy="4708981"/>
          </a:xfrm>
        </p:grpSpPr>
        <p:sp>
          <p:nvSpPr>
            <p:cNvPr id="2" name="TextBox 1"/>
            <p:cNvSpPr txBox="1"/>
            <p:nvPr/>
          </p:nvSpPr>
          <p:spPr>
            <a:xfrm>
              <a:off x="400050" y="211754"/>
              <a:ext cx="4438650" cy="4708981"/>
            </a:xfrm>
            <a:prstGeom prst="rect">
              <a:avLst/>
            </a:prstGeom>
            <a:noFill/>
          </p:spPr>
          <p:txBody>
            <a:bodyPr wrap="square" rtlCol="0">
              <a:spAutoFit/>
            </a:bodyPr>
            <a:lstStyle/>
            <a:p>
              <a:pPr marL="342900" indent="-342900" algn="just">
                <a:lnSpc>
                  <a:spcPct val="150000"/>
                </a:lnSpc>
                <a:buFont typeface="Wingdings" panose="05000000000000000000" pitchFamily="2" charset="2"/>
                <a:buChar char="Ø"/>
              </a:pPr>
              <a:r>
                <a:rPr lang="vi-VN" sz="2000" smtClean="0"/>
                <a:t>Chọn </a:t>
              </a:r>
              <a:r>
                <a:rPr lang="vi-VN" sz="2000"/>
                <a:t>trang tính Chi tiêu.</a:t>
              </a:r>
            </a:p>
            <a:p>
              <a:pPr marL="342900" indent="-342900" algn="just">
                <a:lnSpc>
                  <a:spcPct val="150000"/>
                </a:lnSpc>
                <a:buFont typeface="Wingdings" panose="05000000000000000000" pitchFamily="2" charset="2"/>
                <a:buChar char="Ø"/>
              </a:pPr>
              <a:r>
                <a:rPr lang="vi-VN" sz="2000" smtClean="0"/>
                <a:t>Chọn </a:t>
              </a:r>
              <a:r>
                <a:rPr lang="vi-VN" sz="2000"/>
                <a:t>vùng sẽ nhập dữ liệu của cột Số tiền (nghìn đồng), ví dụ vùng </a:t>
              </a:r>
              <a:r>
                <a:rPr lang="vi-VN" sz="2000">
                  <a:solidFill>
                    <a:srgbClr val="7030A0"/>
                  </a:solidFill>
                </a:rPr>
                <a:t>D3:D10</a:t>
              </a:r>
              <a:r>
                <a:rPr lang="vi-VN" sz="2000"/>
                <a:t>.</a:t>
              </a:r>
            </a:p>
            <a:p>
              <a:pPr marL="342900" indent="-342900" algn="just">
                <a:lnSpc>
                  <a:spcPct val="150000"/>
                </a:lnSpc>
                <a:buFont typeface="Wingdings" panose="05000000000000000000" pitchFamily="2" charset="2"/>
                <a:buChar char="Ø"/>
              </a:pPr>
              <a:r>
                <a:rPr lang="vi-VN" sz="2000" smtClean="0"/>
                <a:t>Chọn </a:t>
              </a:r>
              <a:r>
                <a:rPr lang="vi-VN" sz="2000" b="1"/>
                <a:t>Data/Data Tools/ Data Validation</a:t>
              </a:r>
              <a:r>
                <a:rPr lang="vi-VN" sz="2000"/>
                <a:t>, hộp thoại </a:t>
              </a:r>
              <a:r>
                <a:rPr lang="vi-VN" sz="2000" b="1"/>
                <a:t>Data Validation </a:t>
              </a:r>
              <a:r>
                <a:rPr lang="vi-VN" sz="2000"/>
                <a:t>xuất hiện.</a:t>
              </a:r>
            </a:p>
            <a:p>
              <a:pPr marL="342900" indent="-342900" algn="just">
                <a:lnSpc>
                  <a:spcPct val="150000"/>
                </a:lnSpc>
                <a:buFont typeface="Wingdings" panose="05000000000000000000" pitchFamily="2" charset="2"/>
                <a:buChar char="Ø"/>
              </a:pPr>
              <a:r>
                <a:rPr lang="vi-VN" sz="2000" smtClean="0"/>
                <a:t>Trong </a:t>
              </a:r>
              <a:r>
                <a:rPr lang="vi-VN" sz="2000"/>
                <a:t>thẻ </a:t>
              </a:r>
              <a:r>
                <a:rPr lang="vi-VN" sz="2000" b="1"/>
                <a:t>Settings</a:t>
              </a:r>
              <a:r>
                <a:rPr lang="vi-VN" sz="2000"/>
                <a:t>, nhập yêu cầu xác thực dữ liệu như minh hoạ trong Hình 9a.9.</a:t>
              </a:r>
            </a:p>
          </p:txBody>
        </p:sp>
        <p:pic>
          <p:nvPicPr>
            <p:cNvPr id="3" name="Picture 2"/>
            <p:cNvPicPr>
              <a:picLocks noChangeAspect="1"/>
            </p:cNvPicPr>
            <p:nvPr/>
          </p:nvPicPr>
          <p:blipFill>
            <a:blip r:embed="rId3"/>
            <a:stretch>
              <a:fillRect/>
            </a:stretch>
          </p:blipFill>
          <p:spPr>
            <a:xfrm>
              <a:off x="5207000" y="1108405"/>
              <a:ext cx="3009900" cy="2915677"/>
            </a:xfrm>
            <a:prstGeom prst="rect">
              <a:avLst/>
            </a:prstGeom>
          </p:spPr>
        </p:pic>
      </p:grpSp>
    </p:spTree>
    <p:extLst>
      <p:ext uri="{BB962C8B-B14F-4D97-AF65-F5344CB8AC3E}">
        <p14:creationId xmlns:p14="http://schemas.microsoft.com/office/powerpoint/2010/main" val="1557519569"/>
      </p:ext>
    </p:extLst>
  </p:cSld>
  <p:clrMapOvr>
    <a:masterClrMapping/>
  </p:clrMapOvr>
  <p:transition spd="med">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bg>
      <p:bgPr>
        <a:solidFill>
          <a:srgbClr val="F5F5F5"/>
        </a:solidFill>
        <a:effectLst/>
      </p:bgPr>
    </p:bg>
    <p:spTree>
      <p:nvGrpSpPr>
        <p:cNvPr id="1" name=""/>
        <p:cNvGrpSpPr/>
        <p:nvPr/>
      </p:nvGrpSpPr>
      <p:grpSpPr>
        <a:xfrm>
          <a:off x="0" y="0"/>
          <a:ext cx="0" cy="0"/>
          <a:chOff x="0" y="0"/>
          <a:chExt cx="0" cy="0"/>
        </a:xfrm>
      </p:grpSpPr>
      <p:sp>
        <p:nvSpPr>
          <p:cNvPr id="4" name="TextBox 3"/>
          <p:cNvSpPr txBox="1"/>
          <p:nvPr/>
        </p:nvSpPr>
        <p:spPr>
          <a:xfrm>
            <a:off x="450850" y="0"/>
            <a:ext cx="8286750" cy="2862322"/>
          </a:xfrm>
          <a:prstGeom prst="rect">
            <a:avLst/>
          </a:prstGeom>
          <a:noFill/>
        </p:spPr>
        <p:txBody>
          <a:bodyPr wrap="square" rtlCol="0">
            <a:spAutoFit/>
          </a:bodyPr>
          <a:lstStyle/>
          <a:p>
            <a:pPr marL="342900" indent="-342900" algn="just">
              <a:lnSpc>
                <a:spcPct val="150000"/>
              </a:lnSpc>
              <a:buFont typeface="Wingdings" panose="05000000000000000000" pitchFamily="2" charset="2"/>
              <a:buChar char="Ø"/>
            </a:pPr>
            <a:r>
              <a:rPr lang="vi-VN" sz="2000" smtClean="0"/>
              <a:t>Trong </a:t>
            </a:r>
            <a:r>
              <a:rPr lang="vi-VN" sz="2000"/>
              <a:t>thẻ </a:t>
            </a:r>
            <a:r>
              <a:rPr lang="vi-VN" sz="2000" b="1"/>
              <a:t>Input Message</a:t>
            </a:r>
            <a:r>
              <a:rPr lang="vi-VN" sz="2000"/>
              <a:t>, nhập nội dung thông </a:t>
            </a:r>
            <a:r>
              <a:rPr lang="vi-VN" sz="2000" smtClean="0"/>
              <a:t>báo như </a:t>
            </a:r>
            <a:r>
              <a:rPr lang="en-US" sz="2000"/>
              <a:t>h</a:t>
            </a:r>
            <a:r>
              <a:rPr lang="vi-VN" sz="2000" smtClean="0"/>
              <a:t>ình 9a.10.</a:t>
            </a:r>
            <a:endParaRPr lang="en-US" sz="2000" smtClean="0"/>
          </a:p>
          <a:p>
            <a:pPr marL="342900" indent="-342900" algn="just">
              <a:lnSpc>
                <a:spcPct val="150000"/>
              </a:lnSpc>
              <a:buFont typeface="Wingdings" panose="05000000000000000000" pitchFamily="2" charset="2"/>
              <a:buChar char="Ø"/>
            </a:pPr>
            <a:r>
              <a:rPr lang="vi-VN" sz="2000" smtClean="0"/>
              <a:t>Trong thẻ </a:t>
            </a:r>
            <a:r>
              <a:rPr lang="vi-VN" sz="2000" b="1" smtClean="0"/>
              <a:t>Error Alert</a:t>
            </a:r>
            <a:r>
              <a:rPr lang="vi-VN" sz="2000" smtClean="0"/>
              <a:t>, nhập nội dung thông báo khi nhập dữ liệu như </a:t>
            </a:r>
            <a:r>
              <a:rPr lang="en-US" sz="2000" smtClean="0"/>
              <a:t>h</a:t>
            </a:r>
            <a:r>
              <a:rPr lang="vi-VN" sz="2000" smtClean="0"/>
              <a:t>ình 9a.11.</a:t>
            </a:r>
            <a:endParaRPr lang="en-US" sz="2000" smtClean="0"/>
          </a:p>
          <a:p>
            <a:pPr marL="342900" indent="-342900" algn="just">
              <a:lnSpc>
                <a:spcPct val="150000"/>
              </a:lnSpc>
              <a:buFont typeface="Wingdings" panose="05000000000000000000" pitchFamily="2" charset="2"/>
              <a:buChar char="Ø"/>
            </a:pPr>
            <a:r>
              <a:rPr lang="vi-VN" sz="2000" smtClean="0"/>
              <a:t>Nhập </a:t>
            </a:r>
            <a:r>
              <a:rPr lang="vi-VN" sz="2000"/>
              <a:t>thêm dữ liệu vào bảng. Nếu dữ liệu không đúng, sẽ xuất hiện </a:t>
            </a:r>
            <a:r>
              <a:rPr lang="en-US" sz="2000" smtClean="0"/>
              <a:t>như hình 9a.12.</a:t>
            </a:r>
          </a:p>
          <a:p>
            <a:pPr marL="342900" indent="-342900" algn="just">
              <a:lnSpc>
                <a:spcPct val="150000"/>
              </a:lnSpc>
              <a:buFont typeface="Wingdings" panose="05000000000000000000" pitchFamily="2" charset="2"/>
              <a:buChar char="Ø"/>
            </a:pPr>
            <a:r>
              <a:rPr lang="vi-VN" sz="2000" smtClean="0"/>
              <a:t>Lưu </a:t>
            </a:r>
            <a:r>
              <a:rPr lang="vi-VN" sz="2000"/>
              <a:t>tệp.</a:t>
            </a:r>
          </a:p>
        </p:txBody>
      </p:sp>
      <p:grpSp>
        <p:nvGrpSpPr>
          <p:cNvPr id="11" name="Group 10"/>
          <p:cNvGrpSpPr/>
          <p:nvPr/>
        </p:nvGrpSpPr>
        <p:grpSpPr>
          <a:xfrm>
            <a:off x="559054" y="2865022"/>
            <a:ext cx="2095426" cy="2203580"/>
            <a:chOff x="559054" y="2865022"/>
            <a:chExt cx="2095426" cy="2203580"/>
          </a:xfrm>
        </p:grpSpPr>
        <p:pic>
          <p:nvPicPr>
            <p:cNvPr id="5" name="Picture 4"/>
            <p:cNvPicPr>
              <a:picLocks noChangeAspect="1"/>
            </p:cNvPicPr>
            <p:nvPr/>
          </p:nvPicPr>
          <p:blipFill>
            <a:blip r:embed="rId2"/>
            <a:stretch>
              <a:fillRect/>
            </a:stretch>
          </p:blipFill>
          <p:spPr>
            <a:xfrm>
              <a:off x="559054" y="2865022"/>
              <a:ext cx="2095426" cy="1706584"/>
            </a:xfrm>
            <a:prstGeom prst="rect">
              <a:avLst/>
            </a:prstGeom>
          </p:spPr>
        </p:pic>
        <p:sp>
          <p:nvSpPr>
            <p:cNvPr id="8" name="TextBox 7"/>
            <p:cNvSpPr txBox="1"/>
            <p:nvPr/>
          </p:nvSpPr>
          <p:spPr>
            <a:xfrm>
              <a:off x="724117" y="4571606"/>
              <a:ext cx="1765300" cy="496996"/>
            </a:xfrm>
            <a:prstGeom prst="rect">
              <a:avLst/>
            </a:prstGeom>
            <a:noFill/>
          </p:spPr>
          <p:txBody>
            <a:bodyPr wrap="square" rtlCol="0">
              <a:spAutoFit/>
            </a:bodyPr>
            <a:lstStyle/>
            <a:p>
              <a:pPr algn="ctr">
                <a:lnSpc>
                  <a:spcPct val="150000"/>
                </a:lnSpc>
              </a:pPr>
              <a:r>
                <a:rPr lang="en-US" sz="2000" i="1" smtClean="0"/>
                <a:t>Hình 9a.10.</a:t>
              </a:r>
              <a:endParaRPr lang="en-US" sz="2000" i="1"/>
            </a:p>
          </p:txBody>
        </p:sp>
      </p:grpSp>
      <p:grpSp>
        <p:nvGrpSpPr>
          <p:cNvPr id="12" name="Group 11"/>
          <p:cNvGrpSpPr/>
          <p:nvPr/>
        </p:nvGrpSpPr>
        <p:grpSpPr>
          <a:xfrm>
            <a:off x="3173376" y="2862322"/>
            <a:ext cx="2111628" cy="2206280"/>
            <a:chOff x="3173376" y="2862322"/>
            <a:chExt cx="2111628" cy="2206280"/>
          </a:xfrm>
        </p:grpSpPr>
        <p:pic>
          <p:nvPicPr>
            <p:cNvPr id="6" name="Picture 5"/>
            <p:cNvPicPr>
              <a:picLocks noChangeAspect="1"/>
            </p:cNvPicPr>
            <p:nvPr/>
          </p:nvPicPr>
          <p:blipFill>
            <a:blip r:embed="rId3"/>
            <a:stretch>
              <a:fillRect/>
            </a:stretch>
          </p:blipFill>
          <p:spPr>
            <a:xfrm>
              <a:off x="3173376" y="2862322"/>
              <a:ext cx="2111628" cy="1711984"/>
            </a:xfrm>
            <a:prstGeom prst="rect">
              <a:avLst/>
            </a:prstGeom>
          </p:spPr>
        </p:pic>
        <p:sp>
          <p:nvSpPr>
            <p:cNvPr id="9" name="TextBox 8"/>
            <p:cNvSpPr txBox="1"/>
            <p:nvPr/>
          </p:nvSpPr>
          <p:spPr>
            <a:xfrm>
              <a:off x="3346540" y="4571606"/>
              <a:ext cx="1765300" cy="496996"/>
            </a:xfrm>
            <a:prstGeom prst="rect">
              <a:avLst/>
            </a:prstGeom>
            <a:noFill/>
          </p:spPr>
          <p:txBody>
            <a:bodyPr wrap="square" rtlCol="0">
              <a:spAutoFit/>
            </a:bodyPr>
            <a:lstStyle/>
            <a:p>
              <a:pPr algn="ctr">
                <a:lnSpc>
                  <a:spcPct val="150000"/>
                </a:lnSpc>
              </a:pPr>
              <a:r>
                <a:rPr lang="en-US" sz="2000" i="1" smtClean="0"/>
                <a:t>Hình 9a.11.</a:t>
              </a:r>
              <a:endParaRPr lang="en-US" sz="2000" i="1"/>
            </a:p>
          </p:txBody>
        </p:sp>
      </p:grpSp>
      <p:grpSp>
        <p:nvGrpSpPr>
          <p:cNvPr id="13" name="Group 12"/>
          <p:cNvGrpSpPr/>
          <p:nvPr/>
        </p:nvGrpSpPr>
        <p:grpSpPr>
          <a:xfrm>
            <a:off x="5803900" y="2862322"/>
            <a:ext cx="2933700" cy="1544746"/>
            <a:chOff x="5803900" y="2862322"/>
            <a:chExt cx="2933700" cy="1544746"/>
          </a:xfrm>
        </p:grpSpPr>
        <p:pic>
          <p:nvPicPr>
            <p:cNvPr id="7" name="Picture 6"/>
            <p:cNvPicPr>
              <a:picLocks noChangeAspect="1"/>
            </p:cNvPicPr>
            <p:nvPr/>
          </p:nvPicPr>
          <p:blipFill>
            <a:blip r:embed="rId4"/>
            <a:stretch>
              <a:fillRect/>
            </a:stretch>
          </p:blipFill>
          <p:spPr>
            <a:xfrm>
              <a:off x="5803900" y="2862322"/>
              <a:ext cx="2933700" cy="1047750"/>
            </a:xfrm>
            <a:prstGeom prst="rect">
              <a:avLst/>
            </a:prstGeom>
          </p:spPr>
        </p:pic>
        <p:sp>
          <p:nvSpPr>
            <p:cNvPr id="10" name="TextBox 9"/>
            <p:cNvSpPr txBox="1"/>
            <p:nvPr/>
          </p:nvSpPr>
          <p:spPr>
            <a:xfrm>
              <a:off x="6388100" y="3910072"/>
              <a:ext cx="1765300" cy="496996"/>
            </a:xfrm>
            <a:prstGeom prst="rect">
              <a:avLst/>
            </a:prstGeom>
            <a:noFill/>
          </p:spPr>
          <p:txBody>
            <a:bodyPr wrap="square" rtlCol="0">
              <a:spAutoFit/>
            </a:bodyPr>
            <a:lstStyle/>
            <a:p>
              <a:pPr algn="ctr">
                <a:lnSpc>
                  <a:spcPct val="150000"/>
                </a:lnSpc>
              </a:pPr>
              <a:r>
                <a:rPr lang="en-US" sz="2000" i="1" smtClean="0"/>
                <a:t>Hình 9a.12.</a:t>
              </a:r>
              <a:endParaRPr lang="en-US" sz="2000" i="1"/>
            </a:p>
          </p:txBody>
        </p:sp>
      </p:grpSp>
    </p:spTree>
    <p:extLst>
      <p:ext uri="{BB962C8B-B14F-4D97-AF65-F5344CB8AC3E}">
        <p14:creationId xmlns:p14="http://schemas.microsoft.com/office/powerpoint/2010/main" val="891080371"/>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11"/>
                                        </p:tgtEl>
                                        <p:attrNameLst>
                                          <p:attrName>style.visibility</p:attrName>
                                        </p:attrNameLst>
                                      </p:cBhvr>
                                      <p:to>
                                        <p:strVal val="visible"/>
                                      </p:to>
                                    </p:set>
                                    <p:anim calcmode="lin" valueType="num">
                                      <p:cBhvr additive="base">
                                        <p:cTn id="12" dur="500" fill="hold"/>
                                        <p:tgtEl>
                                          <p:spTgt spid="11"/>
                                        </p:tgtEl>
                                        <p:attrNameLst>
                                          <p:attrName>ppt_x</p:attrName>
                                        </p:attrNameLst>
                                      </p:cBhvr>
                                      <p:tavLst>
                                        <p:tav tm="0">
                                          <p:val>
                                            <p:strVal val="#ppt_x"/>
                                          </p:val>
                                        </p:tav>
                                        <p:tav tm="100000">
                                          <p:val>
                                            <p:strVal val="#ppt_x"/>
                                          </p:val>
                                        </p:tav>
                                      </p:tavLst>
                                    </p:anim>
                                    <p:anim calcmode="lin" valueType="num">
                                      <p:cBhvr additive="base">
                                        <p:cTn id="13" dur="500" fill="hold"/>
                                        <p:tgtEl>
                                          <p:spTgt spid="11"/>
                                        </p:tgtEl>
                                        <p:attrNameLst>
                                          <p:attrName>ppt_y</p:attrName>
                                        </p:attrNameLst>
                                      </p:cBhvr>
                                      <p:tavLst>
                                        <p:tav tm="0">
                                          <p:val>
                                            <p:strVal val="1+#ppt_h/2"/>
                                          </p:val>
                                        </p:tav>
                                        <p:tav tm="100000">
                                          <p:val>
                                            <p:strVal val="#ppt_y"/>
                                          </p:val>
                                        </p:tav>
                                      </p:tavLst>
                                    </p:anim>
                                  </p:childTnLst>
                                </p:cTn>
                              </p:par>
                              <p:par>
                                <p:cTn id="14" presetID="2" presetClass="entr" presetSubtype="4" fill="hold" nodeType="withEffect">
                                  <p:stCondLst>
                                    <p:cond delay="0"/>
                                  </p:stCondLst>
                                  <p:childTnLst>
                                    <p:set>
                                      <p:cBhvr>
                                        <p:cTn id="15" dur="1" fill="hold">
                                          <p:stCondLst>
                                            <p:cond delay="0"/>
                                          </p:stCondLst>
                                        </p:cTn>
                                        <p:tgtEl>
                                          <p:spTgt spid="12"/>
                                        </p:tgtEl>
                                        <p:attrNameLst>
                                          <p:attrName>style.visibility</p:attrName>
                                        </p:attrNameLst>
                                      </p:cBhvr>
                                      <p:to>
                                        <p:strVal val="visible"/>
                                      </p:to>
                                    </p:set>
                                    <p:anim calcmode="lin" valueType="num">
                                      <p:cBhvr additive="base">
                                        <p:cTn id="16" dur="500" fill="hold"/>
                                        <p:tgtEl>
                                          <p:spTgt spid="12"/>
                                        </p:tgtEl>
                                        <p:attrNameLst>
                                          <p:attrName>ppt_x</p:attrName>
                                        </p:attrNameLst>
                                      </p:cBhvr>
                                      <p:tavLst>
                                        <p:tav tm="0">
                                          <p:val>
                                            <p:strVal val="#ppt_x"/>
                                          </p:val>
                                        </p:tav>
                                        <p:tav tm="100000">
                                          <p:val>
                                            <p:strVal val="#ppt_x"/>
                                          </p:val>
                                        </p:tav>
                                      </p:tavLst>
                                    </p:anim>
                                    <p:anim calcmode="lin" valueType="num">
                                      <p:cBhvr additive="base">
                                        <p:cTn id="17" dur="500" fill="hold"/>
                                        <p:tgtEl>
                                          <p:spTgt spid="12"/>
                                        </p:tgtEl>
                                        <p:attrNameLst>
                                          <p:attrName>ppt_y</p:attrName>
                                        </p:attrNameLst>
                                      </p:cBhvr>
                                      <p:tavLst>
                                        <p:tav tm="0">
                                          <p:val>
                                            <p:strVal val="1+#ppt_h/2"/>
                                          </p:val>
                                        </p:tav>
                                        <p:tav tm="100000">
                                          <p:val>
                                            <p:strVal val="#ppt_y"/>
                                          </p:val>
                                        </p:tav>
                                      </p:tavLst>
                                    </p:anim>
                                  </p:childTnLst>
                                </p:cTn>
                              </p:par>
                              <p:par>
                                <p:cTn id="18" presetID="2" presetClass="entr" presetSubtype="4" fill="hold" nodeType="withEffect">
                                  <p:stCondLst>
                                    <p:cond delay="0"/>
                                  </p:stCondLst>
                                  <p:childTnLst>
                                    <p:set>
                                      <p:cBhvr>
                                        <p:cTn id="19" dur="1" fill="hold">
                                          <p:stCondLst>
                                            <p:cond delay="0"/>
                                          </p:stCondLst>
                                        </p:cTn>
                                        <p:tgtEl>
                                          <p:spTgt spid="13"/>
                                        </p:tgtEl>
                                        <p:attrNameLst>
                                          <p:attrName>style.visibility</p:attrName>
                                        </p:attrNameLst>
                                      </p:cBhvr>
                                      <p:to>
                                        <p:strVal val="visible"/>
                                      </p:to>
                                    </p:set>
                                    <p:anim calcmode="lin" valueType="num">
                                      <p:cBhvr additive="base">
                                        <p:cTn id="20" dur="500" fill="hold"/>
                                        <p:tgtEl>
                                          <p:spTgt spid="13"/>
                                        </p:tgtEl>
                                        <p:attrNameLst>
                                          <p:attrName>ppt_x</p:attrName>
                                        </p:attrNameLst>
                                      </p:cBhvr>
                                      <p:tavLst>
                                        <p:tav tm="0">
                                          <p:val>
                                            <p:strVal val="#ppt_x"/>
                                          </p:val>
                                        </p:tav>
                                        <p:tav tm="100000">
                                          <p:val>
                                            <p:strVal val="#ppt_x"/>
                                          </p:val>
                                        </p:tav>
                                      </p:tavLst>
                                    </p:anim>
                                    <p:anim calcmode="lin" valueType="num">
                                      <p:cBhvr additive="base">
                                        <p:cTn id="21"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1452"/>
        <p:cNvGrpSpPr/>
        <p:nvPr/>
      </p:nvGrpSpPr>
      <p:grpSpPr>
        <a:xfrm>
          <a:off x="0" y="0"/>
          <a:ext cx="0" cy="0"/>
          <a:chOff x="0" y="0"/>
          <a:chExt cx="0" cy="0"/>
        </a:xfrm>
      </p:grpSpPr>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279823" y="3162301"/>
            <a:ext cx="2657351" cy="1754284"/>
          </a:xfrm>
          <a:prstGeom prst="rect">
            <a:avLst/>
          </a:prstGeom>
        </p:spPr>
      </p:pic>
      <p:pic>
        <p:nvPicPr>
          <p:cNvPr id="10" name="Picture 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01897" y="3719016"/>
            <a:ext cx="1109403" cy="1154025"/>
          </a:xfrm>
          <a:prstGeom prst="rect">
            <a:avLst/>
          </a:prstGeom>
        </p:spPr>
      </p:pic>
      <p:sp>
        <p:nvSpPr>
          <p:cNvPr id="5" name="Flowchart: Preparation 4"/>
          <p:cNvSpPr/>
          <p:nvPr/>
        </p:nvSpPr>
        <p:spPr>
          <a:xfrm>
            <a:off x="1834965" y="785043"/>
            <a:ext cx="4626429" cy="2806708"/>
          </a:xfrm>
          <a:prstGeom prst="flowChartPreparation">
            <a:avLst/>
          </a:prstGeom>
          <a:solidFill>
            <a:schemeClr val="accent6"/>
          </a:solidFill>
          <a:ln w="19050">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p:cNvSpPr txBox="1"/>
          <p:nvPr/>
        </p:nvSpPr>
        <p:spPr>
          <a:xfrm>
            <a:off x="2647401" y="1265716"/>
            <a:ext cx="3001554" cy="630942"/>
          </a:xfrm>
          <a:prstGeom prst="rect">
            <a:avLst/>
          </a:prstGeom>
          <a:noFill/>
        </p:spPr>
        <p:txBody>
          <a:bodyPr wrap="square" rtlCol="0">
            <a:spAutoFit/>
          </a:bodyPr>
          <a:lstStyle/>
          <a:p>
            <a:pPr algn="ctr"/>
            <a:r>
              <a:rPr lang="en-US" sz="3500" b="1" smtClean="0">
                <a:solidFill>
                  <a:schemeClr val="tx2">
                    <a:lumMod val="50000"/>
                  </a:schemeClr>
                </a:solidFill>
              </a:rPr>
              <a:t>LUYỆN TẬP</a:t>
            </a:r>
            <a:endParaRPr lang="vi-VN" sz="3500" b="1">
              <a:solidFill>
                <a:schemeClr val="tx2">
                  <a:lumMod val="50000"/>
                </a:schemeClr>
              </a:solidFill>
            </a:endParaRPr>
          </a:p>
        </p:txBody>
      </p:sp>
      <p:sp>
        <p:nvSpPr>
          <p:cNvPr id="13" name="TextBox 12"/>
          <p:cNvSpPr txBox="1"/>
          <p:nvPr/>
        </p:nvSpPr>
        <p:spPr>
          <a:xfrm>
            <a:off x="2428961" y="1915805"/>
            <a:ext cx="3438435" cy="1246495"/>
          </a:xfrm>
          <a:prstGeom prst="rect">
            <a:avLst/>
          </a:prstGeom>
          <a:noFill/>
        </p:spPr>
        <p:txBody>
          <a:bodyPr wrap="square" rtlCol="0">
            <a:spAutoFit/>
          </a:bodyPr>
          <a:lstStyle/>
          <a:p>
            <a:pPr algn="ctr">
              <a:lnSpc>
                <a:spcPct val="150000"/>
              </a:lnSpc>
            </a:pPr>
            <a:r>
              <a:rPr lang="en-US" sz="2500" smtClean="0"/>
              <a:t>Nhiệm </a:t>
            </a:r>
            <a:r>
              <a:rPr lang="en-US" sz="2500"/>
              <a:t>vụ </a:t>
            </a:r>
            <a:r>
              <a:rPr lang="en-US" sz="2500" smtClean="0"/>
              <a:t>A: </a:t>
            </a:r>
          </a:p>
          <a:p>
            <a:pPr algn="ctr">
              <a:lnSpc>
                <a:spcPct val="150000"/>
              </a:lnSpc>
            </a:pPr>
            <a:r>
              <a:rPr lang="en-US" sz="2500" smtClean="0"/>
              <a:t>Luyện </a:t>
            </a:r>
            <a:r>
              <a:rPr lang="en-US" sz="2500"/>
              <a:t>tập </a:t>
            </a:r>
            <a:r>
              <a:rPr lang="en-US" sz="2500" smtClean="0"/>
              <a:t>SGK tr.40</a:t>
            </a:r>
            <a:endParaRPr lang="en-US" sz="2500"/>
          </a:p>
        </p:txBody>
      </p:sp>
    </p:spTree>
  </p:cSld>
  <p:clrMapOvr>
    <a:masterClrMapping/>
  </p:clrMapOvr>
  <p:transition spd="med">
    <p:comb/>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bg>
      <p:bgPr>
        <a:solidFill>
          <a:srgbClr val="F5F5F5"/>
        </a:solidFill>
        <a:effectLst/>
      </p:bgPr>
    </p:bg>
    <p:spTree>
      <p:nvGrpSpPr>
        <p:cNvPr id="1" name=""/>
        <p:cNvGrpSpPr/>
        <p:nvPr/>
      </p:nvGrpSpPr>
      <p:grpSpPr>
        <a:xfrm>
          <a:off x="0" y="0"/>
          <a:ext cx="0" cy="0"/>
          <a:chOff x="0" y="0"/>
          <a:chExt cx="0" cy="0"/>
        </a:xfrm>
      </p:grpSpPr>
      <p:grpSp>
        <p:nvGrpSpPr>
          <p:cNvPr id="3" name="Group 2"/>
          <p:cNvGrpSpPr/>
          <p:nvPr/>
        </p:nvGrpSpPr>
        <p:grpSpPr>
          <a:xfrm>
            <a:off x="323850" y="139700"/>
            <a:ext cx="8553450" cy="5003800"/>
            <a:chOff x="323850" y="139700"/>
            <a:chExt cx="8553450" cy="5003800"/>
          </a:xfrm>
        </p:grpSpPr>
        <p:sp>
          <p:nvSpPr>
            <p:cNvPr id="4" name="TextBox 3"/>
            <p:cNvSpPr txBox="1"/>
            <p:nvPr/>
          </p:nvSpPr>
          <p:spPr>
            <a:xfrm>
              <a:off x="323850" y="139700"/>
              <a:ext cx="8553450" cy="3323987"/>
            </a:xfrm>
            <a:prstGeom prst="rect">
              <a:avLst/>
            </a:prstGeom>
            <a:noFill/>
          </p:spPr>
          <p:txBody>
            <a:bodyPr wrap="square" rtlCol="0">
              <a:spAutoFit/>
            </a:bodyPr>
            <a:lstStyle/>
            <a:p>
              <a:pPr algn="just">
                <a:lnSpc>
                  <a:spcPct val="150000"/>
                </a:lnSpc>
              </a:pPr>
              <a:r>
                <a:rPr lang="vi-VN" sz="2000"/>
                <a:t>1. Mở tệp bảng tính </a:t>
              </a:r>
              <a:r>
                <a:rPr lang="vi-VN" sz="2000" b="1"/>
                <a:t>TaiChinhGiaDinh.xlsx</a:t>
              </a:r>
              <a:r>
                <a:rPr lang="vi-VN" sz="2000"/>
                <a:t> và thực hiện các yêu cầu sau:</a:t>
              </a:r>
            </a:p>
            <a:p>
              <a:pPr algn="just">
                <a:lnSpc>
                  <a:spcPct val="150000"/>
                </a:lnSpc>
              </a:pPr>
              <a:r>
                <a:rPr lang="vi-VN" sz="2000"/>
                <a:t>a) Tạo thêm một trang tính mới, đặt tên là Thu nhập.</a:t>
              </a:r>
            </a:p>
            <a:p>
              <a:pPr algn="just">
                <a:lnSpc>
                  <a:spcPct val="150000"/>
                </a:lnSpc>
              </a:pPr>
              <a:r>
                <a:rPr lang="vi-VN" sz="2000"/>
                <a:t>b) Nhập dữ liệu khoản thu cột (cột F), nhập nội dung các khoản thu của gia đình như minh hoạ ở Hình 9a.6, trong đó sử dụng công cụ xác thực dữ </a:t>
              </a:r>
              <a:r>
                <a:rPr lang="vi-VN" sz="2000" smtClean="0"/>
                <a:t>liệu</a:t>
              </a:r>
              <a:r>
                <a:rPr lang="en-US" sz="2000" smtClean="0"/>
                <a:t>.</a:t>
              </a:r>
              <a:endParaRPr lang="vi-VN" sz="2000"/>
            </a:p>
            <a:p>
              <a:pPr algn="just">
                <a:lnSpc>
                  <a:spcPct val="150000"/>
                </a:lnSpc>
              </a:pPr>
              <a:r>
                <a:rPr lang="vi-VN" sz="2000"/>
                <a:t>2. Cột Số tiền (nghìn đồng) tương tự như yêu cầu của trang tính Chi tiêu. Hãy nhập thêm ít nhất ba hàng dữ liệu vào bảng.</a:t>
              </a:r>
            </a:p>
          </p:txBody>
        </p:sp>
        <p:pic>
          <p:nvPicPr>
            <p:cNvPr id="2" name="Picture 1"/>
            <p:cNvPicPr>
              <a:picLocks noChangeAspect="1"/>
            </p:cNvPicPr>
            <p:nvPr/>
          </p:nvPicPr>
          <p:blipFill rotWithShape="1">
            <a:blip r:embed="rId2"/>
            <a:srcRect b="13318"/>
            <a:stretch/>
          </p:blipFill>
          <p:spPr>
            <a:xfrm>
              <a:off x="419100" y="3486362"/>
              <a:ext cx="5988050" cy="1425484"/>
            </a:xfrm>
            <a:prstGeom prst="rect">
              <a:avLst/>
            </a:prstGeom>
          </p:spPr>
        </p:pic>
        <p:sp>
          <p:nvSpPr>
            <p:cNvPr id="11" name="Freeform 3"/>
            <p:cNvSpPr/>
            <p:nvPr/>
          </p:nvSpPr>
          <p:spPr>
            <a:xfrm>
              <a:off x="6845300" y="3044311"/>
              <a:ext cx="1930400" cy="2099189"/>
            </a:xfrm>
            <a:custGeom>
              <a:avLst/>
              <a:gdLst/>
              <a:ahLst/>
              <a:cxnLst/>
              <a:rect l="l" t="t" r="r" b="b"/>
              <a:pathLst>
                <a:path w="3367363" h="3910973">
                  <a:moveTo>
                    <a:pt x="0" y="0"/>
                  </a:moveTo>
                  <a:lnTo>
                    <a:pt x="3367362" y="0"/>
                  </a:lnTo>
                  <a:lnTo>
                    <a:pt x="3367362" y="3910973"/>
                  </a:lnTo>
                  <a:lnTo>
                    <a:pt x="0" y="3910973"/>
                  </a:lnTo>
                  <a:lnTo>
                    <a:pt x="0" y="0"/>
                  </a:lnTo>
                  <a:close/>
                </a:path>
              </a:pathLst>
            </a:custGeom>
            <a:blipFill>
              <a:blip r:embed="rId3"/>
              <a:srcRect/>
              <a:stretch>
                <a:fillRect b="-1710"/>
              </a:stretch>
            </a:blipFill>
          </p:spPr>
          <p:txBody>
            <a:bodyPr/>
            <a:lstStyle/>
            <a:p>
              <a:endParaRPr lang="en-US" sz="1200"/>
            </a:p>
          </p:txBody>
        </p:sp>
      </p:grpSp>
    </p:spTree>
    <p:extLst>
      <p:ext uri="{BB962C8B-B14F-4D97-AF65-F5344CB8AC3E}">
        <p14:creationId xmlns:p14="http://schemas.microsoft.com/office/powerpoint/2010/main" val="729837147"/>
      </p:ext>
    </p:extLst>
  </p:cSld>
  <p:clrMapOvr>
    <a:masterClrMapping/>
  </p:clrMapOvr>
  <p:transition spd="med">
    <p:wheel spokes="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37"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outVertic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1452"/>
        <p:cNvGrpSpPr/>
        <p:nvPr/>
      </p:nvGrpSpPr>
      <p:grpSpPr>
        <a:xfrm>
          <a:off x="0" y="0"/>
          <a:ext cx="0" cy="0"/>
          <a:chOff x="0" y="0"/>
          <a:chExt cx="0" cy="0"/>
        </a:xfrm>
      </p:grpSpPr>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279823" y="3162301"/>
            <a:ext cx="2657351" cy="1754284"/>
          </a:xfrm>
          <a:prstGeom prst="rect">
            <a:avLst/>
          </a:prstGeom>
        </p:spPr>
      </p:pic>
      <p:pic>
        <p:nvPicPr>
          <p:cNvPr id="10" name="Picture 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01897" y="3719016"/>
            <a:ext cx="1109403" cy="1154025"/>
          </a:xfrm>
          <a:prstGeom prst="rect">
            <a:avLst/>
          </a:prstGeom>
        </p:spPr>
      </p:pic>
      <p:sp>
        <p:nvSpPr>
          <p:cNvPr id="5" name="Flowchart: Preparation 4"/>
          <p:cNvSpPr/>
          <p:nvPr/>
        </p:nvSpPr>
        <p:spPr>
          <a:xfrm>
            <a:off x="1834965" y="785043"/>
            <a:ext cx="4626429" cy="2806708"/>
          </a:xfrm>
          <a:prstGeom prst="flowChartPreparation">
            <a:avLst/>
          </a:prstGeom>
          <a:solidFill>
            <a:schemeClr val="accent6"/>
          </a:solidFill>
          <a:ln w="19050">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p:cNvSpPr txBox="1"/>
          <p:nvPr/>
        </p:nvSpPr>
        <p:spPr>
          <a:xfrm>
            <a:off x="2647401" y="1265716"/>
            <a:ext cx="3001554" cy="630942"/>
          </a:xfrm>
          <a:prstGeom prst="rect">
            <a:avLst/>
          </a:prstGeom>
          <a:noFill/>
        </p:spPr>
        <p:txBody>
          <a:bodyPr wrap="square" rtlCol="0">
            <a:spAutoFit/>
          </a:bodyPr>
          <a:lstStyle/>
          <a:p>
            <a:pPr algn="ctr"/>
            <a:r>
              <a:rPr lang="en-US" sz="3500" b="1" smtClean="0">
                <a:solidFill>
                  <a:schemeClr val="tx2">
                    <a:lumMod val="50000"/>
                  </a:schemeClr>
                </a:solidFill>
              </a:rPr>
              <a:t>LUYỆN TẬP</a:t>
            </a:r>
            <a:endParaRPr lang="vi-VN" sz="3500" b="1">
              <a:solidFill>
                <a:schemeClr val="tx2">
                  <a:lumMod val="50000"/>
                </a:schemeClr>
              </a:solidFill>
            </a:endParaRPr>
          </a:p>
        </p:txBody>
      </p:sp>
      <p:sp>
        <p:nvSpPr>
          <p:cNvPr id="13" name="TextBox 12"/>
          <p:cNvSpPr txBox="1"/>
          <p:nvPr/>
        </p:nvSpPr>
        <p:spPr>
          <a:xfrm>
            <a:off x="2428961" y="1915805"/>
            <a:ext cx="3438435" cy="1246495"/>
          </a:xfrm>
          <a:prstGeom prst="rect">
            <a:avLst/>
          </a:prstGeom>
          <a:noFill/>
        </p:spPr>
        <p:txBody>
          <a:bodyPr wrap="square" rtlCol="0">
            <a:spAutoFit/>
          </a:bodyPr>
          <a:lstStyle/>
          <a:p>
            <a:pPr algn="ctr">
              <a:lnSpc>
                <a:spcPct val="150000"/>
              </a:lnSpc>
            </a:pPr>
            <a:r>
              <a:rPr lang="en-US" sz="2500" smtClean="0"/>
              <a:t>Nhiệm </a:t>
            </a:r>
            <a:r>
              <a:rPr lang="en-US" sz="2500"/>
              <a:t>vụ B</a:t>
            </a:r>
            <a:r>
              <a:rPr lang="en-US" sz="2500" smtClean="0"/>
              <a:t>: </a:t>
            </a:r>
          </a:p>
          <a:p>
            <a:pPr algn="ctr">
              <a:lnSpc>
                <a:spcPct val="150000"/>
              </a:lnSpc>
            </a:pPr>
            <a:r>
              <a:rPr lang="en-US" sz="2500" smtClean="0"/>
              <a:t>Câu hỏi trắc nghiệm</a:t>
            </a:r>
            <a:endParaRPr lang="en-US" sz="2500"/>
          </a:p>
        </p:txBody>
      </p:sp>
    </p:spTree>
    <p:extLst>
      <p:ext uri="{BB962C8B-B14F-4D97-AF65-F5344CB8AC3E}">
        <p14:creationId xmlns:p14="http://schemas.microsoft.com/office/powerpoint/2010/main" val="231995788"/>
      </p:ext>
    </p:extLst>
  </p:cSld>
  <p:clrMapOvr>
    <a:masterClrMapping/>
  </p:clrMapOvr>
  <mc:AlternateContent xmlns:mc="http://schemas.openxmlformats.org/markup-compatibility/2006" xmlns:p14="http://schemas.microsoft.com/office/powerpoint/2010/main">
    <mc:Choice Requires="p14">
      <p:transition spd="med">
        <p14:flip dir="r"/>
      </p:transition>
    </mc:Choice>
    <mc:Fallback xmlns="">
      <p:transition spd="med">
        <p:fade/>
      </p:transition>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âu hỏi">
            <a:extLst>
              <a:ext uri="{FF2B5EF4-FFF2-40B4-BE49-F238E27FC236}">
                <a16:creationId xmlns:a16="http://schemas.microsoft.com/office/drawing/2014/main" id="{1AB69979-1D5C-6D4F-6590-E0650E70A5B4}"/>
              </a:ext>
            </a:extLst>
          </p:cNvPr>
          <p:cNvSpPr/>
          <p:nvPr/>
        </p:nvSpPr>
        <p:spPr>
          <a:xfrm>
            <a:off x="440496" y="508000"/>
            <a:ext cx="8263007" cy="1305797"/>
          </a:xfrm>
          <a:prstGeom prst="roundRect">
            <a:avLst/>
          </a:prstGeom>
          <a:solidFill>
            <a:schemeClr val="accent6"/>
          </a:solidFill>
          <a:ln w="12700">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vi-VN" sz="2000" noProof="1">
                <a:solidFill>
                  <a:srgbClr val="C00000"/>
                </a:solidFill>
                <a:cs typeface="Arial" panose="020B0604020202020204" pitchFamily="34" charset="0"/>
              </a:rPr>
              <a:t>Câu 1: Để giải quyết bài toán </a:t>
            </a:r>
            <a:r>
              <a:rPr lang="vi-VN" sz="2000" b="1" noProof="1">
                <a:solidFill>
                  <a:srgbClr val="C00000"/>
                </a:solidFill>
                <a:cs typeface="Arial" panose="020B0604020202020204" pitchFamily="34" charset="0"/>
              </a:rPr>
              <a:t>Quản lí tài chính gia đình</a:t>
            </a:r>
            <a:r>
              <a:rPr lang="vi-VN" sz="2000" noProof="1">
                <a:solidFill>
                  <a:srgbClr val="C00000"/>
                </a:solidFill>
                <a:cs typeface="Arial" panose="020B0604020202020204" pitchFamily="34" charset="0"/>
              </a:rPr>
              <a:t>, </a:t>
            </a:r>
            <a:endParaRPr lang="en-US" sz="2000" noProof="1" smtClean="0">
              <a:solidFill>
                <a:srgbClr val="C00000"/>
              </a:solidFill>
              <a:cs typeface="Arial" panose="020B0604020202020204" pitchFamily="34" charset="0"/>
            </a:endParaRPr>
          </a:p>
          <a:p>
            <a:pPr algn="ctr">
              <a:lnSpc>
                <a:spcPct val="150000"/>
              </a:lnSpc>
            </a:pPr>
            <a:r>
              <a:rPr lang="vi-VN" sz="2000" noProof="1" smtClean="0">
                <a:solidFill>
                  <a:srgbClr val="C00000"/>
                </a:solidFill>
                <a:cs typeface="Arial" panose="020B0604020202020204" pitchFamily="34" charset="0"/>
              </a:rPr>
              <a:t>em </a:t>
            </a:r>
            <a:r>
              <a:rPr lang="vi-VN" sz="2000" noProof="1">
                <a:solidFill>
                  <a:srgbClr val="C00000"/>
                </a:solidFill>
                <a:cs typeface="Arial" panose="020B0604020202020204" pitchFamily="34" charset="0"/>
              </a:rPr>
              <a:t>nên sử dụng phần mềm nào?</a:t>
            </a:r>
            <a:endParaRPr lang="vi-VN" sz="2000" noProof="1">
              <a:solidFill>
                <a:srgbClr val="C00000"/>
              </a:solidFill>
              <a:latin typeface="Arial" panose="020B0604020202020204" pitchFamily="34" charset="0"/>
              <a:cs typeface="Arial" panose="020B0604020202020204" pitchFamily="34" charset="0"/>
            </a:endParaRPr>
          </a:p>
        </p:txBody>
      </p:sp>
      <p:sp>
        <p:nvSpPr>
          <p:cNvPr id="10" name="Đáp án đúng">
            <a:extLst>
              <a:ext uri="{FF2B5EF4-FFF2-40B4-BE49-F238E27FC236}">
                <a16:creationId xmlns:a16="http://schemas.microsoft.com/office/drawing/2014/main" id="{2FB644CA-CB55-3594-B5C2-C9F8A867CDF0}"/>
              </a:ext>
            </a:extLst>
          </p:cNvPr>
          <p:cNvSpPr/>
          <p:nvPr/>
        </p:nvSpPr>
        <p:spPr>
          <a:xfrm>
            <a:off x="440496" y="2138042"/>
            <a:ext cx="3943074" cy="1165471"/>
          </a:xfrm>
          <a:prstGeom prst="roundRect">
            <a:avLst/>
          </a:prstGeom>
          <a:solidFill>
            <a:schemeClr val="accent6"/>
          </a:solidFill>
          <a:ln w="12700">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vi-VN" sz="2000" noProof="1">
                <a:solidFill>
                  <a:srgbClr val="000000"/>
                </a:solidFill>
                <a:cs typeface="Arial" panose="020B0604020202020204" pitchFamily="34" charset="0"/>
              </a:rPr>
              <a:t>A. Phần mềm bảng tính.</a:t>
            </a:r>
            <a:endParaRPr lang="vi-VN" sz="2000" noProof="1">
              <a:solidFill>
                <a:srgbClr val="000000"/>
              </a:solidFill>
              <a:latin typeface="Arial" panose="020B0604020202020204" pitchFamily="34" charset="0"/>
              <a:cs typeface="Arial" panose="020B0604020202020204" pitchFamily="34" charset="0"/>
            </a:endParaRPr>
          </a:p>
        </p:txBody>
      </p:sp>
      <p:sp>
        <p:nvSpPr>
          <p:cNvPr id="11" name="Đáp án sai 1">
            <a:extLst>
              <a:ext uri="{FF2B5EF4-FFF2-40B4-BE49-F238E27FC236}">
                <a16:creationId xmlns:a16="http://schemas.microsoft.com/office/drawing/2014/main" id="{30828281-61AD-7A62-0775-C0E24C9C1DEB}"/>
              </a:ext>
            </a:extLst>
          </p:cNvPr>
          <p:cNvSpPr/>
          <p:nvPr/>
        </p:nvSpPr>
        <p:spPr>
          <a:xfrm>
            <a:off x="440496" y="3627758"/>
            <a:ext cx="3943074" cy="1165471"/>
          </a:xfrm>
          <a:prstGeom prst="roundRect">
            <a:avLst/>
          </a:prstGeom>
          <a:solidFill>
            <a:schemeClr val="accent6"/>
          </a:solidFill>
          <a:ln w="12700">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vi-VN" sz="2000" noProof="1">
                <a:solidFill>
                  <a:srgbClr val="000000"/>
                </a:solidFill>
                <a:cs typeface="Arial" panose="020B0604020202020204" pitchFamily="34" charset="0"/>
              </a:rPr>
              <a:t>C. Phần mềm máy tính.</a:t>
            </a:r>
            <a:endParaRPr lang="vi-VN" sz="2000" noProof="1">
              <a:solidFill>
                <a:srgbClr val="000000"/>
              </a:solidFill>
              <a:latin typeface="Arial" panose="020B0604020202020204" pitchFamily="34" charset="0"/>
              <a:cs typeface="Arial" panose="020B0604020202020204" pitchFamily="34" charset="0"/>
            </a:endParaRPr>
          </a:p>
        </p:txBody>
      </p:sp>
      <p:sp>
        <p:nvSpPr>
          <p:cNvPr id="12" name="Đáp án sai 2">
            <a:extLst>
              <a:ext uri="{FF2B5EF4-FFF2-40B4-BE49-F238E27FC236}">
                <a16:creationId xmlns:a16="http://schemas.microsoft.com/office/drawing/2014/main" id="{E6A889FC-D3A7-FA7C-0DE3-0EA076B22F62}"/>
              </a:ext>
            </a:extLst>
          </p:cNvPr>
          <p:cNvSpPr/>
          <p:nvPr/>
        </p:nvSpPr>
        <p:spPr>
          <a:xfrm>
            <a:off x="4760429" y="2138042"/>
            <a:ext cx="3943074" cy="1165471"/>
          </a:xfrm>
          <a:prstGeom prst="roundRect">
            <a:avLst/>
          </a:prstGeom>
          <a:solidFill>
            <a:schemeClr val="accent6"/>
          </a:solidFill>
          <a:ln w="12700">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vi-VN" sz="2000" noProof="1">
                <a:solidFill>
                  <a:srgbClr val="000000"/>
                </a:solidFill>
                <a:cs typeface="Arial" panose="020B0604020202020204" pitchFamily="34" charset="0"/>
              </a:rPr>
              <a:t>B. Phần mềm soạn thảo </a:t>
            </a:r>
            <a:endParaRPr lang="en-US" sz="2000" noProof="1" smtClean="0">
              <a:solidFill>
                <a:srgbClr val="000000"/>
              </a:solidFill>
              <a:cs typeface="Arial" panose="020B0604020202020204" pitchFamily="34" charset="0"/>
            </a:endParaRPr>
          </a:p>
          <a:p>
            <a:pPr algn="ctr">
              <a:lnSpc>
                <a:spcPct val="150000"/>
              </a:lnSpc>
            </a:pPr>
            <a:r>
              <a:rPr lang="vi-VN" sz="2000" noProof="1" smtClean="0">
                <a:solidFill>
                  <a:srgbClr val="000000"/>
                </a:solidFill>
                <a:cs typeface="Arial" panose="020B0604020202020204" pitchFamily="34" charset="0"/>
              </a:rPr>
              <a:t>văn </a:t>
            </a:r>
            <a:r>
              <a:rPr lang="vi-VN" sz="2000" noProof="1">
                <a:solidFill>
                  <a:srgbClr val="000000"/>
                </a:solidFill>
                <a:cs typeface="Arial" panose="020B0604020202020204" pitchFamily="34" charset="0"/>
              </a:rPr>
              <a:t>bản.</a:t>
            </a:r>
            <a:endParaRPr lang="vi-VN" sz="2000" noProof="1">
              <a:solidFill>
                <a:srgbClr val="000000"/>
              </a:solidFill>
              <a:latin typeface="Arial" panose="020B0604020202020204" pitchFamily="34" charset="0"/>
              <a:cs typeface="Arial" panose="020B0604020202020204" pitchFamily="34" charset="0"/>
            </a:endParaRPr>
          </a:p>
        </p:txBody>
      </p:sp>
      <p:sp>
        <p:nvSpPr>
          <p:cNvPr id="13" name="Đáp án sai 3">
            <a:extLst>
              <a:ext uri="{FF2B5EF4-FFF2-40B4-BE49-F238E27FC236}">
                <a16:creationId xmlns:a16="http://schemas.microsoft.com/office/drawing/2014/main" id="{39170EEF-8452-D761-9524-3629836006CB}"/>
              </a:ext>
            </a:extLst>
          </p:cNvPr>
          <p:cNvSpPr/>
          <p:nvPr/>
        </p:nvSpPr>
        <p:spPr>
          <a:xfrm>
            <a:off x="4760428" y="3627758"/>
            <a:ext cx="3943074" cy="1165471"/>
          </a:xfrm>
          <a:prstGeom prst="roundRect">
            <a:avLst/>
          </a:prstGeom>
          <a:solidFill>
            <a:schemeClr val="accent6"/>
          </a:solidFill>
          <a:ln w="12700">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vi-VN" sz="2000" noProof="1">
                <a:solidFill>
                  <a:srgbClr val="000000"/>
                </a:solidFill>
                <a:cs typeface="Arial" panose="020B0604020202020204" pitchFamily="34" charset="0"/>
              </a:rPr>
              <a:t>D. Phần mềm tạo bài </a:t>
            </a:r>
            <a:endParaRPr lang="en-US" sz="2000" noProof="1" smtClean="0">
              <a:solidFill>
                <a:srgbClr val="000000"/>
              </a:solidFill>
              <a:cs typeface="Arial" panose="020B0604020202020204" pitchFamily="34" charset="0"/>
            </a:endParaRPr>
          </a:p>
          <a:p>
            <a:pPr algn="ctr">
              <a:lnSpc>
                <a:spcPct val="150000"/>
              </a:lnSpc>
            </a:pPr>
            <a:r>
              <a:rPr lang="vi-VN" sz="2000" noProof="1" smtClean="0">
                <a:solidFill>
                  <a:srgbClr val="000000"/>
                </a:solidFill>
                <a:cs typeface="Arial" panose="020B0604020202020204" pitchFamily="34" charset="0"/>
              </a:rPr>
              <a:t>trình </a:t>
            </a:r>
            <a:r>
              <a:rPr lang="vi-VN" sz="2000" noProof="1">
                <a:solidFill>
                  <a:srgbClr val="000000"/>
                </a:solidFill>
                <a:cs typeface="Arial" panose="020B0604020202020204" pitchFamily="34" charset="0"/>
              </a:rPr>
              <a:t>chiếu.</a:t>
            </a:r>
            <a:endParaRPr lang="vi-VN" sz="2000" noProof="1">
              <a:solidFill>
                <a:srgbClr val="000000"/>
              </a:solidFill>
              <a:latin typeface="Arial" panose="020B0604020202020204" pitchFamily="34" charset="0"/>
              <a:cs typeface="Arial" panose="020B0604020202020204" pitchFamily="34" charset="0"/>
            </a:endParaRPr>
          </a:p>
        </p:txBody>
      </p:sp>
      <p:sp>
        <p:nvSpPr>
          <p:cNvPr id="14" name="Đáp án đúng">
            <a:extLst>
              <a:ext uri="{FF2B5EF4-FFF2-40B4-BE49-F238E27FC236}">
                <a16:creationId xmlns:a16="http://schemas.microsoft.com/office/drawing/2014/main" id="{73F5B725-A6FC-F5A2-F2A4-6047B0B0A3CC}"/>
              </a:ext>
            </a:extLst>
          </p:cNvPr>
          <p:cNvSpPr/>
          <p:nvPr/>
        </p:nvSpPr>
        <p:spPr>
          <a:xfrm>
            <a:off x="440496" y="2138041"/>
            <a:ext cx="3943074" cy="1165471"/>
          </a:xfrm>
          <a:prstGeom prst="roundRect">
            <a:avLst/>
          </a:prstGeom>
          <a:solidFill>
            <a:schemeClr val="tx2">
              <a:lumMod val="40000"/>
              <a:lumOff val="60000"/>
            </a:schemeClr>
          </a:solidFill>
          <a:ln w="12700">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vi-VN" sz="2000" noProof="1">
                <a:solidFill>
                  <a:srgbClr val="000000"/>
                </a:solidFill>
                <a:cs typeface="Arial" panose="020B0604020202020204" pitchFamily="34" charset="0"/>
              </a:rPr>
              <a:t>A. Phần mềm bảng tính.</a:t>
            </a:r>
          </a:p>
        </p:txBody>
      </p:sp>
    </p:spTree>
    <p:extLst>
      <p:ext uri="{BB962C8B-B14F-4D97-AF65-F5344CB8AC3E}">
        <p14:creationId xmlns:p14="http://schemas.microsoft.com/office/powerpoint/2010/main" val="3650866551"/>
      </p:ext>
    </p:extLst>
  </p:cSld>
  <p:clrMapOvr>
    <a:masterClrMapping/>
  </p:clrMapOvr>
  <p:transition spd="med">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arn(inVertical)">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barn(inVertical)">
                                      <p:cBhvr>
                                        <p:cTn id="12" dur="500"/>
                                        <p:tgtEl>
                                          <p:spTgt spid="10"/>
                                        </p:tgtEl>
                                      </p:cBhvr>
                                    </p:animEffect>
                                  </p:childTnLst>
                                </p:cTn>
                              </p:par>
                              <p:par>
                                <p:cTn id="13" presetID="16" presetClass="entr" presetSubtype="21"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barn(inVertical)">
                                      <p:cBhvr>
                                        <p:cTn id="15" dur="500"/>
                                        <p:tgtEl>
                                          <p:spTgt spid="11"/>
                                        </p:tgtEl>
                                      </p:cBhvr>
                                    </p:animEffect>
                                  </p:childTnLst>
                                </p:cTn>
                              </p:par>
                              <p:par>
                                <p:cTn id="16" presetID="16" presetClass="entr" presetSubtype="21" fill="hold" grpId="0" nodeType="withEffect">
                                  <p:stCondLst>
                                    <p:cond delay="0"/>
                                  </p:stCondLst>
                                  <p:childTnLst>
                                    <p:set>
                                      <p:cBhvr>
                                        <p:cTn id="17" dur="1" fill="hold">
                                          <p:stCondLst>
                                            <p:cond delay="0"/>
                                          </p:stCondLst>
                                        </p:cTn>
                                        <p:tgtEl>
                                          <p:spTgt spid="12"/>
                                        </p:tgtEl>
                                        <p:attrNameLst>
                                          <p:attrName>style.visibility</p:attrName>
                                        </p:attrNameLst>
                                      </p:cBhvr>
                                      <p:to>
                                        <p:strVal val="visible"/>
                                      </p:to>
                                    </p:set>
                                    <p:animEffect transition="in" filter="barn(inVertical)">
                                      <p:cBhvr>
                                        <p:cTn id="18" dur="500"/>
                                        <p:tgtEl>
                                          <p:spTgt spid="12"/>
                                        </p:tgtEl>
                                      </p:cBhvr>
                                    </p:animEffect>
                                  </p:childTnLst>
                                </p:cTn>
                              </p:par>
                              <p:par>
                                <p:cTn id="19" presetID="16" presetClass="entr" presetSubtype="21" fill="hold" grpId="0" nodeType="withEffect">
                                  <p:stCondLst>
                                    <p:cond delay="0"/>
                                  </p:stCondLst>
                                  <p:childTnLst>
                                    <p:set>
                                      <p:cBhvr>
                                        <p:cTn id="20" dur="1" fill="hold">
                                          <p:stCondLst>
                                            <p:cond delay="0"/>
                                          </p:stCondLst>
                                        </p:cTn>
                                        <p:tgtEl>
                                          <p:spTgt spid="13"/>
                                        </p:tgtEl>
                                        <p:attrNameLst>
                                          <p:attrName>style.visibility</p:attrName>
                                        </p:attrNameLst>
                                      </p:cBhvr>
                                      <p:to>
                                        <p:strVal val="visible"/>
                                      </p:to>
                                    </p:set>
                                    <p:animEffect transition="in" filter="barn(inVertical)">
                                      <p:cBhvr>
                                        <p:cTn id="21" dur="500"/>
                                        <p:tgtEl>
                                          <p:spTgt spid="13"/>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8" fill="hold" grpId="0" nodeType="clickEffect">
                                  <p:stCondLst>
                                    <p:cond delay="0"/>
                                  </p:stCondLst>
                                  <p:childTnLst>
                                    <p:set>
                                      <p:cBhvr>
                                        <p:cTn id="25" dur="1" fill="hold">
                                          <p:stCondLst>
                                            <p:cond delay="0"/>
                                          </p:stCondLst>
                                        </p:cTn>
                                        <p:tgtEl>
                                          <p:spTgt spid="14"/>
                                        </p:tgtEl>
                                        <p:attrNameLst>
                                          <p:attrName>style.visibility</p:attrName>
                                        </p:attrNameLst>
                                      </p:cBhvr>
                                      <p:to>
                                        <p:strVal val="visible"/>
                                      </p:to>
                                    </p:set>
                                    <p:animEffect transition="in" filter="wipe(left)">
                                      <p:cBhvr>
                                        <p:cTn id="26"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P spid="12" grpId="0" animBg="1"/>
      <p:bldP spid="13" grpId="0" animBg="1"/>
      <p:bldP spid="14"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âu hỏi">
            <a:extLst>
              <a:ext uri="{FF2B5EF4-FFF2-40B4-BE49-F238E27FC236}">
                <a16:creationId xmlns:a16="http://schemas.microsoft.com/office/drawing/2014/main" id="{1AB69979-1D5C-6D4F-6590-E0650E70A5B4}"/>
              </a:ext>
            </a:extLst>
          </p:cNvPr>
          <p:cNvSpPr/>
          <p:nvPr/>
        </p:nvSpPr>
        <p:spPr>
          <a:xfrm>
            <a:off x="440496" y="508000"/>
            <a:ext cx="8263007" cy="1305797"/>
          </a:xfrm>
          <a:prstGeom prst="roundRect">
            <a:avLst/>
          </a:prstGeom>
          <a:solidFill>
            <a:schemeClr val="accent6"/>
          </a:solidFill>
          <a:ln w="12700">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vi-VN" sz="2000" noProof="1">
                <a:solidFill>
                  <a:srgbClr val="C00000"/>
                </a:solidFill>
                <a:cs typeface="Arial" panose="020B0604020202020204" pitchFamily="34" charset="0"/>
              </a:rPr>
              <a:t>Câu 2: Tên của phần mềm bảng tính là</a:t>
            </a:r>
            <a:endParaRPr lang="vi-VN" sz="2000" noProof="1">
              <a:solidFill>
                <a:srgbClr val="C00000"/>
              </a:solidFill>
              <a:latin typeface="Arial" panose="020B0604020202020204" pitchFamily="34" charset="0"/>
              <a:cs typeface="Arial" panose="020B0604020202020204" pitchFamily="34" charset="0"/>
            </a:endParaRPr>
          </a:p>
        </p:txBody>
      </p:sp>
      <p:sp>
        <p:nvSpPr>
          <p:cNvPr id="10" name="Đáp án đúng">
            <a:extLst>
              <a:ext uri="{FF2B5EF4-FFF2-40B4-BE49-F238E27FC236}">
                <a16:creationId xmlns:a16="http://schemas.microsoft.com/office/drawing/2014/main" id="{2FB644CA-CB55-3594-B5C2-C9F8A867CDF0}"/>
              </a:ext>
            </a:extLst>
          </p:cNvPr>
          <p:cNvSpPr/>
          <p:nvPr/>
        </p:nvSpPr>
        <p:spPr>
          <a:xfrm>
            <a:off x="440496" y="2138042"/>
            <a:ext cx="3943074" cy="1165471"/>
          </a:xfrm>
          <a:prstGeom prst="roundRect">
            <a:avLst/>
          </a:prstGeom>
          <a:solidFill>
            <a:schemeClr val="accent6"/>
          </a:solidFill>
          <a:ln w="12700">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vi-VN" sz="2000" noProof="1">
                <a:solidFill>
                  <a:srgbClr val="000000"/>
                </a:solidFill>
                <a:cs typeface="Arial" panose="020B0604020202020204" pitchFamily="34" charset="0"/>
              </a:rPr>
              <a:t>A. Microsoft PowerPoint.</a:t>
            </a:r>
            <a:endParaRPr lang="vi-VN" sz="2000" noProof="1">
              <a:solidFill>
                <a:srgbClr val="000000"/>
              </a:solidFill>
              <a:latin typeface="Arial" panose="020B0604020202020204" pitchFamily="34" charset="0"/>
              <a:cs typeface="Arial" panose="020B0604020202020204" pitchFamily="34" charset="0"/>
            </a:endParaRPr>
          </a:p>
        </p:txBody>
      </p:sp>
      <p:sp>
        <p:nvSpPr>
          <p:cNvPr id="11" name="Đáp án sai 1">
            <a:extLst>
              <a:ext uri="{FF2B5EF4-FFF2-40B4-BE49-F238E27FC236}">
                <a16:creationId xmlns:a16="http://schemas.microsoft.com/office/drawing/2014/main" id="{30828281-61AD-7A62-0775-C0E24C9C1DEB}"/>
              </a:ext>
            </a:extLst>
          </p:cNvPr>
          <p:cNvSpPr/>
          <p:nvPr/>
        </p:nvSpPr>
        <p:spPr>
          <a:xfrm>
            <a:off x="440496" y="3627758"/>
            <a:ext cx="3943074" cy="1165471"/>
          </a:xfrm>
          <a:prstGeom prst="roundRect">
            <a:avLst/>
          </a:prstGeom>
          <a:solidFill>
            <a:schemeClr val="accent6"/>
          </a:solidFill>
          <a:ln w="12700">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vi-VN" sz="2000" noProof="1">
                <a:solidFill>
                  <a:srgbClr val="000000"/>
                </a:solidFill>
                <a:cs typeface="Arial" panose="020B0604020202020204" pitchFamily="34" charset="0"/>
              </a:rPr>
              <a:t>C. Microsoft Excel.</a:t>
            </a:r>
            <a:endParaRPr lang="vi-VN" sz="2000" noProof="1">
              <a:solidFill>
                <a:srgbClr val="000000"/>
              </a:solidFill>
              <a:latin typeface="Arial" panose="020B0604020202020204" pitchFamily="34" charset="0"/>
              <a:cs typeface="Arial" panose="020B0604020202020204" pitchFamily="34" charset="0"/>
            </a:endParaRPr>
          </a:p>
        </p:txBody>
      </p:sp>
      <p:sp>
        <p:nvSpPr>
          <p:cNvPr id="12" name="Đáp án sai 2">
            <a:extLst>
              <a:ext uri="{FF2B5EF4-FFF2-40B4-BE49-F238E27FC236}">
                <a16:creationId xmlns:a16="http://schemas.microsoft.com/office/drawing/2014/main" id="{E6A889FC-D3A7-FA7C-0DE3-0EA076B22F62}"/>
              </a:ext>
            </a:extLst>
          </p:cNvPr>
          <p:cNvSpPr/>
          <p:nvPr/>
        </p:nvSpPr>
        <p:spPr>
          <a:xfrm>
            <a:off x="4760429" y="2138042"/>
            <a:ext cx="3943074" cy="1165471"/>
          </a:xfrm>
          <a:prstGeom prst="roundRect">
            <a:avLst/>
          </a:prstGeom>
          <a:solidFill>
            <a:schemeClr val="accent6"/>
          </a:solidFill>
          <a:ln w="12700">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vi-VN" sz="2000" noProof="1">
                <a:solidFill>
                  <a:srgbClr val="000000"/>
                </a:solidFill>
                <a:cs typeface="Arial" panose="020B0604020202020204" pitchFamily="34" charset="0"/>
              </a:rPr>
              <a:t>B. Microsoft Word.</a:t>
            </a:r>
            <a:endParaRPr lang="vi-VN" sz="2000" noProof="1">
              <a:solidFill>
                <a:srgbClr val="000000"/>
              </a:solidFill>
              <a:latin typeface="Arial" panose="020B0604020202020204" pitchFamily="34" charset="0"/>
              <a:cs typeface="Arial" panose="020B0604020202020204" pitchFamily="34" charset="0"/>
            </a:endParaRPr>
          </a:p>
        </p:txBody>
      </p:sp>
      <p:sp>
        <p:nvSpPr>
          <p:cNvPr id="13" name="Đáp án sai 3">
            <a:extLst>
              <a:ext uri="{FF2B5EF4-FFF2-40B4-BE49-F238E27FC236}">
                <a16:creationId xmlns:a16="http://schemas.microsoft.com/office/drawing/2014/main" id="{39170EEF-8452-D761-9524-3629836006CB}"/>
              </a:ext>
            </a:extLst>
          </p:cNvPr>
          <p:cNvSpPr/>
          <p:nvPr/>
        </p:nvSpPr>
        <p:spPr>
          <a:xfrm>
            <a:off x="4760428" y="3627758"/>
            <a:ext cx="3943074" cy="1165471"/>
          </a:xfrm>
          <a:prstGeom prst="roundRect">
            <a:avLst/>
          </a:prstGeom>
          <a:solidFill>
            <a:schemeClr val="accent6"/>
          </a:solidFill>
          <a:ln w="12700">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vi-VN" sz="2000" noProof="1">
                <a:solidFill>
                  <a:srgbClr val="000000"/>
                </a:solidFill>
                <a:cs typeface="Arial" panose="020B0604020202020204" pitchFamily="34" charset="0"/>
              </a:rPr>
              <a:t>D. Microsoft OneNote.</a:t>
            </a:r>
            <a:endParaRPr lang="vi-VN" sz="2000" noProof="1">
              <a:solidFill>
                <a:srgbClr val="000000"/>
              </a:solidFill>
              <a:latin typeface="Arial" panose="020B0604020202020204" pitchFamily="34" charset="0"/>
              <a:cs typeface="Arial" panose="020B0604020202020204" pitchFamily="34" charset="0"/>
            </a:endParaRPr>
          </a:p>
        </p:txBody>
      </p:sp>
      <p:sp>
        <p:nvSpPr>
          <p:cNvPr id="14" name="Đáp án đúng">
            <a:extLst>
              <a:ext uri="{FF2B5EF4-FFF2-40B4-BE49-F238E27FC236}">
                <a16:creationId xmlns:a16="http://schemas.microsoft.com/office/drawing/2014/main" id="{73F5B725-A6FC-F5A2-F2A4-6047B0B0A3CC}"/>
              </a:ext>
            </a:extLst>
          </p:cNvPr>
          <p:cNvSpPr/>
          <p:nvPr/>
        </p:nvSpPr>
        <p:spPr>
          <a:xfrm>
            <a:off x="440496" y="3627758"/>
            <a:ext cx="3943074" cy="1165471"/>
          </a:xfrm>
          <a:prstGeom prst="roundRect">
            <a:avLst/>
          </a:prstGeom>
          <a:solidFill>
            <a:schemeClr val="tx2">
              <a:lumMod val="40000"/>
              <a:lumOff val="60000"/>
            </a:schemeClr>
          </a:solidFill>
          <a:ln w="12700">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vi-VN" sz="2000" noProof="1">
                <a:solidFill>
                  <a:srgbClr val="000000"/>
                </a:solidFill>
                <a:cs typeface="Arial" panose="020B0604020202020204" pitchFamily="34" charset="0"/>
              </a:rPr>
              <a:t>C. Microsoft Excel.</a:t>
            </a:r>
          </a:p>
        </p:txBody>
      </p:sp>
    </p:spTree>
    <p:extLst>
      <p:ext uri="{BB962C8B-B14F-4D97-AF65-F5344CB8AC3E}">
        <p14:creationId xmlns:p14="http://schemas.microsoft.com/office/powerpoint/2010/main" val="1621204618"/>
      </p:ext>
    </p:extLst>
  </p:cSld>
  <p:clrMapOvr>
    <a:masterClrMapping/>
  </p:clrMapOvr>
  <p:transition spd="med">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arn(inVertical)">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barn(inVertical)">
                                      <p:cBhvr>
                                        <p:cTn id="12" dur="500"/>
                                        <p:tgtEl>
                                          <p:spTgt spid="10"/>
                                        </p:tgtEl>
                                      </p:cBhvr>
                                    </p:animEffect>
                                  </p:childTnLst>
                                </p:cTn>
                              </p:par>
                              <p:par>
                                <p:cTn id="13" presetID="16" presetClass="entr" presetSubtype="21"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barn(inVertical)">
                                      <p:cBhvr>
                                        <p:cTn id="15" dur="500"/>
                                        <p:tgtEl>
                                          <p:spTgt spid="11"/>
                                        </p:tgtEl>
                                      </p:cBhvr>
                                    </p:animEffect>
                                  </p:childTnLst>
                                </p:cTn>
                              </p:par>
                              <p:par>
                                <p:cTn id="16" presetID="16" presetClass="entr" presetSubtype="21" fill="hold" grpId="0" nodeType="withEffect">
                                  <p:stCondLst>
                                    <p:cond delay="0"/>
                                  </p:stCondLst>
                                  <p:childTnLst>
                                    <p:set>
                                      <p:cBhvr>
                                        <p:cTn id="17" dur="1" fill="hold">
                                          <p:stCondLst>
                                            <p:cond delay="0"/>
                                          </p:stCondLst>
                                        </p:cTn>
                                        <p:tgtEl>
                                          <p:spTgt spid="12"/>
                                        </p:tgtEl>
                                        <p:attrNameLst>
                                          <p:attrName>style.visibility</p:attrName>
                                        </p:attrNameLst>
                                      </p:cBhvr>
                                      <p:to>
                                        <p:strVal val="visible"/>
                                      </p:to>
                                    </p:set>
                                    <p:animEffect transition="in" filter="barn(inVertical)">
                                      <p:cBhvr>
                                        <p:cTn id="18" dur="500"/>
                                        <p:tgtEl>
                                          <p:spTgt spid="12"/>
                                        </p:tgtEl>
                                      </p:cBhvr>
                                    </p:animEffect>
                                  </p:childTnLst>
                                </p:cTn>
                              </p:par>
                              <p:par>
                                <p:cTn id="19" presetID="16" presetClass="entr" presetSubtype="21" fill="hold" grpId="0" nodeType="withEffect">
                                  <p:stCondLst>
                                    <p:cond delay="0"/>
                                  </p:stCondLst>
                                  <p:childTnLst>
                                    <p:set>
                                      <p:cBhvr>
                                        <p:cTn id="20" dur="1" fill="hold">
                                          <p:stCondLst>
                                            <p:cond delay="0"/>
                                          </p:stCondLst>
                                        </p:cTn>
                                        <p:tgtEl>
                                          <p:spTgt spid="13"/>
                                        </p:tgtEl>
                                        <p:attrNameLst>
                                          <p:attrName>style.visibility</p:attrName>
                                        </p:attrNameLst>
                                      </p:cBhvr>
                                      <p:to>
                                        <p:strVal val="visible"/>
                                      </p:to>
                                    </p:set>
                                    <p:animEffect transition="in" filter="barn(inVertical)">
                                      <p:cBhvr>
                                        <p:cTn id="21" dur="500"/>
                                        <p:tgtEl>
                                          <p:spTgt spid="13"/>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8" fill="hold" grpId="0" nodeType="clickEffect">
                                  <p:stCondLst>
                                    <p:cond delay="0"/>
                                  </p:stCondLst>
                                  <p:childTnLst>
                                    <p:set>
                                      <p:cBhvr>
                                        <p:cTn id="25" dur="1" fill="hold">
                                          <p:stCondLst>
                                            <p:cond delay="0"/>
                                          </p:stCondLst>
                                        </p:cTn>
                                        <p:tgtEl>
                                          <p:spTgt spid="14"/>
                                        </p:tgtEl>
                                        <p:attrNameLst>
                                          <p:attrName>style.visibility</p:attrName>
                                        </p:attrNameLst>
                                      </p:cBhvr>
                                      <p:to>
                                        <p:strVal val="visible"/>
                                      </p:to>
                                    </p:set>
                                    <p:animEffect transition="in" filter="wipe(left)">
                                      <p:cBhvr>
                                        <p:cTn id="26"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P spid="12" grpId="0" animBg="1"/>
      <p:bldP spid="13" grpId="0" animBg="1"/>
      <p:bldP spid="14"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âu hỏi">
            <a:extLst>
              <a:ext uri="{FF2B5EF4-FFF2-40B4-BE49-F238E27FC236}">
                <a16:creationId xmlns:a16="http://schemas.microsoft.com/office/drawing/2014/main" id="{1AB69979-1D5C-6D4F-6590-E0650E70A5B4}"/>
              </a:ext>
            </a:extLst>
          </p:cNvPr>
          <p:cNvSpPr/>
          <p:nvPr/>
        </p:nvSpPr>
        <p:spPr>
          <a:xfrm>
            <a:off x="440496" y="508000"/>
            <a:ext cx="8263007" cy="1305797"/>
          </a:xfrm>
          <a:prstGeom prst="roundRect">
            <a:avLst/>
          </a:prstGeom>
          <a:solidFill>
            <a:schemeClr val="accent6"/>
          </a:solidFill>
          <a:ln w="12700">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vi-VN" sz="2000" noProof="1">
                <a:solidFill>
                  <a:srgbClr val="C00000"/>
                </a:solidFill>
                <a:cs typeface="Arial" panose="020B0604020202020204" pitchFamily="34" charset="0"/>
              </a:rPr>
              <a:t>Câu 3: Tệp bảng tính có phần mở rộng là gì?</a:t>
            </a:r>
            <a:endParaRPr lang="vi-VN" sz="2000" noProof="1">
              <a:solidFill>
                <a:srgbClr val="C00000"/>
              </a:solidFill>
              <a:latin typeface="Arial" panose="020B0604020202020204" pitchFamily="34" charset="0"/>
              <a:cs typeface="Arial" panose="020B0604020202020204" pitchFamily="34" charset="0"/>
            </a:endParaRPr>
          </a:p>
        </p:txBody>
      </p:sp>
      <p:sp>
        <p:nvSpPr>
          <p:cNvPr id="10" name="Đáp án đúng">
            <a:extLst>
              <a:ext uri="{FF2B5EF4-FFF2-40B4-BE49-F238E27FC236}">
                <a16:creationId xmlns:a16="http://schemas.microsoft.com/office/drawing/2014/main" id="{2FB644CA-CB55-3594-B5C2-C9F8A867CDF0}"/>
              </a:ext>
            </a:extLst>
          </p:cNvPr>
          <p:cNvSpPr/>
          <p:nvPr/>
        </p:nvSpPr>
        <p:spPr>
          <a:xfrm>
            <a:off x="440496" y="2138042"/>
            <a:ext cx="3943074" cy="1165471"/>
          </a:xfrm>
          <a:prstGeom prst="roundRect">
            <a:avLst/>
          </a:prstGeom>
          <a:solidFill>
            <a:schemeClr val="accent6"/>
          </a:solidFill>
          <a:ln w="12700">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vi-VN" sz="2000" noProof="1">
                <a:solidFill>
                  <a:srgbClr val="000000"/>
                </a:solidFill>
                <a:cs typeface="Arial" panose="020B0604020202020204" pitchFamily="34" charset="0"/>
              </a:rPr>
              <a:t>A. .docx.</a:t>
            </a:r>
            <a:endParaRPr lang="vi-VN" sz="2000" noProof="1">
              <a:solidFill>
                <a:srgbClr val="000000"/>
              </a:solidFill>
              <a:latin typeface="Arial" panose="020B0604020202020204" pitchFamily="34" charset="0"/>
              <a:cs typeface="Arial" panose="020B0604020202020204" pitchFamily="34" charset="0"/>
            </a:endParaRPr>
          </a:p>
        </p:txBody>
      </p:sp>
      <p:sp>
        <p:nvSpPr>
          <p:cNvPr id="11" name="Đáp án sai 1">
            <a:extLst>
              <a:ext uri="{FF2B5EF4-FFF2-40B4-BE49-F238E27FC236}">
                <a16:creationId xmlns:a16="http://schemas.microsoft.com/office/drawing/2014/main" id="{30828281-61AD-7A62-0775-C0E24C9C1DEB}"/>
              </a:ext>
            </a:extLst>
          </p:cNvPr>
          <p:cNvSpPr/>
          <p:nvPr/>
        </p:nvSpPr>
        <p:spPr>
          <a:xfrm>
            <a:off x="440496" y="3627758"/>
            <a:ext cx="3943074" cy="1165471"/>
          </a:xfrm>
          <a:prstGeom prst="roundRect">
            <a:avLst/>
          </a:prstGeom>
          <a:solidFill>
            <a:schemeClr val="accent6"/>
          </a:solidFill>
          <a:ln w="12700">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vi-VN" sz="2000" noProof="1">
                <a:solidFill>
                  <a:srgbClr val="000000"/>
                </a:solidFill>
                <a:cs typeface="Arial" panose="020B0604020202020204" pitchFamily="34" charset="0"/>
              </a:rPr>
              <a:t>C. .xml.</a:t>
            </a:r>
            <a:endParaRPr lang="vi-VN" sz="2000" noProof="1">
              <a:solidFill>
                <a:srgbClr val="000000"/>
              </a:solidFill>
              <a:latin typeface="Arial" panose="020B0604020202020204" pitchFamily="34" charset="0"/>
              <a:cs typeface="Arial" panose="020B0604020202020204" pitchFamily="34" charset="0"/>
            </a:endParaRPr>
          </a:p>
        </p:txBody>
      </p:sp>
      <p:sp>
        <p:nvSpPr>
          <p:cNvPr id="12" name="Đáp án sai 2">
            <a:extLst>
              <a:ext uri="{FF2B5EF4-FFF2-40B4-BE49-F238E27FC236}">
                <a16:creationId xmlns:a16="http://schemas.microsoft.com/office/drawing/2014/main" id="{E6A889FC-D3A7-FA7C-0DE3-0EA076B22F62}"/>
              </a:ext>
            </a:extLst>
          </p:cNvPr>
          <p:cNvSpPr/>
          <p:nvPr/>
        </p:nvSpPr>
        <p:spPr>
          <a:xfrm>
            <a:off x="4760429" y="2138042"/>
            <a:ext cx="3943074" cy="1165471"/>
          </a:xfrm>
          <a:prstGeom prst="roundRect">
            <a:avLst/>
          </a:prstGeom>
          <a:solidFill>
            <a:schemeClr val="accent6"/>
          </a:solidFill>
          <a:ln w="12700">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vi-VN" sz="2000" noProof="1">
                <a:solidFill>
                  <a:srgbClr val="000000"/>
                </a:solidFill>
                <a:cs typeface="Arial" panose="020B0604020202020204" pitchFamily="34" charset="0"/>
              </a:rPr>
              <a:t>B. .pptx.</a:t>
            </a:r>
            <a:endParaRPr lang="vi-VN" sz="2000" noProof="1">
              <a:solidFill>
                <a:srgbClr val="000000"/>
              </a:solidFill>
              <a:latin typeface="Arial" panose="020B0604020202020204" pitchFamily="34" charset="0"/>
              <a:cs typeface="Arial" panose="020B0604020202020204" pitchFamily="34" charset="0"/>
            </a:endParaRPr>
          </a:p>
        </p:txBody>
      </p:sp>
      <p:sp>
        <p:nvSpPr>
          <p:cNvPr id="13" name="Đáp án sai 3">
            <a:extLst>
              <a:ext uri="{FF2B5EF4-FFF2-40B4-BE49-F238E27FC236}">
                <a16:creationId xmlns:a16="http://schemas.microsoft.com/office/drawing/2014/main" id="{39170EEF-8452-D761-9524-3629836006CB}"/>
              </a:ext>
            </a:extLst>
          </p:cNvPr>
          <p:cNvSpPr/>
          <p:nvPr/>
        </p:nvSpPr>
        <p:spPr>
          <a:xfrm>
            <a:off x="4760428" y="3627758"/>
            <a:ext cx="3943074" cy="1165471"/>
          </a:xfrm>
          <a:prstGeom prst="roundRect">
            <a:avLst/>
          </a:prstGeom>
          <a:solidFill>
            <a:schemeClr val="accent6"/>
          </a:solidFill>
          <a:ln w="12700">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vi-VN" sz="2000" noProof="1">
                <a:solidFill>
                  <a:srgbClr val="000000"/>
                </a:solidFill>
                <a:cs typeface="Arial" panose="020B0604020202020204" pitchFamily="34" charset="0"/>
              </a:rPr>
              <a:t>D. </a:t>
            </a:r>
            <a:r>
              <a:rPr lang="vi-VN" sz="2000" noProof="1" smtClean="0">
                <a:solidFill>
                  <a:srgbClr val="000000"/>
                </a:solidFill>
                <a:cs typeface="Arial" panose="020B0604020202020204" pitchFamily="34" charset="0"/>
              </a:rPr>
              <a:t>xlsx</a:t>
            </a:r>
            <a:r>
              <a:rPr lang="en-US" sz="2000" noProof="1" smtClean="0">
                <a:solidFill>
                  <a:srgbClr val="000000"/>
                </a:solidFill>
                <a:cs typeface="Arial" panose="020B0604020202020204" pitchFamily="34" charset="0"/>
              </a:rPr>
              <a:t>.</a:t>
            </a:r>
            <a:endParaRPr lang="vi-VN" sz="2000" noProof="1">
              <a:solidFill>
                <a:srgbClr val="000000"/>
              </a:solidFill>
              <a:latin typeface="Arial" panose="020B0604020202020204" pitchFamily="34" charset="0"/>
              <a:cs typeface="Arial" panose="020B0604020202020204" pitchFamily="34" charset="0"/>
            </a:endParaRPr>
          </a:p>
        </p:txBody>
      </p:sp>
      <p:sp>
        <p:nvSpPr>
          <p:cNvPr id="14" name="Đáp án đúng">
            <a:extLst>
              <a:ext uri="{FF2B5EF4-FFF2-40B4-BE49-F238E27FC236}">
                <a16:creationId xmlns:a16="http://schemas.microsoft.com/office/drawing/2014/main" id="{73F5B725-A6FC-F5A2-F2A4-6047B0B0A3CC}"/>
              </a:ext>
            </a:extLst>
          </p:cNvPr>
          <p:cNvSpPr/>
          <p:nvPr/>
        </p:nvSpPr>
        <p:spPr>
          <a:xfrm>
            <a:off x="4760428" y="3627758"/>
            <a:ext cx="3943074" cy="1165471"/>
          </a:xfrm>
          <a:prstGeom prst="roundRect">
            <a:avLst/>
          </a:prstGeom>
          <a:solidFill>
            <a:schemeClr val="tx2">
              <a:lumMod val="40000"/>
              <a:lumOff val="60000"/>
            </a:schemeClr>
          </a:solidFill>
          <a:ln w="12700">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vi-VN" sz="2000" noProof="1">
                <a:solidFill>
                  <a:srgbClr val="000000"/>
                </a:solidFill>
                <a:cs typeface="Arial" panose="020B0604020202020204" pitchFamily="34" charset="0"/>
              </a:rPr>
              <a:t>D. xlsx.</a:t>
            </a:r>
          </a:p>
        </p:txBody>
      </p:sp>
    </p:spTree>
    <p:extLst>
      <p:ext uri="{BB962C8B-B14F-4D97-AF65-F5344CB8AC3E}">
        <p14:creationId xmlns:p14="http://schemas.microsoft.com/office/powerpoint/2010/main" val="4268606110"/>
      </p:ext>
    </p:extLst>
  </p:cSld>
  <p:clrMapOvr>
    <a:masterClrMapping/>
  </p:clrMapOvr>
  <p:transition spd="med">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arn(inVertical)">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barn(inVertical)">
                                      <p:cBhvr>
                                        <p:cTn id="12" dur="500"/>
                                        <p:tgtEl>
                                          <p:spTgt spid="10"/>
                                        </p:tgtEl>
                                      </p:cBhvr>
                                    </p:animEffect>
                                  </p:childTnLst>
                                </p:cTn>
                              </p:par>
                              <p:par>
                                <p:cTn id="13" presetID="16" presetClass="entr" presetSubtype="21"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barn(inVertical)">
                                      <p:cBhvr>
                                        <p:cTn id="15" dur="500"/>
                                        <p:tgtEl>
                                          <p:spTgt spid="11"/>
                                        </p:tgtEl>
                                      </p:cBhvr>
                                    </p:animEffect>
                                  </p:childTnLst>
                                </p:cTn>
                              </p:par>
                              <p:par>
                                <p:cTn id="16" presetID="16" presetClass="entr" presetSubtype="21" fill="hold" grpId="0" nodeType="withEffect">
                                  <p:stCondLst>
                                    <p:cond delay="0"/>
                                  </p:stCondLst>
                                  <p:childTnLst>
                                    <p:set>
                                      <p:cBhvr>
                                        <p:cTn id="17" dur="1" fill="hold">
                                          <p:stCondLst>
                                            <p:cond delay="0"/>
                                          </p:stCondLst>
                                        </p:cTn>
                                        <p:tgtEl>
                                          <p:spTgt spid="12"/>
                                        </p:tgtEl>
                                        <p:attrNameLst>
                                          <p:attrName>style.visibility</p:attrName>
                                        </p:attrNameLst>
                                      </p:cBhvr>
                                      <p:to>
                                        <p:strVal val="visible"/>
                                      </p:to>
                                    </p:set>
                                    <p:animEffect transition="in" filter="barn(inVertical)">
                                      <p:cBhvr>
                                        <p:cTn id="18" dur="500"/>
                                        <p:tgtEl>
                                          <p:spTgt spid="12"/>
                                        </p:tgtEl>
                                      </p:cBhvr>
                                    </p:animEffect>
                                  </p:childTnLst>
                                </p:cTn>
                              </p:par>
                              <p:par>
                                <p:cTn id="19" presetID="16" presetClass="entr" presetSubtype="21" fill="hold" grpId="0" nodeType="withEffect">
                                  <p:stCondLst>
                                    <p:cond delay="0"/>
                                  </p:stCondLst>
                                  <p:childTnLst>
                                    <p:set>
                                      <p:cBhvr>
                                        <p:cTn id="20" dur="1" fill="hold">
                                          <p:stCondLst>
                                            <p:cond delay="0"/>
                                          </p:stCondLst>
                                        </p:cTn>
                                        <p:tgtEl>
                                          <p:spTgt spid="13"/>
                                        </p:tgtEl>
                                        <p:attrNameLst>
                                          <p:attrName>style.visibility</p:attrName>
                                        </p:attrNameLst>
                                      </p:cBhvr>
                                      <p:to>
                                        <p:strVal val="visible"/>
                                      </p:to>
                                    </p:set>
                                    <p:animEffect transition="in" filter="barn(inVertical)">
                                      <p:cBhvr>
                                        <p:cTn id="21" dur="500"/>
                                        <p:tgtEl>
                                          <p:spTgt spid="13"/>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8" fill="hold" grpId="0" nodeType="clickEffect">
                                  <p:stCondLst>
                                    <p:cond delay="0"/>
                                  </p:stCondLst>
                                  <p:childTnLst>
                                    <p:set>
                                      <p:cBhvr>
                                        <p:cTn id="25" dur="1" fill="hold">
                                          <p:stCondLst>
                                            <p:cond delay="0"/>
                                          </p:stCondLst>
                                        </p:cTn>
                                        <p:tgtEl>
                                          <p:spTgt spid="14"/>
                                        </p:tgtEl>
                                        <p:attrNameLst>
                                          <p:attrName>style.visibility</p:attrName>
                                        </p:attrNameLst>
                                      </p:cBhvr>
                                      <p:to>
                                        <p:strVal val="visible"/>
                                      </p:to>
                                    </p:set>
                                    <p:animEffect transition="in" filter="wipe(left)">
                                      <p:cBhvr>
                                        <p:cTn id="26"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P spid="12" grpId="0" animBg="1"/>
      <p:bldP spid="13" grpId="0" animBg="1"/>
      <p:bldP spid="14"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âu hỏi">
            <a:extLst>
              <a:ext uri="{FF2B5EF4-FFF2-40B4-BE49-F238E27FC236}">
                <a16:creationId xmlns:a16="http://schemas.microsoft.com/office/drawing/2014/main" id="{1AB69979-1D5C-6D4F-6590-E0650E70A5B4}"/>
              </a:ext>
            </a:extLst>
          </p:cNvPr>
          <p:cNvSpPr/>
          <p:nvPr/>
        </p:nvSpPr>
        <p:spPr>
          <a:xfrm>
            <a:off x="440496" y="391886"/>
            <a:ext cx="8263007" cy="1219201"/>
          </a:xfrm>
          <a:prstGeom prst="roundRect">
            <a:avLst/>
          </a:prstGeom>
          <a:solidFill>
            <a:schemeClr val="accent6"/>
          </a:solidFill>
          <a:ln w="12700">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vi-VN" sz="2000" noProof="1">
                <a:solidFill>
                  <a:srgbClr val="C00000"/>
                </a:solidFill>
                <a:cs typeface="Arial" panose="020B0604020202020204" pitchFamily="34" charset="0"/>
              </a:rPr>
              <a:t>Câu 4: Nếu vùng dữ liệu chứa danh sách là </a:t>
            </a:r>
            <a:r>
              <a:rPr lang="vi-VN" sz="2000" b="1" noProof="1">
                <a:solidFill>
                  <a:srgbClr val="C00000"/>
                </a:solidFill>
                <a:cs typeface="Arial" panose="020B0604020202020204" pitchFamily="34" charset="0"/>
              </a:rPr>
              <a:t>F3:F12</a:t>
            </a:r>
            <a:r>
              <a:rPr lang="vi-VN" sz="2000" noProof="1">
                <a:solidFill>
                  <a:srgbClr val="C00000"/>
                </a:solidFill>
                <a:cs typeface="Arial" panose="020B0604020202020204" pitchFamily="34" charset="0"/>
              </a:rPr>
              <a:t> </a:t>
            </a:r>
            <a:endParaRPr lang="en-US" sz="2000" noProof="1" smtClean="0">
              <a:solidFill>
                <a:srgbClr val="C00000"/>
              </a:solidFill>
              <a:cs typeface="Arial" panose="020B0604020202020204" pitchFamily="34" charset="0"/>
            </a:endParaRPr>
          </a:p>
          <a:p>
            <a:pPr algn="ctr">
              <a:lnSpc>
                <a:spcPct val="150000"/>
              </a:lnSpc>
            </a:pPr>
            <a:r>
              <a:rPr lang="vi-VN" sz="2000" noProof="1" smtClean="0">
                <a:solidFill>
                  <a:srgbClr val="C00000"/>
                </a:solidFill>
                <a:cs typeface="Arial" panose="020B0604020202020204" pitchFamily="34" charset="0"/>
              </a:rPr>
              <a:t>thì </a:t>
            </a:r>
            <a:r>
              <a:rPr lang="vi-VN" sz="2000" noProof="1">
                <a:solidFill>
                  <a:srgbClr val="C00000"/>
                </a:solidFill>
                <a:cs typeface="Arial" panose="020B0604020202020204" pitchFamily="34" charset="0"/>
              </a:rPr>
              <a:t>địa chỉ vùng ở ô </a:t>
            </a:r>
            <a:r>
              <a:rPr lang="vi-VN" sz="2000" b="1" noProof="1">
                <a:solidFill>
                  <a:srgbClr val="C00000"/>
                </a:solidFill>
                <a:cs typeface="Arial" panose="020B0604020202020204" pitchFamily="34" charset="0"/>
              </a:rPr>
              <a:t>Source</a:t>
            </a:r>
            <a:r>
              <a:rPr lang="vi-VN" sz="2000" noProof="1">
                <a:solidFill>
                  <a:srgbClr val="C00000"/>
                </a:solidFill>
                <a:cs typeface="Arial" panose="020B0604020202020204" pitchFamily="34" charset="0"/>
              </a:rPr>
              <a:t> sẽ có dạng như thế nào?</a:t>
            </a:r>
            <a:endParaRPr lang="vi-VN" sz="2000" noProof="1">
              <a:solidFill>
                <a:srgbClr val="C00000"/>
              </a:solidFill>
              <a:latin typeface="Arial" panose="020B0604020202020204" pitchFamily="34" charset="0"/>
              <a:cs typeface="Arial" panose="020B0604020202020204" pitchFamily="34" charset="0"/>
            </a:endParaRPr>
          </a:p>
        </p:txBody>
      </p:sp>
      <p:sp>
        <p:nvSpPr>
          <p:cNvPr id="10" name="Đáp án đúng">
            <a:extLst>
              <a:ext uri="{FF2B5EF4-FFF2-40B4-BE49-F238E27FC236}">
                <a16:creationId xmlns:a16="http://schemas.microsoft.com/office/drawing/2014/main" id="{2FB644CA-CB55-3594-B5C2-C9F8A867CDF0}"/>
              </a:ext>
            </a:extLst>
          </p:cNvPr>
          <p:cNvSpPr/>
          <p:nvPr/>
        </p:nvSpPr>
        <p:spPr>
          <a:xfrm>
            <a:off x="440496" y="1831600"/>
            <a:ext cx="3943074" cy="671172"/>
          </a:xfrm>
          <a:prstGeom prst="roundRect">
            <a:avLst/>
          </a:prstGeom>
          <a:solidFill>
            <a:schemeClr val="accent6"/>
          </a:solidFill>
          <a:ln w="12700">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vi-VN" sz="2000" noProof="1">
                <a:solidFill>
                  <a:srgbClr val="000000"/>
                </a:solidFill>
                <a:cs typeface="Arial" panose="020B0604020202020204" pitchFamily="34" charset="0"/>
              </a:rPr>
              <a:t>A. =F3:F12.</a:t>
            </a:r>
            <a:endParaRPr lang="vi-VN" sz="2000" noProof="1">
              <a:solidFill>
                <a:srgbClr val="000000"/>
              </a:solidFill>
              <a:latin typeface="Arial" panose="020B0604020202020204" pitchFamily="34" charset="0"/>
              <a:cs typeface="Arial" panose="020B0604020202020204" pitchFamily="34" charset="0"/>
            </a:endParaRPr>
          </a:p>
        </p:txBody>
      </p:sp>
      <p:sp>
        <p:nvSpPr>
          <p:cNvPr id="11" name="Đáp án sai 1">
            <a:extLst>
              <a:ext uri="{FF2B5EF4-FFF2-40B4-BE49-F238E27FC236}">
                <a16:creationId xmlns:a16="http://schemas.microsoft.com/office/drawing/2014/main" id="{30828281-61AD-7A62-0775-C0E24C9C1DEB}"/>
              </a:ext>
            </a:extLst>
          </p:cNvPr>
          <p:cNvSpPr/>
          <p:nvPr/>
        </p:nvSpPr>
        <p:spPr>
          <a:xfrm>
            <a:off x="440496" y="3448486"/>
            <a:ext cx="3943074" cy="671172"/>
          </a:xfrm>
          <a:prstGeom prst="roundRect">
            <a:avLst/>
          </a:prstGeom>
          <a:solidFill>
            <a:schemeClr val="accent6"/>
          </a:solidFill>
          <a:ln w="12700">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vi-VN" sz="2000" noProof="1">
                <a:solidFill>
                  <a:srgbClr val="000000"/>
                </a:solidFill>
                <a:cs typeface="Arial" panose="020B0604020202020204" pitchFamily="34" charset="0"/>
              </a:rPr>
              <a:t>C. =$F$3:$F$12.</a:t>
            </a:r>
            <a:endParaRPr lang="vi-VN" sz="2000" noProof="1">
              <a:solidFill>
                <a:srgbClr val="000000"/>
              </a:solidFill>
              <a:latin typeface="Arial" panose="020B0604020202020204" pitchFamily="34" charset="0"/>
              <a:cs typeface="Arial" panose="020B0604020202020204" pitchFamily="34" charset="0"/>
            </a:endParaRPr>
          </a:p>
        </p:txBody>
      </p:sp>
      <p:sp>
        <p:nvSpPr>
          <p:cNvPr id="12" name="Đáp án sai 2">
            <a:extLst>
              <a:ext uri="{FF2B5EF4-FFF2-40B4-BE49-F238E27FC236}">
                <a16:creationId xmlns:a16="http://schemas.microsoft.com/office/drawing/2014/main" id="{E6A889FC-D3A7-FA7C-0DE3-0EA076B22F62}"/>
              </a:ext>
            </a:extLst>
          </p:cNvPr>
          <p:cNvSpPr/>
          <p:nvPr/>
        </p:nvSpPr>
        <p:spPr>
          <a:xfrm>
            <a:off x="440496" y="2641242"/>
            <a:ext cx="3943074" cy="671172"/>
          </a:xfrm>
          <a:prstGeom prst="roundRect">
            <a:avLst/>
          </a:prstGeom>
          <a:solidFill>
            <a:schemeClr val="accent6"/>
          </a:solidFill>
          <a:ln w="12700">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vi-VN" sz="2000" noProof="1">
                <a:solidFill>
                  <a:srgbClr val="000000"/>
                </a:solidFill>
                <a:cs typeface="Arial" panose="020B0604020202020204" pitchFamily="34" charset="0"/>
              </a:rPr>
              <a:t>B. $F$3:$F$12.</a:t>
            </a:r>
            <a:endParaRPr lang="vi-VN" sz="2000" noProof="1">
              <a:solidFill>
                <a:srgbClr val="000000"/>
              </a:solidFill>
              <a:latin typeface="Arial" panose="020B0604020202020204" pitchFamily="34" charset="0"/>
              <a:cs typeface="Arial" panose="020B0604020202020204" pitchFamily="34" charset="0"/>
            </a:endParaRPr>
          </a:p>
        </p:txBody>
      </p:sp>
      <p:sp>
        <p:nvSpPr>
          <p:cNvPr id="13" name="Đáp án sai 3">
            <a:extLst>
              <a:ext uri="{FF2B5EF4-FFF2-40B4-BE49-F238E27FC236}">
                <a16:creationId xmlns:a16="http://schemas.microsoft.com/office/drawing/2014/main" id="{39170EEF-8452-D761-9524-3629836006CB}"/>
              </a:ext>
            </a:extLst>
          </p:cNvPr>
          <p:cNvSpPr/>
          <p:nvPr/>
        </p:nvSpPr>
        <p:spPr>
          <a:xfrm>
            <a:off x="440496" y="4258128"/>
            <a:ext cx="3943074" cy="671172"/>
          </a:xfrm>
          <a:prstGeom prst="roundRect">
            <a:avLst/>
          </a:prstGeom>
          <a:solidFill>
            <a:schemeClr val="accent6"/>
          </a:solidFill>
          <a:ln w="12700">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vi-VN" sz="2000" noProof="1">
                <a:solidFill>
                  <a:srgbClr val="000000"/>
                </a:solidFill>
                <a:cs typeface="Arial" panose="020B0604020202020204" pitchFamily="34" charset="0"/>
              </a:rPr>
              <a:t>D. F3:F12.</a:t>
            </a:r>
            <a:endParaRPr lang="vi-VN" sz="2000" noProof="1">
              <a:solidFill>
                <a:srgbClr val="000000"/>
              </a:solidFill>
              <a:latin typeface="Arial" panose="020B0604020202020204" pitchFamily="34" charset="0"/>
              <a:cs typeface="Arial" panose="020B0604020202020204" pitchFamily="34" charset="0"/>
            </a:endParaRPr>
          </a:p>
        </p:txBody>
      </p:sp>
      <p:sp>
        <p:nvSpPr>
          <p:cNvPr id="14" name="Đáp án đúng">
            <a:extLst>
              <a:ext uri="{FF2B5EF4-FFF2-40B4-BE49-F238E27FC236}">
                <a16:creationId xmlns:a16="http://schemas.microsoft.com/office/drawing/2014/main" id="{73F5B725-A6FC-F5A2-F2A4-6047B0B0A3CC}"/>
              </a:ext>
            </a:extLst>
          </p:cNvPr>
          <p:cNvSpPr/>
          <p:nvPr/>
        </p:nvSpPr>
        <p:spPr>
          <a:xfrm>
            <a:off x="440496" y="3448486"/>
            <a:ext cx="3943074" cy="671172"/>
          </a:xfrm>
          <a:prstGeom prst="roundRect">
            <a:avLst/>
          </a:prstGeom>
          <a:solidFill>
            <a:schemeClr val="tx2">
              <a:lumMod val="40000"/>
              <a:lumOff val="60000"/>
            </a:schemeClr>
          </a:solidFill>
          <a:ln w="12700">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vi-VN" sz="2000" noProof="1">
                <a:solidFill>
                  <a:srgbClr val="000000"/>
                </a:solidFill>
                <a:cs typeface="Arial" panose="020B0604020202020204" pitchFamily="34" charset="0"/>
              </a:rPr>
              <a:t>C. =$F$3:$F$12.</a:t>
            </a:r>
          </a:p>
        </p:txBody>
      </p:sp>
      <p:pic>
        <p:nvPicPr>
          <p:cNvPr id="8" name="image74.png"/>
          <p:cNvPicPr/>
          <p:nvPr/>
        </p:nvPicPr>
        <p:blipFill>
          <a:blip r:embed="rId2"/>
          <a:srcRect/>
          <a:stretch>
            <a:fillRect/>
          </a:stretch>
        </p:blipFill>
        <p:spPr>
          <a:xfrm>
            <a:off x="4863835" y="1888902"/>
            <a:ext cx="3839668" cy="3005455"/>
          </a:xfrm>
          <a:prstGeom prst="rect">
            <a:avLst/>
          </a:prstGeom>
        </p:spPr>
      </p:pic>
    </p:spTree>
    <p:extLst>
      <p:ext uri="{BB962C8B-B14F-4D97-AF65-F5344CB8AC3E}">
        <p14:creationId xmlns:p14="http://schemas.microsoft.com/office/powerpoint/2010/main" val="3521034225"/>
      </p:ext>
    </p:extLst>
  </p:cSld>
  <p:clrMapOvr>
    <a:masterClrMapping/>
  </p:clrMapOvr>
  <p:transition spd="med">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arn(inVertical)">
                                      <p:cBhvr>
                                        <p:cTn id="7" dur="500"/>
                                        <p:tgtEl>
                                          <p:spTgt spid="9"/>
                                        </p:tgtEl>
                                      </p:cBhvr>
                                    </p:animEffect>
                                  </p:childTnLst>
                                </p:cTn>
                              </p:par>
                            </p:childTnLst>
                          </p:cTn>
                        </p:par>
                        <p:par>
                          <p:cTn id="8" fill="hold">
                            <p:stCondLst>
                              <p:cond delay="500"/>
                            </p:stCondLst>
                            <p:childTnLst>
                              <p:par>
                                <p:cTn id="9" presetID="16" presetClass="entr" presetSubtype="37"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barn(outVertical)">
                                      <p:cBhvr>
                                        <p:cTn id="11" dur="500"/>
                                        <p:tgtEl>
                                          <p:spTgt spid="8"/>
                                        </p:tgtEl>
                                      </p:cBhvr>
                                    </p:animEffect>
                                  </p:childTnLst>
                                </p:cTn>
                              </p:par>
                            </p:childTnLst>
                          </p:cTn>
                        </p:par>
                      </p:childTnLst>
                    </p:cTn>
                  </p:par>
                  <p:par>
                    <p:cTn id="12" fill="hold">
                      <p:stCondLst>
                        <p:cond delay="indefinite"/>
                      </p:stCondLst>
                      <p:childTnLst>
                        <p:par>
                          <p:cTn id="13" fill="hold">
                            <p:stCondLst>
                              <p:cond delay="0"/>
                            </p:stCondLst>
                            <p:childTnLst>
                              <p:par>
                                <p:cTn id="14" presetID="16" presetClass="entr" presetSubtype="21" fill="hold" grpId="0" nodeType="clickEffect">
                                  <p:stCondLst>
                                    <p:cond delay="0"/>
                                  </p:stCondLst>
                                  <p:childTnLst>
                                    <p:set>
                                      <p:cBhvr>
                                        <p:cTn id="15" dur="1" fill="hold">
                                          <p:stCondLst>
                                            <p:cond delay="0"/>
                                          </p:stCondLst>
                                        </p:cTn>
                                        <p:tgtEl>
                                          <p:spTgt spid="10"/>
                                        </p:tgtEl>
                                        <p:attrNameLst>
                                          <p:attrName>style.visibility</p:attrName>
                                        </p:attrNameLst>
                                      </p:cBhvr>
                                      <p:to>
                                        <p:strVal val="visible"/>
                                      </p:to>
                                    </p:set>
                                    <p:animEffect transition="in" filter="barn(inVertical)">
                                      <p:cBhvr>
                                        <p:cTn id="16" dur="500"/>
                                        <p:tgtEl>
                                          <p:spTgt spid="10"/>
                                        </p:tgtEl>
                                      </p:cBhvr>
                                    </p:animEffect>
                                  </p:childTnLst>
                                </p:cTn>
                              </p:par>
                              <p:par>
                                <p:cTn id="17" presetID="16" presetClass="entr" presetSubtype="21" fill="hold" grpId="0" nodeType="withEffect">
                                  <p:stCondLst>
                                    <p:cond delay="0"/>
                                  </p:stCondLst>
                                  <p:childTnLst>
                                    <p:set>
                                      <p:cBhvr>
                                        <p:cTn id="18" dur="1" fill="hold">
                                          <p:stCondLst>
                                            <p:cond delay="0"/>
                                          </p:stCondLst>
                                        </p:cTn>
                                        <p:tgtEl>
                                          <p:spTgt spid="11"/>
                                        </p:tgtEl>
                                        <p:attrNameLst>
                                          <p:attrName>style.visibility</p:attrName>
                                        </p:attrNameLst>
                                      </p:cBhvr>
                                      <p:to>
                                        <p:strVal val="visible"/>
                                      </p:to>
                                    </p:set>
                                    <p:animEffect transition="in" filter="barn(inVertical)">
                                      <p:cBhvr>
                                        <p:cTn id="19" dur="500"/>
                                        <p:tgtEl>
                                          <p:spTgt spid="11"/>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barn(inVertical)">
                                      <p:cBhvr>
                                        <p:cTn id="22" dur="500"/>
                                        <p:tgtEl>
                                          <p:spTgt spid="12"/>
                                        </p:tgtEl>
                                      </p:cBhvr>
                                    </p:animEffect>
                                  </p:childTnLst>
                                </p:cTn>
                              </p:par>
                              <p:par>
                                <p:cTn id="23" presetID="16" presetClass="entr" presetSubtype="21" fill="hold" grpId="0" nodeType="withEffect">
                                  <p:stCondLst>
                                    <p:cond delay="0"/>
                                  </p:stCondLst>
                                  <p:childTnLst>
                                    <p:set>
                                      <p:cBhvr>
                                        <p:cTn id="24" dur="1" fill="hold">
                                          <p:stCondLst>
                                            <p:cond delay="0"/>
                                          </p:stCondLst>
                                        </p:cTn>
                                        <p:tgtEl>
                                          <p:spTgt spid="13"/>
                                        </p:tgtEl>
                                        <p:attrNameLst>
                                          <p:attrName>style.visibility</p:attrName>
                                        </p:attrNameLst>
                                      </p:cBhvr>
                                      <p:to>
                                        <p:strVal val="visible"/>
                                      </p:to>
                                    </p:set>
                                    <p:animEffect transition="in" filter="barn(inVertical)">
                                      <p:cBhvr>
                                        <p:cTn id="25" dur="500"/>
                                        <p:tgtEl>
                                          <p:spTgt spid="13"/>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8" fill="hold" grpId="0" nodeType="clickEffect">
                                  <p:stCondLst>
                                    <p:cond delay="0"/>
                                  </p:stCondLst>
                                  <p:childTnLst>
                                    <p:set>
                                      <p:cBhvr>
                                        <p:cTn id="29" dur="1" fill="hold">
                                          <p:stCondLst>
                                            <p:cond delay="0"/>
                                          </p:stCondLst>
                                        </p:cTn>
                                        <p:tgtEl>
                                          <p:spTgt spid="14"/>
                                        </p:tgtEl>
                                        <p:attrNameLst>
                                          <p:attrName>style.visibility</p:attrName>
                                        </p:attrNameLst>
                                      </p:cBhvr>
                                      <p:to>
                                        <p:strVal val="visible"/>
                                      </p:to>
                                    </p:set>
                                    <p:animEffect transition="in" filter="wipe(left)">
                                      <p:cBhvr>
                                        <p:cTn id="30"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P spid="12" grpId="0" animBg="1"/>
      <p:bldP spid="13" grpId="0" animBg="1"/>
      <p:bldP spid="14"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âu hỏi">
            <a:extLst>
              <a:ext uri="{FF2B5EF4-FFF2-40B4-BE49-F238E27FC236}">
                <a16:creationId xmlns:a16="http://schemas.microsoft.com/office/drawing/2014/main" id="{1AB69979-1D5C-6D4F-6590-E0650E70A5B4}"/>
              </a:ext>
            </a:extLst>
          </p:cNvPr>
          <p:cNvSpPr/>
          <p:nvPr/>
        </p:nvSpPr>
        <p:spPr>
          <a:xfrm>
            <a:off x="440496" y="508000"/>
            <a:ext cx="8263007" cy="1305797"/>
          </a:xfrm>
          <a:prstGeom prst="roundRect">
            <a:avLst/>
          </a:prstGeom>
          <a:solidFill>
            <a:schemeClr val="accent6"/>
          </a:solidFill>
          <a:ln w="12700">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vi-VN" sz="2000" noProof="1">
                <a:solidFill>
                  <a:srgbClr val="C00000"/>
                </a:solidFill>
                <a:cs typeface="Arial" panose="020B0604020202020204" pitchFamily="34" charset="0"/>
              </a:rPr>
              <a:t>Câu 5: Ưu điểm nổi bật của phần mềm bảng tính là gì?</a:t>
            </a:r>
            <a:endParaRPr lang="vi-VN" sz="2000" noProof="1">
              <a:solidFill>
                <a:srgbClr val="C00000"/>
              </a:solidFill>
              <a:latin typeface="Arial" panose="020B0604020202020204" pitchFamily="34" charset="0"/>
              <a:cs typeface="Arial" panose="020B0604020202020204" pitchFamily="34" charset="0"/>
            </a:endParaRPr>
          </a:p>
        </p:txBody>
      </p:sp>
      <p:sp>
        <p:nvSpPr>
          <p:cNvPr id="10" name="Đáp án đúng">
            <a:extLst>
              <a:ext uri="{FF2B5EF4-FFF2-40B4-BE49-F238E27FC236}">
                <a16:creationId xmlns:a16="http://schemas.microsoft.com/office/drawing/2014/main" id="{2FB644CA-CB55-3594-B5C2-C9F8A867CDF0}"/>
              </a:ext>
            </a:extLst>
          </p:cNvPr>
          <p:cNvSpPr/>
          <p:nvPr/>
        </p:nvSpPr>
        <p:spPr>
          <a:xfrm>
            <a:off x="440496" y="2138042"/>
            <a:ext cx="3943074" cy="1165471"/>
          </a:xfrm>
          <a:prstGeom prst="roundRect">
            <a:avLst/>
          </a:prstGeom>
          <a:solidFill>
            <a:schemeClr val="accent6"/>
          </a:solidFill>
          <a:ln w="12700">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vi-VN" sz="2000" noProof="1">
                <a:solidFill>
                  <a:srgbClr val="000000"/>
                </a:solidFill>
                <a:cs typeface="Arial" panose="020B0604020202020204" pitchFamily="34" charset="0"/>
              </a:rPr>
              <a:t>A. Tự động xác thực dữ liệu.</a:t>
            </a:r>
            <a:endParaRPr lang="vi-VN" sz="2000" noProof="1">
              <a:solidFill>
                <a:srgbClr val="000000"/>
              </a:solidFill>
              <a:latin typeface="Arial" panose="020B0604020202020204" pitchFamily="34" charset="0"/>
              <a:cs typeface="Arial" panose="020B0604020202020204" pitchFamily="34" charset="0"/>
            </a:endParaRPr>
          </a:p>
        </p:txBody>
      </p:sp>
      <p:sp>
        <p:nvSpPr>
          <p:cNvPr id="11" name="Đáp án sai 1">
            <a:extLst>
              <a:ext uri="{FF2B5EF4-FFF2-40B4-BE49-F238E27FC236}">
                <a16:creationId xmlns:a16="http://schemas.microsoft.com/office/drawing/2014/main" id="{30828281-61AD-7A62-0775-C0E24C9C1DEB}"/>
              </a:ext>
            </a:extLst>
          </p:cNvPr>
          <p:cNvSpPr/>
          <p:nvPr/>
        </p:nvSpPr>
        <p:spPr>
          <a:xfrm>
            <a:off x="440496" y="3627758"/>
            <a:ext cx="3943074" cy="1165471"/>
          </a:xfrm>
          <a:prstGeom prst="roundRect">
            <a:avLst/>
          </a:prstGeom>
          <a:solidFill>
            <a:schemeClr val="accent6"/>
          </a:solidFill>
          <a:ln w="12700">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vi-VN" sz="2000" noProof="1">
                <a:solidFill>
                  <a:srgbClr val="000000"/>
                </a:solidFill>
                <a:cs typeface="Arial" panose="020B0604020202020204" pitchFamily="34" charset="0"/>
              </a:rPr>
              <a:t>C. Tự động lưu trữ dữ liệu.</a:t>
            </a:r>
            <a:endParaRPr lang="vi-VN" sz="2000" noProof="1">
              <a:solidFill>
                <a:srgbClr val="000000"/>
              </a:solidFill>
              <a:latin typeface="Arial" panose="020B0604020202020204" pitchFamily="34" charset="0"/>
              <a:cs typeface="Arial" panose="020B0604020202020204" pitchFamily="34" charset="0"/>
            </a:endParaRPr>
          </a:p>
        </p:txBody>
      </p:sp>
      <p:sp>
        <p:nvSpPr>
          <p:cNvPr id="12" name="Đáp án sai 2">
            <a:extLst>
              <a:ext uri="{FF2B5EF4-FFF2-40B4-BE49-F238E27FC236}">
                <a16:creationId xmlns:a16="http://schemas.microsoft.com/office/drawing/2014/main" id="{E6A889FC-D3A7-FA7C-0DE3-0EA076B22F62}"/>
              </a:ext>
            </a:extLst>
          </p:cNvPr>
          <p:cNvSpPr/>
          <p:nvPr/>
        </p:nvSpPr>
        <p:spPr>
          <a:xfrm>
            <a:off x="4760429" y="2138042"/>
            <a:ext cx="3943074" cy="1165471"/>
          </a:xfrm>
          <a:prstGeom prst="roundRect">
            <a:avLst/>
          </a:prstGeom>
          <a:solidFill>
            <a:schemeClr val="accent6"/>
          </a:solidFill>
          <a:ln w="12700">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vi-VN" sz="2000" noProof="1">
                <a:solidFill>
                  <a:srgbClr val="000000"/>
                </a:solidFill>
                <a:cs typeface="Arial" panose="020B0604020202020204" pitchFamily="34" charset="0"/>
              </a:rPr>
              <a:t>B. Tự động phân tích dữ liệu.</a:t>
            </a:r>
            <a:endParaRPr lang="vi-VN" sz="2000" noProof="1">
              <a:solidFill>
                <a:srgbClr val="000000"/>
              </a:solidFill>
              <a:latin typeface="Arial" panose="020B0604020202020204" pitchFamily="34" charset="0"/>
              <a:cs typeface="Arial" panose="020B0604020202020204" pitchFamily="34" charset="0"/>
            </a:endParaRPr>
          </a:p>
        </p:txBody>
      </p:sp>
      <p:sp>
        <p:nvSpPr>
          <p:cNvPr id="13" name="Đáp án sai 3">
            <a:extLst>
              <a:ext uri="{FF2B5EF4-FFF2-40B4-BE49-F238E27FC236}">
                <a16:creationId xmlns:a16="http://schemas.microsoft.com/office/drawing/2014/main" id="{39170EEF-8452-D761-9524-3629836006CB}"/>
              </a:ext>
            </a:extLst>
          </p:cNvPr>
          <p:cNvSpPr/>
          <p:nvPr/>
        </p:nvSpPr>
        <p:spPr>
          <a:xfrm>
            <a:off x="4760428" y="3627758"/>
            <a:ext cx="3943074" cy="1165471"/>
          </a:xfrm>
          <a:prstGeom prst="roundRect">
            <a:avLst/>
          </a:prstGeom>
          <a:solidFill>
            <a:schemeClr val="accent6"/>
          </a:solidFill>
          <a:ln w="12700">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vi-VN" sz="2000" noProof="1">
                <a:solidFill>
                  <a:srgbClr val="000000"/>
                </a:solidFill>
                <a:cs typeface="Arial" panose="020B0604020202020204" pitchFamily="34" charset="0"/>
              </a:rPr>
              <a:t>D. Tự động xử lí dữ liệu.</a:t>
            </a:r>
            <a:endParaRPr lang="vi-VN" sz="2000" noProof="1">
              <a:solidFill>
                <a:srgbClr val="000000"/>
              </a:solidFill>
              <a:latin typeface="Arial" panose="020B0604020202020204" pitchFamily="34" charset="0"/>
              <a:cs typeface="Arial" panose="020B0604020202020204" pitchFamily="34" charset="0"/>
            </a:endParaRPr>
          </a:p>
        </p:txBody>
      </p:sp>
      <p:sp>
        <p:nvSpPr>
          <p:cNvPr id="14" name="Đáp án đúng">
            <a:extLst>
              <a:ext uri="{FF2B5EF4-FFF2-40B4-BE49-F238E27FC236}">
                <a16:creationId xmlns:a16="http://schemas.microsoft.com/office/drawing/2014/main" id="{73F5B725-A6FC-F5A2-F2A4-6047B0B0A3CC}"/>
              </a:ext>
            </a:extLst>
          </p:cNvPr>
          <p:cNvSpPr/>
          <p:nvPr/>
        </p:nvSpPr>
        <p:spPr>
          <a:xfrm>
            <a:off x="4760428" y="3627758"/>
            <a:ext cx="3943074" cy="1165471"/>
          </a:xfrm>
          <a:prstGeom prst="roundRect">
            <a:avLst/>
          </a:prstGeom>
          <a:solidFill>
            <a:schemeClr val="tx2">
              <a:lumMod val="40000"/>
              <a:lumOff val="60000"/>
            </a:schemeClr>
          </a:solidFill>
          <a:ln w="12700">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vi-VN" sz="2000" noProof="1">
                <a:solidFill>
                  <a:srgbClr val="000000"/>
                </a:solidFill>
                <a:cs typeface="Arial" panose="020B0604020202020204" pitchFamily="34" charset="0"/>
              </a:rPr>
              <a:t>D. Tự động xử lí dữ liệu.</a:t>
            </a:r>
          </a:p>
        </p:txBody>
      </p:sp>
    </p:spTree>
    <p:extLst>
      <p:ext uri="{BB962C8B-B14F-4D97-AF65-F5344CB8AC3E}">
        <p14:creationId xmlns:p14="http://schemas.microsoft.com/office/powerpoint/2010/main" val="3477383986"/>
      </p:ext>
    </p:extLst>
  </p:cSld>
  <p:clrMapOvr>
    <a:masterClrMapping/>
  </p:clrMapOvr>
  <p:transition spd="med">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arn(inVertical)">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barn(inVertical)">
                                      <p:cBhvr>
                                        <p:cTn id="12" dur="500"/>
                                        <p:tgtEl>
                                          <p:spTgt spid="10"/>
                                        </p:tgtEl>
                                      </p:cBhvr>
                                    </p:animEffect>
                                  </p:childTnLst>
                                </p:cTn>
                              </p:par>
                              <p:par>
                                <p:cTn id="13" presetID="16" presetClass="entr" presetSubtype="21"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barn(inVertical)">
                                      <p:cBhvr>
                                        <p:cTn id="15" dur="500"/>
                                        <p:tgtEl>
                                          <p:spTgt spid="11"/>
                                        </p:tgtEl>
                                      </p:cBhvr>
                                    </p:animEffect>
                                  </p:childTnLst>
                                </p:cTn>
                              </p:par>
                              <p:par>
                                <p:cTn id="16" presetID="16" presetClass="entr" presetSubtype="21" fill="hold" grpId="0" nodeType="withEffect">
                                  <p:stCondLst>
                                    <p:cond delay="0"/>
                                  </p:stCondLst>
                                  <p:childTnLst>
                                    <p:set>
                                      <p:cBhvr>
                                        <p:cTn id="17" dur="1" fill="hold">
                                          <p:stCondLst>
                                            <p:cond delay="0"/>
                                          </p:stCondLst>
                                        </p:cTn>
                                        <p:tgtEl>
                                          <p:spTgt spid="12"/>
                                        </p:tgtEl>
                                        <p:attrNameLst>
                                          <p:attrName>style.visibility</p:attrName>
                                        </p:attrNameLst>
                                      </p:cBhvr>
                                      <p:to>
                                        <p:strVal val="visible"/>
                                      </p:to>
                                    </p:set>
                                    <p:animEffect transition="in" filter="barn(inVertical)">
                                      <p:cBhvr>
                                        <p:cTn id="18" dur="500"/>
                                        <p:tgtEl>
                                          <p:spTgt spid="12"/>
                                        </p:tgtEl>
                                      </p:cBhvr>
                                    </p:animEffect>
                                  </p:childTnLst>
                                </p:cTn>
                              </p:par>
                              <p:par>
                                <p:cTn id="19" presetID="16" presetClass="entr" presetSubtype="21" fill="hold" grpId="0" nodeType="withEffect">
                                  <p:stCondLst>
                                    <p:cond delay="0"/>
                                  </p:stCondLst>
                                  <p:childTnLst>
                                    <p:set>
                                      <p:cBhvr>
                                        <p:cTn id="20" dur="1" fill="hold">
                                          <p:stCondLst>
                                            <p:cond delay="0"/>
                                          </p:stCondLst>
                                        </p:cTn>
                                        <p:tgtEl>
                                          <p:spTgt spid="13"/>
                                        </p:tgtEl>
                                        <p:attrNameLst>
                                          <p:attrName>style.visibility</p:attrName>
                                        </p:attrNameLst>
                                      </p:cBhvr>
                                      <p:to>
                                        <p:strVal val="visible"/>
                                      </p:to>
                                    </p:set>
                                    <p:animEffect transition="in" filter="barn(inVertical)">
                                      <p:cBhvr>
                                        <p:cTn id="21" dur="500"/>
                                        <p:tgtEl>
                                          <p:spTgt spid="13"/>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8" fill="hold" grpId="0" nodeType="clickEffect">
                                  <p:stCondLst>
                                    <p:cond delay="0"/>
                                  </p:stCondLst>
                                  <p:childTnLst>
                                    <p:set>
                                      <p:cBhvr>
                                        <p:cTn id="25" dur="1" fill="hold">
                                          <p:stCondLst>
                                            <p:cond delay="0"/>
                                          </p:stCondLst>
                                        </p:cTn>
                                        <p:tgtEl>
                                          <p:spTgt spid="14"/>
                                        </p:tgtEl>
                                        <p:attrNameLst>
                                          <p:attrName>style.visibility</p:attrName>
                                        </p:attrNameLst>
                                      </p:cBhvr>
                                      <p:to>
                                        <p:strVal val="visible"/>
                                      </p:to>
                                    </p:set>
                                    <p:animEffect transition="in" filter="wipe(left)">
                                      <p:cBhvr>
                                        <p:cTn id="26"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P spid="12" grpId="0" animBg="1"/>
      <p:bldP spid="13" grpId="0" animBg="1"/>
      <p:bldP spid="14"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774"/>
        <p:cNvGrpSpPr/>
        <p:nvPr/>
      </p:nvGrpSpPr>
      <p:grpSpPr>
        <a:xfrm>
          <a:off x="0" y="0"/>
          <a:ext cx="0" cy="0"/>
          <a:chOff x="0" y="0"/>
          <a:chExt cx="0" cy="0"/>
        </a:xfrm>
      </p:grpSpPr>
      <p:sp>
        <p:nvSpPr>
          <p:cNvPr id="66" name="TextBox 65"/>
          <p:cNvSpPr txBox="1"/>
          <p:nvPr/>
        </p:nvSpPr>
        <p:spPr>
          <a:xfrm>
            <a:off x="0" y="286303"/>
            <a:ext cx="9144000" cy="630942"/>
          </a:xfrm>
          <a:prstGeom prst="rect">
            <a:avLst/>
          </a:prstGeom>
          <a:noFill/>
        </p:spPr>
        <p:txBody>
          <a:bodyPr wrap="square" rtlCol="0">
            <a:spAutoFit/>
          </a:bodyPr>
          <a:lstStyle/>
          <a:p>
            <a:pPr algn="ctr"/>
            <a:r>
              <a:rPr lang="en-US" sz="3500" b="1" smtClean="0">
                <a:solidFill>
                  <a:schemeClr val="bg2">
                    <a:lumMod val="75000"/>
                  </a:schemeClr>
                </a:solidFill>
              </a:rPr>
              <a:t>NỘI DUNG BÀI HỌC</a:t>
            </a:r>
            <a:endParaRPr lang="en-US" sz="3500" b="1">
              <a:solidFill>
                <a:schemeClr val="bg2">
                  <a:lumMod val="75000"/>
                </a:schemeClr>
              </a:solidFill>
            </a:endParaRPr>
          </a:p>
        </p:txBody>
      </p:sp>
      <p:grpSp>
        <p:nvGrpSpPr>
          <p:cNvPr id="4" name="Group 3"/>
          <p:cNvGrpSpPr/>
          <p:nvPr/>
        </p:nvGrpSpPr>
        <p:grpSpPr>
          <a:xfrm>
            <a:off x="2264498" y="1483792"/>
            <a:ext cx="5845356" cy="638921"/>
            <a:chOff x="2264498" y="1483792"/>
            <a:chExt cx="5845356" cy="638921"/>
          </a:xfrm>
        </p:grpSpPr>
        <p:sp>
          <p:nvSpPr>
            <p:cNvPr id="1835" name="Google Shape;1835;p55"/>
            <p:cNvSpPr/>
            <p:nvPr/>
          </p:nvSpPr>
          <p:spPr>
            <a:xfrm>
              <a:off x="2264498" y="1483792"/>
              <a:ext cx="638921" cy="638921"/>
            </a:xfrm>
            <a:prstGeom prst="ellipse">
              <a:avLst/>
            </a:prstGeom>
            <a:solidFill>
              <a:schemeClr val="lt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US" sz="3000" b="1" smtClean="0">
                  <a:solidFill>
                    <a:schemeClr val="accent6"/>
                  </a:solidFill>
                  <a:latin typeface="Arial" panose="020B0604020202020204" pitchFamily="34" charset="0"/>
                  <a:ea typeface="Catamaran"/>
                  <a:cs typeface="Arial" panose="020B0604020202020204" pitchFamily="34" charset="0"/>
                  <a:sym typeface="Catamaran"/>
                </a:rPr>
                <a:t>1</a:t>
              </a:r>
              <a:endParaRPr sz="3000" b="1">
                <a:solidFill>
                  <a:schemeClr val="accent6"/>
                </a:solidFill>
                <a:latin typeface="Arial" panose="020B0604020202020204" pitchFamily="34" charset="0"/>
                <a:ea typeface="Catamaran"/>
                <a:cs typeface="Arial" panose="020B0604020202020204" pitchFamily="34" charset="0"/>
                <a:sym typeface="Catamaran"/>
              </a:endParaRPr>
            </a:p>
          </p:txBody>
        </p:sp>
        <p:sp>
          <p:nvSpPr>
            <p:cNvPr id="67" name="TextBox 66"/>
            <p:cNvSpPr txBox="1"/>
            <p:nvPr/>
          </p:nvSpPr>
          <p:spPr>
            <a:xfrm>
              <a:off x="3245663" y="1564725"/>
              <a:ext cx="4864191" cy="477054"/>
            </a:xfrm>
            <a:prstGeom prst="rect">
              <a:avLst/>
            </a:prstGeom>
            <a:noFill/>
          </p:spPr>
          <p:txBody>
            <a:bodyPr wrap="square" rtlCol="0">
              <a:spAutoFit/>
            </a:bodyPr>
            <a:lstStyle/>
            <a:p>
              <a:pPr algn="just"/>
              <a:r>
                <a:rPr lang="en-US" sz="2500" smtClean="0"/>
                <a:t>Công </a:t>
              </a:r>
              <a:r>
                <a:rPr lang="en-US" sz="2500"/>
                <a:t>cụ xác thực dữ liệu</a:t>
              </a:r>
              <a:endParaRPr lang="en-US" sz="2500" i="1"/>
            </a:p>
          </p:txBody>
        </p:sp>
      </p:grpSp>
      <p:grpSp>
        <p:nvGrpSpPr>
          <p:cNvPr id="5" name="Group 4"/>
          <p:cNvGrpSpPr/>
          <p:nvPr/>
        </p:nvGrpSpPr>
        <p:grpSpPr>
          <a:xfrm>
            <a:off x="2264499" y="2304446"/>
            <a:ext cx="5845356" cy="1823576"/>
            <a:chOff x="2264499" y="2304446"/>
            <a:chExt cx="5845356" cy="1823576"/>
          </a:xfrm>
        </p:grpSpPr>
        <p:sp>
          <p:nvSpPr>
            <p:cNvPr id="1834" name="Google Shape;1834;p55"/>
            <p:cNvSpPr/>
            <p:nvPr/>
          </p:nvSpPr>
          <p:spPr>
            <a:xfrm>
              <a:off x="2264499" y="2896774"/>
              <a:ext cx="638921" cy="638921"/>
            </a:xfrm>
            <a:prstGeom prst="ellipse">
              <a:avLst/>
            </a:prstGeom>
            <a:solidFill>
              <a:schemeClr val="dk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US" sz="3000" b="1" smtClean="0">
                  <a:solidFill>
                    <a:schemeClr val="accent6"/>
                  </a:solidFill>
                  <a:latin typeface="Arial" panose="020B0604020202020204" pitchFamily="34" charset="0"/>
                  <a:ea typeface="Catamaran"/>
                  <a:cs typeface="Arial" panose="020B0604020202020204" pitchFamily="34" charset="0"/>
                  <a:sym typeface="Catamaran"/>
                </a:rPr>
                <a:t>2</a:t>
              </a:r>
              <a:endParaRPr sz="3000" b="1">
                <a:solidFill>
                  <a:schemeClr val="accent6"/>
                </a:solidFill>
                <a:latin typeface="Arial" panose="020B0604020202020204" pitchFamily="34" charset="0"/>
                <a:ea typeface="Catamaran"/>
                <a:cs typeface="Arial" panose="020B0604020202020204" pitchFamily="34" charset="0"/>
                <a:sym typeface="Catamaran"/>
              </a:endParaRPr>
            </a:p>
          </p:txBody>
        </p:sp>
        <p:sp>
          <p:nvSpPr>
            <p:cNvPr id="68" name="TextBox 67"/>
            <p:cNvSpPr txBox="1"/>
            <p:nvPr/>
          </p:nvSpPr>
          <p:spPr>
            <a:xfrm>
              <a:off x="3245664" y="2304446"/>
              <a:ext cx="4864191" cy="1823576"/>
            </a:xfrm>
            <a:prstGeom prst="rect">
              <a:avLst/>
            </a:prstGeom>
            <a:noFill/>
          </p:spPr>
          <p:txBody>
            <a:bodyPr wrap="square" rtlCol="0">
              <a:spAutoFit/>
            </a:bodyPr>
            <a:lstStyle/>
            <a:p>
              <a:pPr algn="just">
                <a:lnSpc>
                  <a:spcPct val="150000"/>
                </a:lnSpc>
              </a:pPr>
              <a:r>
                <a:rPr lang="en-US" sz="2500" smtClean="0"/>
                <a:t>Thực </a:t>
              </a:r>
              <a:r>
                <a:rPr lang="en-US" sz="2500"/>
                <a:t>hành: Sử dụng công cụ xác thực dữ liệu để tạo bảng tính quản lí tài chính gia đình</a:t>
              </a:r>
              <a:endParaRPr lang="en-US" sz="2500" i="1"/>
            </a:p>
          </p:txBody>
        </p:sp>
      </p:gr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flipH="1">
            <a:off x="-1" y="1138733"/>
            <a:ext cx="1807029" cy="4004768"/>
          </a:xfrm>
          <a:prstGeom prst="rect">
            <a:avLst/>
          </a:prstGeom>
        </p:spPr>
      </p:pic>
    </p:spTree>
    <p:extLst>
      <p:ext uri="{BB962C8B-B14F-4D97-AF65-F5344CB8AC3E}">
        <p14:creationId xmlns:p14="http://schemas.microsoft.com/office/powerpoint/2010/main" val="3803627243"/>
      </p:ext>
    </p:extLst>
  </p:cSld>
  <p:clrMapOvr>
    <a:masterClrMapping/>
  </p:clrMapOvr>
  <mc:AlternateContent xmlns:mc="http://schemas.openxmlformats.org/markup-compatibility/2006" xmlns:p14="http://schemas.microsoft.com/office/powerpoint/2010/main">
    <mc:Choice Requires="p14">
      <p:transition spd="med">
        <p14:switch dir="r"/>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par>
                                <p:cTn id="8" presetID="22" presetClass="entr" presetSubtype="8"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wipe(left)">
                                      <p:cBhvr>
                                        <p:cTn id="10"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âu hỏi">
            <a:extLst>
              <a:ext uri="{FF2B5EF4-FFF2-40B4-BE49-F238E27FC236}">
                <a16:creationId xmlns:a16="http://schemas.microsoft.com/office/drawing/2014/main" id="{1AB69979-1D5C-6D4F-6590-E0650E70A5B4}"/>
              </a:ext>
            </a:extLst>
          </p:cNvPr>
          <p:cNvSpPr/>
          <p:nvPr/>
        </p:nvSpPr>
        <p:spPr>
          <a:xfrm>
            <a:off x="440496" y="508000"/>
            <a:ext cx="8263007" cy="1305797"/>
          </a:xfrm>
          <a:prstGeom prst="roundRect">
            <a:avLst/>
          </a:prstGeom>
          <a:solidFill>
            <a:schemeClr val="accent6"/>
          </a:solidFill>
          <a:ln w="12700">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vi-VN" sz="2000" noProof="1">
                <a:solidFill>
                  <a:srgbClr val="C00000"/>
                </a:solidFill>
                <a:cs typeface="Arial" panose="020B0604020202020204" pitchFamily="34" charset="0"/>
              </a:rPr>
              <a:t>Câu 6: Công cụ </a:t>
            </a:r>
            <a:r>
              <a:rPr lang="vi-VN" sz="2000" b="1" noProof="1">
                <a:solidFill>
                  <a:srgbClr val="C00000"/>
                </a:solidFill>
                <a:cs typeface="Arial" panose="020B0604020202020204" pitchFamily="34" charset="0"/>
              </a:rPr>
              <a:t>xác thực dữ liệu </a:t>
            </a:r>
            <a:r>
              <a:rPr lang="vi-VN" sz="2000" noProof="1">
                <a:solidFill>
                  <a:srgbClr val="C00000"/>
                </a:solidFill>
                <a:cs typeface="Arial" panose="020B0604020202020204" pitchFamily="34" charset="0"/>
              </a:rPr>
              <a:t>có chức năng năng gì?</a:t>
            </a:r>
            <a:endParaRPr lang="vi-VN" sz="2000" noProof="1">
              <a:solidFill>
                <a:srgbClr val="C00000"/>
              </a:solidFill>
              <a:latin typeface="Arial" panose="020B0604020202020204" pitchFamily="34" charset="0"/>
              <a:cs typeface="Arial" panose="020B0604020202020204" pitchFamily="34" charset="0"/>
            </a:endParaRPr>
          </a:p>
        </p:txBody>
      </p:sp>
      <p:sp>
        <p:nvSpPr>
          <p:cNvPr id="10" name="Đáp án đúng">
            <a:extLst>
              <a:ext uri="{FF2B5EF4-FFF2-40B4-BE49-F238E27FC236}">
                <a16:creationId xmlns:a16="http://schemas.microsoft.com/office/drawing/2014/main" id="{2FB644CA-CB55-3594-B5C2-C9F8A867CDF0}"/>
              </a:ext>
            </a:extLst>
          </p:cNvPr>
          <p:cNvSpPr/>
          <p:nvPr/>
        </p:nvSpPr>
        <p:spPr>
          <a:xfrm>
            <a:off x="440496" y="2138042"/>
            <a:ext cx="3797675" cy="1165471"/>
          </a:xfrm>
          <a:prstGeom prst="roundRect">
            <a:avLst/>
          </a:prstGeom>
          <a:solidFill>
            <a:schemeClr val="accent6"/>
          </a:solidFill>
          <a:ln w="12700">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vi-VN" sz="2000" noProof="1">
                <a:solidFill>
                  <a:srgbClr val="000000"/>
                </a:solidFill>
                <a:cs typeface="Arial" panose="020B0604020202020204" pitchFamily="34" charset="0"/>
              </a:rPr>
              <a:t>A. Kiểm tra độ chính xác của dữ liệu khi nhập vào ô tính.</a:t>
            </a:r>
            <a:endParaRPr lang="vi-VN" sz="2000" noProof="1">
              <a:solidFill>
                <a:srgbClr val="000000"/>
              </a:solidFill>
              <a:latin typeface="Arial" panose="020B0604020202020204" pitchFamily="34" charset="0"/>
              <a:cs typeface="Arial" panose="020B0604020202020204" pitchFamily="34" charset="0"/>
            </a:endParaRPr>
          </a:p>
        </p:txBody>
      </p:sp>
      <p:sp>
        <p:nvSpPr>
          <p:cNvPr id="11" name="Đáp án sai 1">
            <a:extLst>
              <a:ext uri="{FF2B5EF4-FFF2-40B4-BE49-F238E27FC236}">
                <a16:creationId xmlns:a16="http://schemas.microsoft.com/office/drawing/2014/main" id="{30828281-61AD-7A62-0775-C0E24C9C1DEB}"/>
              </a:ext>
            </a:extLst>
          </p:cNvPr>
          <p:cNvSpPr/>
          <p:nvPr/>
        </p:nvSpPr>
        <p:spPr>
          <a:xfrm>
            <a:off x="440496" y="3627758"/>
            <a:ext cx="3797675" cy="1165471"/>
          </a:xfrm>
          <a:prstGeom prst="roundRect">
            <a:avLst/>
          </a:prstGeom>
          <a:solidFill>
            <a:schemeClr val="accent6"/>
          </a:solidFill>
          <a:ln w="12700">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vi-VN" sz="2000" noProof="1">
                <a:solidFill>
                  <a:srgbClr val="000000"/>
                </a:solidFill>
                <a:cs typeface="Arial" panose="020B0604020202020204" pitchFamily="34" charset="0"/>
              </a:rPr>
              <a:t>C. Xác thực danh tính người sử dụng phần mềm.</a:t>
            </a:r>
            <a:endParaRPr lang="vi-VN" sz="2000" noProof="1">
              <a:solidFill>
                <a:srgbClr val="000000"/>
              </a:solidFill>
              <a:latin typeface="Arial" panose="020B0604020202020204" pitchFamily="34" charset="0"/>
              <a:cs typeface="Arial" panose="020B0604020202020204" pitchFamily="34" charset="0"/>
            </a:endParaRPr>
          </a:p>
        </p:txBody>
      </p:sp>
      <p:sp>
        <p:nvSpPr>
          <p:cNvPr id="12" name="Đáp án sai 2">
            <a:extLst>
              <a:ext uri="{FF2B5EF4-FFF2-40B4-BE49-F238E27FC236}">
                <a16:creationId xmlns:a16="http://schemas.microsoft.com/office/drawing/2014/main" id="{E6A889FC-D3A7-FA7C-0DE3-0EA076B22F62}"/>
              </a:ext>
            </a:extLst>
          </p:cNvPr>
          <p:cNvSpPr/>
          <p:nvPr/>
        </p:nvSpPr>
        <p:spPr>
          <a:xfrm>
            <a:off x="4528457" y="2138042"/>
            <a:ext cx="4175046" cy="1165471"/>
          </a:xfrm>
          <a:prstGeom prst="roundRect">
            <a:avLst/>
          </a:prstGeom>
          <a:solidFill>
            <a:schemeClr val="accent6"/>
          </a:solidFill>
          <a:ln w="12700">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vi-VN" sz="2000" noProof="1">
                <a:solidFill>
                  <a:srgbClr val="000000"/>
                </a:solidFill>
                <a:cs typeface="Arial" panose="020B0604020202020204" pitchFamily="34" charset="0"/>
              </a:rPr>
              <a:t>B. Hạn chế loại dữ liệu hoặc giá trị của dữ liệu khi nhập vào ô tính.</a:t>
            </a:r>
            <a:endParaRPr lang="vi-VN" sz="2000" noProof="1">
              <a:solidFill>
                <a:srgbClr val="000000"/>
              </a:solidFill>
              <a:latin typeface="Arial" panose="020B0604020202020204" pitchFamily="34" charset="0"/>
              <a:cs typeface="Arial" panose="020B0604020202020204" pitchFamily="34" charset="0"/>
            </a:endParaRPr>
          </a:p>
        </p:txBody>
      </p:sp>
      <p:sp>
        <p:nvSpPr>
          <p:cNvPr id="13" name="Đáp án sai 3">
            <a:extLst>
              <a:ext uri="{FF2B5EF4-FFF2-40B4-BE49-F238E27FC236}">
                <a16:creationId xmlns:a16="http://schemas.microsoft.com/office/drawing/2014/main" id="{39170EEF-8452-D761-9524-3629836006CB}"/>
              </a:ext>
            </a:extLst>
          </p:cNvPr>
          <p:cNvSpPr/>
          <p:nvPr/>
        </p:nvSpPr>
        <p:spPr>
          <a:xfrm>
            <a:off x="4528456" y="3627758"/>
            <a:ext cx="4175046" cy="1165471"/>
          </a:xfrm>
          <a:prstGeom prst="roundRect">
            <a:avLst/>
          </a:prstGeom>
          <a:solidFill>
            <a:schemeClr val="accent6"/>
          </a:solidFill>
          <a:ln w="12700">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vi-VN" sz="2000" noProof="1">
                <a:solidFill>
                  <a:srgbClr val="000000"/>
                </a:solidFill>
                <a:cs typeface="Arial" panose="020B0604020202020204" pitchFamily="34" charset="0"/>
              </a:rPr>
              <a:t>D. Loại bỏ dữ liệu sai khỏi </a:t>
            </a:r>
            <a:endParaRPr lang="en-US" sz="2000" noProof="1" smtClean="0">
              <a:solidFill>
                <a:srgbClr val="000000"/>
              </a:solidFill>
              <a:cs typeface="Arial" panose="020B0604020202020204" pitchFamily="34" charset="0"/>
            </a:endParaRPr>
          </a:p>
          <a:p>
            <a:pPr algn="ctr">
              <a:lnSpc>
                <a:spcPct val="150000"/>
              </a:lnSpc>
            </a:pPr>
            <a:r>
              <a:rPr lang="vi-VN" sz="2000" noProof="1" smtClean="0">
                <a:solidFill>
                  <a:srgbClr val="000000"/>
                </a:solidFill>
                <a:cs typeface="Arial" panose="020B0604020202020204" pitchFamily="34" charset="0"/>
              </a:rPr>
              <a:t>bảng </a:t>
            </a:r>
            <a:r>
              <a:rPr lang="vi-VN" sz="2000" noProof="1">
                <a:solidFill>
                  <a:srgbClr val="000000"/>
                </a:solidFill>
                <a:cs typeface="Arial" panose="020B0604020202020204" pitchFamily="34" charset="0"/>
              </a:rPr>
              <a:t>tính.</a:t>
            </a:r>
            <a:endParaRPr lang="vi-VN" sz="2000" noProof="1">
              <a:solidFill>
                <a:srgbClr val="000000"/>
              </a:solidFill>
              <a:latin typeface="Arial" panose="020B0604020202020204" pitchFamily="34" charset="0"/>
              <a:cs typeface="Arial" panose="020B0604020202020204" pitchFamily="34" charset="0"/>
            </a:endParaRPr>
          </a:p>
        </p:txBody>
      </p:sp>
      <p:sp>
        <p:nvSpPr>
          <p:cNvPr id="14" name="Đáp án đúng">
            <a:extLst>
              <a:ext uri="{FF2B5EF4-FFF2-40B4-BE49-F238E27FC236}">
                <a16:creationId xmlns:a16="http://schemas.microsoft.com/office/drawing/2014/main" id="{73F5B725-A6FC-F5A2-F2A4-6047B0B0A3CC}"/>
              </a:ext>
            </a:extLst>
          </p:cNvPr>
          <p:cNvSpPr/>
          <p:nvPr/>
        </p:nvSpPr>
        <p:spPr>
          <a:xfrm>
            <a:off x="4528456" y="2138042"/>
            <a:ext cx="4175046" cy="1165471"/>
          </a:xfrm>
          <a:prstGeom prst="roundRect">
            <a:avLst/>
          </a:prstGeom>
          <a:solidFill>
            <a:schemeClr val="tx2">
              <a:lumMod val="40000"/>
              <a:lumOff val="60000"/>
            </a:schemeClr>
          </a:solidFill>
          <a:ln w="12700">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vi-VN" sz="2000" noProof="1">
                <a:solidFill>
                  <a:srgbClr val="000000"/>
                </a:solidFill>
                <a:cs typeface="Arial" panose="020B0604020202020204" pitchFamily="34" charset="0"/>
              </a:rPr>
              <a:t>B. Hạn chế loại dữ liệu hoặc giá trị của dữ liệu khi nhập vào ô tính.</a:t>
            </a:r>
          </a:p>
        </p:txBody>
      </p:sp>
    </p:spTree>
    <p:extLst>
      <p:ext uri="{BB962C8B-B14F-4D97-AF65-F5344CB8AC3E}">
        <p14:creationId xmlns:p14="http://schemas.microsoft.com/office/powerpoint/2010/main" val="1752195367"/>
      </p:ext>
    </p:extLst>
  </p:cSld>
  <p:clrMapOvr>
    <a:masterClrMapping/>
  </p:clrMapOvr>
  <p:transition spd="med">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arn(inVertical)">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barn(inVertical)">
                                      <p:cBhvr>
                                        <p:cTn id="12" dur="500"/>
                                        <p:tgtEl>
                                          <p:spTgt spid="10"/>
                                        </p:tgtEl>
                                      </p:cBhvr>
                                    </p:animEffect>
                                  </p:childTnLst>
                                </p:cTn>
                              </p:par>
                              <p:par>
                                <p:cTn id="13" presetID="16" presetClass="entr" presetSubtype="21"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barn(inVertical)">
                                      <p:cBhvr>
                                        <p:cTn id="15" dur="500"/>
                                        <p:tgtEl>
                                          <p:spTgt spid="11"/>
                                        </p:tgtEl>
                                      </p:cBhvr>
                                    </p:animEffect>
                                  </p:childTnLst>
                                </p:cTn>
                              </p:par>
                              <p:par>
                                <p:cTn id="16" presetID="16" presetClass="entr" presetSubtype="21" fill="hold" grpId="0" nodeType="withEffect">
                                  <p:stCondLst>
                                    <p:cond delay="0"/>
                                  </p:stCondLst>
                                  <p:childTnLst>
                                    <p:set>
                                      <p:cBhvr>
                                        <p:cTn id="17" dur="1" fill="hold">
                                          <p:stCondLst>
                                            <p:cond delay="0"/>
                                          </p:stCondLst>
                                        </p:cTn>
                                        <p:tgtEl>
                                          <p:spTgt spid="12"/>
                                        </p:tgtEl>
                                        <p:attrNameLst>
                                          <p:attrName>style.visibility</p:attrName>
                                        </p:attrNameLst>
                                      </p:cBhvr>
                                      <p:to>
                                        <p:strVal val="visible"/>
                                      </p:to>
                                    </p:set>
                                    <p:animEffect transition="in" filter="barn(inVertical)">
                                      <p:cBhvr>
                                        <p:cTn id="18" dur="500"/>
                                        <p:tgtEl>
                                          <p:spTgt spid="12"/>
                                        </p:tgtEl>
                                      </p:cBhvr>
                                    </p:animEffect>
                                  </p:childTnLst>
                                </p:cTn>
                              </p:par>
                              <p:par>
                                <p:cTn id="19" presetID="16" presetClass="entr" presetSubtype="21" fill="hold" grpId="0" nodeType="withEffect">
                                  <p:stCondLst>
                                    <p:cond delay="0"/>
                                  </p:stCondLst>
                                  <p:childTnLst>
                                    <p:set>
                                      <p:cBhvr>
                                        <p:cTn id="20" dur="1" fill="hold">
                                          <p:stCondLst>
                                            <p:cond delay="0"/>
                                          </p:stCondLst>
                                        </p:cTn>
                                        <p:tgtEl>
                                          <p:spTgt spid="13"/>
                                        </p:tgtEl>
                                        <p:attrNameLst>
                                          <p:attrName>style.visibility</p:attrName>
                                        </p:attrNameLst>
                                      </p:cBhvr>
                                      <p:to>
                                        <p:strVal val="visible"/>
                                      </p:to>
                                    </p:set>
                                    <p:animEffect transition="in" filter="barn(inVertical)">
                                      <p:cBhvr>
                                        <p:cTn id="21" dur="500"/>
                                        <p:tgtEl>
                                          <p:spTgt spid="13"/>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8" fill="hold" grpId="0" nodeType="clickEffect">
                                  <p:stCondLst>
                                    <p:cond delay="0"/>
                                  </p:stCondLst>
                                  <p:childTnLst>
                                    <p:set>
                                      <p:cBhvr>
                                        <p:cTn id="25" dur="1" fill="hold">
                                          <p:stCondLst>
                                            <p:cond delay="0"/>
                                          </p:stCondLst>
                                        </p:cTn>
                                        <p:tgtEl>
                                          <p:spTgt spid="14"/>
                                        </p:tgtEl>
                                        <p:attrNameLst>
                                          <p:attrName>style.visibility</p:attrName>
                                        </p:attrNameLst>
                                      </p:cBhvr>
                                      <p:to>
                                        <p:strVal val="visible"/>
                                      </p:to>
                                    </p:set>
                                    <p:animEffect transition="in" filter="wipe(left)">
                                      <p:cBhvr>
                                        <p:cTn id="26"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P spid="12" grpId="0" animBg="1"/>
      <p:bldP spid="13" grpId="0" animBg="1"/>
      <p:bldP spid="14"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âu hỏi">
            <a:extLst>
              <a:ext uri="{FF2B5EF4-FFF2-40B4-BE49-F238E27FC236}">
                <a16:creationId xmlns:a16="http://schemas.microsoft.com/office/drawing/2014/main" id="{1AB69979-1D5C-6D4F-6590-E0650E70A5B4}"/>
              </a:ext>
            </a:extLst>
          </p:cNvPr>
          <p:cNvSpPr/>
          <p:nvPr/>
        </p:nvSpPr>
        <p:spPr>
          <a:xfrm>
            <a:off x="290286" y="290286"/>
            <a:ext cx="4281714" cy="1349828"/>
          </a:xfrm>
          <a:prstGeom prst="roundRect">
            <a:avLst/>
          </a:prstGeom>
          <a:solidFill>
            <a:schemeClr val="accent6"/>
          </a:solidFill>
          <a:ln w="12700">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vi-VN" sz="2000" noProof="1">
                <a:solidFill>
                  <a:srgbClr val="C00000"/>
                </a:solidFill>
                <a:cs typeface="Arial" panose="020B0604020202020204" pitchFamily="34" charset="0"/>
              </a:rPr>
              <a:t>Câu 7: Ý nghĩa của kiểu dữ liệu </a:t>
            </a:r>
            <a:r>
              <a:rPr lang="vi-VN" sz="2000" b="1" noProof="1">
                <a:solidFill>
                  <a:srgbClr val="C00000"/>
                </a:solidFill>
                <a:cs typeface="Arial" panose="020B0604020202020204" pitchFamily="34" charset="0"/>
              </a:rPr>
              <a:t>Decimal</a:t>
            </a:r>
            <a:r>
              <a:rPr lang="vi-VN" sz="2000" noProof="1">
                <a:solidFill>
                  <a:srgbClr val="C00000"/>
                </a:solidFill>
                <a:cs typeface="Arial" panose="020B0604020202020204" pitchFamily="34" charset="0"/>
              </a:rPr>
              <a:t> trong hình dưới đây là gì?</a:t>
            </a:r>
            <a:endParaRPr lang="vi-VN" sz="2000" noProof="1">
              <a:solidFill>
                <a:srgbClr val="C00000"/>
              </a:solidFill>
              <a:latin typeface="Arial" panose="020B0604020202020204" pitchFamily="34" charset="0"/>
              <a:cs typeface="Arial" panose="020B0604020202020204" pitchFamily="34" charset="0"/>
            </a:endParaRPr>
          </a:p>
        </p:txBody>
      </p:sp>
      <p:sp>
        <p:nvSpPr>
          <p:cNvPr id="10" name="Đáp án đúng">
            <a:extLst>
              <a:ext uri="{FF2B5EF4-FFF2-40B4-BE49-F238E27FC236}">
                <a16:creationId xmlns:a16="http://schemas.microsoft.com/office/drawing/2014/main" id="{2FB644CA-CB55-3594-B5C2-C9F8A867CDF0}"/>
              </a:ext>
            </a:extLst>
          </p:cNvPr>
          <p:cNvSpPr/>
          <p:nvPr/>
        </p:nvSpPr>
        <p:spPr>
          <a:xfrm>
            <a:off x="4789457" y="290286"/>
            <a:ext cx="3943074" cy="1039284"/>
          </a:xfrm>
          <a:prstGeom prst="roundRect">
            <a:avLst/>
          </a:prstGeom>
          <a:solidFill>
            <a:schemeClr val="accent6"/>
          </a:solidFill>
          <a:ln w="12700">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vi-VN" sz="2000" noProof="1" smtClean="0">
                <a:solidFill>
                  <a:srgbClr val="000000"/>
                </a:solidFill>
                <a:cs typeface="Arial" panose="020B0604020202020204" pitchFamily="34" charset="0"/>
              </a:rPr>
              <a:t>A. Số </a:t>
            </a:r>
            <a:r>
              <a:rPr lang="vi-VN" sz="2000" noProof="1">
                <a:solidFill>
                  <a:srgbClr val="000000"/>
                </a:solidFill>
                <a:cs typeface="Arial" panose="020B0604020202020204" pitchFamily="34" charset="0"/>
              </a:rPr>
              <a:t>nguyên – ô tính chỉ </a:t>
            </a:r>
            <a:endParaRPr lang="en-US" sz="2000" noProof="1" smtClean="0">
              <a:solidFill>
                <a:srgbClr val="000000"/>
              </a:solidFill>
              <a:cs typeface="Arial" panose="020B0604020202020204" pitchFamily="34" charset="0"/>
            </a:endParaRPr>
          </a:p>
          <a:p>
            <a:pPr algn="ctr">
              <a:lnSpc>
                <a:spcPct val="150000"/>
              </a:lnSpc>
            </a:pPr>
            <a:r>
              <a:rPr lang="vi-VN" sz="2000" noProof="1" smtClean="0">
                <a:solidFill>
                  <a:srgbClr val="000000"/>
                </a:solidFill>
                <a:cs typeface="Arial" panose="020B0604020202020204" pitchFamily="34" charset="0"/>
              </a:rPr>
              <a:t>chấp </a:t>
            </a:r>
            <a:r>
              <a:rPr lang="vi-VN" sz="2000" noProof="1">
                <a:solidFill>
                  <a:srgbClr val="000000"/>
                </a:solidFill>
                <a:cs typeface="Arial" panose="020B0604020202020204" pitchFamily="34" charset="0"/>
              </a:rPr>
              <a:t>nhận các số nguyên.</a:t>
            </a:r>
            <a:endParaRPr lang="vi-VN" sz="2000" noProof="1">
              <a:solidFill>
                <a:srgbClr val="000000"/>
              </a:solidFill>
              <a:latin typeface="Arial" panose="020B0604020202020204" pitchFamily="34" charset="0"/>
              <a:cs typeface="Arial" panose="020B0604020202020204" pitchFamily="34" charset="0"/>
            </a:endParaRPr>
          </a:p>
        </p:txBody>
      </p:sp>
      <p:sp>
        <p:nvSpPr>
          <p:cNvPr id="11" name="Đáp án sai 1">
            <a:extLst>
              <a:ext uri="{FF2B5EF4-FFF2-40B4-BE49-F238E27FC236}">
                <a16:creationId xmlns:a16="http://schemas.microsoft.com/office/drawing/2014/main" id="{30828281-61AD-7A62-0775-C0E24C9C1DEB}"/>
              </a:ext>
            </a:extLst>
          </p:cNvPr>
          <p:cNvSpPr/>
          <p:nvPr/>
        </p:nvSpPr>
        <p:spPr>
          <a:xfrm>
            <a:off x="4789457" y="2637468"/>
            <a:ext cx="3943074" cy="1039284"/>
          </a:xfrm>
          <a:prstGeom prst="roundRect">
            <a:avLst/>
          </a:prstGeom>
          <a:solidFill>
            <a:schemeClr val="accent6"/>
          </a:solidFill>
          <a:ln w="12700">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vi-VN" sz="2000" noProof="1">
                <a:solidFill>
                  <a:srgbClr val="000000"/>
                </a:solidFill>
                <a:cs typeface="Arial" panose="020B0604020202020204" pitchFamily="34" charset="0"/>
              </a:rPr>
              <a:t>C. Số thập phân – ô tính chỉ chấp nhận các số thập phân.</a:t>
            </a:r>
            <a:endParaRPr lang="vi-VN" sz="2000" noProof="1">
              <a:solidFill>
                <a:srgbClr val="000000"/>
              </a:solidFill>
              <a:latin typeface="Arial" panose="020B0604020202020204" pitchFamily="34" charset="0"/>
              <a:cs typeface="Arial" panose="020B0604020202020204" pitchFamily="34" charset="0"/>
            </a:endParaRPr>
          </a:p>
        </p:txBody>
      </p:sp>
      <p:sp>
        <p:nvSpPr>
          <p:cNvPr id="12" name="Đáp án sai 2">
            <a:extLst>
              <a:ext uri="{FF2B5EF4-FFF2-40B4-BE49-F238E27FC236}">
                <a16:creationId xmlns:a16="http://schemas.microsoft.com/office/drawing/2014/main" id="{E6A889FC-D3A7-FA7C-0DE3-0EA076B22F62}"/>
              </a:ext>
            </a:extLst>
          </p:cNvPr>
          <p:cNvSpPr/>
          <p:nvPr/>
        </p:nvSpPr>
        <p:spPr>
          <a:xfrm>
            <a:off x="4789457" y="1463877"/>
            <a:ext cx="3943074" cy="1039284"/>
          </a:xfrm>
          <a:prstGeom prst="roundRect">
            <a:avLst/>
          </a:prstGeom>
          <a:solidFill>
            <a:schemeClr val="accent6"/>
          </a:solidFill>
          <a:ln w="12700">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vi-VN" sz="2000" noProof="1">
                <a:solidFill>
                  <a:srgbClr val="000000"/>
                </a:solidFill>
                <a:cs typeface="Arial" panose="020B0604020202020204" pitchFamily="34" charset="0"/>
              </a:rPr>
              <a:t>B. Ngày tháng – ô tính chỉ </a:t>
            </a:r>
            <a:endParaRPr lang="en-US" sz="2000" noProof="1" smtClean="0">
              <a:solidFill>
                <a:srgbClr val="000000"/>
              </a:solidFill>
              <a:cs typeface="Arial" panose="020B0604020202020204" pitchFamily="34" charset="0"/>
            </a:endParaRPr>
          </a:p>
          <a:p>
            <a:pPr algn="ctr">
              <a:lnSpc>
                <a:spcPct val="150000"/>
              </a:lnSpc>
            </a:pPr>
            <a:r>
              <a:rPr lang="vi-VN" sz="2000" noProof="1" smtClean="0">
                <a:solidFill>
                  <a:srgbClr val="000000"/>
                </a:solidFill>
                <a:cs typeface="Arial" panose="020B0604020202020204" pitchFamily="34" charset="0"/>
              </a:rPr>
              <a:t>chấp </a:t>
            </a:r>
            <a:r>
              <a:rPr lang="vi-VN" sz="2000" noProof="1">
                <a:solidFill>
                  <a:srgbClr val="000000"/>
                </a:solidFill>
                <a:cs typeface="Arial" panose="020B0604020202020204" pitchFamily="34" charset="0"/>
              </a:rPr>
              <a:t>nhận dữ liệu ngày tháng.</a:t>
            </a:r>
            <a:endParaRPr lang="vi-VN" sz="2000" noProof="1">
              <a:solidFill>
                <a:srgbClr val="000000"/>
              </a:solidFill>
              <a:latin typeface="Arial" panose="020B0604020202020204" pitchFamily="34" charset="0"/>
              <a:cs typeface="Arial" panose="020B0604020202020204" pitchFamily="34" charset="0"/>
            </a:endParaRPr>
          </a:p>
        </p:txBody>
      </p:sp>
      <p:sp>
        <p:nvSpPr>
          <p:cNvPr id="13" name="Đáp án sai 3">
            <a:extLst>
              <a:ext uri="{FF2B5EF4-FFF2-40B4-BE49-F238E27FC236}">
                <a16:creationId xmlns:a16="http://schemas.microsoft.com/office/drawing/2014/main" id="{39170EEF-8452-D761-9524-3629836006CB}"/>
              </a:ext>
            </a:extLst>
          </p:cNvPr>
          <p:cNvSpPr/>
          <p:nvPr/>
        </p:nvSpPr>
        <p:spPr>
          <a:xfrm>
            <a:off x="4789457" y="3811059"/>
            <a:ext cx="3943074" cy="1039284"/>
          </a:xfrm>
          <a:prstGeom prst="roundRect">
            <a:avLst/>
          </a:prstGeom>
          <a:solidFill>
            <a:schemeClr val="accent6"/>
          </a:solidFill>
          <a:ln w="12700">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vi-VN" sz="2000" noProof="1">
                <a:solidFill>
                  <a:srgbClr val="000000"/>
                </a:solidFill>
                <a:cs typeface="Arial" panose="020B0604020202020204" pitchFamily="34" charset="0"/>
              </a:rPr>
              <a:t>D. Thời gian – ô tính chỉ </a:t>
            </a:r>
            <a:endParaRPr lang="en-US" sz="2000" noProof="1" smtClean="0">
              <a:solidFill>
                <a:srgbClr val="000000"/>
              </a:solidFill>
              <a:cs typeface="Arial" panose="020B0604020202020204" pitchFamily="34" charset="0"/>
            </a:endParaRPr>
          </a:p>
          <a:p>
            <a:pPr algn="ctr">
              <a:lnSpc>
                <a:spcPct val="150000"/>
              </a:lnSpc>
            </a:pPr>
            <a:r>
              <a:rPr lang="vi-VN" sz="2000" noProof="1" smtClean="0">
                <a:solidFill>
                  <a:srgbClr val="000000"/>
                </a:solidFill>
                <a:cs typeface="Arial" panose="020B0604020202020204" pitchFamily="34" charset="0"/>
              </a:rPr>
              <a:t>chấp </a:t>
            </a:r>
            <a:r>
              <a:rPr lang="vi-VN" sz="2000" noProof="1">
                <a:solidFill>
                  <a:srgbClr val="000000"/>
                </a:solidFill>
                <a:cs typeface="Arial" panose="020B0604020202020204" pitchFamily="34" charset="0"/>
              </a:rPr>
              <a:t>nhận dữ liệu thời gian.</a:t>
            </a:r>
            <a:endParaRPr lang="vi-VN" sz="2000" noProof="1">
              <a:solidFill>
                <a:srgbClr val="000000"/>
              </a:solidFill>
              <a:latin typeface="Arial" panose="020B0604020202020204" pitchFamily="34" charset="0"/>
              <a:cs typeface="Arial" panose="020B0604020202020204" pitchFamily="34" charset="0"/>
            </a:endParaRPr>
          </a:p>
        </p:txBody>
      </p:sp>
      <p:sp>
        <p:nvSpPr>
          <p:cNvPr id="14" name="Đáp án đúng">
            <a:extLst>
              <a:ext uri="{FF2B5EF4-FFF2-40B4-BE49-F238E27FC236}">
                <a16:creationId xmlns:a16="http://schemas.microsoft.com/office/drawing/2014/main" id="{73F5B725-A6FC-F5A2-F2A4-6047B0B0A3CC}"/>
              </a:ext>
            </a:extLst>
          </p:cNvPr>
          <p:cNvSpPr/>
          <p:nvPr/>
        </p:nvSpPr>
        <p:spPr>
          <a:xfrm>
            <a:off x="4789457" y="2637468"/>
            <a:ext cx="3943074" cy="1039284"/>
          </a:xfrm>
          <a:prstGeom prst="roundRect">
            <a:avLst/>
          </a:prstGeom>
          <a:solidFill>
            <a:schemeClr val="tx2">
              <a:lumMod val="40000"/>
              <a:lumOff val="60000"/>
            </a:schemeClr>
          </a:solidFill>
          <a:ln w="12700">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vi-VN" sz="2000" noProof="1">
                <a:solidFill>
                  <a:srgbClr val="000000"/>
                </a:solidFill>
                <a:cs typeface="Arial" panose="020B0604020202020204" pitchFamily="34" charset="0"/>
              </a:rPr>
              <a:t>C. Số thập phân – ô tính chỉ chấp nhận các số thập phân.</a:t>
            </a:r>
          </a:p>
        </p:txBody>
      </p:sp>
      <p:pic>
        <p:nvPicPr>
          <p:cNvPr id="8" name="image78.png"/>
          <p:cNvPicPr/>
          <p:nvPr/>
        </p:nvPicPr>
        <p:blipFill>
          <a:blip r:embed="rId2"/>
          <a:srcRect/>
          <a:stretch>
            <a:fillRect/>
          </a:stretch>
        </p:blipFill>
        <p:spPr>
          <a:xfrm>
            <a:off x="532765" y="1851179"/>
            <a:ext cx="3794246" cy="2999164"/>
          </a:xfrm>
          <a:prstGeom prst="rect">
            <a:avLst/>
          </a:prstGeom>
        </p:spPr>
      </p:pic>
    </p:spTree>
    <p:extLst>
      <p:ext uri="{BB962C8B-B14F-4D97-AF65-F5344CB8AC3E}">
        <p14:creationId xmlns:p14="http://schemas.microsoft.com/office/powerpoint/2010/main" val="1420067183"/>
      </p:ext>
    </p:extLst>
  </p:cSld>
  <p:clrMapOvr>
    <a:masterClrMapping/>
  </p:clrMapOvr>
  <p:transition spd="med">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arn(inVertical)">
                                      <p:cBhvr>
                                        <p:cTn id="7" dur="500"/>
                                        <p:tgtEl>
                                          <p:spTgt spid="9"/>
                                        </p:tgtEl>
                                      </p:cBhvr>
                                    </p:animEffect>
                                  </p:childTnLst>
                                </p:cTn>
                              </p:par>
                            </p:childTnLst>
                          </p:cTn>
                        </p:par>
                        <p:par>
                          <p:cTn id="8" fill="hold">
                            <p:stCondLst>
                              <p:cond delay="500"/>
                            </p:stCondLst>
                            <p:childTnLst>
                              <p:par>
                                <p:cTn id="9" presetID="16" presetClass="entr" presetSubtype="37"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barn(outVertical)">
                                      <p:cBhvr>
                                        <p:cTn id="11" dur="500"/>
                                        <p:tgtEl>
                                          <p:spTgt spid="8"/>
                                        </p:tgtEl>
                                      </p:cBhvr>
                                    </p:animEffect>
                                  </p:childTnLst>
                                </p:cTn>
                              </p:par>
                            </p:childTnLst>
                          </p:cTn>
                        </p:par>
                      </p:childTnLst>
                    </p:cTn>
                  </p:par>
                  <p:par>
                    <p:cTn id="12" fill="hold">
                      <p:stCondLst>
                        <p:cond delay="indefinite"/>
                      </p:stCondLst>
                      <p:childTnLst>
                        <p:par>
                          <p:cTn id="13" fill="hold">
                            <p:stCondLst>
                              <p:cond delay="0"/>
                            </p:stCondLst>
                            <p:childTnLst>
                              <p:par>
                                <p:cTn id="14" presetID="16" presetClass="entr" presetSubtype="21" fill="hold" grpId="0" nodeType="clickEffect">
                                  <p:stCondLst>
                                    <p:cond delay="0"/>
                                  </p:stCondLst>
                                  <p:childTnLst>
                                    <p:set>
                                      <p:cBhvr>
                                        <p:cTn id="15" dur="1" fill="hold">
                                          <p:stCondLst>
                                            <p:cond delay="0"/>
                                          </p:stCondLst>
                                        </p:cTn>
                                        <p:tgtEl>
                                          <p:spTgt spid="10"/>
                                        </p:tgtEl>
                                        <p:attrNameLst>
                                          <p:attrName>style.visibility</p:attrName>
                                        </p:attrNameLst>
                                      </p:cBhvr>
                                      <p:to>
                                        <p:strVal val="visible"/>
                                      </p:to>
                                    </p:set>
                                    <p:animEffect transition="in" filter="barn(inVertical)">
                                      <p:cBhvr>
                                        <p:cTn id="16" dur="500"/>
                                        <p:tgtEl>
                                          <p:spTgt spid="10"/>
                                        </p:tgtEl>
                                      </p:cBhvr>
                                    </p:animEffect>
                                  </p:childTnLst>
                                </p:cTn>
                              </p:par>
                              <p:par>
                                <p:cTn id="17" presetID="16" presetClass="entr" presetSubtype="21" fill="hold" grpId="0" nodeType="withEffect">
                                  <p:stCondLst>
                                    <p:cond delay="0"/>
                                  </p:stCondLst>
                                  <p:childTnLst>
                                    <p:set>
                                      <p:cBhvr>
                                        <p:cTn id="18" dur="1" fill="hold">
                                          <p:stCondLst>
                                            <p:cond delay="0"/>
                                          </p:stCondLst>
                                        </p:cTn>
                                        <p:tgtEl>
                                          <p:spTgt spid="11"/>
                                        </p:tgtEl>
                                        <p:attrNameLst>
                                          <p:attrName>style.visibility</p:attrName>
                                        </p:attrNameLst>
                                      </p:cBhvr>
                                      <p:to>
                                        <p:strVal val="visible"/>
                                      </p:to>
                                    </p:set>
                                    <p:animEffect transition="in" filter="barn(inVertical)">
                                      <p:cBhvr>
                                        <p:cTn id="19" dur="500"/>
                                        <p:tgtEl>
                                          <p:spTgt spid="11"/>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barn(inVertical)">
                                      <p:cBhvr>
                                        <p:cTn id="22" dur="500"/>
                                        <p:tgtEl>
                                          <p:spTgt spid="12"/>
                                        </p:tgtEl>
                                      </p:cBhvr>
                                    </p:animEffect>
                                  </p:childTnLst>
                                </p:cTn>
                              </p:par>
                              <p:par>
                                <p:cTn id="23" presetID="16" presetClass="entr" presetSubtype="21" fill="hold" grpId="0" nodeType="withEffect">
                                  <p:stCondLst>
                                    <p:cond delay="0"/>
                                  </p:stCondLst>
                                  <p:childTnLst>
                                    <p:set>
                                      <p:cBhvr>
                                        <p:cTn id="24" dur="1" fill="hold">
                                          <p:stCondLst>
                                            <p:cond delay="0"/>
                                          </p:stCondLst>
                                        </p:cTn>
                                        <p:tgtEl>
                                          <p:spTgt spid="13"/>
                                        </p:tgtEl>
                                        <p:attrNameLst>
                                          <p:attrName>style.visibility</p:attrName>
                                        </p:attrNameLst>
                                      </p:cBhvr>
                                      <p:to>
                                        <p:strVal val="visible"/>
                                      </p:to>
                                    </p:set>
                                    <p:animEffect transition="in" filter="barn(inVertical)">
                                      <p:cBhvr>
                                        <p:cTn id="25" dur="500"/>
                                        <p:tgtEl>
                                          <p:spTgt spid="13"/>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8" fill="hold" grpId="0" nodeType="clickEffect">
                                  <p:stCondLst>
                                    <p:cond delay="0"/>
                                  </p:stCondLst>
                                  <p:childTnLst>
                                    <p:set>
                                      <p:cBhvr>
                                        <p:cTn id="29" dur="1" fill="hold">
                                          <p:stCondLst>
                                            <p:cond delay="0"/>
                                          </p:stCondLst>
                                        </p:cTn>
                                        <p:tgtEl>
                                          <p:spTgt spid="14"/>
                                        </p:tgtEl>
                                        <p:attrNameLst>
                                          <p:attrName>style.visibility</p:attrName>
                                        </p:attrNameLst>
                                      </p:cBhvr>
                                      <p:to>
                                        <p:strVal val="visible"/>
                                      </p:to>
                                    </p:set>
                                    <p:animEffect transition="in" filter="wipe(left)">
                                      <p:cBhvr>
                                        <p:cTn id="30"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P spid="12" grpId="0" animBg="1"/>
      <p:bldP spid="13" grpId="0" animBg="1"/>
      <p:bldP spid="14"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Shape 1452"/>
        <p:cNvGrpSpPr/>
        <p:nvPr/>
      </p:nvGrpSpPr>
      <p:grpSpPr>
        <a:xfrm>
          <a:off x="0" y="0"/>
          <a:ext cx="0" cy="0"/>
          <a:chOff x="0" y="0"/>
          <a:chExt cx="0" cy="0"/>
        </a:xfrm>
      </p:grpSpPr>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191880" y="3060700"/>
            <a:ext cx="2745294" cy="1812341"/>
          </a:xfrm>
          <a:prstGeom prst="rect">
            <a:avLst/>
          </a:prstGeom>
        </p:spPr>
      </p:pic>
      <p:pic>
        <p:nvPicPr>
          <p:cNvPr id="10" name="Picture 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01896" y="3547276"/>
            <a:ext cx="1274503" cy="1325766"/>
          </a:xfrm>
          <a:prstGeom prst="rect">
            <a:avLst/>
          </a:prstGeom>
        </p:spPr>
      </p:pic>
      <p:sp>
        <p:nvSpPr>
          <p:cNvPr id="5" name="Flowchart: Preparation 4"/>
          <p:cNvSpPr/>
          <p:nvPr/>
        </p:nvSpPr>
        <p:spPr>
          <a:xfrm>
            <a:off x="1915885" y="1191978"/>
            <a:ext cx="4180114" cy="1685480"/>
          </a:xfrm>
          <a:prstGeom prst="flowChartPreparation">
            <a:avLst/>
          </a:prstGeom>
          <a:solidFill>
            <a:schemeClr val="accent6"/>
          </a:solidFill>
          <a:ln w="19050">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p:cNvSpPr txBox="1"/>
          <p:nvPr/>
        </p:nvSpPr>
        <p:spPr>
          <a:xfrm>
            <a:off x="2505165" y="1719247"/>
            <a:ext cx="3001554" cy="630942"/>
          </a:xfrm>
          <a:prstGeom prst="rect">
            <a:avLst/>
          </a:prstGeom>
          <a:noFill/>
        </p:spPr>
        <p:txBody>
          <a:bodyPr wrap="square" rtlCol="0">
            <a:spAutoFit/>
          </a:bodyPr>
          <a:lstStyle/>
          <a:p>
            <a:pPr algn="ctr"/>
            <a:r>
              <a:rPr lang="en-US" sz="3500" b="1" smtClean="0">
                <a:solidFill>
                  <a:schemeClr val="tx2">
                    <a:lumMod val="50000"/>
                  </a:schemeClr>
                </a:solidFill>
              </a:rPr>
              <a:t>VẬN DỤNG</a:t>
            </a:r>
            <a:endParaRPr lang="vi-VN" sz="3500" b="1">
              <a:solidFill>
                <a:schemeClr val="tx2">
                  <a:lumMod val="50000"/>
                </a:schemeClr>
              </a:solidFill>
            </a:endParaRPr>
          </a:p>
        </p:txBody>
      </p:sp>
    </p:spTree>
    <p:extLst>
      <p:ext uri="{BB962C8B-B14F-4D97-AF65-F5344CB8AC3E}">
        <p14:creationId xmlns:p14="http://schemas.microsoft.com/office/powerpoint/2010/main" val="2823165850"/>
      </p:ext>
    </p:extLst>
  </p:cSld>
  <p:clrMapOvr>
    <a:masterClrMapping/>
  </p:clrMapOvr>
  <mc:AlternateContent xmlns:mc="http://schemas.openxmlformats.org/markup-compatibility/2006" xmlns:p14="http://schemas.microsoft.com/office/powerpoint/2010/main">
    <mc:Choice Requires="p14">
      <p:transition spd="med">
        <p14:gallery dir="l"/>
      </p:transition>
    </mc:Choice>
    <mc:Fallback xmlns="">
      <p:transition spd="med">
        <p:fade/>
      </p:transition>
    </mc:Fallback>
  </mc:AlternateContent>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1098550" y="990600"/>
            <a:ext cx="7143750" cy="3323987"/>
          </a:xfrm>
          <a:prstGeom prst="rect">
            <a:avLst/>
          </a:prstGeom>
          <a:noFill/>
        </p:spPr>
        <p:txBody>
          <a:bodyPr wrap="square" rtlCol="0">
            <a:spAutoFit/>
          </a:bodyPr>
          <a:lstStyle/>
          <a:p>
            <a:pPr algn="just">
              <a:lnSpc>
                <a:spcPct val="150000"/>
              </a:lnSpc>
            </a:pPr>
            <a:r>
              <a:rPr lang="vi-VN" sz="2000"/>
              <a:t>Em hãy tạo bảng tính để quản lí tài chính cho dự án Triển lãm tin học. Nhập dữ liệu các khoản thu, chi của dự án. Trong đó, các khoản thu </a:t>
            </a:r>
            <a:r>
              <a:rPr lang="vi-VN" sz="2000" smtClean="0"/>
              <a:t>được </a:t>
            </a:r>
            <a:r>
              <a:rPr lang="vi-VN" sz="2000"/>
              <a:t>lưu ở một trang tính (Hình 9a.14), các khoản chi cho triển lãm </a:t>
            </a:r>
            <a:r>
              <a:rPr lang="vi-VN" sz="2000" smtClean="0"/>
              <a:t>được </a:t>
            </a:r>
            <a:r>
              <a:rPr lang="vi-VN" sz="2000"/>
              <a:t>lưu ở một trang tính khác (Hình 9.15). Hãy sử dụng công cụ xác thực dữ liệu để việc nhập dữ liệu ở các khoản thu, chi được chính xác. Lưu tệp bảng tính với tên </a:t>
            </a:r>
            <a:r>
              <a:rPr lang="vi-VN" sz="2000" b="1" smtClean="0"/>
              <a:t>KinhPhiTrienLam.xlsx</a:t>
            </a:r>
            <a:r>
              <a:rPr lang="en-US" sz="2000" smtClean="0"/>
              <a:t>.</a:t>
            </a:r>
            <a:endParaRPr lang="vi-VN" sz="2000"/>
          </a:p>
        </p:txBody>
      </p:sp>
      <p:pic>
        <p:nvPicPr>
          <p:cNvPr id="11" name="Picture 35"/>
          <p:cNvPicPr>
            <a:picLocks noChangeAspect="1"/>
          </p:cNvPicPr>
          <p:nvPr/>
        </p:nvPicPr>
        <p:blipFill>
          <a:blip r:embed="rId2"/>
          <a:srcRect/>
          <a:stretch>
            <a:fillRect/>
          </a:stretch>
        </p:blipFill>
        <p:spPr>
          <a:xfrm rot="20669663">
            <a:off x="248030" y="246105"/>
            <a:ext cx="1156966" cy="906290"/>
          </a:xfrm>
          <a:prstGeom prst="rect">
            <a:avLst/>
          </a:prstGeom>
        </p:spPr>
      </p:pic>
      <p:pic>
        <p:nvPicPr>
          <p:cNvPr id="12" name="Picture 11"/>
          <p:cNvPicPr>
            <a:picLocks noChangeAspect="1"/>
          </p:cNvPicPr>
          <p:nvPr/>
        </p:nvPicPr>
        <p:blipFill>
          <a:blip r:embed="rId3"/>
          <a:stretch>
            <a:fillRect/>
          </a:stretch>
        </p:blipFill>
        <p:spPr>
          <a:xfrm>
            <a:off x="148956" y="3975100"/>
            <a:ext cx="1221589" cy="1057037"/>
          </a:xfrm>
          <a:prstGeom prst="rect">
            <a:avLst/>
          </a:prstGeom>
        </p:spPr>
      </p:pic>
    </p:spTree>
    <p:extLst>
      <p:ext uri="{BB962C8B-B14F-4D97-AF65-F5344CB8AC3E}">
        <p14:creationId xmlns:p14="http://schemas.microsoft.com/office/powerpoint/2010/main" val="2193583921"/>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Group 9"/>
          <p:cNvGrpSpPr/>
          <p:nvPr/>
        </p:nvGrpSpPr>
        <p:grpSpPr>
          <a:xfrm>
            <a:off x="0" y="483364"/>
            <a:ext cx="9144000" cy="1933260"/>
            <a:chOff x="0" y="483364"/>
            <a:chExt cx="9144000" cy="1933260"/>
          </a:xfrm>
        </p:grpSpPr>
        <p:pic>
          <p:nvPicPr>
            <p:cNvPr id="6" name="Picture 5"/>
            <p:cNvPicPr>
              <a:picLocks noChangeAspect="1"/>
            </p:cNvPicPr>
            <p:nvPr/>
          </p:nvPicPr>
          <p:blipFill>
            <a:blip r:embed="rId2"/>
            <a:stretch>
              <a:fillRect/>
            </a:stretch>
          </p:blipFill>
          <p:spPr>
            <a:xfrm>
              <a:off x="457200" y="483364"/>
              <a:ext cx="8229600" cy="1379262"/>
            </a:xfrm>
            <a:prstGeom prst="rect">
              <a:avLst/>
            </a:prstGeom>
          </p:spPr>
        </p:pic>
        <p:sp>
          <p:nvSpPr>
            <p:cNvPr id="8" name="TextBox 7"/>
            <p:cNvSpPr txBox="1"/>
            <p:nvPr/>
          </p:nvSpPr>
          <p:spPr>
            <a:xfrm>
              <a:off x="0" y="1862626"/>
              <a:ext cx="9144000" cy="553998"/>
            </a:xfrm>
            <a:prstGeom prst="rect">
              <a:avLst/>
            </a:prstGeom>
            <a:noFill/>
          </p:spPr>
          <p:txBody>
            <a:bodyPr wrap="square" rtlCol="0">
              <a:spAutoFit/>
            </a:bodyPr>
            <a:lstStyle/>
            <a:p>
              <a:pPr algn="ctr">
                <a:lnSpc>
                  <a:spcPct val="150000"/>
                </a:lnSpc>
              </a:pPr>
              <a:r>
                <a:rPr lang="en-US" sz="2000" i="1" smtClean="0"/>
                <a:t>Hình 9a.14. Trang tính lưu các khoản thu</a:t>
              </a:r>
              <a:endParaRPr lang="vi-VN" sz="2000" i="1"/>
            </a:p>
          </p:txBody>
        </p:sp>
      </p:grpSp>
      <p:grpSp>
        <p:nvGrpSpPr>
          <p:cNvPr id="11" name="Group 10"/>
          <p:cNvGrpSpPr/>
          <p:nvPr/>
        </p:nvGrpSpPr>
        <p:grpSpPr>
          <a:xfrm>
            <a:off x="0" y="2629857"/>
            <a:ext cx="9144000" cy="1863833"/>
            <a:chOff x="0" y="2629857"/>
            <a:chExt cx="9144000" cy="1863833"/>
          </a:xfrm>
        </p:grpSpPr>
        <p:pic>
          <p:nvPicPr>
            <p:cNvPr id="7" name="Picture 6"/>
            <p:cNvPicPr>
              <a:picLocks noChangeAspect="1"/>
            </p:cNvPicPr>
            <p:nvPr/>
          </p:nvPicPr>
          <p:blipFill>
            <a:blip r:embed="rId3"/>
            <a:stretch>
              <a:fillRect/>
            </a:stretch>
          </p:blipFill>
          <p:spPr>
            <a:xfrm>
              <a:off x="457200" y="2629857"/>
              <a:ext cx="8229600" cy="1309835"/>
            </a:xfrm>
            <a:prstGeom prst="rect">
              <a:avLst/>
            </a:prstGeom>
          </p:spPr>
        </p:pic>
        <p:sp>
          <p:nvSpPr>
            <p:cNvPr id="9" name="TextBox 8"/>
            <p:cNvSpPr txBox="1"/>
            <p:nvPr/>
          </p:nvSpPr>
          <p:spPr>
            <a:xfrm>
              <a:off x="0" y="3939692"/>
              <a:ext cx="9144000" cy="553998"/>
            </a:xfrm>
            <a:prstGeom prst="rect">
              <a:avLst/>
            </a:prstGeom>
            <a:noFill/>
          </p:spPr>
          <p:txBody>
            <a:bodyPr wrap="square" rtlCol="0">
              <a:spAutoFit/>
            </a:bodyPr>
            <a:lstStyle/>
            <a:p>
              <a:pPr algn="ctr">
                <a:lnSpc>
                  <a:spcPct val="150000"/>
                </a:lnSpc>
              </a:pPr>
              <a:r>
                <a:rPr lang="en-US" sz="2000" i="1" smtClean="0"/>
                <a:t>Hình 9a.15. Trang tính lưu các khoản chi</a:t>
              </a:r>
              <a:endParaRPr lang="vi-VN" sz="2000" i="1"/>
            </a:p>
          </p:txBody>
        </p:sp>
      </p:grpSp>
    </p:spTree>
    <p:extLst>
      <p:ext uri="{BB962C8B-B14F-4D97-AF65-F5344CB8AC3E}">
        <p14:creationId xmlns:p14="http://schemas.microsoft.com/office/powerpoint/2010/main" val="907084869"/>
      </p:ext>
    </p:extLst>
  </p:cSld>
  <p:clrMapOvr>
    <a:masterClrMapping/>
  </p:clrMapOvr>
  <p:transition spd="med">
    <p:wheel spokes="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37"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outVertical)">
                                      <p:cBhvr>
                                        <p:cTn id="7" dur="500"/>
                                        <p:tgtEl>
                                          <p:spTgt spid="10"/>
                                        </p:tgtEl>
                                      </p:cBhvr>
                                    </p:animEffect>
                                  </p:childTnLst>
                                </p:cTn>
                              </p:par>
                              <p:par>
                                <p:cTn id="8" presetID="16" presetClass="entr" presetSubtype="37" fill="hold" nodeType="withEffect">
                                  <p:stCondLst>
                                    <p:cond delay="0"/>
                                  </p:stCondLst>
                                  <p:childTnLst>
                                    <p:set>
                                      <p:cBhvr>
                                        <p:cTn id="9" dur="1" fill="hold">
                                          <p:stCondLst>
                                            <p:cond delay="0"/>
                                          </p:stCondLst>
                                        </p:cTn>
                                        <p:tgtEl>
                                          <p:spTgt spid="11"/>
                                        </p:tgtEl>
                                        <p:attrNameLst>
                                          <p:attrName>style.visibility</p:attrName>
                                        </p:attrNameLst>
                                      </p:cBhvr>
                                      <p:to>
                                        <p:strVal val="visible"/>
                                      </p:to>
                                    </p:set>
                                    <p:animEffect transition="in" filter="barn(outVertical)">
                                      <p:cBhvr>
                                        <p:cTn id="10"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Shape 1699"/>
        <p:cNvGrpSpPr/>
        <p:nvPr/>
      </p:nvGrpSpPr>
      <p:grpSpPr>
        <a:xfrm>
          <a:off x="0" y="0"/>
          <a:ext cx="0" cy="0"/>
          <a:chOff x="0" y="0"/>
          <a:chExt cx="0" cy="0"/>
        </a:xfrm>
      </p:grpSpPr>
      <p:sp>
        <p:nvSpPr>
          <p:cNvPr id="21" name="TextBox 20"/>
          <p:cNvSpPr txBox="1"/>
          <p:nvPr/>
        </p:nvSpPr>
        <p:spPr>
          <a:xfrm>
            <a:off x="1" y="330180"/>
            <a:ext cx="6603999" cy="630942"/>
          </a:xfrm>
          <a:prstGeom prst="rect">
            <a:avLst/>
          </a:prstGeom>
          <a:noFill/>
        </p:spPr>
        <p:txBody>
          <a:bodyPr wrap="square" rtlCol="0">
            <a:spAutoFit/>
          </a:bodyPr>
          <a:lstStyle/>
          <a:p>
            <a:pPr algn="ctr"/>
            <a:r>
              <a:rPr lang="en-US" sz="3500" b="1" smtClean="0">
                <a:solidFill>
                  <a:schemeClr val="tx2">
                    <a:lumMod val="50000"/>
                  </a:schemeClr>
                </a:solidFill>
              </a:rPr>
              <a:t>HƯỚNG DẪN VỀ NHÀ</a:t>
            </a:r>
            <a:endParaRPr lang="vi-VN" sz="3500" b="1">
              <a:solidFill>
                <a:schemeClr val="tx2">
                  <a:lumMod val="50000"/>
                </a:schemeClr>
              </a:solidFill>
            </a:endParaRPr>
          </a:p>
        </p:txBody>
      </p:sp>
      <p:grpSp>
        <p:nvGrpSpPr>
          <p:cNvPr id="13" name="Group 12"/>
          <p:cNvGrpSpPr/>
          <p:nvPr/>
        </p:nvGrpSpPr>
        <p:grpSpPr>
          <a:xfrm>
            <a:off x="682176" y="1332199"/>
            <a:ext cx="7318824" cy="3027838"/>
            <a:chOff x="682176" y="1332199"/>
            <a:chExt cx="7318824" cy="3027838"/>
          </a:xfrm>
        </p:grpSpPr>
        <p:cxnSp>
          <p:nvCxnSpPr>
            <p:cNvPr id="1706" name="Google Shape;1706;p51"/>
            <p:cNvCxnSpPr>
              <a:endCxn id="1707" idx="3"/>
            </p:cNvCxnSpPr>
            <p:nvPr/>
          </p:nvCxnSpPr>
          <p:spPr>
            <a:xfrm rot="5400000" flipH="1" flipV="1">
              <a:off x="1001188" y="1791460"/>
              <a:ext cx="1380789" cy="1130083"/>
            </a:xfrm>
            <a:prstGeom prst="bentConnector2">
              <a:avLst/>
            </a:prstGeom>
            <a:noFill/>
            <a:ln w="9525" cap="flat" cmpd="sng">
              <a:solidFill>
                <a:srgbClr val="000000"/>
              </a:solidFill>
              <a:prstDash val="solid"/>
              <a:round/>
              <a:headEnd type="none" w="med" len="med"/>
              <a:tailEnd type="none" w="med" len="med"/>
            </a:ln>
          </p:spPr>
        </p:cxnSp>
        <p:cxnSp>
          <p:nvCxnSpPr>
            <p:cNvPr id="1708" name="Google Shape;1708;p51"/>
            <p:cNvCxnSpPr>
              <a:endCxn id="1713" idx="3"/>
            </p:cNvCxnSpPr>
            <p:nvPr/>
          </p:nvCxnSpPr>
          <p:spPr>
            <a:xfrm rot="16200000" flipH="1">
              <a:off x="806894" y="2315661"/>
              <a:ext cx="1763856" cy="1124565"/>
            </a:xfrm>
            <a:prstGeom prst="bentConnector2">
              <a:avLst/>
            </a:prstGeom>
            <a:noFill/>
            <a:ln w="9525" cap="flat" cmpd="sng">
              <a:solidFill>
                <a:srgbClr val="000000"/>
              </a:solidFill>
              <a:prstDash val="solid"/>
              <a:round/>
              <a:headEnd type="none" w="med" len="med"/>
              <a:tailEnd type="none" w="med" len="med"/>
            </a:ln>
          </p:spPr>
        </p:cxnSp>
        <p:sp>
          <p:nvSpPr>
            <p:cNvPr id="1707" name="Google Shape;1707;p51"/>
            <p:cNvSpPr/>
            <p:nvPr/>
          </p:nvSpPr>
          <p:spPr>
            <a:xfrm>
              <a:off x="2256624" y="1332199"/>
              <a:ext cx="770829" cy="667813"/>
            </a:xfrm>
            <a:prstGeom prst="hexagon">
              <a:avLst>
                <a:gd name="adj" fmla="val 25000"/>
                <a:gd name="vf" fmla="val 115470"/>
              </a:avLst>
            </a:prstGeom>
            <a:solidFill>
              <a:schemeClr val="accent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Arial" panose="020B0604020202020204" pitchFamily="34" charset="0"/>
                <a:ea typeface="Lato"/>
                <a:cs typeface="Arial" panose="020B0604020202020204" pitchFamily="34" charset="0"/>
                <a:sym typeface="Lato"/>
              </a:endParaRPr>
            </a:p>
          </p:txBody>
        </p:sp>
        <p:sp>
          <p:nvSpPr>
            <p:cNvPr id="1711" name="Google Shape;1711;p51"/>
            <p:cNvSpPr/>
            <p:nvPr/>
          </p:nvSpPr>
          <p:spPr>
            <a:xfrm>
              <a:off x="2256625" y="2379082"/>
              <a:ext cx="770829" cy="667813"/>
            </a:xfrm>
            <a:prstGeom prst="hexagon">
              <a:avLst>
                <a:gd name="adj" fmla="val 25000"/>
                <a:gd name="vf" fmla="val 115470"/>
              </a:avLst>
            </a:prstGeom>
            <a:solidFill>
              <a:schemeClr val="accent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Arial" panose="020B0604020202020204" pitchFamily="34" charset="0"/>
                <a:ea typeface="Lato"/>
                <a:cs typeface="Arial" panose="020B0604020202020204" pitchFamily="34" charset="0"/>
                <a:sym typeface="Lato"/>
              </a:endParaRPr>
            </a:p>
          </p:txBody>
        </p:sp>
        <p:sp>
          <p:nvSpPr>
            <p:cNvPr id="1713" name="Google Shape;1713;p51"/>
            <p:cNvSpPr/>
            <p:nvPr/>
          </p:nvSpPr>
          <p:spPr>
            <a:xfrm>
              <a:off x="2251105" y="3425965"/>
              <a:ext cx="770829" cy="667813"/>
            </a:xfrm>
            <a:prstGeom prst="hexagon">
              <a:avLst>
                <a:gd name="adj" fmla="val 25000"/>
                <a:gd name="vf" fmla="val 115470"/>
              </a:avLst>
            </a:prstGeom>
            <a:solidFill>
              <a:schemeClr val="accent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Arial" panose="020B0604020202020204" pitchFamily="34" charset="0"/>
                <a:ea typeface="Lato"/>
                <a:cs typeface="Arial" panose="020B0604020202020204" pitchFamily="34" charset="0"/>
                <a:sym typeface="Lato"/>
              </a:endParaRPr>
            </a:p>
          </p:txBody>
        </p:sp>
        <p:sp>
          <p:nvSpPr>
            <p:cNvPr id="1718" name="Google Shape;1718;p51"/>
            <p:cNvSpPr/>
            <p:nvPr/>
          </p:nvSpPr>
          <p:spPr>
            <a:xfrm>
              <a:off x="2401158" y="3573992"/>
              <a:ext cx="453545" cy="371758"/>
            </a:xfrm>
            <a:custGeom>
              <a:avLst/>
              <a:gdLst/>
              <a:ahLst/>
              <a:cxnLst/>
              <a:rect l="l" t="t" r="r" b="b"/>
              <a:pathLst>
                <a:path w="11967" h="9809" extrusionOk="0">
                  <a:moveTo>
                    <a:pt x="8309" y="358"/>
                  </a:moveTo>
                  <a:cubicBezTo>
                    <a:pt x="8940" y="358"/>
                    <a:pt x="9663" y="469"/>
                    <a:pt x="10418" y="796"/>
                  </a:cubicBezTo>
                  <a:lnTo>
                    <a:pt x="10418" y="7796"/>
                  </a:lnTo>
                  <a:cubicBezTo>
                    <a:pt x="9723" y="7513"/>
                    <a:pt x="8997" y="7381"/>
                    <a:pt x="8289" y="7381"/>
                  </a:cubicBezTo>
                  <a:cubicBezTo>
                    <a:pt x="7542" y="7381"/>
                    <a:pt x="6816" y="7527"/>
                    <a:pt x="6168" y="7796"/>
                  </a:cubicBezTo>
                  <a:lnTo>
                    <a:pt x="6168" y="796"/>
                  </a:lnTo>
                  <a:cubicBezTo>
                    <a:pt x="6430" y="676"/>
                    <a:pt x="7238" y="358"/>
                    <a:pt x="8309" y="358"/>
                  </a:cubicBezTo>
                  <a:close/>
                  <a:moveTo>
                    <a:pt x="3700" y="358"/>
                  </a:moveTo>
                  <a:cubicBezTo>
                    <a:pt x="4458" y="358"/>
                    <a:pt x="5191" y="513"/>
                    <a:pt x="5823" y="796"/>
                  </a:cubicBezTo>
                  <a:cubicBezTo>
                    <a:pt x="5811" y="1677"/>
                    <a:pt x="5811" y="6761"/>
                    <a:pt x="5811" y="7796"/>
                  </a:cubicBezTo>
                  <a:cubicBezTo>
                    <a:pt x="5418" y="7642"/>
                    <a:pt x="4656" y="7392"/>
                    <a:pt x="3668" y="7392"/>
                  </a:cubicBezTo>
                  <a:cubicBezTo>
                    <a:pt x="2929" y="7392"/>
                    <a:pt x="2215" y="7523"/>
                    <a:pt x="1548" y="7808"/>
                  </a:cubicBezTo>
                  <a:lnTo>
                    <a:pt x="1548" y="3867"/>
                  </a:lnTo>
                  <a:cubicBezTo>
                    <a:pt x="1548" y="3760"/>
                    <a:pt x="1477" y="3689"/>
                    <a:pt x="1370" y="3689"/>
                  </a:cubicBezTo>
                  <a:cubicBezTo>
                    <a:pt x="1262" y="3689"/>
                    <a:pt x="1191" y="3760"/>
                    <a:pt x="1191" y="3867"/>
                  </a:cubicBezTo>
                  <a:lnTo>
                    <a:pt x="1191" y="7987"/>
                  </a:lnTo>
                  <a:cubicBezTo>
                    <a:pt x="1191" y="8118"/>
                    <a:pt x="1298" y="8225"/>
                    <a:pt x="1429" y="8225"/>
                  </a:cubicBezTo>
                  <a:cubicBezTo>
                    <a:pt x="1465" y="8225"/>
                    <a:pt x="1489" y="8225"/>
                    <a:pt x="1524" y="8213"/>
                  </a:cubicBezTo>
                  <a:cubicBezTo>
                    <a:pt x="2203" y="7916"/>
                    <a:pt x="2917" y="7761"/>
                    <a:pt x="3656" y="7761"/>
                  </a:cubicBezTo>
                  <a:cubicBezTo>
                    <a:pt x="4715" y="7761"/>
                    <a:pt x="5537" y="8070"/>
                    <a:pt x="5799" y="8189"/>
                  </a:cubicBezTo>
                  <a:lnTo>
                    <a:pt x="5799" y="8606"/>
                  </a:lnTo>
                  <a:lnTo>
                    <a:pt x="417" y="8606"/>
                  </a:lnTo>
                  <a:cubicBezTo>
                    <a:pt x="381" y="8606"/>
                    <a:pt x="358" y="8582"/>
                    <a:pt x="358" y="8547"/>
                  </a:cubicBezTo>
                  <a:lnTo>
                    <a:pt x="358" y="1248"/>
                  </a:lnTo>
                  <a:cubicBezTo>
                    <a:pt x="358" y="1212"/>
                    <a:pt x="381" y="1188"/>
                    <a:pt x="417" y="1188"/>
                  </a:cubicBezTo>
                  <a:lnTo>
                    <a:pt x="1203" y="1188"/>
                  </a:lnTo>
                  <a:lnTo>
                    <a:pt x="1203" y="3153"/>
                  </a:lnTo>
                  <a:cubicBezTo>
                    <a:pt x="1203" y="3248"/>
                    <a:pt x="1274" y="3332"/>
                    <a:pt x="1382" y="3332"/>
                  </a:cubicBezTo>
                  <a:cubicBezTo>
                    <a:pt x="1489" y="3332"/>
                    <a:pt x="1560" y="3248"/>
                    <a:pt x="1560" y="3153"/>
                  </a:cubicBezTo>
                  <a:lnTo>
                    <a:pt x="1560" y="796"/>
                  </a:lnTo>
                  <a:cubicBezTo>
                    <a:pt x="2253" y="495"/>
                    <a:pt x="2987" y="358"/>
                    <a:pt x="3700" y="358"/>
                  </a:cubicBezTo>
                  <a:close/>
                  <a:moveTo>
                    <a:pt x="6608" y="7987"/>
                  </a:moveTo>
                  <a:lnTo>
                    <a:pt x="6608" y="9249"/>
                  </a:lnTo>
                  <a:lnTo>
                    <a:pt x="6501" y="9166"/>
                  </a:lnTo>
                  <a:cubicBezTo>
                    <a:pt x="6471" y="9136"/>
                    <a:pt x="6430" y="9121"/>
                    <a:pt x="6390" y="9121"/>
                  </a:cubicBezTo>
                  <a:cubicBezTo>
                    <a:pt x="6349" y="9121"/>
                    <a:pt x="6311" y="9136"/>
                    <a:pt x="6287" y="9166"/>
                  </a:cubicBezTo>
                  <a:lnTo>
                    <a:pt x="6168" y="9261"/>
                  </a:lnTo>
                  <a:lnTo>
                    <a:pt x="6168" y="8166"/>
                  </a:lnTo>
                  <a:cubicBezTo>
                    <a:pt x="6251" y="8118"/>
                    <a:pt x="6418" y="8058"/>
                    <a:pt x="6608" y="7987"/>
                  </a:cubicBezTo>
                  <a:close/>
                  <a:moveTo>
                    <a:pt x="8273" y="0"/>
                  </a:moveTo>
                  <a:cubicBezTo>
                    <a:pt x="7438" y="0"/>
                    <a:pt x="6643" y="178"/>
                    <a:pt x="5989" y="486"/>
                  </a:cubicBezTo>
                  <a:cubicBezTo>
                    <a:pt x="5715" y="367"/>
                    <a:pt x="4858" y="10"/>
                    <a:pt x="3668" y="10"/>
                  </a:cubicBezTo>
                  <a:cubicBezTo>
                    <a:pt x="2858" y="10"/>
                    <a:pt x="2072" y="176"/>
                    <a:pt x="1322" y="510"/>
                  </a:cubicBezTo>
                  <a:cubicBezTo>
                    <a:pt x="1143" y="593"/>
                    <a:pt x="1191" y="796"/>
                    <a:pt x="1191" y="843"/>
                  </a:cubicBezTo>
                  <a:lnTo>
                    <a:pt x="405" y="843"/>
                  </a:lnTo>
                  <a:cubicBezTo>
                    <a:pt x="179" y="843"/>
                    <a:pt x="0" y="1022"/>
                    <a:pt x="0" y="1248"/>
                  </a:cubicBezTo>
                  <a:lnTo>
                    <a:pt x="0" y="8535"/>
                  </a:lnTo>
                  <a:cubicBezTo>
                    <a:pt x="0" y="8761"/>
                    <a:pt x="179" y="8939"/>
                    <a:pt x="405" y="8939"/>
                  </a:cubicBezTo>
                  <a:lnTo>
                    <a:pt x="5811" y="8939"/>
                  </a:lnTo>
                  <a:lnTo>
                    <a:pt x="5811" y="9630"/>
                  </a:lnTo>
                  <a:cubicBezTo>
                    <a:pt x="5811" y="9740"/>
                    <a:pt x="5889" y="9808"/>
                    <a:pt x="5977" y="9808"/>
                  </a:cubicBezTo>
                  <a:cubicBezTo>
                    <a:pt x="6013" y="9808"/>
                    <a:pt x="6050" y="9797"/>
                    <a:pt x="6084" y="9773"/>
                  </a:cubicBezTo>
                  <a:lnTo>
                    <a:pt x="6382" y="9535"/>
                  </a:lnTo>
                  <a:cubicBezTo>
                    <a:pt x="6656" y="9737"/>
                    <a:pt x="6668" y="9809"/>
                    <a:pt x="6787" y="9809"/>
                  </a:cubicBezTo>
                  <a:cubicBezTo>
                    <a:pt x="6894" y="9809"/>
                    <a:pt x="6966" y="9737"/>
                    <a:pt x="6966" y="9630"/>
                  </a:cubicBezTo>
                  <a:lnTo>
                    <a:pt x="6966" y="8939"/>
                  </a:lnTo>
                  <a:lnTo>
                    <a:pt x="9335" y="8939"/>
                  </a:lnTo>
                  <a:cubicBezTo>
                    <a:pt x="9442" y="8939"/>
                    <a:pt x="9513" y="8856"/>
                    <a:pt x="9513" y="8761"/>
                  </a:cubicBezTo>
                  <a:cubicBezTo>
                    <a:pt x="9513" y="8654"/>
                    <a:pt x="9442" y="8582"/>
                    <a:pt x="9335" y="8582"/>
                  </a:cubicBezTo>
                  <a:lnTo>
                    <a:pt x="6966" y="8582"/>
                  </a:lnTo>
                  <a:lnTo>
                    <a:pt x="6966" y="7892"/>
                  </a:lnTo>
                  <a:cubicBezTo>
                    <a:pt x="7400" y="7783"/>
                    <a:pt x="7847" y="7728"/>
                    <a:pt x="8295" y="7728"/>
                  </a:cubicBezTo>
                  <a:cubicBezTo>
                    <a:pt x="9025" y="7728"/>
                    <a:pt x="9760" y="7875"/>
                    <a:pt x="10454" y="8177"/>
                  </a:cubicBezTo>
                  <a:cubicBezTo>
                    <a:pt x="10483" y="8192"/>
                    <a:pt x="10514" y="8199"/>
                    <a:pt x="10544" y="8199"/>
                  </a:cubicBezTo>
                  <a:cubicBezTo>
                    <a:pt x="10662" y="8199"/>
                    <a:pt x="10776" y="8096"/>
                    <a:pt x="10776" y="7963"/>
                  </a:cubicBezTo>
                  <a:lnTo>
                    <a:pt x="10776" y="1177"/>
                  </a:lnTo>
                  <a:lnTo>
                    <a:pt x="11561" y="1177"/>
                  </a:lnTo>
                  <a:cubicBezTo>
                    <a:pt x="11597" y="1177"/>
                    <a:pt x="11621" y="1212"/>
                    <a:pt x="11621" y="1236"/>
                  </a:cubicBezTo>
                  <a:lnTo>
                    <a:pt x="11621" y="8535"/>
                  </a:lnTo>
                  <a:cubicBezTo>
                    <a:pt x="11621" y="8570"/>
                    <a:pt x="11597" y="8594"/>
                    <a:pt x="11561" y="8594"/>
                  </a:cubicBezTo>
                  <a:lnTo>
                    <a:pt x="10049" y="8594"/>
                  </a:lnTo>
                  <a:cubicBezTo>
                    <a:pt x="9942" y="8594"/>
                    <a:pt x="9871" y="8666"/>
                    <a:pt x="9871" y="8773"/>
                  </a:cubicBezTo>
                  <a:cubicBezTo>
                    <a:pt x="9871" y="8880"/>
                    <a:pt x="9942" y="8951"/>
                    <a:pt x="10049" y="8951"/>
                  </a:cubicBezTo>
                  <a:lnTo>
                    <a:pt x="11561" y="8951"/>
                  </a:lnTo>
                  <a:cubicBezTo>
                    <a:pt x="11788" y="8951"/>
                    <a:pt x="11966" y="8773"/>
                    <a:pt x="11966" y="8547"/>
                  </a:cubicBezTo>
                  <a:lnTo>
                    <a:pt x="11966" y="1236"/>
                  </a:lnTo>
                  <a:cubicBezTo>
                    <a:pt x="11954" y="998"/>
                    <a:pt x="11776" y="831"/>
                    <a:pt x="11549" y="831"/>
                  </a:cubicBezTo>
                  <a:lnTo>
                    <a:pt x="10764" y="831"/>
                  </a:lnTo>
                  <a:cubicBezTo>
                    <a:pt x="10752" y="784"/>
                    <a:pt x="10811" y="581"/>
                    <a:pt x="10633" y="498"/>
                  </a:cubicBezTo>
                  <a:cubicBezTo>
                    <a:pt x="9864" y="154"/>
                    <a:pt x="9051" y="0"/>
                    <a:pt x="827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9" name="Google Shape;1719;p51"/>
            <p:cNvSpPr/>
            <p:nvPr/>
          </p:nvSpPr>
          <p:spPr>
            <a:xfrm>
              <a:off x="2424533" y="2498613"/>
              <a:ext cx="435012" cy="432548"/>
            </a:xfrm>
            <a:custGeom>
              <a:avLst/>
              <a:gdLst/>
              <a:ahLst/>
              <a:cxnLst/>
              <a:rect l="l" t="t" r="r" b="b"/>
              <a:pathLst>
                <a:path w="11478" h="11413" extrusionOk="0">
                  <a:moveTo>
                    <a:pt x="1401" y="515"/>
                  </a:moveTo>
                  <a:cubicBezTo>
                    <a:pt x="1616" y="515"/>
                    <a:pt x="1834" y="595"/>
                    <a:pt x="2000" y="756"/>
                  </a:cubicBezTo>
                  <a:lnTo>
                    <a:pt x="2548" y="1304"/>
                  </a:lnTo>
                  <a:lnTo>
                    <a:pt x="1358" y="2494"/>
                  </a:lnTo>
                  <a:lnTo>
                    <a:pt x="810" y="1947"/>
                  </a:lnTo>
                  <a:cubicBezTo>
                    <a:pt x="476" y="1625"/>
                    <a:pt x="476" y="1078"/>
                    <a:pt x="810" y="756"/>
                  </a:cubicBezTo>
                  <a:cubicBezTo>
                    <a:pt x="971" y="595"/>
                    <a:pt x="1185" y="515"/>
                    <a:pt x="1401" y="515"/>
                  </a:cubicBezTo>
                  <a:close/>
                  <a:moveTo>
                    <a:pt x="2798" y="1566"/>
                  </a:moveTo>
                  <a:lnTo>
                    <a:pt x="3251" y="2006"/>
                  </a:lnTo>
                  <a:lnTo>
                    <a:pt x="2655" y="2602"/>
                  </a:lnTo>
                  <a:lnTo>
                    <a:pt x="2060" y="3197"/>
                  </a:lnTo>
                  <a:lnTo>
                    <a:pt x="1608" y="2756"/>
                  </a:lnTo>
                  <a:lnTo>
                    <a:pt x="2798" y="1566"/>
                  </a:lnTo>
                  <a:close/>
                  <a:moveTo>
                    <a:pt x="10132" y="9031"/>
                  </a:moveTo>
                  <a:lnTo>
                    <a:pt x="10811" y="10757"/>
                  </a:lnTo>
                  <a:lnTo>
                    <a:pt x="9085" y="10091"/>
                  </a:lnTo>
                  <a:lnTo>
                    <a:pt x="10132" y="9031"/>
                  </a:lnTo>
                  <a:close/>
                  <a:moveTo>
                    <a:pt x="4036" y="5685"/>
                  </a:moveTo>
                  <a:lnTo>
                    <a:pt x="5763" y="7412"/>
                  </a:lnTo>
                  <a:lnTo>
                    <a:pt x="5418" y="7757"/>
                  </a:lnTo>
                  <a:lnTo>
                    <a:pt x="5001" y="7340"/>
                  </a:lnTo>
                  <a:cubicBezTo>
                    <a:pt x="4965" y="7299"/>
                    <a:pt x="4920" y="7278"/>
                    <a:pt x="4876" y="7278"/>
                  </a:cubicBezTo>
                  <a:cubicBezTo>
                    <a:pt x="4831" y="7278"/>
                    <a:pt x="4787" y="7299"/>
                    <a:pt x="4751" y="7340"/>
                  </a:cubicBezTo>
                  <a:cubicBezTo>
                    <a:pt x="4679" y="7412"/>
                    <a:pt x="4679" y="7519"/>
                    <a:pt x="4751" y="7590"/>
                  </a:cubicBezTo>
                  <a:lnTo>
                    <a:pt x="5168" y="8007"/>
                  </a:lnTo>
                  <a:lnTo>
                    <a:pt x="4763" y="8412"/>
                  </a:lnTo>
                  <a:lnTo>
                    <a:pt x="3822" y="7471"/>
                  </a:lnTo>
                  <a:cubicBezTo>
                    <a:pt x="3786" y="7436"/>
                    <a:pt x="3742" y="7418"/>
                    <a:pt x="3697" y="7418"/>
                  </a:cubicBezTo>
                  <a:cubicBezTo>
                    <a:pt x="3652" y="7418"/>
                    <a:pt x="3608" y="7436"/>
                    <a:pt x="3572" y="7471"/>
                  </a:cubicBezTo>
                  <a:cubicBezTo>
                    <a:pt x="3501" y="7543"/>
                    <a:pt x="3501" y="7650"/>
                    <a:pt x="3572" y="7721"/>
                  </a:cubicBezTo>
                  <a:lnTo>
                    <a:pt x="4513" y="8662"/>
                  </a:lnTo>
                  <a:lnTo>
                    <a:pt x="4108" y="9067"/>
                  </a:lnTo>
                  <a:lnTo>
                    <a:pt x="3691" y="8638"/>
                  </a:lnTo>
                  <a:cubicBezTo>
                    <a:pt x="3655" y="8602"/>
                    <a:pt x="3611" y="8584"/>
                    <a:pt x="3566" y="8584"/>
                  </a:cubicBezTo>
                  <a:cubicBezTo>
                    <a:pt x="3521" y="8584"/>
                    <a:pt x="3477" y="8602"/>
                    <a:pt x="3441" y="8638"/>
                  </a:cubicBezTo>
                  <a:cubicBezTo>
                    <a:pt x="3358" y="8721"/>
                    <a:pt x="3358" y="8817"/>
                    <a:pt x="3441" y="8900"/>
                  </a:cubicBezTo>
                  <a:lnTo>
                    <a:pt x="3858" y="9317"/>
                  </a:lnTo>
                  <a:lnTo>
                    <a:pt x="3453" y="9710"/>
                  </a:lnTo>
                  <a:lnTo>
                    <a:pt x="3036" y="9293"/>
                  </a:lnTo>
                  <a:cubicBezTo>
                    <a:pt x="3001" y="9257"/>
                    <a:pt x="2956" y="9239"/>
                    <a:pt x="2911" y="9239"/>
                  </a:cubicBezTo>
                  <a:cubicBezTo>
                    <a:pt x="2867" y="9239"/>
                    <a:pt x="2822" y="9257"/>
                    <a:pt x="2786" y="9293"/>
                  </a:cubicBezTo>
                  <a:cubicBezTo>
                    <a:pt x="2703" y="9376"/>
                    <a:pt x="2703" y="9471"/>
                    <a:pt x="2786" y="9555"/>
                  </a:cubicBezTo>
                  <a:lnTo>
                    <a:pt x="3203" y="9972"/>
                  </a:lnTo>
                  <a:lnTo>
                    <a:pt x="2798" y="10364"/>
                  </a:lnTo>
                  <a:lnTo>
                    <a:pt x="1858" y="9436"/>
                  </a:lnTo>
                  <a:cubicBezTo>
                    <a:pt x="1822" y="9394"/>
                    <a:pt x="1777" y="9373"/>
                    <a:pt x="1733" y="9373"/>
                  </a:cubicBezTo>
                  <a:cubicBezTo>
                    <a:pt x="1688" y="9373"/>
                    <a:pt x="1643" y="9394"/>
                    <a:pt x="1608" y="9436"/>
                  </a:cubicBezTo>
                  <a:cubicBezTo>
                    <a:pt x="1536" y="9507"/>
                    <a:pt x="1536" y="9614"/>
                    <a:pt x="1608" y="9686"/>
                  </a:cubicBezTo>
                  <a:lnTo>
                    <a:pt x="2548" y="10626"/>
                  </a:lnTo>
                  <a:lnTo>
                    <a:pt x="2191" y="10984"/>
                  </a:lnTo>
                  <a:cubicBezTo>
                    <a:pt x="2155" y="11007"/>
                    <a:pt x="2096" y="11043"/>
                    <a:pt x="2048" y="11043"/>
                  </a:cubicBezTo>
                  <a:cubicBezTo>
                    <a:pt x="2012" y="11043"/>
                    <a:pt x="1953" y="11019"/>
                    <a:pt x="1917" y="10984"/>
                  </a:cubicBezTo>
                  <a:lnTo>
                    <a:pt x="465" y="9519"/>
                  </a:lnTo>
                  <a:cubicBezTo>
                    <a:pt x="381" y="9448"/>
                    <a:pt x="381" y="9329"/>
                    <a:pt x="465" y="9257"/>
                  </a:cubicBezTo>
                  <a:lnTo>
                    <a:pt x="4036" y="5685"/>
                  </a:lnTo>
                  <a:close/>
                  <a:moveTo>
                    <a:pt x="9428" y="0"/>
                  </a:moveTo>
                  <a:cubicBezTo>
                    <a:pt x="9290" y="0"/>
                    <a:pt x="9150" y="54"/>
                    <a:pt x="9037" y="161"/>
                  </a:cubicBezTo>
                  <a:lnTo>
                    <a:pt x="6299" y="2899"/>
                  </a:lnTo>
                  <a:cubicBezTo>
                    <a:pt x="6227" y="2971"/>
                    <a:pt x="6227" y="3078"/>
                    <a:pt x="6299" y="3149"/>
                  </a:cubicBezTo>
                  <a:cubicBezTo>
                    <a:pt x="6334" y="3185"/>
                    <a:pt x="6379" y="3203"/>
                    <a:pt x="6424" y="3203"/>
                  </a:cubicBezTo>
                  <a:cubicBezTo>
                    <a:pt x="6468" y="3203"/>
                    <a:pt x="6513" y="3185"/>
                    <a:pt x="6549" y="3149"/>
                  </a:cubicBezTo>
                  <a:lnTo>
                    <a:pt x="9287" y="411"/>
                  </a:lnTo>
                  <a:cubicBezTo>
                    <a:pt x="9323" y="387"/>
                    <a:pt x="9382" y="351"/>
                    <a:pt x="9418" y="351"/>
                  </a:cubicBezTo>
                  <a:cubicBezTo>
                    <a:pt x="9466" y="351"/>
                    <a:pt x="9525" y="363"/>
                    <a:pt x="9561" y="411"/>
                  </a:cubicBezTo>
                  <a:lnTo>
                    <a:pt x="11013" y="1875"/>
                  </a:lnTo>
                  <a:cubicBezTo>
                    <a:pt x="11049" y="1899"/>
                    <a:pt x="11073" y="1959"/>
                    <a:pt x="11073" y="2006"/>
                  </a:cubicBezTo>
                  <a:cubicBezTo>
                    <a:pt x="11073" y="2054"/>
                    <a:pt x="11061" y="2113"/>
                    <a:pt x="11013" y="2137"/>
                  </a:cubicBezTo>
                  <a:lnTo>
                    <a:pt x="10656" y="2494"/>
                  </a:lnTo>
                  <a:lnTo>
                    <a:pt x="9716" y="1554"/>
                  </a:lnTo>
                  <a:cubicBezTo>
                    <a:pt x="9680" y="1518"/>
                    <a:pt x="9635" y="1500"/>
                    <a:pt x="9591" y="1500"/>
                  </a:cubicBezTo>
                  <a:cubicBezTo>
                    <a:pt x="9546" y="1500"/>
                    <a:pt x="9501" y="1518"/>
                    <a:pt x="9466" y="1554"/>
                  </a:cubicBezTo>
                  <a:cubicBezTo>
                    <a:pt x="9394" y="1637"/>
                    <a:pt x="9394" y="1732"/>
                    <a:pt x="9466" y="1816"/>
                  </a:cubicBezTo>
                  <a:lnTo>
                    <a:pt x="10406" y="2744"/>
                  </a:lnTo>
                  <a:lnTo>
                    <a:pt x="10001" y="3149"/>
                  </a:lnTo>
                  <a:lnTo>
                    <a:pt x="9585" y="2733"/>
                  </a:lnTo>
                  <a:cubicBezTo>
                    <a:pt x="9549" y="2697"/>
                    <a:pt x="9504" y="2679"/>
                    <a:pt x="9460" y="2679"/>
                  </a:cubicBezTo>
                  <a:cubicBezTo>
                    <a:pt x="9415" y="2679"/>
                    <a:pt x="9370" y="2697"/>
                    <a:pt x="9335" y="2733"/>
                  </a:cubicBezTo>
                  <a:cubicBezTo>
                    <a:pt x="9263" y="2804"/>
                    <a:pt x="9263" y="2911"/>
                    <a:pt x="9335" y="2983"/>
                  </a:cubicBezTo>
                  <a:lnTo>
                    <a:pt x="9751" y="3399"/>
                  </a:lnTo>
                  <a:lnTo>
                    <a:pt x="9347" y="3804"/>
                  </a:lnTo>
                  <a:lnTo>
                    <a:pt x="8930" y="3387"/>
                  </a:lnTo>
                  <a:cubicBezTo>
                    <a:pt x="8894" y="3352"/>
                    <a:pt x="8850" y="3334"/>
                    <a:pt x="8805" y="3334"/>
                  </a:cubicBezTo>
                  <a:cubicBezTo>
                    <a:pt x="8760" y="3334"/>
                    <a:pt x="8716" y="3352"/>
                    <a:pt x="8680" y="3387"/>
                  </a:cubicBezTo>
                  <a:cubicBezTo>
                    <a:pt x="8597" y="3459"/>
                    <a:pt x="8597" y="3566"/>
                    <a:pt x="8680" y="3637"/>
                  </a:cubicBezTo>
                  <a:lnTo>
                    <a:pt x="9097" y="4054"/>
                  </a:lnTo>
                  <a:lnTo>
                    <a:pt x="8692" y="4459"/>
                  </a:lnTo>
                  <a:lnTo>
                    <a:pt x="7751" y="3518"/>
                  </a:lnTo>
                  <a:cubicBezTo>
                    <a:pt x="7715" y="3483"/>
                    <a:pt x="7671" y="3465"/>
                    <a:pt x="7626" y="3465"/>
                  </a:cubicBezTo>
                  <a:cubicBezTo>
                    <a:pt x="7581" y="3465"/>
                    <a:pt x="7537" y="3483"/>
                    <a:pt x="7501" y="3518"/>
                  </a:cubicBezTo>
                  <a:cubicBezTo>
                    <a:pt x="7430" y="3602"/>
                    <a:pt x="7430" y="3697"/>
                    <a:pt x="7501" y="3780"/>
                  </a:cubicBezTo>
                  <a:lnTo>
                    <a:pt x="8442" y="4709"/>
                  </a:lnTo>
                  <a:lnTo>
                    <a:pt x="8037" y="5114"/>
                  </a:lnTo>
                  <a:lnTo>
                    <a:pt x="7620" y="4697"/>
                  </a:lnTo>
                  <a:cubicBezTo>
                    <a:pt x="7584" y="4661"/>
                    <a:pt x="7540" y="4644"/>
                    <a:pt x="7495" y="4644"/>
                  </a:cubicBezTo>
                  <a:cubicBezTo>
                    <a:pt x="7451" y="4644"/>
                    <a:pt x="7406" y="4661"/>
                    <a:pt x="7370" y="4697"/>
                  </a:cubicBezTo>
                  <a:cubicBezTo>
                    <a:pt x="7287" y="4769"/>
                    <a:pt x="7287" y="4876"/>
                    <a:pt x="7370" y="4947"/>
                  </a:cubicBezTo>
                  <a:lnTo>
                    <a:pt x="7787" y="5364"/>
                  </a:lnTo>
                  <a:lnTo>
                    <a:pt x="7442" y="5709"/>
                  </a:lnTo>
                  <a:lnTo>
                    <a:pt x="5715" y="3983"/>
                  </a:lnTo>
                  <a:lnTo>
                    <a:pt x="6037" y="3661"/>
                  </a:lnTo>
                  <a:cubicBezTo>
                    <a:pt x="6120" y="3578"/>
                    <a:pt x="6120" y="3483"/>
                    <a:pt x="6037" y="3399"/>
                  </a:cubicBezTo>
                  <a:cubicBezTo>
                    <a:pt x="6001" y="3364"/>
                    <a:pt x="5956" y="3346"/>
                    <a:pt x="5912" y="3346"/>
                  </a:cubicBezTo>
                  <a:cubicBezTo>
                    <a:pt x="5867" y="3346"/>
                    <a:pt x="5822" y="3364"/>
                    <a:pt x="5787" y="3399"/>
                  </a:cubicBezTo>
                  <a:lnTo>
                    <a:pt x="5465" y="3733"/>
                  </a:lnTo>
                  <a:lnTo>
                    <a:pt x="2239" y="506"/>
                  </a:lnTo>
                  <a:cubicBezTo>
                    <a:pt x="2012" y="280"/>
                    <a:pt x="1715" y="161"/>
                    <a:pt x="1381" y="161"/>
                  </a:cubicBezTo>
                  <a:cubicBezTo>
                    <a:pt x="1072" y="161"/>
                    <a:pt x="762" y="280"/>
                    <a:pt x="536" y="506"/>
                  </a:cubicBezTo>
                  <a:cubicBezTo>
                    <a:pt x="310" y="732"/>
                    <a:pt x="191" y="1030"/>
                    <a:pt x="191" y="1351"/>
                  </a:cubicBezTo>
                  <a:cubicBezTo>
                    <a:pt x="191" y="1661"/>
                    <a:pt x="310" y="1971"/>
                    <a:pt x="536" y="2197"/>
                  </a:cubicBezTo>
                  <a:lnTo>
                    <a:pt x="3774" y="5447"/>
                  </a:lnTo>
                  <a:lnTo>
                    <a:pt x="203" y="9019"/>
                  </a:lnTo>
                  <a:cubicBezTo>
                    <a:pt x="0" y="9221"/>
                    <a:pt x="0" y="9567"/>
                    <a:pt x="203" y="9793"/>
                  </a:cubicBezTo>
                  <a:lnTo>
                    <a:pt x="1667" y="11246"/>
                  </a:lnTo>
                  <a:cubicBezTo>
                    <a:pt x="1774" y="11353"/>
                    <a:pt x="1905" y="11412"/>
                    <a:pt x="2048" y="11412"/>
                  </a:cubicBezTo>
                  <a:cubicBezTo>
                    <a:pt x="2203" y="11412"/>
                    <a:pt x="2334" y="11353"/>
                    <a:pt x="2441" y="11246"/>
                  </a:cubicBezTo>
                  <a:lnTo>
                    <a:pt x="6013" y="7674"/>
                  </a:lnTo>
                  <a:lnTo>
                    <a:pt x="6263" y="7924"/>
                  </a:lnTo>
                  <a:cubicBezTo>
                    <a:pt x="6299" y="7965"/>
                    <a:pt x="6343" y="7986"/>
                    <a:pt x="6389" y="7986"/>
                  </a:cubicBezTo>
                  <a:cubicBezTo>
                    <a:pt x="6436" y="7986"/>
                    <a:pt x="6483" y="7965"/>
                    <a:pt x="6525" y="7924"/>
                  </a:cubicBezTo>
                  <a:cubicBezTo>
                    <a:pt x="6596" y="7852"/>
                    <a:pt x="6596" y="7745"/>
                    <a:pt x="6525" y="7674"/>
                  </a:cubicBezTo>
                  <a:lnTo>
                    <a:pt x="6168" y="7316"/>
                  </a:lnTo>
                  <a:cubicBezTo>
                    <a:pt x="6168" y="7305"/>
                    <a:pt x="6144" y="7305"/>
                    <a:pt x="6132" y="7293"/>
                  </a:cubicBezTo>
                  <a:lnTo>
                    <a:pt x="6096" y="7257"/>
                  </a:lnTo>
                  <a:lnTo>
                    <a:pt x="2310" y="3471"/>
                  </a:lnTo>
                  <a:lnTo>
                    <a:pt x="2786" y="2995"/>
                  </a:lnTo>
                  <a:lnTo>
                    <a:pt x="3084" y="3292"/>
                  </a:lnTo>
                  <a:cubicBezTo>
                    <a:pt x="3108" y="3316"/>
                    <a:pt x="3155" y="3328"/>
                    <a:pt x="3203" y="3328"/>
                  </a:cubicBezTo>
                  <a:cubicBezTo>
                    <a:pt x="3239" y="3328"/>
                    <a:pt x="3286" y="3316"/>
                    <a:pt x="3322" y="3292"/>
                  </a:cubicBezTo>
                  <a:cubicBezTo>
                    <a:pt x="3393" y="3209"/>
                    <a:pt x="3393" y="3114"/>
                    <a:pt x="3322" y="3030"/>
                  </a:cubicBezTo>
                  <a:lnTo>
                    <a:pt x="3024" y="2733"/>
                  </a:lnTo>
                  <a:lnTo>
                    <a:pt x="3501" y="2256"/>
                  </a:lnTo>
                  <a:lnTo>
                    <a:pt x="5358" y="4126"/>
                  </a:lnTo>
                  <a:lnTo>
                    <a:pt x="7311" y="6066"/>
                  </a:lnTo>
                  <a:lnTo>
                    <a:pt x="7323" y="6090"/>
                  </a:lnTo>
                  <a:lnTo>
                    <a:pt x="7334" y="6102"/>
                  </a:lnTo>
                  <a:lnTo>
                    <a:pt x="9942" y="8710"/>
                  </a:lnTo>
                  <a:lnTo>
                    <a:pt x="9466" y="9186"/>
                  </a:lnTo>
                  <a:lnTo>
                    <a:pt x="6846" y="6554"/>
                  </a:lnTo>
                  <a:lnTo>
                    <a:pt x="5810" y="5519"/>
                  </a:lnTo>
                  <a:lnTo>
                    <a:pt x="3965" y="3673"/>
                  </a:lnTo>
                  <a:cubicBezTo>
                    <a:pt x="3923" y="3637"/>
                    <a:pt x="3879" y="3620"/>
                    <a:pt x="3834" y="3620"/>
                  </a:cubicBezTo>
                  <a:cubicBezTo>
                    <a:pt x="3789" y="3620"/>
                    <a:pt x="3745" y="3637"/>
                    <a:pt x="3703" y="3673"/>
                  </a:cubicBezTo>
                  <a:cubicBezTo>
                    <a:pt x="3632" y="3745"/>
                    <a:pt x="3632" y="3852"/>
                    <a:pt x="3703" y="3923"/>
                  </a:cubicBezTo>
                  <a:lnTo>
                    <a:pt x="9239" y="9460"/>
                  </a:lnTo>
                  <a:lnTo>
                    <a:pt x="8763" y="9936"/>
                  </a:lnTo>
                  <a:lnTo>
                    <a:pt x="7096" y="8269"/>
                  </a:lnTo>
                  <a:cubicBezTo>
                    <a:pt x="7061" y="8233"/>
                    <a:pt x="7016" y="8215"/>
                    <a:pt x="6971" y="8215"/>
                  </a:cubicBezTo>
                  <a:cubicBezTo>
                    <a:pt x="6927" y="8215"/>
                    <a:pt x="6882" y="8233"/>
                    <a:pt x="6846" y="8269"/>
                  </a:cubicBezTo>
                  <a:cubicBezTo>
                    <a:pt x="6775" y="8340"/>
                    <a:pt x="6775" y="8448"/>
                    <a:pt x="6846" y="8519"/>
                  </a:cubicBezTo>
                  <a:lnTo>
                    <a:pt x="8632" y="10305"/>
                  </a:lnTo>
                  <a:cubicBezTo>
                    <a:pt x="8644" y="10329"/>
                    <a:pt x="8680" y="10341"/>
                    <a:pt x="8692" y="10353"/>
                  </a:cubicBezTo>
                  <a:lnTo>
                    <a:pt x="10799" y="11174"/>
                  </a:lnTo>
                  <a:cubicBezTo>
                    <a:pt x="10835" y="11186"/>
                    <a:pt x="10883" y="11186"/>
                    <a:pt x="10906" y="11186"/>
                  </a:cubicBezTo>
                  <a:cubicBezTo>
                    <a:pt x="10990" y="11186"/>
                    <a:pt x="11061" y="11162"/>
                    <a:pt x="11121" y="11103"/>
                  </a:cubicBezTo>
                  <a:cubicBezTo>
                    <a:pt x="11192" y="11019"/>
                    <a:pt x="11228" y="10900"/>
                    <a:pt x="11180" y="10805"/>
                  </a:cubicBezTo>
                  <a:lnTo>
                    <a:pt x="10359" y="8686"/>
                  </a:lnTo>
                  <a:cubicBezTo>
                    <a:pt x="10347" y="8662"/>
                    <a:pt x="10323" y="8638"/>
                    <a:pt x="10311" y="8626"/>
                  </a:cubicBezTo>
                  <a:lnTo>
                    <a:pt x="7692" y="6007"/>
                  </a:lnTo>
                  <a:lnTo>
                    <a:pt x="11264" y="2435"/>
                  </a:lnTo>
                  <a:cubicBezTo>
                    <a:pt x="11478" y="2185"/>
                    <a:pt x="11478" y="1840"/>
                    <a:pt x="11264" y="1625"/>
                  </a:cubicBezTo>
                  <a:lnTo>
                    <a:pt x="9811" y="161"/>
                  </a:lnTo>
                  <a:cubicBezTo>
                    <a:pt x="9704" y="54"/>
                    <a:pt x="9567" y="0"/>
                    <a:pt x="942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720" name="Google Shape;1720;p51"/>
            <p:cNvGrpSpPr/>
            <p:nvPr/>
          </p:nvGrpSpPr>
          <p:grpSpPr>
            <a:xfrm>
              <a:off x="2399571" y="1481967"/>
              <a:ext cx="475678" cy="364632"/>
              <a:chOff x="2567841" y="1994124"/>
              <a:chExt cx="399812" cy="306477"/>
            </a:xfrm>
          </p:grpSpPr>
          <p:sp>
            <p:nvSpPr>
              <p:cNvPr id="1721" name="Google Shape;1721;p51"/>
              <p:cNvSpPr/>
              <p:nvPr/>
            </p:nvSpPr>
            <p:spPr>
              <a:xfrm>
                <a:off x="2567841" y="1994124"/>
                <a:ext cx="399812" cy="306477"/>
              </a:xfrm>
              <a:custGeom>
                <a:avLst/>
                <a:gdLst/>
                <a:ahLst/>
                <a:cxnLst/>
                <a:rect l="l" t="t" r="r" b="b"/>
                <a:pathLst>
                  <a:path w="12551" h="9621" extrusionOk="0">
                    <a:moveTo>
                      <a:pt x="11157" y="346"/>
                    </a:moveTo>
                    <a:lnTo>
                      <a:pt x="11157" y="6584"/>
                    </a:lnTo>
                    <a:lnTo>
                      <a:pt x="1334" y="6584"/>
                    </a:lnTo>
                    <a:lnTo>
                      <a:pt x="1334" y="346"/>
                    </a:lnTo>
                    <a:close/>
                    <a:moveTo>
                      <a:pt x="7442" y="7930"/>
                    </a:moveTo>
                    <a:lnTo>
                      <a:pt x="7621" y="8561"/>
                    </a:lnTo>
                    <a:lnTo>
                      <a:pt x="4859" y="8561"/>
                    </a:lnTo>
                    <a:lnTo>
                      <a:pt x="5037" y="7930"/>
                    </a:lnTo>
                    <a:close/>
                    <a:moveTo>
                      <a:pt x="11217" y="6954"/>
                    </a:moveTo>
                    <a:lnTo>
                      <a:pt x="12038" y="8561"/>
                    </a:lnTo>
                    <a:lnTo>
                      <a:pt x="7990" y="8561"/>
                    </a:lnTo>
                    <a:lnTo>
                      <a:pt x="7776" y="7835"/>
                    </a:lnTo>
                    <a:cubicBezTo>
                      <a:pt x="7740" y="7680"/>
                      <a:pt x="7597" y="7573"/>
                      <a:pt x="7454" y="7573"/>
                    </a:cubicBezTo>
                    <a:lnTo>
                      <a:pt x="5013" y="7573"/>
                    </a:lnTo>
                    <a:cubicBezTo>
                      <a:pt x="4859" y="7573"/>
                      <a:pt x="4716" y="7680"/>
                      <a:pt x="4680" y="7835"/>
                    </a:cubicBezTo>
                    <a:lnTo>
                      <a:pt x="4478" y="8561"/>
                    </a:lnTo>
                    <a:lnTo>
                      <a:pt x="430" y="8561"/>
                    </a:lnTo>
                    <a:lnTo>
                      <a:pt x="1263" y="6954"/>
                    </a:lnTo>
                    <a:close/>
                    <a:moveTo>
                      <a:pt x="12157" y="8930"/>
                    </a:moveTo>
                    <a:lnTo>
                      <a:pt x="12157" y="9216"/>
                    </a:lnTo>
                    <a:lnTo>
                      <a:pt x="12169" y="9216"/>
                    </a:lnTo>
                    <a:cubicBezTo>
                      <a:pt x="12169" y="9239"/>
                      <a:pt x="12145" y="9275"/>
                      <a:pt x="12110" y="9275"/>
                    </a:cubicBezTo>
                    <a:lnTo>
                      <a:pt x="382" y="9275"/>
                    </a:lnTo>
                    <a:cubicBezTo>
                      <a:pt x="346" y="9275"/>
                      <a:pt x="322" y="9239"/>
                      <a:pt x="322" y="9216"/>
                    </a:cubicBezTo>
                    <a:lnTo>
                      <a:pt x="322" y="8930"/>
                    </a:lnTo>
                    <a:close/>
                    <a:moveTo>
                      <a:pt x="1334" y="0"/>
                    </a:moveTo>
                    <a:cubicBezTo>
                      <a:pt x="1144" y="0"/>
                      <a:pt x="977" y="167"/>
                      <a:pt x="977" y="357"/>
                    </a:cubicBezTo>
                    <a:lnTo>
                      <a:pt x="977" y="6739"/>
                    </a:lnTo>
                    <a:lnTo>
                      <a:pt x="1" y="8680"/>
                    </a:lnTo>
                    <a:lnTo>
                      <a:pt x="1" y="8692"/>
                    </a:lnTo>
                    <a:lnTo>
                      <a:pt x="1" y="8704"/>
                    </a:lnTo>
                    <a:lnTo>
                      <a:pt x="1" y="8728"/>
                    </a:lnTo>
                    <a:lnTo>
                      <a:pt x="1" y="8739"/>
                    </a:lnTo>
                    <a:lnTo>
                      <a:pt x="1" y="9204"/>
                    </a:lnTo>
                    <a:cubicBezTo>
                      <a:pt x="1" y="9442"/>
                      <a:pt x="191" y="9620"/>
                      <a:pt x="406" y="9620"/>
                    </a:cubicBezTo>
                    <a:lnTo>
                      <a:pt x="12133" y="9620"/>
                    </a:lnTo>
                    <a:cubicBezTo>
                      <a:pt x="12371" y="9620"/>
                      <a:pt x="12550" y="9418"/>
                      <a:pt x="12550" y="9204"/>
                    </a:cubicBezTo>
                    <a:lnTo>
                      <a:pt x="12526" y="8739"/>
                    </a:lnTo>
                    <a:lnTo>
                      <a:pt x="12526" y="8704"/>
                    </a:lnTo>
                    <a:lnTo>
                      <a:pt x="12526" y="8692"/>
                    </a:lnTo>
                    <a:lnTo>
                      <a:pt x="12526" y="8680"/>
                    </a:lnTo>
                    <a:lnTo>
                      <a:pt x="11550" y="6739"/>
                    </a:lnTo>
                    <a:lnTo>
                      <a:pt x="11550" y="357"/>
                    </a:lnTo>
                    <a:cubicBezTo>
                      <a:pt x="11550" y="167"/>
                      <a:pt x="11383" y="0"/>
                      <a:pt x="1119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2" name="Google Shape;1722;p51"/>
              <p:cNvSpPr/>
              <p:nvPr/>
            </p:nvSpPr>
            <p:spPr>
              <a:xfrm>
                <a:off x="2623237" y="2113963"/>
                <a:ext cx="287523" cy="77025"/>
              </a:xfrm>
              <a:custGeom>
                <a:avLst/>
                <a:gdLst/>
                <a:ahLst/>
                <a:cxnLst/>
                <a:rect l="l" t="t" r="r" b="b"/>
                <a:pathLst>
                  <a:path w="9026" h="2418" extrusionOk="0">
                    <a:moveTo>
                      <a:pt x="179" y="1"/>
                    </a:moveTo>
                    <a:cubicBezTo>
                      <a:pt x="72" y="1"/>
                      <a:pt x="0" y="96"/>
                      <a:pt x="0" y="179"/>
                    </a:cubicBezTo>
                    <a:lnTo>
                      <a:pt x="0" y="2132"/>
                    </a:lnTo>
                    <a:cubicBezTo>
                      <a:pt x="0" y="2299"/>
                      <a:pt x="131" y="2418"/>
                      <a:pt x="274" y="2418"/>
                    </a:cubicBezTo>
                    <a:lnTo>
                      <a:pt x="8727" y="2418"/>
                    </a:lnTo>
                    <a:cubicBezTo>
                      <a:pt x="8894" y="2418"/>
                      <a:pt x="9013" y="2287"/>
                      <a:pt x="9013" y="2132"/>
                    </a:cubicBezTo>
                    <a:lnTo>
                      <a:pt x="9013" y="179"/>
                    </a:lnTo>
                    <a:cubicBezTo>
                      <a:pt x="9025" y="96"/>
                      <a:pt x="8942" y="1"/>
                      <a:pt x="8835" y="1"/>
                    </a:cubicBezTo>
                    <a:cubicBezTo>
                      <a:pt x="8727" y="1"/>
                      <a:pt x="8656" y="96"/>
                      <a:pt x="8656" y="179"/>
                    </a:cubicBezTo>
                    <a:lnTo>
                      <a:pt x="8656" y="2049"/>
                    </a:lnTo>
                    <a:lnTo>
                      <a:pt x="357" y="2049"/>
                    </a:lnTo>
                    <a:lnTo>
                      <a:pt x="357" y="179"/>
                    </a:lnTo>
                    <a:cubicBezTo>
                      <a:pt x="357" y="84"/>
                      <a:pt x="262" y="1"/>
                      <a:pt x="17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3" name="Google Shape;1723;p51"/>
              <p:cNvSpPr/>
              <p:nvPr/>
            </p:nvSpPr>
            <p:spPr>
              <a:xfrm>
                <a:off x="2623237" y="2017251"/>
                <a:ext cx="287523" cy="77025"/>
              </a:xfrm>
              <a:custGeom>
                <a:avLst/>
                <a:gdLst/>
                <a:ahLst/>
                <a:cxnLst/>
                <a:rect l="l" t="t" r="r" b="b"/>
                <a:pathLst>
                  <a:path w="9026" h="2418" extrusionOk="0">
                    <a:moveTo>
                      <a:pt x="286" y="1"/>
                    </a:moveTo>
                    <a:cubicBezTo>
                      <a:pt x="119" y="1"/>
                      <a:pt x="0" y="143"/>
                      <a:pt x="0" y="286"/>
                    </a:cubicBezTo>
                    <a:lnTo>
                      <a:pt x="0" y="2239"/>
                    </a:lnTo>
                    <a:cubicBezTo>
                      <a:pt x="0" y="2346"/>
                      <a:pt x="84" y="2418"/>
                      <a:pt x="179" y="2418"/>
                    </a:cubicBezTo>
                    <a:cubicBezTo>
                      <a:pt x="286" y="2418"/>
                      <a:pt x="357" y="2322"/>
                      <a:pt x="357" y="2239"/>
                    </a:cubicBezTo>
                    <a:lnTo>
                      <a:pt x="357" y="382"/>
                    </a:lnTo>
                    <a:lnTo>
                      <a:pt x="8656" y="382"/>
                    </a:lnTo>
                    <a:lnTo>
                      <a:pt x="8656" y="2239"/>
                    </a:lnTo>
                    <a:cubicBezTo>
                      <a:pt x="8656" y="2346"/>
                      <a:pt x="8751" y="2418"/>
                      <a:pt x="8835" y="2418"/>
                    </a:cubicBezTo>
                    <a:cubicBezTo>
                      <a:pt x="8942" y="2418"/>
                      <a:pt x="9013" y="2322"/>
                      <a:pt x="9013" y="2239"/>
                    </a:cubicBezTo>
                    <a:lnTo>
                      <a:pt x="9013" y="286"/>
                    </a:lnTo>
                    <a:cubicBezTo>
                      <a:pt x="9025" y="143"/>
                      <a:pt x="8894" y="1"/>
                      <a:pt x="872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2" name="TextBox 21"/>
            <p:cNvSpPr txBox="1"/>
            <p:nvPr/>
          </p:nvSpPr>
          <p:spPr>
            <a:xfrm>
              <a:off x="3384549" y="1425756"/>
              <a:ext cx="4616449" cy="477054"/>
            </a:xfrm>
            <a:prstGeom prst="rect">
              <a:avLst/>
            </a:prstGeom>
            <a:noFill/>
          </p:spPr>
          <p:txBody>
            <a:bodyPr wrap="square" rtlCol="0">
              <a:spAutoFit/>
            </a:bodyPr>
            <a:lstStyle/>
            <a:p>
              <a:pPr algn="just"/>
              <a:r>
                <a:rPr lang="en-US" sz="2400"/>
                <a:t>Ôn lại kiến thức đã học.</a:t>
              </a:r>
              <a:endParaRPr lang="en-US" sz="2400" i="1"/>
            </a:p>
          </p:txBody>
        </p:sp>
        <p:sp>
          <p:nvSpPr>
            <p:cNvPr id="23" name="TextBox 22"/>
            <p:cNvSpPr txBox="1"/>
            <p:nvPr/>
          </p:nvSpPr>
          <p:spPr>
            <a:xfrm>
              <a:off x="3384550" y="2473648"/>
              <a:ext cx="4616449" cy="477054"/>
            </a:xfrm>
            <a:prstGeom prst="rect">
              <a:avLst/>
            </a:prstGeom>
            <a:noFill/>
          </p:spPr>
          <p:txBody>
            <a:bodyPr wrap="square" rtlCol="0">
              <a:spAutoFit/>
            </a:bodyPr>
            <a:lstStyle/>
            <a:p>
              <a:pPr algn="just"/>
              <a:r>
                <a:rPr lang="en-US" sz="2400"/>
                <a:t>Làm </a:t>
              </a:r>
              <a:r>
                <a:rPr lang="en-US" sz="2400" smtClean="0"/>
                <a:t>Bài </a:t>
              </a:r>
              <a:r>
                <a:rPr lang="en-US" sz="2400"/>
                <a:t>9a trong </a:t>
              </a:r>
              <a:r>
                <a:rPr lang="en-US" sz="2400" smtClean="0"/>
                <a:t>SBT Tin </a:t>
              </a:r>
              <a:r>
                <a:rPr lang="en-US" sz="2400"/>
                <a:t>học 9.</a:t>
              </a:r>
              <a:endParaRPr lang="en-US" sz="2400" i="1"/>
            </a:p>
          </p:txBody>
        </p:sp>
        <p:sp>
          <p:nvSpPr>
            <p:cNvPr id="24" name="TextBox 23"/>
            <p:cNvSpPr txBox="1"/>
            <p:nvPr/>
          </p:nvSpPr>
          <p:spPr>
            <a:xfrm>
              <a:off x="3384551" y="3159708"/>
              <a:ext cx="4616449" cy="1200329"/>
            </a:xfrm>
            <a:prstGeom prst="rect">
              <a:avLst/>
            </a:prstGeom>
            <a:noFill/>
          </p:spPr>
          <p:txBody>
            <a:bodyPr wrap="square" rtlCol="0">
              <a:spAutoFit/>
            </a:bodyPr>
            <a:lstStyle/>
            <a:p>
              <a:pPr algn="just">
                <a:lnSpc>
                  <a:spcPct val="150000"/>
                </a:lnSpc>
              </a:pPr>
              <a:r>
                <a:rPr lang="vi-VN" sz="2400"/>
                <a:t>Đọc và tìm hiểu trước </a:t>
              </a:r>
              <a:r>
                <a:rPr lang="vi-VN" sz="2400" i="1"/>
                <a:t>Bài 10a: Sử dụng hàm countif</a:t>
              </a:r>
              <a:r>
                <a:rPr lang="vi-VN" sz="2400"/>
                <a:t>.</a:t>
              </a:r>
              <a:endParaRPr lang="en-US" sz="2400" i="1"/>
            </a:p>
          </p:txBody>
        </p:sp>
        <p:cxnSp>
          <p:nvCxnSpPr>
            <p:cNvPr id="10" name="Straight Connector 9"/>
            <p:cNvCxnSpPr>
              <a:stCxn id="1711" idx="3"/>
            </p:cNvCxnSpPr>
            <p:nvPr/>
          </p:nvCxnSpPr>
          <p:spPr>
            <a:xfrm flipH="1" flipV="1">
              <a:off x="1126539" y="2712175"/>
              <a:ext cx="1130086" cy="814"/>
            </a:xfrm>
            <a:prstGeom prst="line">
              <a:avLst/>
            </a:prstGeom>
            <a:ln>
              <a:solidFill>
                <a:srgbClr val="000000"/>
              </a:solidFill>
            </a:ln>
          </p:spPr>
          <p:style>
            <a:lnRef idx="1">
              <a:schemeClr val="accent1"/>
            </a:lnRef>
            <a:fillRef idx="0">
              <a:schemeClr val="accent1"/>
            </a:fillRef>
            <a:effectRef idx="0">
              <a:schemeClr val="accent1"/>
            </a:effectRef>
            <a:fontRef idx="minor">
              <a:schemeClr val="tx1"/>
            </a:fontRef>
          </p:style>
        </p:cxnSp>
        <p:pic>
          <p:nvPicPr>
            <p:cNvPr id="12" name="Picture 1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2176" y="2048869"/>
              <a:ext cx="1156368" cy="1326611"/>
            </a:xfrm>
            <a:prstGeom prst="rect">
              <a:avLst/>
            </a:prstGeom>
          </p:spPr>
        </p:pic>
      </p:grpSp>
    </p:spTree>
    <p:extLst>
      <p:ext uri="{BB962C8B-B14F-4D97-AF65-F5344CB8AC3E}">
        <p14:creationId xmlns:p14="http://schemas.microsoft.com/office/powerpoint/2010/main" val="956837996"/>
      </p:ext>
    </p:extLst>
  </p:cSld>
  <p:clrMapOvr>
    <a:masterClrMapping/>
  </p:clrMapOvr>
  <mc:AlternateContent xmlns:mc="http://schemas.openxmlformats.org/markup-compatibility/2006" xmlns:p14="http://schemas.microsoft.com/office/powerpoint/2010/main">
    <mc:Choice Requires="p14">
      <p:transition spd="med">
        <p14:switch dir="r"/>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randombar(horizontal)">
                                      <p:cBhvr>
                                        <p:cTn id="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Shape 1426"/>
        <p:cNvGrpSpPr/>
        <p:nvPr/>
      </p:nvGrpSpPr>
      <p:grpSpPr>
        <a:xfrm>
          <a:off x="0" y="0"/>
          <a:ext cx="0" cy="0"/>
          <a:chOff x="0" y="0"/>
          <a:chExt cx="0" cy="0"/>
        </a:xfrm>
      </p:grpSpPr>
      <p:sp>
        <p:nvSpPr>
          <p:cNvPr id="2" name="TextBox 1"/>
          <p:cNvSpPr txBox="1"/>
          <p:nvPr/>
        </p:nvSpPr>
        <p:spPr>
          <a:xfrm>
            <a:off x="2903" y="1389546"/>
            <a:ext cx="9141097" cy="1911549"/>
          </a:xfrm>
          <a:prstGeom prst="rect">
            <a:avLst/>
          </a:prstGeom>
          <a:noFill/>
        </p:spPr>
        <p:txBody>
          <a:bodyPr wrap="square" rtlCol="0">
            <a:spAutoFit/>
          </a:bodyPr>
          <a:lstStyle/>
          <a:p>
            <a:pPr algn="ctr">
              <a:lnSpc>
                <a:spcPct val="150000"/>
              </a:lnSpc>
            </a:pPr>
            <a:r>
              <a:rPr lang="en-US" sz="4200" b="1" smtClean="0">
                <a:solidFill>
                  <a:schemeClr val="bg2">
                    <a:lumMod val="75000"/>
                  </a:schemeClr>
                </a:solidFill>
              </a:rPr>
              <a:t>CẢM ƠN CẢ LỚP ĐÃ </a:t>
            </a:r>
          </a:p>
          <a:p>
            <a:pPr algn="ctr">
              <a:lnSpc>
                <a:spcPct val="150000"/>
              </a:lnSpc>
            </a:pPr>
            <a:r>
              <a:rPr lang="en-US" sz="4200" b="1" smtClean="0">
                <a:solidFill>
                  <a:schemeClr val="bg2">
                    <a:lumMod val="75000"/>
                  </a:schemeClr>
                </a:solidFill>
              </a:rPr>
              <a:t>LẮNG NGHE, HẸN GẶP LẠI!</a:t>
            </a:r>
            <a:endParaRPr lang="vi-VN" sz="4200" b="1">
              <a:solidFill>
                <a:schemeClr val="bg2">
                  <a:lumMod val="75000"/>
                </a:schemeClr>
              </a:solidFill>
            </a:endParaRPr>
          </a:p>
        </p:txBody>
      </p:sp>
      <p:pic>
        <p:nvPicPr>
          <p:cNvPr id="6" name="Picture 5"/>
          <p:cNvPicPr>
            <a:picLocks noChangeAspect="1"/>
          </p:cNvPicPr>
          <p:nvPr/>
        </p:nvPicPr>
        <p:blipFill>
          <a:blip r:embed="rId3"/>
          <a:stretch>
            <a:fillRect/>
          </a:stretch>
        </p:blipFill>
        <p:spPr>
          <a:xfrm>
            <a:off x="7302500" y="3758110"/>
            <a:ext cx="1503288" cy="1095499"/>
          </a:xfrm>
          <a:prstGeom prst="rect">
            <a:avLst/>
          </a:prstGeom>
        </p:spPr>
      </p:pic>
    </p:spTree>
    <p:extLst>
      <p:ext uri="{BB962C8B-B14F-4D97-AF65-F5344CB8AC3E}">
        <p14:creationId xmlns:p14="http://schemas.microsoft.com/office/powerpoint/2010/main" val="1793138431"/>
      </p:ext>
    </p:extLst>
  </p:cSld>
  <p:clrMapOvr>
    <a:masterClrMapping/>
  </p:clrMapOvr>
  <mc:AlternateContent xmlns:mc="http://schemas.openxmlformats.org/markup-compatibility/2006" xmlns:p15="http://schemas.microsoft.com/office/powerpoint/2012/main">
    <mc:Choice Requires="p15">
      <p:transition spd="med">
        <p15:prstTrans prst="peelOff"/>
      </p:transition>
    </mc:Choice>
    <mc:Fallback xmlns="">
      <p:transition spd="med">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accent6"/>
        </a:solidFill>
        <a:effectLst/>
      </p:bgPr>
    </p:bg>
    <p:spTree>
      <p:nvGrpSpPr>
        <p:cNvPr id="1" name="Shape 159"/>
        <p:cNvGrpSpPr/>
        <p:nvPr/>
      </p:nvGrpSpPr>
      <p:grpSpPr>
        <a:xfrm>
          <a:off x="0" y="0"/>
          <a:ext cx="0" cy="0"/>
          <a:chOff x="0" y="0"/>
          <a:chExt cx="0" cy="0"/>
        </a:xfrm>
      </p:grpSpPr>
      <p:grpSp>
        <p:nvGrpSpPr>
          <p:cNvPr id="160" name="Google Shape;160;p1"/>
          <p:cNvGrpSpPr/>
          <p:nvPr/>
        </p:nvGrpSpPr>
        <p:grpSpPr>
          <a:xfrm>
            <a:off x="2914650" y="0"/>
            <a:ext cx="3314700" cy="1091381"/>
            <a:chOff x="633147" y="-1998"/>
            <a:chExt cx="5288779" cy="785741"/>
          </a:xfrm>
        </p:grpSpPr>
        <p:sp>
          <p:nvSpPr>
            <p:cNvPr id="161" name="Google Shape;161;p1"/>
            <p:cNvSpPr/>
            <p:nvPr/>
          </p:nvSpPr>
          <p:spPr>
            <a:xfrm>
              <a:off x="1707174" y="-1998"/>
              <a:ext cx="45719" cy="294735"/>
            </a:xfrm>
            <a:prstGeom prst="rect">
              <a:avLst/>
            </a:prstGeom>
            <a:solidFill>
              <a:srgbClr val="CE3028"/>
            </a:solidFill>
            <a:ln>
              <a:noFill/>
            </a:ln>
          </p:spPr>
          <p:txBody>
            <a:bodyPr spcFirstLastPara="1" wrap="square" lIns="68569" tIns="34275" rIns="68569" bIns="34275" anchor="ctr" anchorCtr="0">
              <a:noAutofit/>
            </a:bodyPr>
            <a:lstStyle/>
            <a:p>
              <a:pPr algn="ctr">
                <a:buClr>
                  <a:schemeClr val="lt1"/>
                </a:buClr>
                <a:buSzPts val="4000"/>
              </a:pPr>
              <a:endParaRPr sz="3000">
                <a:solidFill>
                  <a:srgbClr val="FFFFFF"/>
                </a:solidFill>
                <a:latin typeface="Calibri"/>
                <a:ea typeface="Calibri"/>
                <a:cs typeface="Calibri"/>
                <a:sym typeface="Calibri"/>
              </a:endParaRPr>
            </a:p>
          </p:txBody>
        </p:sp>
        <p:sp>
          <p:nvSpPr>
            <p:cNvPr id="162" name="Google Shape;162;p1"/>
            <p:cNvSpPr/>
            <p:nvPr/>
          </p:nvSpPr>
          <p:spPr>
            <a:xfrm>
              <a:off x="4768850" y="-1998"/>
              <a:ext cx="45719" cy="294735"/>
            </a:xfrm>
            <a:prstGeom prst="rect">
              <a:avLst/>
            </a:prstGeom>
            <a:solidFill>
              <a:srgbClr val="CE3028"/>
            </a:solidFill>
            <a:ln>
              <a:noFill/>
            </a:ln>
          </p:spPr>
          <p:txBody>
            <a:bodyPr spcFirstLastPara="1" wrap="square" lIns="68569" tIns="34275" rIns="68569" bIns="34275" anchor="ctr" anchorCtr="0">
              <a:noAutofit/>
            </a:bodyPr>
            <a:lstStyle/>
            <a:p>
              <a:pPr algn="ctr">
                <a:buClr>
                  <a:schemeClr val="lt1"/>
                </a:buClr>
                <a:buSzPts val="4000"/>
              </a:pPr>
              <a:endParaRPr sz="3000">
                <a:solidFill>
                  <a:srgbClr val="FFFFFF"/>
                </a:solidFill>
                <a:latin typeface="Calibri"/>
                <a:ea typeface="Calibri"/>
                <a:cs typeface="Calibri"/>
                <a:sym typeface="Calibri"/>
              </a:endParaRPr>
            </a:p>
          </p:txBody>
        </p:sp>
        <p:sp>
          <p:nvSpPr>
            <p:cNvPr id="163" name="Google Shape;163;p1"/>
            <p:cNvSpPr/>
            <p:nvPr/>
          </p:nvSpPr>
          <p:spPr>
            <a:xfrm>
              <a:off x="633147" y="219500"/>
              <a:ext cx="5288779" cy="564243"/>
            </a:xfrm>
            <a:prstGeom prst="roundRect">
              <a:avLst>
                <a:gd name="adj" fmla="val 16667"/>
              </a:avLst>
            </a:prstGeom>
            <a:solidFill>
              <a:srgbClr val="CE3028"/>
            </a:solidFill>
            <a:ln>
              <a:noFill/>
            </a:ln>
          </p:spPr>
          <p:txBody>
            <a:bodyPr spcFirstLastPara="1" wrap="square" lIns="68569" tIns="34275" rIns="68569" bIns="34275" anchor="ctr" anchorCtr="0">
              <a:noAutofit/>
            </a:bodyPr>
            <a:lstStyle/>
            <a:p>
              <a:pPr algn="ctr">
                <a:buClr>
                  <a:srgbClr val="FFFFFF"/>
                </a:buClr>
                <a:buSzPts val="4400"/>
              </a:pPr>
              <a:r>
                <a:rPr lang="en-US" sz="3300" b="1">
                  <a:solidFill>
                    <a:srgbClr val="FFFFFF"/>
                  </a:solidFill>
                </a:rPr>
                <a:t>kenhgiaovien</a:t>
              </a:r>
              <a:endParaRPr sz="1050"/>
            </a:p>
          </p:txBody>
        </p:sp>
      </p:grpSp>
      <p:grpSp>
        <p:nvGrpSpPr>
          <p:cNvPr id="164" name="Google Shape;164;p1"/>
          <p:cNvGrpSpPr/>
          <p:nvPr/>
        </p:nvGrpSpPr>
        <p:grpSpPr>
          <a:xfrm>
            <a:off x="586884" y="3617470"/>
            <a:ext cx="4786679" cy="743025"/>
            <a:chOff x="5029200" y="3390900"/>
            <a:chExt cx="9573359" cy="1486050"/>
          </a:xfrm>
        </p:grpSpPr>
        <p:sp>
          <p:nvSpPr>
            <p:cNvPr id="165" name="Google Shape;165;p1"/>
            <p:cNvSpPr/>
            <p:nvPr/>
          </p:nvSpPr>
          <p:spPr>
            <a:xfrm>
              <a:off x="5029200" y="3390900"/>
              <a:ext cx="9573359" cy="1066800"/>
            </a:xfrm>
            <a:prstGeom prst="roundRect">
              <a:avLst>
                <a:gd name="adj" fmla="val 50000"/>
              </a:avLst>
            </a:prstGeom>
            <a:solidFill>
              <a:schemeClr val="accent6"/>
            </a:solidFill>
            <a:ln w="12700" cap="flat" cmpd="sng">
              <a:solidFill>
                <a:srgbClr val="C55A11"/>
              </a:solidFill>
              <a:prstDash val="solid"/>
              <a:miter lim="800000"/>
              <a:headEnd type="none" w="sm" len="sm"/>
              <a:tailEnd type="none" w="sm" len="sm"/>
            </a:ln>
          </p:spPr>
          <p:txBody>
            <a:bodyPr spcFirstLastPara="1" wrap="square" lIns="68569" tIns="34275" rIns="68569" bIns="34275" anchor="ctr" anchorCtr="0">
              <a:noAutofit/>
            </a:bodyPr>
            <a:lstStyle/>
            <a:p>
              <a:pPr algn="ctr">
                <a:buSzPts val="2400"/>
              </a:pPr>
              <a:r>
                <a:rPr lang="en-US" sz="1800" u="sng">
                  <a:hlinkClick r:id="rId3">
                    <a:extLst>
                      <a:ext uri="{A12FA001-AC4F-418D-AE19-62706E023703}">
                        <ahyp:hlinkClr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val="tx"/>
                      </a:ext>
                    </a:extLst>
                  </a:hlinkClick>
                </a:rPr>
                <a:t>https://kenhgiaovien.com/</a:t>
              </a:r>
              <a:r>
                <a:rPr lang="en-US" sz="1800"/>
                <a:t> </a:t>
              </a:r>
              <a:endParaRPr sz="1050"/>
            </a:p>
          </p:txBody>
        </p:sp>
        <p:pic>
          <p:nvPicPr>
            <p:cNvPr id="166" name="Google Shape;166;p1" descr="A colorful letter g on a black background&#10;&#10;Description automatically generated"/>
            <p:cNvPicPr preferRelativeResize="0"/>
            <p:nvPr/>
          </p:nvPicPr>
          <p:blipFill rotWithShape="1">
            <a:blip r:embed="rId4">
              <a:alphaModFix/>
            </a:blip>
            <a:srcRect/>
            <a:stretch/>
          </p:blipFill>
          <p:spPr>
            <a:xfrm>
              <a:off x="5368288" y="3463290"/>
              <a:ext cx="922020" cy="922020"/>
            </a:xfrm>
            <a:prstGeom prst="rect">
              <a:avLst/>
            </a:prstGeom>
            <a:noFill/>
            <a:ln>
              <a:noFill/>
            </a:ln>
          </p:spPr>
        </p:pic>
        <p:pic>
          <p:nvPicPr>
            <p:cNvPr id="167" name="Google Shape;167;p1"/>
            <p:cNvPicPr preferRelativeResize="0"/>
            <p:nvPr/>
          </p:nvPicPr>
          <p:blipFill rotWithShape="1">
            <a:blip r:embed="rId5">
              <a:alphaModFix/>
            </a:blip>
            <a:srcRect/>
            <a:stretch/>
          </p:blipFill>
          <p:spPr>
            <a:xfrm rot="-1474430">
              <a:off x="13354142" y="3525549"/>
              <a:ext cx="912564" cy="1216752"/>
            </a:xfrm>
            <a:prstGeom prst="rect">
              <a:avLst/>
            </a:prstGeom>
            <a:noFill/>
            <a:ln>
              <a:noFill/>
            </a:ln>
          </p:spPr>
        </p:pic>
      </p:grpSp>
      <p:sp>
        <p:nvSpPr>
          <p:cNvPr id="168" name="Google Shape;168;p1"/>
          <p:cNvSpPr txBox="1"/>
          <p:nvPr/>
        </p:nvSpPr>
        <p:spPr>
          <a:xfrm>
            <a:off x="612618" y="1347460"/>
            <a:ext cx="6134770" cy="2146711"/>
          </a:xfrm>
          <a:prstGeom prst="rect">
            <a:avLst/>
          </a:prstGeom>
          <a:noFill/>
          <a:ln>
            <a:noFill/>
          </a:ln>
        </p:spPr>
        <p:txBody>
          <a:bodyPr spcFirstLastPara="1" wrap="square" lIns="68569" tIns="34275" rIns="68569" bIns="34275" anchor="t" anchorCtr="0">
            <a:spAutoFit/>
          </a:bodyPr>
          <a:lstStyle/>
          <a:p>
            <a:pPr marL="342917" indent="-342917" algn="just">
              <a:lnSpc>
                <a:spcPct val="150000"/>
              </a:lnSpc>
              <a:buSzPts val="2400"/>
              <a:buFont typeface="Arial"/>
              <a:buChar char="•"/>
            </a:pPr>
            <a:r>
              <a:rPr lang="en-US" sz="1800"/>
              <a:t>Bài giảng và giáo án này chỉ có duy nhất trên </a:t>
            </a:r>
            <a:r>
              <a:rPr lang="en-US" sz="1800" b="1"/>
              <a:t>kenhgiaovien.com </a:t>
            </a:r>
            <a:endParaRPr sz="1800" b="1"/>
          </a:p>
          <a:p>
            <a:pPr marL="342917" indent="-342917" algn="just">
              <a:lnSpc>
                <a:spcPct val="150000"/>
              </a:lnSpc>
              <a:buSzPts val="2400"/>
              <a:buFont typeface="Arial"/>
              <a:buChar char="•"/>
            </a:pPr>
            <a:r>
              <a:rPr lang="en-US" sz="1800"/>
              <a:t>Bất cứ nơi nào đăng bán lại đều là đánh cắp bản quyền và hưởng lợi bất chính trên công sức của giáo viên. </a:t>
            </a:r>
            <a:endParaRPr sz="1050"/>
          </a:p>
          <a:p>
            <a:pPr marL="342917" indent="-342917" algn="just">
              <a:lnSpc>
                <a:spcPct val="150000"/>
              </a:lnSpc>
              <a:buSzPts val="2400"/>
              <a:buFont typeface="Arial"/>
              <a:buChar char="•"/>
            </a:pPr>
            <a:r>
              <a:rPr lang="en-US" sz="1800"/>
              <a:t>Vui lòng không tiếp tay cho hành vi xấu.</a:t>
            </a:r>
            <a:endParaRPr sz="1050"/>
          </a:p>
        </p:txBody>
      </p:sp>
      <p:sp>
        <p:nvSpPr>
          <p:cNvPr id="169" name="Google Shape;169;p1"/>
          <p:cNvSpPr txBox="1"/>
          <p:nvPr/>
        </p:nvSpPr>
        <p:spPr>
          <a:xfrm>
            <a:off x="1110118" y="4325498"/>
            <a:ext cx="3740209" cy="577051"/>
          </a:xfrm>
          <a:prstGeom prst="rect">
            <a:avLst/>
          </a:prstGeom>
          <a:noFill/>
          <a:ln>
            <a:noFill/>
          </a:ln>
        </p:spPr>
        <p:txBody>
          <a:bodyPr spcFirstLastPara="1" wrap="square" lIns="68569" tIns="34275" rIns="68569" bIns="34275" anchor="t" anchorCtr="0">
            <a:spAutoFit/>
          </a:bodyPr>
          <a:lstStyle/>
          <a:p>
            <a:pPr algn="ctr">
              <a:buSzPts val="4000"/>
            </a:pPr>
            <a:r>
              <a:rPr lang="en-US" sz="3000">
                <a:latin typeface="Aharoni"/>
                <a:ea typeface="Aharoni"/>
                <a:cs typeface="Aharoni"/>
                <a:sym typeface="Aharoni"/>
              </a:rPr>
              <a:t>Zalo: </a:t>
            </a:r>
            <a:r>
              <a:rPr lang="en-US" sz="3300" b="1">
                <a:solidFill>
                  <a:srgbClr val="4EA72E"/>
                </a:solidFill>
                <a:latin typeface="Aharoni"/>
                <a:ea typeface="Aharoni"/>
                <a:cs typeface="Aharoni"/>
                <a:sym typeface="Aharoni"/>
              </a:rPr>
              <a:t>0386 168 725</a:t>
            </a:r>
            <a:endParaRPr sz="3000" b="1">
              <a:solidFill>
                <a:srgbClr val="4EA72E"/>
              </a:solidFill>
              <a:latin typeface="Aharoni"/>
              <a:ea typeface="Aharoni"/>
              <a:cs typeface="Aharoni"/>
              <a:sym typeface="Aharoni"/>
            </a:endParaRPr>
          </a:p>
        </p:txBody>
      </p:sp>
      <p:pic>
        <p:nvPicPr>
          <p:cNvPr id="170" name="Google Shape;170;p1"/>
          <p:cNvPicPr preferRelativeResize="0"/>
          <p:nvPr/>
        </p:nvPicPr>
        <p:blipFill rotWithShape="1">
          <a:blip r:embed="rId6">
            <a:alphaModFix/>
          </a:blip>
          <a:srcRect/>
          <a:stretch/>
        </p:blipFill>
        <p:spPr>
          <a:xfrm>
            <a:off x="6540910" y="1604692"/>
            <a:ext cx="2255990" cy="3538808"/>
          </a:xfrm>
          <a:prstGeom prst="rect">
            <a:avLst/>
          </a:prstGeom>
          <a:noFill/>
          <a:ln>
            <a:noFill/>
          </a:ln>
        </p:spPr>
      </p:pic>
    </p:spTree>
    <p:extLst>
      <p:ext uri="{BB962C8B-B14F-4D97-AF65-F5344CB8AC3E}">
        <p14:creationId xmlns:p14="http://schemas.microsoft.com/office/powerpoint/2010/main" val="2100523596"/>
      </p:ext>
    </p:extLst>
  </p:cSld>
  <p:clrMapOvr>
    <a:masterClrMapping/>
  </p:clrMapOvr>
  <p:transition spd="med">
    <p:split orient="vert"/>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Google Shape;1835;p55"/>
          <p:cNvSpPr/>
          <p:nvPr/>
        </p:nvSpPr>
        <p:spPr>
          <a:xfrm>
            <a:off x="1874427" y="1824045"/>
            <a:ext cx="878408" cy="878408"/>
          </a:xfrm>
          <a:prstGeom prst="rect">
            <a:avLst/>
          </a:prstGeom>
          <a:solidFill>
            <a:schemeClr val="lt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US" sz="3500" b="1" smtClean="0">
                <a:solidFill>
                  <a:schemeClr val="accent6"/>
                </a:solidFill>
                <a:latin typeface="Arial" panose="020B0604020202020204" pitchFamily="34" charset="0"/>
                <a:ea typeface="Catamaran"/>
                <a:cs typeface="Arial" panose="020B0604020202020204" pitchFamily="34" charset="0"/>
                <a:sym typeface="Catamaran"/>
              </a:rPr>
              <a:t>1</a:t>
            </a:r>
            <a:endParaRPr sz="3500" b="1">
              <a:solidFill>
                <a:schemeClr val="accent6"/>
              </a:solidFill>
              <a:latin typeface="Arial" panose="020B0604020202020204" pitchFamily="34" charset="0"/>
              <a:ea typeface="Catamaran"/>
              <a:cs typeface="Arial" panose="020B0604020202020204" pitchFamily="34" charset="0"/>
              <a:sym typeface="Catamaran"/>
            </a:endParaRPr>
          </a:p>
        </p:txBody>
      </p:sp>
      <p:sp>
        <p:nvSpPr>
          <p:cNvPr id="4" name="TextBox 3"/>
          <p:cNvSpPr txBox="1"/>
          <p:nvPr/>
        </p:nvSpPr>
        <p:spPr>
          <a:xfrm>
            <a:off x="3095077" y="1524585"/>
            <a:ext cx="4145737" cy="1477328"/>
          </a:xfrm>
          <a:prstGeom prst="rect">
            <a:avLst/>
          </a:prstGeom>
          <a:noFill/>
        </p:spPr>
        <p:txBody>
          <a:bodyPr wrap="square" rtlCol="0">
            <a:spAutoFit/>
          </a:bodyPr>
          <a:lstStyle/>
          <a:p>
            <a:pPr algn="just">
              <a:lnSpc>
                <a:spcPct val="150000"/>
              </a:lnSpc>
            </a:pPr>
            <a:r>
              <a:rPr lang="en-US" sz="3000" b="1" smtClean="0"/>
              <a:t>CÔNG CỤ XÁC THỰC DỮ LIỆU</a:t>
            </a:r>
            <a:endParaRPr lang="en-US" sz="3000" b="1" i="1"/>
          </a:p>
        </p:txBody>
      </p:sp>
      <p:pic>
        <p:nvPicPr>
          <p:cNvPr id="2050" name="Picture 2" descr="https://img.freepik.com/premium-vector/vector-illustration-computer-technology-design-icon-digital-modern-isolated-display-screen_1013341-253354.jpg?semt=ais_hybrid"/>
          <p:cNvPicPr>
            <a:picLocks noChangeAspect="1" noChangeArrowheads="1"/>
          </p:cNvPicPr>
          <p:nvPr/>
        </p:nvPicPr>
        <p:blipFill>
          <a:blip r:embed="rId2">
            <a:clrChange>
              <a:clrFrom>
                <a:srgbClr val="FEFEFE"/>
              </a:clrFrom>
              <a:clrTo>
                <a:srgbClr val="FEFEFE">
                  <a:alpha val="0"/>
                </a:srgbClr>
              </a:clrTo>
            </a:clrChange>
            <a:extLst>
              <a:ext uri="{28A0092B-C50C-407E-A947-70E740481C1C}">
                <a14:useLocalDpi xmlns:a14="http://schemas.microsoft.com/office/drawing/2010/main" val="0"/>
              </a:ext>
            </a:extLst>
          </a:blip>
          <a:srcRect/>
          <a:stretch>
            <a:fillRect/>
          </a:stretch>
        </p:blipFill>
        <p:spPr bwMode="auto">
          <a:xfrm>
            <a:off x="6210300" y="2511403"/>
            <a:ext cx="2708297" cy="270829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13171367"/>
      </p:ext>
    </p:extLst>
  </p:cSld>
  <p:clrMapOvr>
    <a:masterClrMapping/>
  </p:clrMapOvr>
  <p:transition spd="med">
    <p:blinds dir="vert"/>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ounded Rectangle 12"/>
          <p:cNvSpPr/>
          <p:nvPr/>
        </p:nvSpPr>
        <p:spPr>
          <a:xfrm>
            <a:off x="262891" y="251399"/>
            <a:ext cx="2480309" cy="675701"/>
          </a:xfrm>
          <a:prstGeom prst="roundRect">
            <a:avLst/>
          </a:prstGeom>
          <a:solidFill>
            <a:schemeClr val="bg2">
              <a:lumMod val="75000"/>
            </a:schemeClr>
          </a:solidFill>
          <a:ln>
            <a:solidFill>
              <a:schemeClr val="accent6"/>
            </a:solidFill>
          </a:ln>
        </p:spPr>
        <p:style>
          <a:lnRef idx="3">
            <a:schemeClr val="lt1"/>
          </a:lnRef>
          <a:fillRef idx="1">
            <a:schemeClr val="accent3"/>
          </a:fillRef>
          <a:effectRef idx="1">
            <a:schemeClr val="accent3"/>
          </a:effectRef>
          <a:fontRef idx="minor">
            <a:schemeClr val="lt1"/>
          </a:fontRef>
        </p:style>
        <p:txBody>
          <a:bodyPr rtlCol="0" anchor="ctr"/>
          <a:lstStyle/>
          <a:p>
            <a:pPr algn="ctr"/>
            <a:r>
              <a:rPr lang="en-US" sz="2300" b="1" smtClean="0">
                <a:solidFill>
                  <a:srgbClr val="FFFFFF"/>
                </a:solidFill>
                <a:cs typeface="Arial" panose="020B0604020202020204" pitchFamily="34" charset="0"/>
              </a:rPr>
              <a:t>HOẠT ĐỘNG 1</a:t>
            </a:r>
            <a:endParaRPr lang="en-US" sz="2300" b="1" dirty="0">
              <a:solidFill>
                <a:srgbClr val="FFFFFF"/>
              </a:solidFill>
              <a:latin typeface="Arial" panose="020B0604020202020204" pitchFamily="34" charset="0"/>
              <a:cs typeface="Arial" panose="020B0604020202020204" pitchFamily="34" charset="0"/>
            </a:endParaRPr>
          </a:p>
        </p:txBody>
      </p:sp>
      <p:grpSp>
        <p:nvGrpSpPr>
          <p:cNvPr id="14" name="Group 13"/>
          <p:cNvGrpSpPr/>
          <p:nvPr/>
        </p:nvGrpSpPr>
        <p:grpSpPr>
          <a:xfrm>
            <a:off x="3077711" y="389194"/>
            <a:ext cx="2884940" cy="400110"/>
            <a:chOff x="1001261" y="1461267"/>
            <a:chExt cx="2884940" cy="400110"/>
          </a:xfrm>
        </p:grpSpPr>
        <p:pic>
          <p:nvPicPr>
            <p:cNvPr id="15" name="Picture 1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01261" y="1515729"/>
              <a:ext cx="280989" cy="283816"/>
            </a:xfrm>
            <a:prstGeom prst="rect">
              <a:avLst/>
            </a:prstGeom>
          </p:spPr>
        </p:pic>
        <p:sp>
          <p:nvSpPr>
            <p:cNvPr id="16" name="Rectangle 15"/>
            <p:cNvSpPr/>
            <p:nvPr/>
          </p:nvSpPr>
          <p:spPr>
            <a:xfrm>
              <a:off x="1282251" y="1461267"/>
              <a:ext cx="2603950" cy="400110"/>
            </a:xfrm>
            <a:prstGeom prst="rect">
              <a:avLst/>
            </a:prstGeom>
          </p:spPr>
          <p:txBody>
            <a:bodyPr wrap="square">
              <a:spAutoFit/>
            </a:bodyPr>
            <a:lstStyle/>
            <a:p>
              <a:r>
                <a:rPr lang="en-US" sz="2000" b="1" smtClean="0">
                  <a:solidFill>
                    <a:srgbClr val="002060"/>
                  </a:solidFill>
                  <a:latin typeface="Arial" panose="020B0604020202020204" pitchFamily="34" charset="0"/>
                  <a:cs typeface="Arial" panose="020B0604020202020204" pitchFamily="34" charset="0"/>
                </a:rPr>
                <a:t>Thảo luận nhóm đôi</a:t>
              </a:r>
              <a:endParaRPr lang="en-US" sz="2000" b="1" dirty="0">
                <a:solidFill>
                  <a:srgbClr val="002060"/>
                </a:solidFill>
                <a:latin typeface="Arial" panose="020B0604020202020204" pitchFamily="34" charset="0"/>
                <a:cs typeface="Arial" panose="020B0604020202020204" pitchFamily="34" charset="0"/>
              </a:endParaRPr>
            </a:p>
          </p:txBody>
        </p:sp>
      </p:grpSp>
      <p:grpSp>
        <p:nvGrpSpPr>
          <p:cNvPr id="17" name="Group 16">
            <a:extLst>
              <a:ext uri="{FF2B5EF4-FFF2-40B4-BE49-F238E27FC236}">
                <a16:creationId xmlns:a16="http://schemas.microsoft.com/office/drawing/2014/main" id="{5CAFBF2F-35AB-E8EB-1D45-4652D8565869}"/>
              </a:ext>
            </a:extLst>
          </p:cNvPr>
          <p:cNvGrpSpPr/>
          <p:nvPr/>
        </p:nvGrpSpPr>
        <p:grpSpPr>
          <a:xfrm>
            <a:off x="4282696" y="1031553"/>
            <a:ext cx="4315204" cy="3210248"/>
            <a:chOff x="1028700" y="2609633"/>
            <a:chExt cx="9642989" cy="7173795"/>
          </a:xfrm>
        </p:grpSpPr>
        <p:sp>
          <p:nvSpPr>
            <p:cNvPr id="18" name="Rectangle: Rounded Corners 4">
              <a:extLst>
                <a:ext uri="{FF2B5EF4-FFF2-40B4-BE49-F238E27FC236}">
                  <a16:creationId xmlns:a16="http://schemas.microsoft.com/office/drawing/2014/main" id="{E7353702-3830-CEB8-9973-D453981C9788}"/>
                </a:ext>
              </a:extLst>
            </p:cNvPr>
            <p:cNvSpPr/>
            <p:nvPr/>
          </p:nvSpPr>
          <p:spPr>
            <a:xfrm>
              <a:off x="1028700" y="3284383"/>
              <a:ext cx="9642989" cy="6499045"/>
            </a:xfrm>
            <a:prstGeom prst="roundRect">
              <a:avLst>
                <a:gd name="adj" fmla="val 10592"/>
              </a:avLst>
            </a:prstGeom>
            <a:solidFill>
              <a:schemeClr val="accent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0BE89C69-1BA8-2F2F-01BF-6D0FE11A63EB}"/>
                </a:ext>
              </a:extLst>
            </p:cNvPr>
            <p:cNvSpPr txBox="1"/>
            <p:nvPr/>
          </p:nvSpPr>
          <p:spPr>
            <a:xfrm>
              <a:off x="1646008" y="4221648"/>
              <a:ext cx="8408367" cy="5364639"/>
            </a:xfrm>
            <a:prstGeom prst="rect">
              <a:avLst/>
            </a:prstGeom>
            <a:noFill/>
          </p:spPr>
          <p:txBody>
            <a:bodyPr wrap="square" rtlCol="0">
              <a:spAutoFit/>
            </a:bodyPr>
            <a:lstStyle/>
            <a:p>
              <a:pPr algn="just">
                <a:lnSpc>
                  <a:spcPct val="150000"/>
                </a:lnSpc>
              </a:pPr>
              <a:r>
                <a:rPr lang="en-US" sz="2000">
                  <a:latin typeface="Arial" panose="020B0604020202020204" pitchFamily="34" charset="0"/>
                  <a:cs typeface="Arial" panose="020B0604020202020204" pitchFamily="34" charset="0"/>
                </a:rPr>
                <a:t>1. Chi tiêu gia đình gồm những khoản mục gì?</a:t>
              </a:r>
            </a:p>
            <a:p>
              <a:pPr algn="just">
                <a:lnSpc>
                  <a:spcPct val="150000"/>
                </a:lnSpc>
              </a:pPr>
              <a:r>
                <a:rPr lang="en-US" sz="2000">
                  <a:latin typeface="Arial" panose="020B0604020202020204" pitchFamily="34" charset="0"/>
                  <a:cs typeface="Arial" panose="020B0604020202020204" pitchFamily="34" charset="0"/>
                </a:rPr>
                <a:t>2. Nêu cấu trúc một bảng tính điện tử quản lí tài chính mà em thấy phù hợp với gia đình em.</a:t>
              </a:r>
            </a:p>
          </p:txBody>
        </p:sp>
        <p:sp>
          <p:nvSpPr>
            <p:cNvPr id="20" name="Freeform 7">
              <a:extLst>
                <a:ext uri="{FF2B5EF4-FFF2-40B4-BE49-F238E27FC236}">
                  <a16:creationId xmlns:a16="http://schemas.microsoft.com/office/drawing/2014/main" id="{1586689A-E0BC-6C90-F818-199DFD9715A8}"/>
                </a:ext>
              </a:extLst>
            </p:cNvPr>
            <p:cNvSpPr/>
            <p:nvPr/>
          </p:nvSpPr>
          <p:spPr>
            <a:xfrm>
              <a:off x="4740403" y="2609633"/>
              <a:ext cx="2219579" cy="1625843"/>
            </a:xfrm>
            <a:custGeom>
              <a:avLst/>
              <a:gdLst/>
              <a:ahLst/>
              <a:cxnLst/>
              <a:rect l="l" t="t" r="r" b="b"/>
              <a:pathLst>
                <a:path w="5617474" h="4114800">
                  <a:moveTo>
                    <a:pt x="0" y="0"/>
                  </a:moveTo>
                  <a:lnTo>
                    <a:pt x="5617474" y="0"/>
                  </a:lnTo>
                  <a:lnTo>
                    <a:pt x="5617474" y="4114800"/>
                  </a:lnTo>
                  <a:lnTo>
                    <a:pt x="0" y="4114800"/>
                  </a:lnTo>
                  <a:lnTo>
                    <a:pt x="0" y="0"/>
                  </a:lnTo>
                  <a:close/>
                </a:path>
              </a:pathLst>
            </a:custGeom>
            <a:blipFill>
              <a:blip r:embed="rId3">
                <a:extLst>
                  <a:ext uri="{96DAC541-7B7A-43D3-8B79-37D633B846F1}">
                    <asvg:svgBlip xmlns:asvg="http://schemas.microsoft.com/office/drawing/2016/SVG/main" xmlns="" r:embed="rId5"/>
                  </a:ext>
                </a:extLst>
              </a:blip>
              <a:stretch>
                <a:fillRect/>
              </a:stretch>
            </a:blipFill>
          </p:spPr>
          <p:txBody>
            <a:bodyPr/>
            <a:lstStyle/>
            <a:p>
              <a:endParaRPr lang="en-US"/>
            </a:p>
          </p:txBody>
        </p:sp>
      </p:grpSp>
      <p:pic>
        <p:nvPicPr>
          <p:cNvPr id="4098" name="Picture 2" descr="https://vectorportal.com/storage/cash-back-vectorportal.jpg"/>
          <p:cNvPicPr>
            <a:picLocks noChangeAspect="1" noChangeArrowheads="1"/>
          </p:cNvPicPr>
          <p:nvPr/>
        </p:nvPicPr>
        <p:blipFill rotWithShape="1">
          <a:blip r:embed="rId6">
            <a:clrChange>
              <a:clrFrom>
                <a:srgbClr val="FFFFFF"/>
              </a:clrFrom>
              <a:clrTo>
                <a:srgbClr val="FFFFFF">
                  <a:alpha val="0"/>
                </a:srgbClr>
              </a:clrTo>
            </a:clrChange>
            <a:extLst>
              <a:ext uri="{28A0092B-C50C-407E-A947-70E740481C1C}">
                <a14:useLocalDpi xmlns:a14="http://schemas.microsoft.com/office/drawing/2010/main" val="0"/>
              </a:ext>
            </a:extLst>
          </a:blip>
          <a:srcRect b="10280"/>
          <a:stretch/>
        </p:blipFill>
        <p:spPr bwMode="auto">
          <a:xfrm>
            <a:off x="636613" y="1395332"/>
            <a:ext cx="3646080" cy="327124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05552401"/>
      </p:ext>
    </p:extLst>
  </p:cSld>
  <p:clrMapOvr>
    <a:masterClrMapping/>
  </p:clrMapOvr>
  <p:transition spd="med">
    <p:wheel spokes="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par>
                                <p:cTn id="10" presetID="53" presetClass="entr" presetSubtype="16" fill="hold" nodeType="withEffect">
                                  <p:stCondLst>
                                    <p:cond delay="0"/>
                                  </p:stCondLst>
                                  <p:childTnLst>
                                    <p:set>
                                      <p:cBhvr>
                                        <p:cTn id="11" dur="1" fill="hold">
                                          <p:stCondLst>
                                            <p:cond delay="0"/>
                                          </p:stCondLst>
                                        </p:cTn>
                                        <p:tgtEl>
                                          <p:spTgt spid="4098"/>
                                        </p:tgtEl>
                                        <p:attrNameLst>
                                          <p:attrName>style.visibility</p:attrName>
                                        </p:attrNameLst>
                                      </p:cBhvr>
                                      <p:to>
                                        <p:strVal val="visible"/>
                                      </p:to>
                                    </p:set>
                                    <p:anim calcmode="lin" valueType="num">
                                      <p:cBhvr>
                                        <p:cTn id="12" dur="500" fill="hold"/>
                                        <p:tgtEl>
                                          <p:spTgt spid="4098"/>
                                        </p:tgtEl>
                                        <p:attrNameLst>
                                          <p:attrName>ppt_w</p:attrName>
                                        </p:attrNameLst>
                                      </p:cBhvr>
                                      <p:tavLst>
                                        <p:tav tm="0">
                                          <p:val>
                                            <p:fltVal val="0"/>
                                          </p:val>
                                        </p:tav>
                                        <p:tav tm="100000">
                                          <p:val>
                                            <p:strVal val="#ppt_w"/>
                                          </p:val>
                                        </p:tav>
                                      </p:tavLst>
                                    </p:anim>
                                    <p:anim calcmode="lin" valueType="num">
                                      <p:cBhvr>
                                        <p:cTn id="13" dur="500" fill="hold"/>
                                        <p:tgtEl>
                                          <p:spTgt spid="4098"/>
                                        </p:tgtEl>
                                        <p:attrNameLst>
                                          <p:attrName>ppt_h</p:attrName>
                                        </p:attrNameLst>
                                      </p:cBhvr>
                                      <p:tavLst>
                                        <p:tav tm="0">
                                          <p:val>
                                            <p:fltVal val="0"/>
                                          </p:val>
                                        </p:tav>
                                        <p:tav tm="100000">
                                          <p:val>
                                            <p:strVal val="#ppt_h"/>
                                          </p:val>
                                        </p:tav>
                                      </p:tavLst>
                                    </p:anim>
                                    <p:animEffect transition="in" filter="fade">
                                      <p:cBhvr>
                                        <p:cTn id="14" dur="500"/>
                                        <p:tgtEl>
                                          <p:spTgt spid="409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Group 8"/>
          <p:cNvGrpSpPr/>
          <p:nvPr/>
        </p:nvGrpSpPr>
        <p:grpSpPr>
          <a:xfrm>
            <a:off x="170180" y="118597"/>
            <a:ext cx="2779486" cy="1286749"/>
            <a:chOff x="1650341" y="822960"/>
            <a:chExt cx="2779486" cy="1286749"/>
          </a:xfrm>
        </p:grpSpPr>
        <p:pic>
          <p:nvPicPr>
            <p:cNvPr id="10" name="Picture 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50341" y="822960"/>
              <a:ext cx="2779486" cy="1286749"/>
            </a:xfrm>
            <a:prstGeom prst="rect">
              <a:avLst/>
            </a:prstGeom>
          </p:spPr>
        </p:pic>
        <p:sp>
          <p:nvSpPr>
            <p:cNvPr id="11" name="Rectangle 10"/>
            <p:cNvSpPr/>
            <p:nvPr/>
          </p:nvSpPr>
          <p:spPr>
            <a:xfrm>
              <a:off x="1815442" y="1083310"/>
              <a:ext cx="2385060" cy="553998"/>
            </a:xfrm>
            <a:prstGeom prst="rect">
              <a:avLst/>
            </a:prstGeom>
          </p:spPr>
          <p:txBody>
            <a:bodyPr wrap="square">
              <a:spAutoFit/>
            </a:bodyPr>
            <a:lstStyle/>
            <a:p>
              <a:pPr algn="ctr">
                <a:lnSpc>
                  <a:spcPct val="150000"/>
                </a:lnSpc>
              </a:pPr>
              <a:r>
                <a:rPr lang="vi-VN" sz="2000" b="1"/>
                <a:t>Các khoản </a:t>
              </a:r>
              <a:r>
                <a:rPr lang="vi-VN" sz="2000" b="1" smtClean="0"/>
                <a:t>thu</a:t>
              </a:r>
              <a:endParaRPr lang="en-US" sz="2000" b="1" dirty="0"/>
            </a:p>
          </p:txBody>
        </p:sp>
      </p:grpSp>
      <p:grpSp>
        <p:nvGrpSpPr>
          <p:cNvPr id="12" name="Group 11"/>
          <p:cNvGrpSpPr/>
          <p:nvPr/>
        </p:nvGrpSpPr>
        <p:grpSpPr>
          <a:xfrm>
            <a:off x="864859" y="1916793"/>
            <a:ext cx="2387312" cy="2701077"/>
            <a:chOff x="864859" y="1916793"/>
            <a:chExt cx="2387312" cy="2701077"/>
          </a:xfrm>
        </p:grpSpPr>
        <p:pic>
          <p:nvPicPr>
            <p:cNvPr id="5124" name="Picture 4" descr="https://dragonlend.vn/wp-content/uploads/2020/09/tra-luong-cho-nhan-vien.jpg"/>
            <p:cNvPicPr>
              <a:picLocks noChangeAspect="1" noChangeArrowheads="1"/>
            </p:cNvPicPr>
            <p:nvPr/>
          </p:nvPicPr>
          <p:blipFill rotWithShape="1">
            <a:blip r:embed="rId3">
              <a:extLst>
                <a:ext uri="{28A0092B-C50C-407E-A947-70E740481C1C}">
                  <a14:useLocalDpi xmlns:a14="http://schemas.microsoft.com/office/drawing/2010/main" val="0"/>
                </a:ext>
              </a:extLst>
            </a:blip>
            <a:srcRect l="16975" r="11094"/>
            <a:stretch/>
          </p:blipFill>
          <p:spPr bwMode="auto">
            <a:xfrm>
              <a:off x="1043531" y="1916793"/>
              <a:ext cx="2029968" cy="2029968"/>
            </a:xfrm>
            <a:prstGeom prst="ellipse">
              <a:avLst/>
            </a:prstGeom>
            <a:no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a:extLst>
              <a:ext uri="{909E8E84-426E-40DD-AFC4-6F175D3DCCD1}">
                <a14:hiddenFill xmlns:a14="http://schemas.microsoft.com/office/drawing/2010/main">
                  <a:solidFill>
                    <a:srgbClr val="FFFFFF"/>
                  </a:solidFill>
                </a14:hiddenFill>
              </a:ext>
            </a:extLst>
          </p:spPr>
        </p:pic>
        <p:sp>
          <p:nvSpPr>
            <p:cNvPr id="15" name="TextBox 14"/>
            <p:cNvSpPr txBox="1"/>
            <p:nvPr/>
          </p:nvSpPr>
          <p:spPr>
            <a:xfrm>
              <a:off x="864859" y="4120874"/>
              <a:ext cx="2387312" cy="496996"/>
            </a:xfrm>
            <a:prstGeom prst="rect">
              <a:avLst/>
            </a:prstGeom>
            <a:noFill/>
          </p:spPr>
          <p:txBody>
            <a:bodyPr wrap="square" rtlCol="0">
              <a:spAutoFit/>
            </a:bodyPr>
            <a:lstStyle/>
            <a:p>
              <a:pPr algn="ctr">
                <a:lnSpc>
                  <a:spcPct val="150000"/>
                </a:lnSpc>
              </a:pPr>
              <a:r>
                <a:rPr lang="en-US" sz="2000"/>
                <a:t>L</a:t>
              </a:r>
              <a:r>
                <a:rPr lang="vi-VN" sz="2000" smtClean="0"/>
                <a:t>ương </a:t>
              </a:r>
              <a:r>
                <a:rPr lang="vi-VN" sz="2000"/>
                <a:t>của bố </a:t>
              </a:r>
              <a:r>
                <a:rPr lang="vi-VN" sz="2000" smtClean="0"/>
                <a:t>mẹ</a:t>
              </a:r>
              <a:r>
                <a:rPr lang="en-US" sz="2000" smtClean="0"/>
                <a:t>.</a:t>
              </a:r>
              <a:endParaRPr lang="en-US" sz="2000" i="1"/>
            </a:p>
          </p:txBody>
        </p:sp>
      </p:grpSp>
      <p:grpSp>
        <p:nvGrpSpPr>
          <p:cNvPr id="13" name="Group 12"/>
          <p:cNvGrpSpPr/>
          <p:nvPr/>
        </p:nvGrpSpPr>
        <p:grpSpPr>
          <a:xfrm>
            <a:off x="3626106" y="830820"/>
            <a:ext cx="2029402" cy="3154119"/>
            <a:chOff x="3626106" y="830820"/>
            <a:chExt cx="2029402" cy="3154119"/>
          </a:xfrm>
        </p:grpSpPr>
        <p:pic>
          <p:nvPicPr>
            <p:cNvPr id="5122" name="Picture 2" descr="https://linkpower.vn/storage/photos/bai%20viet/cv%20pool/tra-luong-theo-doanh-thu.jpg"/>
            <p:cNvPicPr>
              <a:picLocks noChangeAspect="1" noChangeArrowheads="1"/>
            </p:cNvPicPr>
            <p:nvPr/>
          </p:nvPicPr>
          <p:blipFill rotWithShape="1">
            <a:blip r:embed="rId4">
              <a:extLst>
                <a:ext uri="{28A0092B-C50C-407E-A947-70E740481C1C}">
                  <a14:useLocalDpi xmlns:a14="http://schemas.microsoft.com/office/drawing/2010/main" val="0"/>
                </a:ext>
              </a:extLst>
            </a:blip>
            <a:srcRect l="23429" r="9797"/>
            <a:stretch/>
          </p:blipFill>
          <p:spPr bwMode="auto">
            <a:xfrm>
              <a:off x="3626106" y="830820"/>
              <a:ext cx="2029402" cy="2029402"/>
            </a:xfrm>
            <a:prstGeom prst="ellipse">
              <a:avLst/>
            </a:prstGeom>
            <a:no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a:extLst>
              <a:ext uri="{909E8E84-426E-40DD-AFC4-6F175D3DCCD1}">
                <a14:hiddenFill xmlns:a14="http://schemas.microsoft.com/office/drawing/2010/main">
                  <a:solidFill>
                    <a:srgbClr val="FFFFFF"/>
                  </a:solidFill>
                </a14:hiddenFill>
              </a:ext>
            </a:extLst>
          </p:spPr>
        </p:pic>
        <p:sp>
          <p:nvSpPr>
            <p:cNvPr id="16" name="TextBox 15"/>
            <p:cNvSpPr txBox="1"/>
            <p:nvPr/>
          </p:nvSpPr>
          <p:spPr>
            <a:xfrm>
              <a:off x="3812589" y="2969276"/>
              <a:ext cx="1656436" cy="1015663"/>
            </a:xfrm>
            <a:prstGeom prst="rect">
              <a:avLst/>
            </a:prstGeom>
            <a:noFill/>
          </p:spPr>
          <p:txBody>
            <a:bodyPr wrap="square" rtlCol="0">
              <a:spAutoFit/>
            </a:bodyPr>
            <a:lstStyle/>
            <a:p>
              <a:pPr algn="ctr">
                <a:lnSpc>
                  <a:spcPct val="150000"/>
                </a:lnSpc>
              </a:pPr>
              <a:r>
                <a:rPr lang="en-US" sz="2000"/>
                <a:t>T</a:t>
              </a:r>
              <a:r>
                <a:rPr lang="en-US" sz="2000" smtClean="0"/>
                <a:t>hu </a:t>
              </a:r>
              <a:r>
                <a:rPr lang="en-US" sz="2000"/>
                <a:t>nhập làm </a:t>
              </a:r>
              <a:r>
                <a:rPr lang="en-US" sz="2000" smtClean="0"/>
                <a:t>thêm.</a:t>
              </a:r>
              <a:endParaRPr lang="en-US" sz="2000" i="1"/>
            </a:p>
          </p:txBody>
        </p:sp>
      </p:grpSp>
      <p:grpSp>
        <p:nvGrpSpPr>
          <p:cNvPr id="14" name="Group 13"/>
          <p:cNvGrpSpPr/>
          <p:nvPr/>
        </p:nvGrpSpPr>
        <p:grpSpPr>
          <a:xfrm>
            <a:off x="6215080" y="1916793"/>
            <a:ext cx="2029968" cy="2729578"/>
            <a:chOff x="6215080" y="1916793"/>
            <a:chExt cx="2029968" cy="2729578"/>
          </a:xfrm>
        </p:grpSpPr>
        <p:pic>
          <p:nvPicPr>
            <p:cNvPr id="5126" name="Picture 6" descr="https://cafefcdn.com/203337114487263232/2020/8/24/photo-1-15982598413491515569849.jpg"/>
            <p:cNvPicPr>
              <a:picLocks noChangeAspect="1" noChangeArrowheads="1"/>
            </p:cNvPicPr>
            <p:nvPr/>
          </p:nvPicPr>
          <p:blipFill rotWithShape="1">
            <a:blip r:embed="rId5">
              <a:extLst>
                <a:ext uri="{28A0092B-C50C-407E-A947-70E740481C1C}">
                  <a14:useLocalDpi xmlns:a14="http://schemas.microsoft.com/office/drawing/2010/main" val="0"/>
                </a:ext>
              </a:extLst>
            </a:blip>
            <a:srcRect l="16067" r="19401"/>
            <a:stretch/>
          </p:blipFill>
          <p:spPr bwMode="auto">
            <a:xfrm>
              <a:off x="6215080" y="1916793"/>
              <a:ext cx="2029968" cy="2029968"/>
            </a:xfrm>
            <a:prstGeom prst="ellipse">
              <a:avLst/>
            </a:prstGeom>
            <a:no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a:extLst>
              <a:ext uri="{909E8E84-426E-40DD-AFC4-6F175D3DCCD1}">
                <a14:hiddenFill xmlns:a14="http://schemas.microsoft.com/office/drawing/2010/main">
                  <a:solidFill>
                    <a:srgbClr val="FFFFFF"/>
                  </a:solidFill>
                </a14:hiddenFill>
              </a:ext>
            </a:extLst>
          </p:spPr>
        </p:pic>
        <p:sp>
          <p:nvSpPr>
            <p:cNvPr id="17" name="TextBox 16"/>
            <p:cNvSpPr txBox="1"/>
            <p:nvPr/>
          </p:nvSpPr>
          <p:spPr>
            <a:xfrm>
              <a:off x="6496326" y="4092373"/>
              <a:ext cx="1467477" cy="553998"/>
            </a:xfrm>
            <a:prstGeom prst="rect">
              <a:avLst/>
            </a:prstGeom>
            <a:noFill/>
          </p:spPr>
          <p:txBody>
            <a:bodyPr wrap="square" rtlCol="0">
              <a:spAutoFit/>
            </a:bodyPr>
            <a:lstStyle/>
            <a:p>
              <a:pPr algn="ctr">
                <a:lnSpc>
                  <a:spcPct val="150000"/>
                </a:lnSpc>
              </a:pPr>
              <a:r>
                <a:rPr lang="en-US" sz="2000" smtClean="0"/>
                <a:t>Bán hàng.</a:t>
              </a:r>
              <a:endParaRPr lang="en-US" sz="2000" i="1"/>
            </a:p>
          </p:txBody>
        </p:sp>
      </p:grpSp>
    </p:spTree>
    <p:extLst>
      <p:ext uri="{BB962C8B-B14F-4D97-AF65-F5344CB8AC3E}">
        <p14:creationId xmlns:p14="http://schemas.microsoft.com/office/powerpoint/2010/main" val="1115126787"/>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500" fill="hold"/>
                                        <p:tgtEl>
                                          <p:spTgt spid="9"/>
                                        </p:tgtEl>
                                        <p:attrNameLst>
                                          <p:attrName>ppt_w</p:attrName>
                                        </p:attrNameLst>
                                      </p:cBhvr>
                                      <p:tavLst>
                                        <p:tav tm="0">
                                          <p:val>
                                            <p:fltVal val="0"/>
                                          </p:val>
                                        </p:tav>
                                        <p:tav tm="100000">
                                          <p:val>
                                            <p:strVal val="#ppt_w"/>
                                          </p:val>
                                        </p:tav>
                                      </p:tavLst>
                                    </p:anim>
                                    <p:anim calcmode="lin" valueType="num">
                                      <p:cBhvr>
                                        <p:cTn id="8" dur="500" fill="hold"/>
                                        <p:tgtEl>
                                          <p:spTgt spid="9"/>
                                        </p:tgtEl>
                                        <p:attrNameLst>
                                          <p:attrName>ppt_h</p:attrName>
                                        </p:attrNameLst>
                                      </p:cBhvr>
                                      <p:tavLst>
                                        <p:tav tm="0">
                                          <p:val>
                                            <p:fltVal val="0"/>
                                          </p:val>
                                        </p:tav>
                                        <p:tav tm="100000">
                                          <p:val>
                                            <p:strVal val="#ppt_h"/>
                                          </p:val>
                                        </p:tav>
                                      </p:tavLst>
                                    </p:anim>
                                    <p:animEffect transition="in" filter="fade">
                                      <p:cBhvr>
                                        <p:cTn id="9" dur="500"/>
                                        <p:tgtEl>
                                          <p:spTgt spid="9"/>
                                        </p:tgtEl>
                                      </p:cBhvr>
                                    </p:animEffect>
                                  </p:childTnLst>
                                </p:cTn>
                              </p:par>
                            </p:childTnLst>
                          </p:cTn>
                        </p:par>
                      </p:childTnLst>
                    </p:cTn>
                  </p:par>
                  <p:par>
                    <p:cTn id="10" fill="hold">
                      <p:stCondLst>
                        <p:cond delay="indefinite"/>
                      </p:stCondLst>
                      <p:childTnLst>
                        <p:par>
                          <p:cTn id="11" fill="hold">
                            <p:stCondLst>
                              <p:cond delay="0"/>
                            </p:stCondLst>
                            <p:childTnLst>
                              <p:par>
                                <p:cTn id="12" presetID="37" presetClass="entr" presetSubtype="0" fill="hold" nodeType="clickEffect">
                                  <p:stCondLst>
                                    <p:cond delay="0"/>
                                  </p:stCondLst>
                                  <p:childTnLst>
                                    <p:set>
                                      <p:cBhvr>
                                        <p:cTn id="13" dur="1" fill="hold">
                                          <p:stCondLst>
                                            <p:cond delay="0"/>
                                          </p:stCondLst>
                                        </p:cTn>
                                        <p:tgtEl>
                                          <p:spTgt spid="12"/>
                                        </p:tgtEl>
                                        <p:attrNameLst>
                                          <p:attrName>style.visibility</p:attrName>
                                        </p:attrNameLst>
                                      </p:cBhvr>
                                      <p:to>
                                        <p:strVal val="visible"/>
                                      </p:to>
                                    </p:set>
                                    <p:animEffect transition="in" filter="fade">
                                      <p:cBhvr>
                                        <p:cTn id="14" dur="500"/>
                                        <p:tgtEl>
                                          <p:spTgt spid="12"/>
                                        </p:tgtEl>
                                      </p:cBhvr>
                                    </p:animEffect>
                                    <p:anim calcmode="lin" valueType="num">
                                      <p:cBhvr>
                                        <p:cTn id="15" dur="500" fill="hold"/>
                                        <p:tgtEl>
                                          <p:spTgt spid="12"/>
                                        </p:tgtEl>
                                        <p:attrNameLst>
                                          <p:attrName>ppt_x</p:attrName>
                                        </p:attrNameLst>
                                      </p:cBhvr>
                                      <p:tavLst>
                                        <p:tav tm="0">
                                          <p:val>
                                            <p:strVal val="#ppt_x"/>
                                          </p:val>
                                        </p:tav>
                                        <p:tav tm="100000">
                                          <p:val>
                                            <p:strVal val="#ppt_x"/>
                                          </p:val>
                                        </p:tav>
                                      </p:tavLst>
                                    </p:anim>
                                    <p:anim calcmode="lin" valueType="num">
                                      <p:cBhvr>
                                        <p:cTn id="16" dur="450" decel="100000" fill="hold"/>
                                        <p:tgtEl>
                                          <p:spTgt spid="12"/>
                                        </p:tgtEl>
                                        <p:attrNameLst>
                                          <p:attrName>ppt_y</p:attrName>
                                        </p:attrNameLst>
                                      </p:cBhvr>
                                      <p:tavLst>
                                        <p:tav tm="0">
                                          <p:val>
                                            <p:strVal val="#ppt_y+1"/>
                                          </p:val>
                                        </p:tav>
                                        <p:tav tm="100000">
                                          <p:val>
                                            <p:strVal val="#ppt_y-.03"/>
                                          </p:val>
                                        </p:tav>
                                      </p:tavLst>
                                    </p:anim>
                                    <p:anim calcmode="lin" valueType="num">
                                      <p:cBhvr>
                                        <p:cTn id="17" dur="50" accel="100000" fill="hold">
                                          <p:stCondLst>
                                            <p:cond delay="450"/>
                                          </p:stCondLst>
                                        </p:cTn>
                                        <p:tgtEl>
                                          <p:spTgt spid="12"/>
                                        </p:tgtEl>
                                        <p:attrNameLst>
                                          <p:attrName>ppt_y</p:attrName>
                                        </p:attrNameLst>
                                      </p:cBhvr>
                                      <p:tavLst>
                                        <p:tav tm="0">
                                          <p:val>
                                            <p:strVal val="#ppt_y-.03"/>
                                          </p:val>
                                        </p:tav>
                                        <p:tav tm="100000">
                                          <p:val>
                                            <p:strVal val="#ppt_y"/>
                                          </p:val>
                                        </p:tav>
                                      </p:tavLst>
                                    </p:anim>
                                  </p:childTnLst>
                                </p:cTn>
                              </p:par>
                              <p:par>
                                <p:cTn id="18" presetID="37" presetClass="entr" presetSubtype="0" fill="hold" nodeType="withEffect">
                                  <p:stCondLst>
                                    <p:cond delay="0"/>
                                  </p:stCondLst>
                                  <p:childTnLst>
                                    <p:set>
                                      <p:cBhvr>
                                        <p:cTn id="19" dur="1" fill="hold">
                                          <p:stCondLst>
                                            <p:cond delay="0"/>
                                          </p:stCondLst>
                                        </p:cTn>
                                        <p:tgtEl>
                                          <p:spTgt spid="13"/>
                                        </p:tgtEl>
                                        <p:attrNameLst>
                                          <p:attrName>style.visibility</p:attrName>
                                        </p:attrNameLst>
                                      </p:cBhvr>
                                      <p:to>
                                        <p:strVal val="visible"/>
                                      </p:to>
                                    </p:set>
                                    <p:animEffect transition="in" filter="fade">
                                      <p:cBhvr>
                                        <p:cTn id="20" dur="500"/>
                                        <p:tgtEl>
                                          <p:spTgt spid="13"/>
                                        </p:tgtEl>
                                      </p:cBhvr>
                                    </p:animEffect>
                                    <p:anim calcmode="lin" valueType="num">
                                      <p:cBhvr>
                                        <p:cTn id="21" dur="500" fill="hold"/>
                                        <p:tgtEl>
                                          <p:spTgt spid="13"/>
                                        </p:tgtEl>
                                        <p:attrNameLst>
                                          <p:attrName>ppt_x</p:attrName>
                                        </p:attrNameLst>
                                      </p:cBhvr>
                                      <p:tavLst>
                                        <p:tav tm="0">
                                          <p:val>
                                            <p:strVal val="#ppt_x"/>
                                          </p:val>
                                        </p:tav>
                                        <p:tav tm="100000">
                                          <p:val>
                                            <p:strVal val="#ppt_x"/>
                                          </p:val>
                                        </p:tav>
                                      </p:tavLst>
                                    </p:anim>
                                    <p:anim calcmode="lin" valueType="num">
                                      <p:cBhvr>
                                        <p:cTn id="22" dur="450" decel="100000" fill="hold"/>
                                        <p:tgtEl>
                                          <p:spTgt spid="13"/>
                                        </p:tgtEl>
                                        <p:attrNameLst>
                                          <p:attrName>ppt_y</p:attrName>
                                        </p:attrNameLst>
                                      </p:cBhvr>
                                      <p:tavLst>
                                        <p:tav tm="0">
                                          <p:val>
                                            <p:strVal val="#ppt_y+1"/>
                                          </p:val>
                                        </p:tav>
                                        <p:tav tm="100000">
                                          <p:val>
                                            <p:strVal val="#ppt_y-.03"/>
                                          </p:val>
                                        </p:tav>
                                      </p:tavLst>
                                    </p:anim>
                                    <p:anim calcmode="lin" valueType="num">
                                      <p:cBhvr>
                                        <p:cTn id="23" dur="50" accel="100000" fill="hold">
                                          <p:stCondLst>
                                            <p:cond delay="450"/>
                                          </p:stCondLst>
                                        </p:cTn>
                                        <p:tgtEl>
                                          <p:spTgt spid="13"/>
                                        </p:tgtEl>
                                        <p:attrNameLst>
                                          <p:attrName>ppt_y</p:attrName>
                                        </p:attrNameLst>
                                      </p:cBhvr>
                                      <p:tavLst>
                                        <p:tav tm="0">
                                          <p:val>
                                            <p:strVal val="#ppt_y-.03"/>
                                          </p:val>
                                        </p:tav>
                                        <p:tav tm="100000">
                                          <p:val>
                                            <p:strVal val="#ppt_y"/>
                                          </p:val>
                                        </p:tav>
                                      </p:tavLst>
                                    </p:anim>
                                  </p:childTnLst>
                                </p:cTn>
                              </p:par>
                              <p:par>
                                <p:cTn id="24" presetID="37" presetClass="entr" presetSubtype="0" fill="hold" nodeType="withEffect">
                                  <p:stCondLst>
                                    <p:cond delay="0"/>
                                  </p:stCondLst>
                                  <p:childTnLst>
                                    <p:set>
                                      <p:cBhvr>
                                        <p:cTn id="25" dur="1" fill="hold">
                                          <p:stCondLst>
                                            <p:cond delay="0"/>
                                          </p:stCondLst>
                                        </p:cTn>
                                        <p:tgtEl>
                                          <p:spTgt spid="14"/>
                                        </p:tgtEl>
                                        <p:attrNameLst>
                                          <p:attrName>style.visibility</p:attrName>
                                        </p:attrNameLst>
                                      </p:cBhvr>
                                      <p:to>
                                        <p:strVal val="visible"/>
                                      </p:to>
                                    </p:set>
                                    <p:animEffect transition="in" filter="fade">
                                      <p:cBhvr>
                                        <p:cTn id="26" dur="500"/>
                                        <p:tgtEl>
                                          <p:spTgt spid="14"/>
                                        </p:tgtEl>
                                      </p:cBhvr>
                                    </p:animEffect>
                                    <p:anim calcmode="lin" valueType="num">
                                      <p:cBhvr>
                                        <p:cTn id="27" dur="500" fill="hold"/>
                                        <p:tgtEl>
                                          <p:spTgt spid="14"/>
                                        </p:tgtEl>
                                        <p:attrNameLst>
                                          <p:attrName>ppt_x</p:attrName>
                                        </p:attrNameLst>
                                      </p:cBhvr>
                                      <p:tavLst>
                                        <p:tav tm="0">
                                          <p:val>
                                            <p:strVal val="#ppt_x"/>
                                          </p:val>
                                        </p:tav>
                                        <p:tav tm="100000">
                                          <p:val>
                                            <p:strVal val="#ppt_x"/>
                                          </p:val>
                                        </p:tav>
                                      </p:tavLst>
                                    </p:anim>
                                    <p:anim calcmode="lin" valueType="num">
                                      <p:cBhvr>
                                        <p:cTn id="28" dur="450" decel="100000" fill="hold"/>
                                        <p:tgtEl>
                                          <p:spTgt spid="14"/>
                                        </p:tgtEl>
                                        <p:attrNameLst>
                                          <p:attrName>ppt_y</p:attrName>
                                        </p:attrNameLst>
                                      </p:cBhvr>
                                      <p:tavLst>
                                        <p:tav tm="0">
                                          <p:val>
                                            <p:strVal val="#ppt_y+1"/>
                                          </p:val>
                                        </p:tav>
                                        <p:tav tm="100000">
                                          <p:val>
                                            <p:strVal val="#ppt_y-.03"/>
                                          </p:val>
                                        </p:tav>
                                      </p:tavLst>
                                    </p:anim>
                                    <p:anim calcmode="lin" valueType="num">
                                      <p:cBhvr>
                                        <p:cTn id="29" dur="50" accel="100000" fill="hold">
                                          <p:stCondLst>
                                            <p:cond delay="450"/>
                                          </p:stCondLst>
                                        </p:cTn>
                                        <p:tgtEl>
                                          <p:spTgt spid="14"/>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Group 8"/>
          <p:cNvGrpSpPr/>
          <p:nvPr/>
        </p:nvGrpSpPr>
        <p:grpSpPr>
          <a:xfrm>
            <a:off x="170180" y="118597"/>
            <a:ext cx="2779486" cy="1286749"/>
            <a:chOff x="1650341" y="822960"/>
            <a:chExt cx="2779486" cy="1286749"/>
          </a:xfrm>
        </p:grpSpPr>
        <p:pic>
          <p:nvPicPr>
            <p:cNvPr id="10" name="Picture 9"/>
            <p:cNvPicPr>
              <a:picLocks noChangeAspect="1"/>
            </p:cNvPicPr>
            <p:nvPr/>
          </p:nvPicPr>
          <p:blipFill>
            <a:blip r:embed="rId2">
              <a:duotone>
                <a:prstClr val="black"/>
                <a:schemeClr val="accent4">
                  <a:tint val="45000"/>
                  <a:satMod val="400000"/>
                </a:schemeClr>
              </a:duotone>
              <a:extLst>
                <a:ext uri="{BEBA8EAE-BF5A-486C-A8C5-ECC9F3942E4B}">
                  <a14:imgProps xmlns:a14="http://schemas.microsoft.com/office/drawing/2010/main">
                    <a14:imgLayer r:embed="rId3">
                      <a14:imgEffect>
                        <a14:colorTemperature colorTemp="5300"/>
                      </a14:imgEffect>
                    </a14:imgLayer>
                  </a14:imgProps>
                </a:ext>
                <a:ext uri="{28A0092B-C50C-407E-A947-70E740481C1C}">
                  <a14:useLocalDpi xmlns:a14="http://schemas.microsoft.com/office/drawing/2010/main" val="0"/>
                </a:ext>
              </a:extLst>
            </a:blip>
            <a:stretch>
              <a:fillRect/>
            </a:stretch>
          </p:blipFill>
          <p:spPr>
            <a:xfrm>
              <a:off x="1650341" y="822960"/>
              <a:ext cx="2779486" cy="1286749"/>
            </a:xfrm>
            <a:prstGeom prst="rect">
              <a:avLst/>
            </a:prstGeom>
          </p:spPr>
        </p:pic>
        <p:sp>
          <p:nvSpPr>
            <p:cNvPr id="11" name="Rectangle 10"/>
            <p:cNvSpPr/>
            <p:nvPr/>
          </p:nvSpPr>
          <p:spPr>
            <a:xfrm>
              <a:off x="1815442" y="1083310"/>
              <a:ext cx="2385060" cy="553998"/>
            </a:xfrm>
            <a:prstGeom prst="rect">
              <a:avLst/>
            </a:prstGeom>
          </p:spPr>
          <p:txBody>
            <a:bodyPr wrap="square">
              <a:spAutoFit/>
            </a:bodyPr>
            <a:lstStyle/>
            <a:p>
              <a:pPr algn="ctr">
                <a:lnSpc>
                  <a:spcPct val="150000"/>
                </a:lnSpc>
              </a:pPr>
              <a:r>
                <a:rPr lang="vi-VN" sz="2000" b="1"/>
                <a:t>Các khoản </a:t>
              </a:r>
              <a:r>
                <a:rPr lang="en-US" sz="2000" b="1" smtClean="0"/>
                <a:t>chi</a:t>
              </a:r>
              <a:endParaRPr lang="en-US" sz="2000" b="1" dirty="0"/>
            </a:p>
          </p:txBody>
        </p:sp>
      </p:grpSp>
      <p:grpSp>
        <p:nvGrpSpPr>
          <p:cNvPr id="2" name="Group 1"/>
          <p:cNvGrpSpPr/>
          <p:nvPr/>
        </p:nvGrpSpPr>
        <p:grpSpPr>
          <a:xfrm>
            <a:off x="988145" y="1702404"/>
            <a:ext cx="2387312" cy="2824022"/>
            <a:chOff x="988145" y="1702404"/>
            <a:chExt cx="2387312" cy="2824022"/>
          </a:xfrm>
        </p:grpSpPr>
        <p:sp>
          <p:nvSpPr>
            <p:cNvPr id="15" name="TextBox 14"/>
            <p:cNvSpPr txBox="1"/>
            <p:nvPr/>
          </p:nvSpPr>
          <p:spPr>
            <a:xfrm>
              <a:off x="988145" y="1702404"/>
              <a:ext cx="2387312" cy="496996"/>
            </a:xfrm>
            <a:prstGeom prst="rect">
              <a:avLst/>
            </a:prstGeom>
            <a:noFill/>
          </p:spPr>
          <p:txBody>
            <a:bodyPr wrap="square" rtlCol="0">
              <a:spAutoFit/>
            </a:bodyPr>
            <a:lstStyle/>
            <a:p>
              <a:pPr algn="ctr">
                <a:lnSpc>
                  <a:spcPct val="150000"/>
                </a:lnSpc>
              </a:pPr>
              <a:r>
                <a:rPr lang="en-US" sz="2000" smtClean="0"/>
                <a:t>Học phí.</a:t>
              </a:r>
              <a:endParaRPr lang="en-US" sz="2000" i="1"/>
            </a:p>
          </p:txBody>
        </p:sp>
        <p:pic>
          <p:nvPicPr>
            <p:cNvPr id="6152" name="Picture 8" descr="https://cdn.thuvienphapluat.vn/uploads/tintuc/2024/07/10/hoc-phi-nam-2024.jpeg"/>
            <p:cNvPicPr>
              <a:picLocks noChangeAspect="1" noChangeArrowheads="1"/>
            </p:cNvPicPr>
            <p:nvPr/>
          </p:nvPicPr>
          <p:blipFill rotWithShape="1">
            <a:blip r:embed="rId4">
              <a:extLst>
                <a:ext uri="{28A0092B-C50C-407E-A947-70E740481C1C}">
                  <a14:useLocalDpi xmlns:a14="http://schemas.microsoft.com/office/drawing/2010/main" val="0"/>
                </a:ext>
              </a:extLst>
            </a:blip>
            <a:srcRect l="23541" r="9835"/>
            <a:stretch/>
          </p:blipFill>
          <p:spPr bwMode="auto">
            <a:xfrm>
              <a:off x="1166817" y="2496458"/>
              <a:ext cx="2029968" cy="2029968"/>
            </a:xfrm>
            <a:prstGeom prst="ellipse">
              <a:avLst/>
            </a:prstGeom>
            <a:no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a:extLst>
              <a:ext uri="{909E8E84-426E-40DD-AFC4-6F175D3DCCD1}">
                <a14:hiddenFill xmlns:a14="http://schemas.microsoft.com/office/drawing/2010/main">
                  <a:solidFill>
                    <a:srgbClr val="FFFFFF"/>
                  </a:solidFill>
                </a14:hiddenFill>
              </a:ext>
            </a:extLst>
          </p:spPr>
        </p:pic>
      </p:grpSp>
      <p:grpSp>
        <p:nvGrpSpPr>
          <p:cNvPr id="3" name="Group 2"/>
          <p:cNvGrpSpPr/>
          <p:nvPr/>
        </p:nvGrpSpPr>
        <p:grpSpPr>
          <a:xfrm>
            <a:off x="3406064" y="932945"/>
            <a:ext cx="2387312" cy="2724212"/>
            <a:chOff x="3406064" y="932945"/>
            <a:chExt cx="2387312" cy="2724212"/>
          </a:xfrm>
        </p:grpSpPr>
        <p:pic>
          <p:nvPicPr>
            <p:cNvPr id="6146" name="Picture 2" descr="https://vov.vn/sites/default/files/styles/large/public/2022-06/z2.jpg"/>
            <p:cNvPicPr>
              <a:picLocks noChangeAspect="1" noChangeArrowheads="1"/>
            </p:cNvPicPr>
            <p:nvPr/>
          </p:nvPicPr>
          <p:blipFill rotWithShape="1">
            <a:blip r:embed="rId5">
              <a:extLst>
                <a:ext uri="{28A0092B-C50C-407E-A947-70E740481C1C}">
                  <a14:useLocalDpi xmlns:a14="http://schemas.microsoft.com/office/drawing/2010/main" val="0"/>
                </a:ext>
              </a:extLst>
            </a:blip>
            <a:srcRect l="16667" r="16667"/>
            <a:stretch/>
          </p:blipFill>
          <p:spPr bwMode="auto">
            <a:xfrm>
              <a:off x="3584736" y="932945"/>
              <a:ext cx="2029968" cy="2029968"/>
            </a:xfrm>
            <a:prstGeom prst="ellipse">
              <a:avLst/>
            </a:prstGeom>
            <a:no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a:extLst>
              <a:ext uri="{909E8E84-426E-40DD-AFC4-6F175D3DCCD1}">
                <a14:hiddenFill xmlns:a14="http://schemas.microsoft.com/office/drawing/2010/main">
                  <a:solidFill>
                    <a:srgbClr val="FFFFFF"/>
                  </a:solidFill>
                </a14:hiddenFill>
              </a:ext>
            </a:extLst>
          </p:spPr>
        </p:pic>
        <p:sp>
          <p:nvSpPr>
            <p:cNvPr id="18" name="TextBox 17"/>
            <p:cNvSpPr txBox="1"/>
            <p:nvPr/>
          </p:nvSpPr>
          <p:spPr>
            <a:xfrm>
              <a:off x="3406064" y="3160161"/>
              <a:ext cx="2387312" cy="496996"/>
            </a:xfrm>
            <a:prstGeom prst="rect">
              <a:avLst/>
            </a:prstGeom>
            <a:noFill/>
          </p:spPr>
          <p:txBody>
            <a:bodyPr wrap="square" rtlCol="0">
              <a:spAutoFit/>
            </a:bodyPr>
            <a:lstStyle/>
            <a:p>
              <a:pPr algn="ctr">
                <a:lnSpc>
                  <a:spcPct val="150000"/>
                </a:lnSpc>
              </a:pPr>
              <a:r>
                <a:rPr lang="en-US" sz="2000" smtClean="0"/>
                <a:t>Ăn uống.</a:t>
              </a:r>
              <a:endParaRPr lang="en-US" sz="2000" i="1"/>
            </a:p>
          </p:txBody>
        </p:sp>
      </p:grpSp>
      <p:grpSp>
        <p:nvGrpSpPr>
          <p:cNvPr id="4" name="Group 3"/>
          <p:cNvGrpSpPr/>
          <p:nvPr/>
        </p:nvGrpSpPr>
        <p:grpSpPr>
          <a:xfrm>
            <a:off x="5823983" y="1405346"/>
            <a:ext cx="2387312" cy="3165195"/>
            <a:chOff x="5823983" y="1405346"/>
            <a:chExt cx="2387312" cy="3165195"/>
          </a:xfrm>
        </p:grpSpPr>
        <p:pic>
          <p:nvPicPr>
            <p:cNvPr id="6154" name="Picture 10" descr="https://accgroup.vn/wp-content/uploads/2022/11/cach_tra_cuu_va_thanh_toan_hoa_don_tien_nuoc_chinh_xac_va_don_gian_thumb_c313482d77-1.jpg"/>
            <p:cNvPicPr>
              <a:picLocks noChangeAspect="1" noChangeArrowheads="1"/>
            </p:cNvPicPr>
            <p:nvPr/>
          </p:nvPicPr>
          <p:blipFill rotWithShape="1">
            <a:blip r:embed="rId6">
              <a:extLst>
                <a:ext uri="{28A0092B-C50C-407E-A947-70E740481C1C}">
                  <a14:useLocalDpi xmlns:a14="http://schemas.microsoft.com/office/drawing/2010/main" val="0"/>
                </a:ext>
              </a:extLst>
            </a:blip>
            <a:srcRect l="24839" r="26995"/>
            <a:stretch/>
          </p:blipFill>
          <p:spPr bwMode="auto">
            <a:xfrm>
              <a:off x="6002655" y="2540573"/>
              <a:ext cx="2029968" cy="2029968"/>
            </a:xfrm>
            <a:prstGeom prst="ellipse">
              <a:avLst/>
            </a:prstGeom>
            <a:no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a:extLst>
              <a:ext uri="{909E8E84-426E-40DD-AFC4-6F175D3DCCD1}">
                <a14:hiddenFill xmlns:a14="http://schemas.microsoft.com/office/drawing/2010/main">
                  <a:solidFill>
                    <a:srgbClr val="FFFFFF"/>
                  </a:solidFill>
                </a14:hiddenFill>
              </a:ext>
            </a:extLst>
          </p:spPr>
        </p:pic>
        <p:sp>
          <p:nvSpPr>
            <p:cNvPr id="19" name="TextBox 18"/>
            <p:cNvSpPr txBox="1"/>
            <p:nvPr/>
          </p:nvSpPr>
          <p:spPr>
            <a:xfrm>
              <a:off x="5823983" y="1405346"/>
              <a:ext cx="2387312" cy="958660"/>
            </a:xfrm>
            <a:prstGeom prst="rect">
              <a:avLst/>
            </a:prstGeom>
            <a:noFill/>
          </p:spPr>
          <p:txBody>
            <a:bodyPr wrap="square" rtlCol="0">
              <a:spAutoFit/>
            </a:bodyPr>
            <a:lstStyle/>
            <a:p>
              <a:pPr algn="ctr">
                <a:lnSpc>
                  <a:spcPct val="150000"/>
                </a:lnSpc>
              </a:pPr>
              <a:r>
                <a:rPr lang="en-US" sz="2000" smtClean="0"/>
                <a:t>Hóa đơn</a:t>
              </a:r>
            </a:p>
            <a:p>
              <a:pPr algn="ctr">
                <a:lnSpc>
                  <a:spcPct val="150000"/>
                </a:lnSpc>
              </a:pPr>
              <a:r>
                <a:rPr lang="en-US" sz="2000" smtClean="0"/>
                <a:t>điện, nước.</a:t>
              </a:r>
              <a:endParaRPr lang="en-US" sz="2000" i="1"/>
            </a:p>
          </p:txBody>
        </p:sp>
      </p:grpSp>
    </p:spTree>
    <p:extLst>
      <p:ext uri="{BB962C8B-B14F-4D97-AF65-F5344CB8AC3E}">
        <p14:creationId xmlns:p14="http://schemas.microsoft.com/office/powerpoint/2010/main" val="2563534345"/>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500" fill="hold"/>
                                        <p:tgtEl>
                                          <p:spTgt spid="9"/>
                                        </p:tgtEl>
                                        <p:attrNameLst>
                                          <p:attrName>ppt_w</p:attrName>
                                        </p:attrNameLst>
                                      </p:cBhvr>
                                      <p:tavLst>
                                        <p:tav tm="0">
                                          <p:val>
                                            <p:fltVal val="0"/>
                                          </p:val>
                                        </p:tav>
                                        <p:tav tm="100000">
                                          <p:val>
                                            <p:strVal val="#ppt_w"/>
                                          </p:val>
                                        </p:tav>
                                      </p:tavLst>
                                    </p:anim>
                                    <p:anim calcmode="lin" valueType="num">
                                      <p:cBhvr>
                                        <p:cTn id="8" dur="500" fill="hold"/>
                                        <p:tgtEl>
                                          <p:spTgt spid="9"/>
                                        </p:tgtEl>
                                        <p:attrNameLst>
                                          <p:attrName>ppt_h</p:attrName>
                                        </p:attrNameLst>
                                      </p:cBhvr>
                                      <p:tavLst>
                                        <p:tav tm="0">
                                          <p:val>
                                            <p:fltVal val="0"/>
                                          </p:val>
                                        </p:tav>
                                        <p:tav tm="100000">
                                          <p:val>
                                            <p:strVal val="#ppt_h"/>
                                          </p:val>
                                        </p:tav>
                                      </p:tavLst>
                                    </p:anim>
                                    <p:animEffect transition="in" filter="fade">
                                      <p:cBhvr>
                                        <p:cTn id="9" dur="500"/>
                                        <p:tgtEl>
                                          <p:spTgt spid="9"/>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2"/>
                                        </p:tgtEl>
                                        <p:attrNameLst>
                                          <p:attrName>style.visibility</p:attrName>
                                        </p:attrNameLst>
                                      </p:cBhvr>
                                      <p:to>
                                        <p:strVal val="visible"/>
                                      </p:to>
                                    </p:set>
                                    <p:anim calcmode="lin" valueType="num">
                                      <p:cBhvr>
                                        <p:cTn id="14" dur="500" fill="hold"/>
                                        <p:tgtEl>
                                          <p:spTgt spid="2"/>
                                        </p:tgtEl>
                                        <p:attrNameLst>
                                          <p:attrName>ppt_w</p:attrName>
                                        </p:attrNameLst>
                                      </p:cBhvr>
                                      <p:tavLst>
                                        <p:tav tm="0">
                                          <p:val>
                                            <p:fltVal val="0"/>
                                          </p:val>
                                        </p:tav>
                                        <p:tav tm="100000">
                                          <p:val>
                                            <p:strVal val="#ppt_w"/>
                                          </p:val>
                                        </p:tav>
                                      </p:tavLst>
                                    </p:anim>
                                    <p:anim calcmode="lin" valueType="num">
                                      <p:cBhvr>
                                        <p:cTn id="15" dur="500" fill="hold"/>
                                        <p:tgtEl>
                                          <p:spTgt spid="2"/>
                                        </p:tgtEl>
                                        <p:attrNameLst>
                                          <p:attrName>ppt_h</p:attrName>
                                        </p:attrNameLst>
                                      </p:cBhvr>
                                      <p:tavLst>
                                        <p:tav tm="0">
                                          <p:val>
                                            <p:fltVal val="0"/>
                                          </p:val>
                                        </p:tav>
                                        <p:tav tm="100000">
                                          <p:val>
                                            <p:strVal val="#ppt_h"/>
                                          </p:val>
                                        </p:tav>
                                      </p:tavLst>
                                    </p:anim>
                                    <p:animEffect transition="in" filter="fade">
                                      <p:cBhvr>
                                        <p:cTn id="16" dur="500"/>
                                        <p:tgtEl>
                                          <p:spTgt spid="2"/>
                                        </p:tgtEl>
                                      </p:cBhvr>
                                    </p:animEffect>
                                  </p:childTnLst>
                                </p:cTn>
                              </p:par>
                              <p:par>
                                <p:cTn id="17" presetID="53" presetClass="entr" presetSubtype="16" fill="hold" nodeType="withEffect">
                                  <p:stCondLst>
                                    <p:cond delay="0"/>
                                  </p:stCondLst>
                                  <p:childTnLst>
                                    <p:set>
                                      <p:cBhvr>
                                        <p:cTn id="18" dur="1" fill="hold">
                                          <p:stCondLst>
                                            <p:cond delay="0"/>
                                          </p:stCondLst>
                                        </p:cTn>
                                        <p:tgtEl>
                                          <p:spTgt spid="3"/>
                                        </p:tgtEl>
                                        <p:attrNameLst>
                                          <p:attrName>style.visibility</p:attrName>
                                        </p:attrNameLst>
                                      </p:cBhvr>
                                      <p:to>
                                        <p:strVal val="visible"/>
                                      </p:to>
                                    </p:set>
                                    <p:anim calcmode="lin" valueType="num">
                                      <p:cBhvr>
                                        <p:cTn id="19" dur="500" fill="hold"/>
                                        <p:tgtEl>
                                          <p:spTgt spid="3"/>
                                        </p:tgtEl>
                                        <p:attrNameLst>
                                          <p:attrName>ppt_w</p:attrName>
                                        </p:attrNameLst>
                                      </p:cBhvr>
                                      <p:tavLst>
                                        <p:tav tm="0">
                                          <p:val>
                                            <p:fltVal val="0"/>
                                          </p:val>
                                        </p:tav>
                                        <p:tav tm="100000">
                                          <p:val>
                                            <p:strVal val="#ppt_w"/>
                                          </p:val>
                                        </p:tav>
                                      </p:tavLst>
                                    </p:anim>
                                    <p:anim calcmode="lin" valueType="num">
                                      <p:cBhvr>
                                        <p:cTn id="20" dur="500" fill="hold"/>
                                        <p:tgtEl>
                                          <p:spTgt spid="3"/>
                                        </p:tgtEl>
                                        <p:attrNameLst>
                                          <p:attrName>ppt_h</p:attrName>
                                        </p:attrNameLst>
                                      </p:cBhvr>
                                      <p:tavLst>
                                        <p:tav tm="0">
                                          <p:val>
                                            <p:fltVal val="0"/>
                                          </p:val>
                                        </p:tav>
                                        <p:tav tm="100000">
                                          <p:val>
                                            <p:strVal val="#ppt_h"/>
                                          </p:val>
                                        </p:tav>
                                      </p:tavLst>
                                    </p:anim>
                                    <p:animEffect transition="in" filter="fade">
                                      <p:cBhvr>
                                        <p:cTn id="21" dur="500"/>
                                        <p:tgtEl>
                                          <p:spTgt spid="3"/>
                                        </p:tgtEl>
                                      </p:cBhvr>
                                    </p:animEffect>
                                  </p:childTnLst>
                                </p:cTn>
                              </p:par>
                              <p:par>
                                <p:cTn id="22" presetID="53" presetClass="entr" presetSubtype="16" fill="hold" nodeType="withEffect">
                                  <p:stCondLst>
                                    <p:cond delay="0"/>
                                  </p:stCondLst>
                                  <p:childTnLst>
                                    <p:set>
                                      <p:cBhvr>
                                        <p:cTn id="23" dur="1" fill="hold">
                                          <p:stCondLst>
                                            <p:cond delay="0"/>
                                          </p:stCondLst>
                                        </p:cTn>
                                        <p:tgtEl>
                                          <p:spTgt spid="4"/>
                                        </p:tgtEl>
                                        <p:attrNameLst>
                                          <p:attrName>style.visibility</p:attrName>
                                        </p:attrNameLst>
                                      </p:cBhvr>
                                      <p:to>
                                        <p:strVal val="visible"/>
                                      </p:to>
                                    </p:set>
                                    <p:anim calcmode="lin" valueType="num">
                                      <p:cBhvr>
                                        <p:cTn id="24" dur="500" fill="hold"/>
                                        <p:tgtEl>
                                          <p:spTgt spid="4"/>
                                        </p:tgtEl>
                                        <p:attrNameLst>
                                          <p:attrName>ppt_w</p:attrName>
                                        </p:attrNameLst>
                                      </p:cBhvr>
                                      <p:tavLst>
                                        <p:tav tm="0">
                                          <p:val>
                                            <p:fltVal val="0"/>
                                          </p:val>
                                        </p:tav>
                                        <p:tav tm="100000">
                                          <p:val>
                                            <p:strVal val="#ppt_w"/>
                                          </p:val>
                                        </p:tav>
                                      </p:tavLst>
                                    </p:anim>
                                    <p:anim calcmode="lin" valueType="num">
                                      <p:cBhvr>
                                        <p:cTn id="25" dur="500" fill="hold"/>
                                        <p:tgtEl>
                                          <p:spTgt spid="4"/>
                                        </p:tgtEl>
                                        <p:attrNameLst>
                                          <p:attrName>ppt_h</p:attrName>
                                        </p:attrNameLst>
                                      </p:cBhvr>
                                      <p:tavLst>
                                        <p:tav tm="0">
                                          <p:val>
                                            <p:fltVal val="0"/>
                                          </p:val>
                                        </p:tav>
                                        <p:tav tm="100000">
                                          <p:val>
                                            <p:strVal val="#ppt_h"/>
                                          </p:val>
                                        </p:tav>
                                      </p:tavLst>
                                    </p:anim>
                                    <p:animEffect transition="in" filter="fade">
                                      <p:cBhvr>
                                        <p:cTn id="26"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Business Management and Analytics Thesis Defense by Slidesgo">
  <a:themeElements>
    <a:clrScheme name="Simple Light">
      <a:dk1>
        <a:srgbClr val="353552"/>
      </a:dk1>
      <a:lt1>
        <a:srgbClr val="F5F5F5"/>
      </a:lt1>
      <a:dk2>
        <a:srgbClr val="6875A7"/>
      </a:dk2>
      <a:lt2>
        <a:srgbClr val="6ABEC5"/>
      </a:lt2>
      <a:accent1>
        <a:srgbClr val="AFE0D9"/>
      </a:accent1>
      <a:accent2>
        <a:srgbClr val="FFFFFF"/>
      </a:accent2>
      <a:accent3>
        <a:srgbClr val="FFFFFF"/>
      </a:accent3>
      <a:accent4>
        <a:srgbClr val="FFFFFF"/>
      </a:accent4>
      <a:accent5>
        <a:srgbClr val="FFFFFF"/>
      </a:accent5>
      <a:accent6>
        <a:srgbClr val="FFFFFF"/>
      </a:accent6>
      <a:hlink>
        <a:srgbClr val="3E3E4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403</TotalTime>
  <Words>1952</Words>
  <Application>Microsoft Office PowerPoint</Application>
  <PresentationFormat>On-screen Show (16:9)</PresentationFormat>
  <Paragraphs>194</Paragraphs>
  <Slides>46</Slides>
  <Notes>10</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46</vt:i4>
      </vt:variant>
    </vt:vector>
  </HeadingPairs>
  <TitlesOfParts>
    <vt:vector size="56" baseType="lpstr">
      <vt:lpstr>Arial (Body)</vt:lpstr>
      <vt:lpstr>Archivo</vt:lpstr>
      <vt:lpstr>Lato</vt:lpstr>
      <vt:lpstr>Nunito Light</vt:lpstr>
      <vt:lpstr>Arial</vt:lpstr>
      <vt:lpstr>Aharoni</vt:lpstr>
      <vt:lpstr>Catamaran</vt:lpstr>
      <vt:lpstr>Wingdings</vt:lpstr>
      <vt:lpstr>Calibri</vt:lpstr>
      <vt:lpstr>Business Management and Analytics Thesis Defense by Slidesgo</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Acer</dc:creator>
  <cp:lastModifiedBy>Acer</cp:lastModifiedBy>
  <cp:revision>40</cp:revision>
  <dcterms:modified xsi:type="dcterms:W3CDTF">2024-09-19T08:05:20Z</dcterms:modified>
</cp:coreProperties>
</file>