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7"/>
  </p:notesMasterIdLst>
  <p:sldIdLst>
    <p:sldId id="265" r:id="rId2"/>
    <p:sldId id="278" r:id="rId3"/>
    <p:sldId id="279" r:id="rId4"/>
    <p:sldId id="256" r:id="rId5"/>
    <p:sldId id="277" r:id="rId6"/>
    <p:sldId id="270" r:id="rId7"/>
    <p:sldId id="260" r:id="rId8"/>
    <p:sldId id="282" r:id="rId9"/>
    <p:sldId id="283" r:id="rId10"/>
    <p:sldId id="284" r:id="rId11"/>
    <p:sldId id="285" r:id="rId12"/>
    <p:sldId id="286" r:id="rId13"/>
    <p:sldId id="280" r:id="rId14"/>
    <p:sldId id="287" r:id="rId15"/>
    <p:sldId id="281" r:id="rId16"/>
    <p:sldId id="261" r:id="rId17"/>
    <p:sldId id="288" r:id="rId18"/>
    <p:sldId id="289" r:id="rId19"/>
    <p:sldId id="290" r:id="rId20"/>
    <p:sldId id="291" r:id="rId21"/>
    <p:sldId id="293" r:id="rId22"/>
    <p:sldId id="292" r:id="rId23"/>
    <p:sldId id="294" r:id="rId24"/>
    <p:sldId id="295" r:id="rId25"/>
    <p:sldId id="296" r:id="rId26"/>
  </p:sldIdLst>
  <p:sldSz cx="9144000" cy="5143500" type="screen16x9"/>
  <p:notesSz cx="6858000" cy="9144000"/>
  <p:embeddedFontLst>
    <p:embeddedFont>
      <p:font typeface="Outfit ExtraBold" panose="020B0604020202020204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FCB"/>
    <a:srgbClr val="FFFFF7"/>
    <a:srgbClr val="FFFFE1"/>
    <a:srgbClr val="000000"/>
    <a:srgbClr val="DBE0F9"/>
    <a:srgbClr val="2544D8"/>
    <a:srgbClr val="D4EACE"/>
    <a:srgbClr val="FFF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360B5C-B98D-4FFE-82F2-D56717205FD5}">
  <a:tblStyle styleId="{D3360B5C-B98D-4FFE-82F2-D56717205F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A5480D-64EC-47DE-A71C-72942B2B97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6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g1f2e6270ebd_0_4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2" name="Google Shape;2872;g1f2e6270ebd_0_4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g1f2e6270ebd_0_4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2" name="Google Shape;2872;g1f2e6270ebd_0_4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687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g1f2e6270ebd_0_4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2" name="Google Shape;2872;g1f2e6270ebd_0_4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248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5" name="Google Shape;3355;g1f2e6270ebd_0_4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6" name="Google Shape;3356;g1f2e6270ebd_0_4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537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" name="Google Shape;3322;g1f2e6270ebd_0_4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3" name="Google Shape;3323;g1f2e6270ebd_0_4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161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g1f2e6270ebd_0_4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2" name="Google Shape;2872;g1f2e6270ebd_0_4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47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" name="Google Shape;258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7" name="Google Shape;258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887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" name="Google Shape;3322;g1f2e6270ebd_0_4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3" name="Google Shape;3323;g1f2e6270ebd_0_4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1f2e6270ebd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0" name="Google Shape;2690;g1f2e6270ebd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1f2e6270ebd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0" name="Google Shape;2690;g1f2e6270ebd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80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1f2e6270ebd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0" name="Google Shape;2690;g1f2e6270ebd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7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" name="Google Shape;2704;g1f2e6270ebd_0_4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5" name="Google Shape;2705;g1f2e6270ebd_0_4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g1f2e6270ebd_0_4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2" name="Google Shape;2602;g1f2e6270ebd_0_4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87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3995" cy="5143491"/>
            <a:chOff x="0" y="0"/>
            <a:chExt cx="9143995" cy="5143491"/>
          </a:xfrm>
        </p:grpSpPr>
        <p:sp>
          <p:nvSpPr>
            <p:cNvPr id="10" name="Google Shape;10;p2"/>
            <p:cNvSpPr/>
            <p:nvPr/>
          </p:nvSpPr>
          <p:spPr>
            <a:xfrm>
              <a:off x="0" y="19319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401120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60904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81697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102408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123201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143994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164786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1854977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206290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227083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247876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68668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0" y="289461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0" y="3102544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0" y="330965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0" y="351758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0" y="372550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393343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0" y="414054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434847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455640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0" y="476432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97225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6768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47046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6327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05608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488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4169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4345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22730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02093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8137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6065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9934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19297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98577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7858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5713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36501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15863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95144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442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3705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32986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12266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9162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70909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019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29470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08751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8811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6739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6674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25955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05236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84598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87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43159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22440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1720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1001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0363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644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8925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716176" y="19320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716176" y="40112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716176" y="60905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716176" y="81698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716176" y="102409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716176" y="123201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716176" y="143994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716176" y="164787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716176" y="185498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716176" y="206290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716176" y="227083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716176" y="247876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16176" y="268668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716176" y="289461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716176" y="310254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716176" y="330965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716176" y="351757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716176" y="372550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716176" y="393343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716176" y="414054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716176" y="434846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716176" y="455639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716176" y="476432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716176" y="497225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07150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86430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10800000">
            <a:off x="711299" y="4"/>
            <a:ext cx="7721361" cy="453231"/>
            <a:chOff x="713261" y="4150779"/>
            <a:chExt cx="7721361" cy="453231"/>
          </a:xfrm>
        </p:grpSpPr>
        <p:grpSp>
          <p:nvGrpSpPr>
            <p:cNvPr id="103" name="Google Shape;103;p2"/>
            <p:cNvGrpSpPr/>
            <p:nvPr/>
          </p:nvGrpSpPr>
          <p:grpSpPr>
            <a:xfrm>
              <a:off x="713261" y="4150779"/>
              <a:ext cx="4528741" cy="453231"/>
              <a:chOff x="2226811" y="890954"/>
              <a:chExt cx="4528741" cy="453231"/>
            </a:xfrm>
          </p:grpSpPr>
          <p:sp>
            <p:nvSpPr>
              <p:cNvPr id="104" name="Google Shape;104;p2"/>
              <p:cNvSpPr/>
              <p:nvPr/>
            </p:nvSpPr>
            <p:spPr>
              <a:xfrm>
                <a:off x="3450556" y="1155076"/>
                <a:ext cx="92574" cy="189109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00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1500"/>
                    </a:lnTo>
                    <a:lnTo>
                      <a:pt x="0" y="1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3909737" y="1006185"/>
                <a:ext cx="92205" cy="3380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681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2681"/>
                    </a:lnTo>
                    <a:lnTo>
                      <a:pt x="0" y="26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521241" y="890954"/>
                <a:ext cx="92574" cy="453231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595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3595"/>
                    </a:lnTo>
                    <a:lnTo>
                      <a:pt x="0" y="35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5439602" y="960042"/>
                <a:ext cx="92205" cy="38414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047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3047"/>
                    </a:lnTo>
                    <a:lnTo>
                      <a:pt x="0" y="30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827361" y="1080063"/>
                <a:ext cx="92205" cy="264122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095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2095"/>
                    </a:lnTo>
                    <a:lnTo>
                      <a:pt x="0" y="20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3297865" y="1196806"/>
                <a:ext cx="92205" cy="147379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169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169"/>
                    </a:lnTo>
                    <a:lnTo>
                      <a:pt x="0" y="1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3756677" y="1196932"/>
                <a:ext cx="92205" cy="14725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168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168"/>
                    </a:lnTo>
                    <a:lnTo>
                      <a:pt x="0" y="1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368549" y="1066573"/>
                <a:ext cx="92574" cy="27761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202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2202"/>
                    </a:lnTo>
                    <a:lnTo>
                      <a:pt x="0" y="2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5133482" y="1222651"/>
                <a:ext cx="92205" cy="121534"/>
              </a:xfrm>
              <a:custGeom>
                <a:avLst/>
                <a:gdLst/>
                <a:ahLst/>
                <a:cxnLst/>
                <a:rect l="l" t="t" r="r" b="b"/>
                <a:pathLst>
                  <a:path w="250" h="964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964"/>
                    </a:lnTo>
                    <a:lnTo>
                      <a:pt x="0" y="9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5898415" y="1283418"/>
                <a:ext cx="92205" cy="60767"/>
              </a:xfrm>
              <a:custGeom>
                <a:avLst/>
                <a:gdLst/>
                <a:ahLst/>
                <a:cxnLst/>
                <a:rect l="l" t="t" r="r" b="b"/>
                <a:pathLst>
                  <a:path w="250" h="48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482"/>
                    </a:lnTo>
                    <a:lnTo>
                      <a:pt x="0" y="4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745354" y="1188738"/>
                <a:ext cx="92205" cy="155447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233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233"/>
                    </a:lnTo>
                    <a:lnTo>
                      <a:pt x="0" y="12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6510287" y="1215213"/>
                <a:ext cx="92574" cy="12897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023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1023"/>
                    </a:lnTo>
                    <a:lnTo>
                      <a:pt x="0" y="10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6357595" y="1255556"/>
                <a:ext cx="92205" cy="88629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03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703"/>
                    </a:lnTo>
                    <a:lnTo>
                      <a:pt x="0" y="7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6663347" y="1236897"/>
                <a:ext cx="92205" cy="10728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851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851"/>
                    </a:lnTo>
                    <a:lnTo>
                      <a:pt x="0" y="8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204535" y="1126710"/>
                <a:ext cx="92205" cy="21747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25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725"/>
                    </a:lnTo>
                    <a:lnTo>
                      <a:pt x="0" y="17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5286542" y="1168692"/>
                <a:ext cx="92205" cy="17549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39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392"/>
                    </a:lnTo>
                    <a:lnTo>
                      <a:pt x="0" y="13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062797" y="1196806"/>
                <a:ext cx="92205" cy="147379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169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169"/>
                    </a:lnTo>
                    <a:lnTo>
                      <a:pt x="0" y="1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991744" y="1196932"/>
                <a:ext cx="92205" cy="14725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168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168"/>
                    </a:lnTo>
                    <a:lnTo>
                      <a:pt x="0" y="1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685624" y="1247992"/>
                <a:ext cx="92205" cy="9619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3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763"/>
                    </a:lnTo>
                    <a:lnTo>
                      <a:pt x="0" y="7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379503" y="1248118"/>
                <a:ext cx="92574" cy="9606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762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762"/>
                    </a:lnTo>
                    <a:lnTo>
                      <a:pt x="0" y="7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532563" y="1183569"/>
                <a:ext cx="92205" cy="16061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274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274"/>
                    </a:lnTo>
                    <a:lnTo>
                      <a:pt x="0" y="1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3144804" y="1283040"/>
                <a:ext cx="92205" cy="6114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485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485"/>
                    </a:lnTo>
                    <a:lnTo>
                      <a:pt x="0" y="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603617" y="1283040"/>
                <a:ext cx="92574" cy="6114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5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485"/>
                    </a:lnTo>
                    <a:lnTo>
                      <a:pt x="0" y="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215858" y="1283040"/>
                <a:ext cx="92205" cy="6114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485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485"/>
                    </a:lnTo>
                    <a:lnTo>
                      <a:pt x="0" y="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980422" y="1114481"/>
                <a:ext cx="92205" cy="229704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82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822"/>
                    </a:lnTo>
                    <a:lnTo>
                      <a:pt x="0" y="18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674301" y="1306111"/>
                <a:ext cx="92205" cy="38074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0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302"/>
                    </a:lnTo>
                    <a:lnTo>
                      <a:pt x="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5592294" y="1306111"/>
                <a:ext cx="92574" cy="3807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02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302"/>
                    </a:lnTo>
                    <a:lnTo>
                      <a:pt x="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051475" y="1306111"/>
                <a:ext cx="92205" cy="38074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0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302"/>
                    </a:lnTo>
                    <a:lnTo>
                      <a:pt x="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838684" y="1313676"/>
                <a:ext cx="92205" cy="3051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4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242"/>
                    </a:lnTo>
                    <a:lnTo>
                      <a:pt x="0" y="2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2100" rIns="90000" bIns="42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2226811" y="1105404"/>
                <a:ext cx="92205" cy="238781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894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894"/>
                    </a:lnTo>
                    <a:lnTo>
                      <a:pt x="0" y="1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p2"/>
            <p:cNvGrpSpPr/>
            <p:nvPr/>
          </p:nvGrpSpPr>
          <p:grpSpPr>
            <a:xfrm>
              <a:off x="5301739" y="4150779"/>
              <a:ext cx="3132883" cy="453231"/>
              <a:chOff x="5301739" y="4150779"/>
              <a:chExt cx="3132883" cy="453231"/>
            </a:xfrm>
          </p:grpSpPr>
          <p:sp>
            <p:nvSpPr>
              <p:cNvPr id="135" name="Google Shape;135;p2"/>
              <p:cNvSpPr/>
              <p:nvPr/>
            </p:nvSpPr>
            <p:spPr>
              <a:xfrm>
                <a:off x="6517641" y="4414901"/>
                <a:ext cx="92574" cy="189109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00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1500"/>
                    </a:lnTo>
                    <a:lnTo>
                      <a:pt x="0" y="1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6974204" y="4266010"/>
                <a:ext cx="92205" cy="3380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681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2681"/>
                    </a:lnTo>
                    <a:lnTo>
                      <a:pt x="0" y="26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7582340" y="4150779"/>
                <a:ext cx="92574" cy="453231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595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3595"/>
                    </a:lnTo>
                    <a:lnTo>
                      <a:pt x="0" y="35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7886592" y="4339888"/>
                <a:ext cx="92205" cy="264122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095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2095"/>
                    </a:lnTo>
                    <a:lnTo>
                      <a:pt x="0" y="20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365700" y="4456631"/>
                <a:ext cx="92205" cy="147379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169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169"/>
                    </a:lnTo>
                    <a:lnTo>
                      <a:pt x="0" y="1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822262" y="4456757"/>
                <a:ext cx="92205" cy="14725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168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168"/>
                    </a:lnTo>
                    <a:lnTo>
                      <a:pt x="0" y="1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7430029" y="4326398"/>
                <a:ext cx="92574" cy="27761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202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2202"/>
                    </a:lnTo>
                    <a:lnTo>
                      <a:pt x="0" y="2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190475" y="4482476"/>
                <a:ext cx="92205" cy="121534"/>
              </a:xfrm>
              <a:custGeom>
                <a:avLst/>
                <a:gdLst/>
                <a:ahLst/>
                <a:cxnLst/>
                <a:rect l="l" t="t" r="r" b="b"/>
                <a:pathLst>
                  <a:path w="250" h="964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964"/>
                    </a:lnTo>
                    <a:lnTo>
                      <a:pt x="0" y="9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8342417" y="4428517"/>
                <a:ext cx="92205" cy="17549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39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392"/>
                    </a:lnTo>
                    <a:lnTo>
                      <a:pt x="0" y="13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126146" y="4456631"/>
                <a:ext cx="92205" cy="147379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169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169"/>
                    </a:lnTo>
                    <a:lnTo>
                      <a:pt x="0" y="1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061816" y="4456757"/>
                <a:ext cx="92205" cy="14725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168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168"/>
                    </a:lnTo>
                    <a:lnTo>
                      <a:pt x="0" y="1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5757933" y="4507817"/>
                <a:ext cx="92205" cy="9619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3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763"/>
                    </a:lnTo>
                    <a:lnTo>
                      <a:pt x="0" y="7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5453681" y="4507943"/>
                <a:ext cx="92574" cy="9606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762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762"/>
                    </a:lnTo>
                    <a:lnTo>
                      <a:pt x="0" y="7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5605991" y="4443394"/>
                <a:ext cx="92205" cy="16061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274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274"/>
                    </a:lnTo>
                    <a:lnTo>
                      <a:pt x="0" y="1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6213758" y="4542865"/>
                <a:ext cx="92205" cy="6114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485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485"/>
                    </a:lnTo>
                    <a:lnTo>
                      <a:pt x="0" y="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6669952" y="4542865"/>
                <a:ext cx="92574" cy="6114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5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485"/>
                    </a:lnTo>
                    <a:lnTo>
                      <a:pt x="0" y="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7278088" y="4542865"/>
                <a:ext cx="92205" cy="6114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485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485"/>
                    </a:lnTo>
                    <a:lnTo>
                      <a:pt x="0" y="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8038534" y="4374306"/>
                <a:ext cx="92205" cy="229704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82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822"/>
                    </a:lnTo>
                    <a:lnTo>
                      <a:pt x="0" y="18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7734650" y="4565936"/>
                <a:ext cx="92205" cy="38074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0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302"/>
                    </a:lnTo>
                    <a:lnTo>
                      <a:pt x="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5909875" y="4573501"/>
                <a:ext cx="92205" cy="3051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4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242"/>
                    </a:lnTo>
                    <a:lnTo>
                      <a:pt x="0" y="2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2100" rIns="90000" bIns="42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5301739" y="4365229"/>
                <a:ext cx="92205" cy="238781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894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894"/>
                    </a:lnTo>
                    <a:lnTo>
                      <a:pt x="0" y="1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6" name="Google Shape;156;p2"/>
          <p:cNvGrpSpPr/>
          <p:nvPr/>
        </p:nvGrpSpPr>
        <p:grpSpPr>
          <a:xfrm>
            <a:off x="711324" y="4690279"/>
            <a:ext cx="7721361" cy="453231"/>
            <a:chOff x="713261" y="4150779"/>
            <a:chExt cx="7721361" cy="453231"/>
          </a:xfrm>
        </p:grpSpPr>
        <p:grpSp>
          <p:nvGrpSpPr>
            <p:cNvPr id="157" name="Google Shape;157;p2"/>
            <p:cNvGrpSpPr/>
            <p:nvPr/>
          </p:nvGrpSpPr>
          <p:grpSpPr>
            <a:xfrm>
              <a:off x="713261" y="4150779"/>
              <a:ext cx="4528741" cy="453231"/>
              <a:chOff x="2226811" y="890954"/>
              <a:chExt cx="4528741" cy="453231"/>
            </a:xfrm>
          </p:grpSpPr>
          <p:sp>
            <p:nvSpPr>
              <p:cNvPr id="158" name="Google Shape;158;p2"/>
              <p:cNvSpPr/>
              <p:nvPr/>
            </p:nvSpPr>
            <p:spPr>
              <a:xfrm>
                <a:off x="3450556" y="1155076"/>
                <a:ext cx="92574" cy="189109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00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1500"/>
                    </a:lnTo>
                    <a:lnTo>
                      <a:pt x="0" y="1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3909737" y="1006185"/>
                <a:ext cx="92205" cy="3380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681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2681"/>
                    </a:lnTo>
                    <a:lnTo>
                      <a:pt x="0" y="26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521241" y="890954"/>
                <a:ext cx="92574" cy="453231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595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3595"/>
                    </a:lnTo>
                    <a:lnTo>
                      <a:pt x="0" y="35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439602" y="960042"/>
                <a:ext cx="92205" cy="38414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047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3047"/>
                    </a:lnTo>
                    <a:lnTo>
                      <a:pt x="0" y="30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4827361" y="1080063"/>
                <a:ext cx="92205" cy="264122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095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2095"/>
                    </a:lnTo>
                    <a:lnTo>
                      <a:pt x="0" y="20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3297865" y="1196806"/>
                <a:ext cx="92205" cy="147379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169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169"/>
                    </a:lnTo>
                    <a:lnTo>
                      <a:pt x="0" y="1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3756677" y="1196932"/>
                <a:ext cx="92205" cy="14725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168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168"/>
                    </a:lnTo>
                    <a:lnTo>
                      <a:pt x="0" y="1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4368549" y="1066573"/>
                <a:ext cx="92574" cy="27761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202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2202"/>
                    </a:lnTo>
                    <a:lnTo>
                      <a:pt x="0" y="2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133482" y="1222651"/>
                <a:ext cx="92205" cy="121534"/>
              </a:xfrm>
              <a:custGeom>
                <a:avLst/>
                <a:gdLst/>
                <a:ahLst/>
                <a:cxnLst/>
                <a:rect l="l" t="t" r="r" b="b"/>
                <a:pathLst>
                  <a:path w="250" h="964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964"/>
                    </a:lnTo>
                    <a:lnTo>
                      <a:pt x="0" y="9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898415" y="1283418"/>
                <a:ext cx="92205" cy="60767"/>
              </a:xfrm>
              <a:custGeom>
                <a:avLst/>
                <a:gdLst/>
                <a:ahLst/>
                <a:cxnLst/>
                <a:rect l="l" t="t" r="r" b="b"/>
                <a:pathLst>
                  <a:path w="250" h="48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482"/>
                    </a:lnTo>
                    <a:lnTo>
                      <a:pt x="0" y="4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745354" y="1188738"/>
                <a:ext cx="92205" cy="155447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233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233"/>
                    </a:lnTo>
                    <a:lnTo>
                      <a:pt x="0" y="12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6510287" y="1215213"/>
                <a:ext cx="92574" cy="12897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023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1023"/>
                    </a:lnTo>
                    <a:lnTo>
                      <a:pt x="0" y="10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6357595" y="1255556"/>
                <a:ext cx="92205" cy="88629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03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703"/>
                    </a:lnTo>
                    <a:lnTo>
                      <a:pt x="0" y="7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6663347" y="1236897"/>
                <a:ext cx="92205" cy="10728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851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851"/>
                    </a:lnTo>
                    <a:lnTo>
                      <a:pt x="0" y="8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6204535" y="1126710"/>
                <a:ext cx="92205" cy="21747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25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725"/>
                    </a:lnTo>
                    <a:lnTo>
                      <a:pt x="0" y="17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5286542" y="1168692"/>
                <a:ext cx="92205" cy="17549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39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392"/>
                    </a:lnTo>
                    <a:lnTo>
                      <a:pt x="0" y="13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4062797" y="1196806"/>
                <a:ext cx="92205" cy="147379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169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169"/>
                    </a:lnTo>
                    <a:lnTo>
                      <a:pt x="0" y="1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991744" y="1196932"/>
                <a:ext cx="92205" cy="14725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168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168"/>
                    </a:lnTo>
                    <a:lnTo>
                      <a:pt x="0" y="1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685624" y="1247992"/>
                <a:ext cx="92205" cy="9619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3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763"/>
                    </a:lnTo>
                    <a:lnTo>
                      <a:pt x="0" y="7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379503" y="1248118"/>
                <a:ext cx="92574" cy="9606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762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762"/>
                    </a:lnTo>
                    <a:lnTo>
                      <a:pt x="0" y="7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532563" y="1183569"/>
                <a:ext cx="92205" cy="16061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274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274"/>
                    </a:lnTo>
                    <a:lnTo>
                      <a:pt x="0" y="1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144804" y="1283040"/>
                <a:ext cx="92205" cy="6114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485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485"/>
                    </a:lnTo>
                    <a:lnTo>
                      <a:pt x="0" y="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603617" y="1283040"/>
                <a:ext cx="92574" cy="6114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5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485"/>
                    </a:lnTo>
                    <a:lnTo>
                      <a:pt x="0" y="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4215858" y="1283040"/>
                <a:ext cx="92205" cy="6114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485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485"/>
                    </a:lnTo>
                    <a:lnTo>
                      <a:pt x="0" y="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4980422" y="1114481"/>
                <a:ext cx="92205" cy="229704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82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822"/>
                    </a:lnTo>
                    <a:lnTo>
                      <a:pt x="0" y="18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4674301" y="1306111"/>
                <a:ext cx="92205" cy="38074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0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302"/>
                    </a:lnTo>
                    <a:lnTo>
                      <a:pt x="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592294" y="1306111"/>
                <a:ext cx="92574" cy="3807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02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302"/>
                    </a:lnTo>
                    <a:lnTo>
                      <a:pt x="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6051475" y="1306111"/>
                <a:ext cx="92205" cy="38074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0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302"/>
                    </a:lnTo>
                    <a:lnTo>
                      <a:pt x="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838684" y="1313676"/>
                <a:ext cx="92205" cy="3051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4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242"/>
                    </a:lnTo>
                    <a:lnTo>
                      <a:pt x="0" y="2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2100" rIns="90000" bIns="42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226811" y="1105404"/>
                <a:ext cx="92205" cy="238781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894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894"/>
                    </a:lnTo>
                    <a:lnTo>
                      <a:pt x="0" y="1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" name="Google Shape;188;p2"/>
            <p:cNvGrpSpPr/>
            <p:nvPr/>
          </p:nvGrpSpPr>
          <p:grpSpPr>
            <a:xfrm>
              <a:off x="5301739" y="4150779"/>
              <a:ext cx="3132883" cy="453231"/>
              <a:chOff x="5301739" y="4150779"/>
              <a:chExt cx="3132883" cy="453231"/>
            </a:xfrm>
          </p:grpSpPr>
          <p:sp>
            <p:nvSpPr>
              <p:cNvPr id="189" name="Google Shape;189;p2"/>
              <p:cNvSpPr/>
              <p:nvPr/>
            </p:nvSpPr>
            <p:spPr>
              <a:xfrm>
                <a:off x="6517641" y="4414901"/>
                <a:ext cx="92574" cy="189109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00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1500"/>
                    </a:lnTo>
                    <a:lnTo>
                      <a:pt x="0" y="1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6974204" y="4266010"/>
                <a:ext cx="92205" cy="3380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681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2681"/>
                    </a:lnTo>
                    <a:lnTo>
                      <a:pt x="0" y="26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7582340" y="4150779"/>
                <a:ext cx="92574" cy="453231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595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3595"/>
                    </a:lnTo>
                    <a:lnTo>
                      <a:pt x="0" y="35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7886592" y="4339888"/>
                <a:ext cx="92205" cy="264122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095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2095"/>
                    </a:lnTo>
                    <a:lnTo>
                      <a:pt x="0" y="20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6365700" y="4456631"/>
                <a:ext cx="92205" cy="147379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169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169"/>
                    </a:lnTo>
                    <a:lnTo>
                      <a:pt x="0" y="1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6822262" y="4456757"/>
                <a:ext cx="92205" cy="14725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168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168"/>
                    </a:lnTo>
                    <a:lnTo>
                      <a:pt x="0" y="1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7430029" y="4326398"/>
                <a:ext cx="92574" cy="27761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202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2202"/>
                    </a:lnTo>
                    <a:lnTo>
                      <a:pt x="0" y="2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8190475" y="4482476"/>
                <a:ext cx="92205" cy="121534"/>
              </a:xfrm>
              <a:custGeom>
                <a:avLst/>
                <a:gdLst/>
                <a:ahLst/>
                <a:cxnLst/>
                <a:rect l="l" t="t" r="r" b="b"/>
                <a:pathLst>
                  <a:path w="250" h="964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964"/>
                    </a:lnTo>
                    <a:lnTo>
                      <a:pt x="0" y="9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8342417" y="4428517"/>
                <a:ext cx="92205" cy="17549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39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392"/>
                    </a:lnTo>
                    <a:lnTo>
                      <a:pt x="0" y="13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7126146" y="4456631"/>
                <a:ext cx="92205" cy="147379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169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169"/>
                    </a:lnTo>
                    <a:lnTo>
                      <a:pt x="0" y="1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6061816" y="4456757"/>
                <a:ext cx="92205" cy="14725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168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168"/>
                    </a:lnTo>
                    <a:lnTo>
                      <a:pt x="0" y="1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5757933" y="4507817"/>
                <a:ext cx="92205" cy="9619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3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763"/>
                    </a:lnTo>
                    <a:lnTo>
                      <a:pt x="0" y="7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5453681" y="4507943"/>
                <a:ext cx="92574" cy="9606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762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762"/>
                    </a:lnTo>
                    <a:lnTo>
                      <a:pt x="0" y="7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5605991" y="4443394"/>
                <a:ext cx="92205" cy="16061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274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274"/>
                    </a:lnTo>
                    <a:lnTo>
                      <a:pt x="0" y="1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6213758" y="4542865"/>
                <a:ext cx="92205" cy="6114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485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485"/>
                    </a:lnTo>
                    <a:lnTo>
                      <a:pt x="0" y="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6669952" y="4542865"/>
                <a:ext cx="92574" cy="6114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5" extrusionOk="0">
                    <a:moveTo>
                      <a:pt x="0" y="0"/>
                    </a:moveTo>
                    <a:lnTo>
                      <a:pt x="251" y="0"/>
                    </a:lnTo>
                    <a:lnTo>
                      <a:pt x="251" y="485"/>
                    </a:lnTo>
                    <a:lnTo>
                      <a:pt x="0" y="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7278088" y="4542865"/>
                <a:ext cx="92205" cy="6114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485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485"/>
                    </a:lnTo>
                    <a:lnTo>
                      <a:pt x="0" y="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8038534" y="4374306"/>
                <a:ext cx="92205" cy="229704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82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822"/>
                    </a:lnTo>
                    <a:lnTo>
                      <a:pt x="0" y="18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7734650" y="4565936"/>
                <a:ext cx="92205" cy="38074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0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302"/>
                    </a:lnTo>
                    <a:lnTo>
                      <a:pt x="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5909875" y="4573501"/>
                <a:ext cx="92205" cy="3051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42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242"/>
                    </a:lnTo>
                    <a:lnTo>
                      <a:pt x="0" y="2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2100" rIns="90000" bIns="42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5301739" y="4365229"/>
                <a:ext cx="92205" cy="238781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894" extrusionOk="0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894"/>
                    </a:lnTo>
                    <a:lnTo>
                      <a:pt x="0" y="1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0" name="Google Shape;210;p2"/>
          <p:cNvSpPr txBox="1">
            <a:spLocks noGrp="1"/>
          </p:cNvSpPr>
          <p:nvPr>
            <p:ph type="ctrTitle"/>
          </p:nvPr>
        </p:nvSpPr>
        <p:spPr>
          <a:xfrm>
            <a:off x="713225" y="1570400"/>
            <a:ext cx="77175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"/>
          <p:cNvSpPr txBox="1">
            <a:spLocks noGrp="1"/>
          </p:cNvSpPr>
          <p:nvPr>
            <p:ph type="subTitle" idx="1"/>
          </p:nvPr>
        </p:nvSpPr>
        <p:spPr>
          <a:xfrm>
            <a:off x="713225" y="3180500"/>
            <a:ext cx="7721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17"/>
          <p:cNvGrpSpPr/>
          <p:nvPr/>
        </p:nvGrpSpPr>
        <p:grpSpPr>
          <a:xfrm>
            <a:off x="0" y="0"/>
            <a:ext cx="9143995" cy="5143491"/>
            <a:chOff x="0" y="0"/>
            <a:chExt cx="9143995" cy="5143491"/>
          </a:xfrm>
        </p:grpSpPr>
        <p:sp>
          <p:nvSpPr>
            <p:cNvPr id="1593" name="Google Shape;1593;p17"/>
            <p:cNvSpPr/>
            <p:nvPr/>
          </p:nvSpPr>
          <p:spPr>
            <a:xfrm>
              <a:off x="0" y="19319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0" y="401120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0" y="60904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0" y="81697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0" y="102408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0" y="123201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0" y="143994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0" y="164786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0" y="1854977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0" y="206290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0" y="227083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0" y="247876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0" y="268668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0" y="289461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0" y="3102544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0" y="330965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0" y="351758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0" y="372550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0" y="393343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0" y="414054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0" y="434847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0" y="455640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0" y="476432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0" y="497225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86768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847046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826327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805608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8488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64169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4345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22730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702093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68137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66065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639934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7"/>
            <p:cNvSpPr/>
            <p:nvPr/>
          </p:nvSpPr>
          <p:spPr>
            <a:xfrm>
              <a:off x="619297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7"/>
            <p:cNvSpPr/>
            <p:nvPr/>
          </p:nvSpPr>
          <p:spPr>
            <a:xfrm>
              <a:off x="598577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7"/>
            <p:cNvSpPr/>
            <p:nvPr/>
          </p:nvSpPr>
          <p:spPr>
            <a:xfrm>
              <a:off x="577858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7"/>
            <p:cNvSpPr/>
            <p:nvPr/>
          </p:nvSpPr>
          <p:spPr>
            <a:xfrm>
              <a:off x="55713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7"/>
            <p:cNvSpPr/>
            <p:nvPr/>
          </p:nvSpPr>
          <p:spPr>
            <a:xfrm>
              <a:off x="536501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7"/>
            <p:cNvSpPr/>
            <p:nvPr/>
          </p:nvSpPr>
          <p:spPr>
            <a:xfrm>
              <a:off x="515863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17"/>
            <p:cNvSpPr/>
            <p:nvPr/>
          </p:nvSpPr>
          <p:spPr>
            <a:xfrm>
              <a:off x="495144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17"/>
            <p:cNvSpPr/>
            <p:nvPr/>
          </p:nvSpPr>
          <p:spPr>
            <a:xfrm>
              <a:off x="47442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7"/>
            <p:cNvSpPr/>
            <p:nvPr/>
          </p:nvSpPr>
          <p:spPr>
            <a:xfrm>
              <a:off x="453705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7"/>
            <p:cNvSpPr/>
            <p:nvPr/>
          </p:nvSpPr>
          <p:spPr>
            <a:xfrm>
              <a:off x="432986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17"/>
            <p:cNvSpPr/>
            <p:nvPr/>
          </p:nvSpPr>
          <p:spPr>
            <a:xfrm>
              <a:off x="412266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17"/>
            <p:cNvSpPr/>
            <p:nvPr/>
          </p:nvSpPr>
          <p:spPr>
            <a:xfrm>
              <a:off x="39162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370909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35019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329470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308751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28811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17"/>
            <p:cNvSpPr/>
            <p:nvPr/>
          </p:nvSpPr>
          <p:spPr>
            <a:xfrm>
              <a:off x="26739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17"/>
            <p:cNvSpPr/>
            <p:nvPr/>
          </p:nvSpPr>
          <p:spPr>
            <a:xfrm>
              <a:off x="246674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225955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205236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184598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16387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143159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122440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101720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81001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60363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7"/>
            <p:cNvSpPr/>
            <p:nvPr/>
          </p:nvSpPr>
          <p:spPr>
            <a:xfrm>
              <a:off x="39644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7"/>
            <p:cNvSpPr/>
            <p:nvPr/>
          </p:nvSpPr>
          <p:spPr>
            <a:xfrm>
              <a:off x="18925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8716176" y="19320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8716176" y="40112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8716176" y="60905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7"/>
            <p:cNvSpPr/>
            <p:nvPr/>
          </p:nvSpPr>
          <p:spPr>
            <a:xfrm>
              <a:off x="8716176" y="81698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7"/>
            <p:cNvSpPr/>
            <p:nvPr/>
          </p:nvSpPr>
          <p:spPr>
            <a:xfrm>
              <a:off x="8716176" y="102409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7"/>
            <p:cNvSpPr/>
            <p:nvPr/>
          </p:nvSpPr>
          <p:spPr>
            <a:xfrm>
              <a:off x="8716176" y="123201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7"/>
            <p:cNvSpPr/>
            <p:nvPr/>
          </p:nvSpPr>
          <p:spPr>
            <a:xfrm>
              <a:off x="8716176" y="143994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7"/>
            <p:cNvSpPr/>
            <p:nvPr/>
          </p:nvSpPr>
          <p:spPr>
            <a:xfrm>
              <a:off x="8716176" y="164787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7"/>
            <p:cNvSpPr/>
            <p:nvPr/>
          </p:nvSpPr>
          <p:spPr>
            <a:xfrm>
              <a:off x="8716176" y="185498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7"/>
            <p:cNvSpPr/>
            <p:nvPr/>
          </p:nvSpPr>
          <p:spPr>
            <a:xfrm>
              <a:off x="8716176" y="206290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7"/>
            <p:cNvSpPr/>
            <p:nvPr/>
          </p:nvSpPr>
          <p:spPr>
            <a:xfrm>
              <a:off x="8716176" y="227083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7"/>
            <p:cNvSpPr/>
            <p:nvPr/>
          </p:nvSpPr>
          <p:spPr>
            <a:xfrm>
              <a:off x="8716176" y="247876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7"/>
            <p:cNvSpPr/>
            <p:nvPr/>
          </p:nvSpPr>
          <p:spPr>
            <a:xfrm>
              <a:off x="8716176" y="268668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7"/>
            <p:cNvSpPr/>
            <p:nvPr/>
          </p:nvSpPr>
          <p:spPr>
            <a:xfrm>
              <a:off x="8716176" y="289461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7"/>
            <p:cNvSpPr/>
            <p:nvPr/>
          </p:nvSpPr>
          <p:spPr>
            <a:xfrm>
              <a:off x="8716176" y="310254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7"/>
            <p:cNvSpPr/>
            <p:nvPr/>
          </p:nvSpPr>
          <p:spPr>
            <a:xfrm>
              <a:off x="8716176" y="330965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7"/>
            <p:cNvSpPr/>
            <p:nvPr/>
          </p:nvSpPr>
          <p:spPr>
            <a:xfrm>
              <a:off x="8716176" y="351757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7"/>
            <p:cNvSpPr/>
            <p:nvPr/>
          </p:nvSpPr>
          <p:spPr>
            <a:xfrm>
              <a:off x="8716176" y="372550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7"/>
            <p:cNvSpPr/>
            <p:nvPr/>
          </p:nvSpPr>
          <p:spPr>
            <a:xfrm>
              <a:off x="8716176" y="393343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7"/>
            <p:cNvSpPr/>
            <p:nvPr/>
          </p:nvSpPr>
          <p:spPr>
            <a:xfrm>
              <a:off x="8716176" y="414054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17"/>
            <p:cNvSpPr/>
            <p:nvPr/>
          </p:nvSpPr>
          <p:spPr>
            <a:xfrm>
              <a:off x="8716176" y="434846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7"/>
            <p:cNvSpPr/>
            <p:nvPr/>
          </p:nvSpPr>
          <p:spPr>
            <a:xfrm>
              <a:off x="8716176" y="455639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7"/>
            <p:cNvSpPr/>
            <p:nvPr/>
          </p:nvSpPr>
          <p:spPr>
            <a:xfrm>
              <a:off x="8716176" y="476432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7"/>
            <p:cNvSpPr/>
            <p:nvPr/>
          </p:nvSpPr>
          <p:spPr>
            <a:xfrm>
              <a:off x="8716176" y="497225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907150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7"/>
            <p:cNvSpPr/>
            <p:nvPr/>
          </p:nvSpPr>
          <p:spPr>
            <a:xfrm>
              <a:off x="886430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5" name="Google Shape;1685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6" name="Google Shape;1686;p17"/>
          <p:cNvSpPr txBox="1">
            <a:spLocks noGrp="1"/>
          </p:cNvSpPr>
          <p:nvPr>
            <p:ph type="subTitle" idx="1"/>
          </p:nvPr>
        </p:nvSpPr>
        <p:spPr>
          <a:xfrm>
            <a:off x="5018337" y="2390225"/>
            <a:ext cx="3356400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7" name="Google Shape;1687;p17"/>
          <p:cNvSpPr txBox="1">
            <a:spLocks noGrp="1"/>
          </p:cNvSpPr>
          <p:nvPr>
            <p:ph type="subTitle" idx="2"/>
          </p:nvPr>
        </p:nvSpPr>
        <p:spPr>
          <a:xfrm>
            <a:off x="769262" y="2390225"/>
            <a:ext cx="3356400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8" name="Google Shape;1688;p17"/>
          <p:cNvSpPr txBox="1">
            <a:spLocks noGrp="1"/>
          </p:cNvSpPr>
          <p:nvPr>
            <p:ph type="subTitle" idx="3"/>
          </p:nvPr>
        </p:nvSpPr>
        <p:spPr>
          <a:xfrm>
            <a:off x="769262" y="1893875"/>
            <a:ext cx="3356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utfi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9pPr>
          </a:lstStyle>
          <a:p>
            <a:endParaRPr/>
          </a:p>
        </p:txBody>
      </p:sp>
      <p:sp>
        <p:nvSpPr>
          <p:cNvPr id="1689" name="Google Shape;1689;p17"/>
          <p:cNvSpPr txBox="1">
            <a:spLocks noGrp="1"/>
          </p:cNvSpPr>
          <p:nvPr>
            <p:ph type="subTitle" idx="4"/>
          </p:nvPr>
        </p:nvSpPr>
        <p:spPr>
          <a:xfrm>
            <a:off x="5018338" y="1893875"/>
            <a:ext cx="3356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utfi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9pPr>
          </a:lstStyle>
          <a:p>
            <a:endParaRPr/>
          </a:p>
        </p:txBody>
      </p:sp>
      <p:grpSp>
        <p:nvGrpSpPr>
          <p:cNvPr id="1690" name="Google Shape;1690;p17"/>
          <p:cNvGrpSpPr/>
          <p:nvPr/>
        </p:nvGrpSpPr>
        <p:grpSpPr>
          <a:xfrm>
            <a:off x="7980795" y="-22"/>
            <a:ext cx="1163258" cy="567589"/>
            <a:chOff x="6180480" y="488520"/>
            <a:chExt cx="1135440" cy="1204560"/>
          </a:xfrm>
        </p:grpSpPr>
        <p:sp>
          <p:nvSpPr>
            <p:cNvPr id="1691" name="Google Shape;1691;p17"/>
            <p:cNvSpPr/>
            <p:nvPr/>
          </p:nvSpPr>
          <p:spPr>
            <a:xfrm>
              <a:off x="6479280" y="1249200"/>
              <a:ext cx="90000" cy="173520"/>
            </a:xfrm>
            <a:custGeom>
              <a:avLst/>
              <a:gdLst/>
              <a:ahLst/>
              <a:cxnLst/>
              <a:rect l="l" t="t" r="r" b="b"/>
              <a:pathLst>
                <a:path w="250" h="48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2"/>
                  </a:lnTo>
                  <a:lnTo>
                    <a:pt x="0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7"/>
            <p:cNvSpPr/>
            <p:nvPr/>
          </p:nvSpPr>
          <p:spPr>
            <a:xfrm>
              <a:off x="6329880" y="1249200"/>
              <a:ext cx="90000" cy="443880"/>
            </a:xfrm>
            <a:custGeom>
              <a:avLst/>
              <a:gdLst/>
              <a:ahLst/>
              <a:cxnLst/>
              <a:rect l="l" t="t" r="r" b="b"/>
              <a:pathLst>
                <a:path w="250" h="123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233"/>
                  </a:lnTo>
                  <a:lnTo>
                    <a:pt x="0" y="1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7"/>
            <p:cNvSpPr/>
            <p:nvPr/>
          </p:nvSpPr>
          <p:spPr>
            <a:xfrm>
              <a:off x="7076520" y="794880"/>
              <a:ext cx="90360" cy="368280"/>
            </a:xfrm>
            <a:custGeom>
              <a:avLst/>
              <a:gdLst/>
              <a:ahLst/>
              <a:cxnLst/>
              <a:rect l="l" t="t" r="r" b="b"/>
              <a:pathLst>
                <a:path w="251" h="1023" extrusionOk="0">
                  <a:moveTo>
                    <a:pt x="0" y="0"/>
                  </a:moveTo>
                  <a:lnTo>
                    <a:pt x="251" y="0"/>
                  </a:lnTo>
                  <a:lnTo>
                    <a:pt x="251" y="1023"/>
                  </a:lnTo>
                  <a:lnTo>
                    <a:pt x="0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6927480" y="910440"/>
              <a:ext cx="90000" cy="253080"/>
            </a:xfrm>
            <a:custGeom>
              <a:avLst/>
              <a:gdLst/>
              <a:ahLst/>
              <a:cxnLst/>
              <a:rect l="l" t="t" r="r" b="b"/>
              <a:pathLst>
                <a:path w="250" h="70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703"/>
                  </a:lnTo>
                  <a:lnTo>
                    <a:pt x="0" y="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7225920" y="488520"/>
              <a:ext cx="90000" cy="306360"/>
            </a:xfrm>
            <a:custGeom>
              <a:avLst/>
              <a:gdLst/>
              <a:ahLst/>
              <a:cxnLst/>
              <a:rect l="l" t="t" r="r" b="b"/>
              <a:pathLst>
                <a:path w="250" h="851" extrusionOk="0">
                  <a:moveTo>
                    <a:pt x="0" y="0"/>
                  </a:moveTo>
                  <a:lnTo>
                    <a:pt x="250" y="0"/>
                  </a:lnTo>
                  <a:lnTo>
                    <a:pt x="250" y="851"/>
                  </a:lnTo>
                  <a:lnTo>
                    <a:pt x="0" y="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6778080" y="910440"/>
              <a:ext cx="90000" cy="621000"/>
            </a:xfrm>
            <a:custGeom>
              <a:avLst/>
              <a:gdLst/>
              <a:ahLst/>
              <a:cxnLst/>
              <a:rect l="l" t="t" r="r" b="b"/>
              <a:pathLst>
                <a:path w="250" h="172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725"/>
                  </a:lnTo>
                  <a:lnTo>
                    <a:pt x="0" y="1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6180480" y="1369650"/>
              <a:ext cx="90360" cy="108720"/>
            </a:xfrm>
            <a:custGeom>
              <a:avLst/>
              <a:gdLst/>
              <a:ahLst/>
              <a:cxnLst/>
              <a:rect l="l" t="t" r="r" b="b"/>
              <a:pathLst>
                <a:path w="251" h="3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6628680" y="1422720"/>
              <a:ext cx="90000" cy="108720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9" name="Google Shape;1699;p17"/>
          <p:cNvGrpSpPr/>
          <p:nvPr/>
        </p:nvGrpSpPr>
        <p:grpSpPr>
          <a:xfrm>
            <a:off x="54322" y="4610065"/>
            <a:ext cx="1469010" cy="542687"/>
            <a:chOff x="4687560" y="2019390"/>
            <a:chExt cx="1433880" cy="1549650"/>
          </a:xfrm>
        </p:grpSpPr>
        <p:sp>
          <p:nvSpPr>
            <p:cNvPr id="1700" name="Google Shape;1700;p17"/>
            <p:cNvSpPr/>
            <p:nvPr/>
          </p:nvSpPr>
          <p:spPr>
            <a:xfrm>
              <a:off x="5135040" y="2166120"/>
              <a:ext cx="90360" cy="1294200"/>
            </a:xfrm>
            <a:custGeom>
              <a:avLst/>
              <a:gdLst/>
              <a:ahLst/>
              <a:cxnLst/>
              <a:rect l="l" t="t" r="r" b="b"/>
              <a:pathLst>
                <a:path w="251" h="359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595"/>
                  </a:lnTo>
                  <a:lnTo>
                    <a:pt x="0" y="3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6031440" y="2019390"/>
              <a:ext cx="90000" cy="1096920"/>
            </a:xfrm>
            <a:custGeom>
              <a:avLst/>
              <a:gdLst/>
              <a:ahLst/>
              <a:cxnLst/>
              <a:rect l="l" t="t" r="r" b="b"/>
              <a:pathLst>
                <a:path w="250" h="3047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47"/>
                  </a:lnTo>
                  <a:lnTo>
                    <a:pt x="0" y="3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5433840" y="2706120"/>
              <a:ext cx="90000" cy="754200"/>
            </a:xfrm>
            <a:custGeom>
              <a:avLst/>
              <a:gdLst/>
              <a:ahLst/>
              <a:cxnLst/>
              <a:rect l="l" t="t" r="r" b="b"/>
              <a:pathLst>
                <a:path w="250" h="209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095"/>
                  </a:lnTo>
                  <a:lnTo>
                    <a:pt x="0" y="2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4986000" y="2166120"/>
              <a:ext cx="90360" cy="792720"/>
            </a:xfrm>
            <a:custGeom>
              <a:avLst/>
              <a:gdLst/>
              <a:ahLst/>
              <a:cxnLst/>
              <a:rect l="l" t="t" r="r" b="b"/>
              <a:pathLst>
                <a:path w="251" h="22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2202"/>
                  </a:lnTo>
                  <a:lnTo>
                    <a:pt x="0" y="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5732640" y="2050560"/>
              <a:ext cx="90000" cy="347040"/>
            </a:xfrm>
            <a:custGeom>
              <a:avLst/>
              <a:gdLst/>
              <a:ahLst/>
              <a:cxnLst/>
              <a:rect l="l" t="t" r="r" b="b"/>
              <a:pathLst>
                <a:path w="250" h="96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964"/>
                  </a:lnTo>
                  <a:lnTo>
                    <a:pt x="0" y="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5882040" y="2397600"/>
              <a:ext cx="90000" cy="501120"/>
            </a:xfrm>
            <a:custGeom>
              <a:avLst/>
              <a:gdLst/>
              <a:ahLst/>
              <a:cxnLst/>
              <a:rect l="l" t="t" r="r" b="b"/>
              <a:pathLst>
                <a:path w="250" h="139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392"/>
                  </a:lnTo>
                  <a:lnTo>
                    <a:pt x="0" y="1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4687560" y="3133800"/>
              <a:ext cx="90000" cy="420840"/>
            </a:xfrm>
            <a:custGeom>
              <a:avLst/>
              <a:gdLst/>
              <a:ahLst/>
              <a:cxnLst/>
              <a:rect l="l" t="t" r="r" b="b"/>
              <a:pathLst>
                <a:path w="250" h="1169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9"/>
                  </a:lnTo>
                  <a:lnTo>
                    <a:pt x="0" y="1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4836960" y="2959200"/>
              <a:ext cx="90000" cy="174600"/>
            </a:xfrm>
            <a:custGeom>
              <a:avLst/>
              <a:gdLst/>
              <a:ahLst/>
              <a:cxnLst/>
              <a:rect l="l" t="t" r="r" b="b"/>
              <a:pathLst>
                <a:path w="250" h="48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5583240" y="2050560"/>
              <a:ext cx="90000" cy="655920"/>
            </a:xfrm>
            <a:custGeom>
              <a:avLst/>
              <a:gdLst/>
              <a:ahLst/>
              <a:cxnLst/>
              <a:rect l="l" t="t" r="r" b="b"/>
              <a:pathLst>
                <a:path w="250" h="182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822"/>
                  </a:lnTo>
                  <a:lnTo>
                    <a:pt x="0" y="1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5284440" y="3460320"/>
              <a:ext cx="90000" cy="108720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2" name="Google Shape;1872;p19"/>
          <p:cNvGrpSpPr/>
          <p:nvPr/>
        </p:nvGrpSpPr>
        <p:grpSpPr>
          <a:xfrm>
            <a:off x="0" y="0"/>
            <a:ext cx="9143995" cy="5143491"/>
            <a:chOff x="0" y="0"/>
            <a:chExt cx="9143995" cy="5143491"/>
          </a:xfrm>
        </p:grpSpPr>
        <p:sp>
          <p:nvSpPr>
            <p:cNvPr id="1873" name="Google Shape;1873;p19"/>
            <p:cNvSpPr/>
            <p:nvPr/>
          </p:nvSpPr>
          <p:spPr>
            <a:xfrm>
              <a:off x="0" y="19319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9"/>
            <p:cNvSpPr/>
            <p:nvPr/>
          </p:nvSpPr>
          <p:spPr>
            <a:xfrm>
              <a:off x="0" y="401120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9"/>
            <p:cNvSpPr/>
            <p:nvPr/>
          </p:nvSpPr>
          <p:spPr>
            <a:xfrm>
              <a:off x="0" y="60904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9"/>
            <p:cNvSpPr/>
            <p:nvPr/>
          </p:nvSpPr>
          <p:spPr>
            <a:xfrm>
              <a:off x="0" y="81697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9"/>
            <p:cNvSpPr/>
            <p:nvPr/>
          </p:nvSpPr>
          <p:spPr>
            <a:xfrm>
              <a:off x="0" y="102408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9"/>
            <p:cNvSpPr/>
            <p:nvPr/>
          </p:nvSpPr>
          <p:spPr>
            <a:xfrm>
              <a:off x="0" y="123201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9"/>
            <p:cNvSpPr/>
            <p:nvPr/>
          </p:nvSpPr>
          <p:spPr>
            <a:xfrm>
              <a:off x="0" y="143994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9"/>
            <p:cNvSpPr/>
            <p:nvPr/>
          </p:nvSpPr>
          <p:spPr>
            <a:xfrm>
              <a:off x="0" y="164786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9"/>
            <p:cNvSpPr/>
            <p:nvPr/>
          </p:nvSpPr>
          <p:spPr>
            <a:xfrm>
              <a:off x="0" y="1854977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9"/>
            <p:cNvSpPr/>
            <p:nvPr/>
          </p:nvSpPr>
          <p:spPr>
            <a:xfrm>
              <a:off x="0" y="206290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19"/>
            <p:cNvSpPr/>
            <p:nvPr/>
          </p:nvSpPr>
          <p:spPr>
            <a:xfrm>
              <a:off x="0" y="227083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9"/>
            <p:cNvSpPr/>
            <p:nvPr/>
          </p:nvSpPr>
          <p:spPr>
            <a:xfrm>
              <a:off x="0" y="247876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9"/>
            <p:cNvSpPr/>
            <p:nvPr/>
          </p:nvSpPr>
          <p:spPr>
            <a:xfrm>
              <a:off x="0" y="268668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9"/>
            <p:cNvSpPr/>
            <p:nvPr/>
          </p:nvSpPr>
          <p:spPr>
            <a:xfrm>
              <a:off x="0" y="289461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9"/>
            <p:cNvSpPr/>
            <p:nvPr/>
          </p:nvSpPr>
          <p:spPr>
            <a:xfrm>
              <a:off x="0" y="3102544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9"/>
            <p:cNvSpPr/>
            <p:nvPr/>
          </p:nvSpPr>
          <p:spPr>
            <a:xfrm>
              <a:off x="0" y="330965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19"/>
            <p:cNvSpPr/>
            <p:nvPr/>
          </p:nvSpPr>
          <p:spPr>
            <a:xfrm>
              <a:off x="0" y="351758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19"/>
            <p:cNvSpPr/>
            <p:nvPr/>
          </p:nvSpPr>
          <p:spPr>
            <a:xfrm>
              <a:off x="0" y="372550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19"/>
            <p:cNvSpPr/>
            <p:nvPr/>
          </p:nvSpPr>
          <p:spPr>
            <a:xfrm>
              <a:off x="0" y="393343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19"/>
            <p:cNvSpPr/>
            <p:nvPr/>
          </p:nvSpPr>
          <p:spPr>
            <a:xfrm>
              <a:off x="0" y="414054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9"/>
            <p:cNvSpPr/>
            <p:nvPr/>
          </p:nvSpPr>
          <p:spPr>
            <a:xfrm>
              <a:off x="0" y="434847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19"/>
            <p:cNvSpPr/>
            <p:nvPr/>
          </p:nvSpPr>
          <p:spPr>
            <a:xfrm>
              <a:off x="0" y="455640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19"/>
            <p:cNvSpPr/>
            <p:nvPr/>
          </p:nvSpPr>
          <p:spPr>
            <a:xfrm>
              <a:off x="0" y="476432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19"/>
            <p:cNvSpPr/>
            <p:nvPr/>
          </p:nvSpPr>
          <p:spPr>
            <a:xfrm>
              <a:off x="0" y="497225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9"/>
            <p:cNvSpPr/>
            <p:nvPr/>
          </p:nvSpPr>
          <p:spPr>
            <a:xfrm>
              <a:off x="86768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9"/>
            <p:cNvSpPr/>
            <p:nvPr/>
          </p:nvSpPr>
          <p:spPr>
            <a:xfrm>
              <a:off x="847046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9"/>
            <p:cNvSpPr/>
            <p:nvPr/>
          </p:nvSpPr>
          <p:spPr>
            <a:xfrm>
              <a:off x="826327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9"/>
            <p:cNvSpPr/>
            <p:nvPr/>
          </p:nvSpPr>
          <p:spPr>
            <a:xfrm>
              <a:off x="805608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19"/>
            <p:cNvSpPr/>
            <p:nvPr/>
          </p:nvSpPr>
          <p:spPr>
            <a:xfrm>
              <a:off x="78488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9"/>
            <p:cNvSpPr/>
            <p:nvPr/>
          </p:nvSpPr>
          <p:spPr>
            <a:xfrm>
              <a:off x="764169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9"/>
            <p:cNvSpPr/>
            <p:nvPr/>
          </p:nvSpPr>
          <p:spPr>
            <a:xfrm>
              <a:off x="74345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19"/>
            <p:cNvSpPr/>
            <p:nvPr/>
          </p:nvSpPr>
          <p:spPr>
            <a:xfrm>
              <a:off x="722730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9"/>
            <p:cNvSpPr/>
            <p:nvPr/>
          </p:nvSpPr>
          <p:spPr>
            <a:xfrm>
              <a:off x="702093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9"/>
            <p:cNvSpPr/>
            <p:nvPr/>
          </p:nvSpPr>
          <p:spPr>
            <a:xfrm>
              <a:off x="68137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9"/>
            <p:cNvSpPr/>
            <p:nvPr/>
          </p:nvSpPr>
          <p:spPr>
            <a:xfrm>
              <a:off x="66065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9"/>
            <p:cNvSpPr/>
            <p:nvPr/>
          </p:nvSpPr>
          <p:spPr>
            <a:xfrm>
              <a:off x="639934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9"/>
            <p:cNvSpPr/>
            <p:nvPr/>
          </p:nvSpPr>
          <p:spPr>
            <a:xfrm>
              <a:off x="619297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9"/>
            <p:cNvSpPr/>
            <p:nvPr/>
          </p:nvSpPr>
          <p:spPr>
            <a:xfrm>
              <a:off x="598577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9"/>
            <p:cNvSpPr/>
            <p:nvPr/>
          </p:nvSpPr>
          <p:spPr>
            <a:xfrm>
              <a:off x="577858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9"/>
            <p:cNvSpPr/>
            <p:nvPr/>
          </p:nvSpPr>
          <p:spPr>
            <a:xfrm>
              <a:off x="55713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9"/>
            <p:cNvSpPr/>
            <p:nvPr/>
          </p:nvSpPr>
          <p:spPr>
            <a:xfrm>
              <a:off x="536501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9"/>
            <p:cNvSpPr/>
            <p:nvPr/>
          </p:nvSpPr>
          <p:spPr>
            <a:xfrm>
              <a:off x="515863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19"/>
            <p:cNvSpPr/>
            <p:nvPr/>
          </p:nvSpPr>
          <p:spPr>
            <a:xfrm>
              <a:off x="495144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19"/>
            <p:cNvSpPr/>
            <p:nvPr/>
          </p:nvSpPr>
          <p:spPr>
            <a:xfrm>
              <a:off x="47442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19"/>
            <p:cNvSpPr/>
            <p:nvPr/>
          </p:nvSpPr>
          <p:spPr>
            <a:xfrm>
              <a:off x="453705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19"/>
            <p:cNvSpPr/>
            <p:nvPr/>
          </p:nvSpPr>
          <p:spPr>
            <a:xfrm>
              <a:off x="432986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9"/>
            <p:cNvSpPr/>
            <p:nvPr/>
          </p:nvSpPr>
          <p:spPr>
            <a:xfrm>
              <a:off x="412266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9"/>
            <p:cNvSpPr/>
            <p:nvPr/>
          </p:nvSpPr>
          <p:spPr>
            <a:xfrm>
              <a:off x="39162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9"/>
            <p:cNvSpPr/>
            <p:nvPr/>
          </p:nvSpPr>
          <p:spPr>
            <a:xfrm>
              <a:off x="370909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9"/>
            <p:cNvSpPr/>
            <p:nvPr/>
          </p:nvSpPr>
          <p:spPr>
            <a:xfrm>
              <a:off x="35019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9"/>
            <p:cNvSpPr/>
            <p:nvPr/>
          </p:nvSpPr>
          <p:spPr>
            <a:xfrm>
              <a:off x="329470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9"/>
            <p:cNvSpPr/>
            <p:nvPr/>
          </p:nvSpPr>
          <p:spPr>
            <a:xfrm>
              <a:off x="308751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9"/>
            <p:cNvSpPr/>
            <p:nvPr/>
          </p:nvSpPr>
          <p:spPr>
            <a:xfrm>
              <a:off x="28811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9"/>
            <p:cNvSpPr/>
            <p:nvPr/>
          </p:nvSpPr>
          <p:spPr>
            <a:xfrm>
              <a:off x="26739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19"/>
            <p:cNvSpPr/>
            <p:nvPr/>
          </p:nvSpPr>
          <p:spPr>
            <a:xfrm>
              <a:off x="246674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19"/>
            <p:cNvSpPr/>
            <p:nvPr/>
          </p:nvSpPr>
          <p:spPr>
            <a:xfrm>
              <a:off x="225955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19"/>
            <p:cNvSpPr/>
            <p:nvPr/>
          </p:nvSpPr>
          <p:spPr>
            <a:xfrm>
              <a:off x="205236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19"/>
            <p:cNvSpPr/>
            <p:nvPr/>
          </p:nvSpPr>
          <p:spPr>
            <a:xfrm>
              <a:off x="184598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19"/>
            <p:cNvSpPr/>
            <p:nvPr/>
          </p:nvSpPr>
          <p:spPr>
            <a:xfrm>
              <a:off x="16387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19"/>
            <p:cNvSpPr/>
            <p:nvPr/>
          </p:nvSpPr>
          <p:spPr>
            <a:xfrm>
              <a:off x="143159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19"/>
            <p:cNvSpPr/>
            <p:nvPr/>
          </p:nvSpPr>
          <p:spPr>
            <a:xfrm>
              <a:off x="122440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19"/>
            <p:cNvSpPr/>
            <p:nvPr/>
          </p:nvSpPr>
          <p:spPr>
            <a:xfrm>
              <a:off x="101720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19"/>
            <p:cNvSpPr/>
            <p:nvPr/>
          </p:nvSpPr>
          <p:spPr>
            <a:xfrm>
              <a:off x="81001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9"/>
            <p:cNvSpPr/>
            <p:nvPr/>
          </p:nvSpPr>
          <p:spPr>
            <a:xfrm>
              <a:off x="60363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19"/>
            <p:cNvSpPr/>
            <p:nvPr/>
          </p:nvSpPr>
          <p:spPr>
            <a:xfrm>
              <a:off x="39644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19"/>
            <p:cNvSpPr/>
            <p:nvPr/>
          </p:nvSpPr>
          <p:spPr>
            <a:xfrm>
              <a:off x="18925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19"/>
            <p:cNvSpPr/>
            <p:nvPr/>
          </p:nvSpPr>
          <p:spPr>
            <a:xfrm>
              <a:off x="8716176" y="19320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19"/>
            <p:cNvSpPr/>
            <p:nvPr/>
          </p:nvSpPr>
          <p:spPr>
            <a:xfrm>
              <a:off x="8716176" y="40112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19"/>
            <p:cNvSpPr/>
            <p:nvPr/>
          </p:nvSpPr>
          <p:spPr>
            <a:xfrm>
              <a:off x="8716176" y="60905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19"/>
            <p:cNvSpPr/>
            <p:nvPr/>
          </p:nvSpPr>
          <p:spPr>
            <a:xfrm>
              <a:off x="8716176" y="81698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19"/>
            <p:cNvSpPr/>
            <p:nvPr/>
          </p:nvSpPr>
          <p:spPr>
            <a:xfrm>
              <a:off x="8716176" y="102409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19"/>
            <p:cNvSpPr/>
            <p:nvPr/>
          </p:nvSpPr>
          <p:spPr>
            <a:xfrm>
              <a:off x="8716176" y="123201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19"/>
            <p:cNvSpPr/>
            <p:nvPr/>
          </p:nvSpPr>
          <p:spPr>
            <a:xfrm>
              <a:off x="8716176" y="143994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19"/>
            <p:cNvSpPr/>
            <p:nvPr/>
          </p:nvSpPr>
          <p:spPr>
            <a:xfrm>
              <a:off x="8716176" y="164787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19"/>
            <p:cNvSpPr/>
            <p:nvPr/>
          </p:nvSpPr>
          <p:spPr>
            <a:xfrm>
              <a:off x="8716176" y="185498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19"/>
            <p:cNvSpPr/>
            <p:nvPr/>
          </p:nvSpPr>
          <p:spPr>
            <a:xfrm>
              <a:off x="8716176" y="206290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19"/>
            <p:cNvSpPr/>
            <p:nvPr/>
          </p:nvSpPr>
          <p:spPr>
            <a:xfrm>
              <a:off x="8716176" y="227083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19"/>
            <p:cNvSpPr/>
            <p:nvPr/>
          </p:nvSpPr>
          <p:spPr>
            <a:xfrm>
              <a:off x="8716176" y="247876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19"/>
            <p:cNvSpPr/>
            <p:nvPr/>
          </p:nvSpPr>
          <p:spPr>
            <a:xfrm>
              <a:off x="8716176" y="268668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19"/>
            <p:cNvSpPr/>
            <p:nvPr/>
          </p:nvSpPr>
          <p:spPr>
            <a:xfrm>
              <a:off x="8716176" y="289461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19"/>
            <p:cNvSpPr/>
            <p:nvPr/>
          </p:nvSpPr>
          <p:spPr>
            <a:xfrm>
              <a:off x="8716176" y="310254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19"/>
            <p:cNvSpPr/>
            <p:nvPr/>
          </p:nvSpPr>
          <p:spPr>
            <a:xfrm>
              <a:off x="8716176" y="330965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19"/>
            <p:cNvSpPr/>
            <p:nvPr/>
          </p:nvSpPr>
          <p:spPr>
            <a:xfrm>
              <a:off x="8716176" y="351757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19"/>
            <p:cNvSpPr/>
            <p:nvPr/>
          </p:nvSpPr>
          <p:spPr>
            <a:xfrm>
              <a:off x="8716176" y="372550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19"/>
            <p:cNvSpPr/>
            <p:nvPr/>
          </p:nvSpPr>
          <p:spPr>
            <a:xfrm>
              <a:off x="8716176" y="393343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19"/>
            <p:cNvSpPr/>
            <p:nvPr/>
          </p:nvSpPr>
          <p:spPr>
            <a:xfrm>
              <a:off x="8716176" y="414054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19"/>
            <p:cNvSpPr/>
            <p:nvPr/>
          </p:nvSpPr>
          <p:spPr>
            <a:xfrm>
              <a:off x="8716176" y="434846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19"/>
            <p:cNvSpPr/>
            <p:nvPr/>
          </p:nvSpPr>
          <p:spPr>
            <a:xfrm>
              <a:off x="8716176" y="455639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19"/>
            <p:cNvSpPr/>
            <p:nvPr/>
          </p:nvSpPr>
          <p:spPr>
            <a:xfrm>
              <a:off x="8716176" y="476432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19"/>
            <p:cNvSpPr/>
            <p:nvPr/>
          </p:nvSpPr>
          <p:spPr>
            <a:xfrm>
              <a:off x="8716176" y="497225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19"/>
            <p:cNvSpPr/>
            <p:nvPr/>
          </p:nvSpPr>
          <p:spPr>
            <a:xfrm>
              <a:off x="907150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9"/>
            <p:cNvSpPr/>
            <p:nvPr/>
          </p:nvSpPr>
          <p:spPr>
            <a:xfrm>
              <a:off x="886430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5" name="Google Shape;196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6" name="Google Shape;1966;p19"/>
          <p:cNvSpPr txBox="1">
            <a:spLocks noGrp="1"/>
          </p:cNvSpPr>
          <p:nvPr>
            <p:ph type="subTitle" idx="1"/>
          </p:nvPr>
        </p:nvSpPr>
        <p:spPr>
          <a:xfrm>
            <a:off x="720049" y="1908125"/>
            <a:ext cx="23790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7" name="Google Shape;1967;p19"/>
          <p:cNvSpPr txBox="1">
            <a:spLocks noGrp="1"/>
          </p:cNvSpPr>
          <p:nvPr>
            <p:ph type="subTitle" idx="2"/>
          </p:nvPr>
        </p:nvSpPr>
        <p:spPr>
          <a:xfrm>
            <a:off x="3382483" y="1908125"/>
            <a:ext cx="23790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8" name="Google Shape;1968;p19"/>
          <p:cNvSpPr txBox="1">
            <a:spLocks noGrp="1"/>
          </p:cNvSpPr>
          <p:nvPr>
            <p:ph type="subTitle" idx="3"/>
          </p:nvPr>
        </p:nvSpPr>
        <p:spPr>
          <a:xfrm>
            <a:off x="6044949" y="1908125"/>
            <a:ext cx="23790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9" name="Google Shape;1969;p19"/>
          <p:cNvSpPr txBox="1">
            <a:spLocks noGrp="1"/>
          </p:cNvSpPr>
          <p:nvPr>
            <p:ph type="subTitle" idx="4"/>
          </p:nvPr>
        </p:nvSpPr>
        <p:spPr>
          <a:xfrm>
            <a:off x="720049" y="1411600"/>
            <a:ext cx="237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utfi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5"/>
          </p:nvPr>
        </p:nvSpPr>
        <p:spPr>
          <a:xfrm>
            <a:off x="3382488" y="1411600"/>
            <a:ext cx="237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utfi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9pPr>
          </a:lstStyle>
          <a:p>
            <a:endParaRPr/>
          </a:p>
        </p:txBody>
      </p:sp>
      <p:sp>
        <p:nvSpPr>
          <p:cNvPr id="1971" name="Google Shape;1971;p19"/>
          <p:cNvSpPr txBox="1">
            <a:spLocks noGrp="1"/>
          </p:cNvSpPr>
          <p:nvPr>
            <p:ph type="subTitle" idx="6"/>
          </p:nvPr>
        </p:nvSpPr>
        <p:spPr>
          <a:xfrm>
            <a:off x="6044951" y="1411600"/>
            <a:ext cx="237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utfi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9pPr>
          </a:lstStyle>
          <a:p>
            <a:endParaRPr/>
          </a:p>
        </p:txBody>
      </p:sp>
      <p:grpSp>
        <p:nvGrpSpPr>
          <p:cNvPr id="1972" name="Google Shape;1972;p19"/>
          <p:cNvGrpSpPr/>
          <p:nvPr/>
        </p:nvGrpSpPr>
        <p:grpSpPr>
          <a:xfrm>
            <a:off x="7904645" y="4603996"/>
            <a:ext cx="1163258" cy="473963"/>
            <a:chOff x="6180480" y="488520"/>
            <a:chExt cx="1135440" cy="1313280"/>
          </a:xfrm>
        </p:grpSpPr>
        <p:sp>
          <p:nvSpPr>
            <p:cNvPr id="1973" name="Google Shape;1973;p19"/>
            <p:cNvSpPr/>
            <p:nvPr/>
          </p:nvSpPr>
          <p:spPr>
            <a:xfrm>
              <a:off x="6479280" y="1249200"/>
              <a:ext cx="90000" cy="173520"/>
            </a:xfrm>
            <a:custGeom>
              <a:avLst/>
              <a:gdLst/>
              <a:ahLst/>
              <a:cxnLst/>
              <a:rect l="l" t="t" r="r" b="b"/>
              <a:pathLst>
                <a:path w="250" h="48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2"/>
                  </a:lnTo>
                  <a:lnTo>
                    <a:pt x="0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6329880" y="1249200"/>
              <a:ext cx="90000" cy="443880"/>
            </a:xfrm>
            <a:custGeom>
              <a:avLst/>
              <a:gdLst/>
              <a:ahLst/>
              <a:cxnLst/>
              <a:rect l="l" t="t" r="r" b="b"/>
              <a:pathLst>
                <a:path w="250" h="123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233"/>
                  </a:lnTo>
                  <a:lnTo>
                    <a:pt x="0" y="1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7076520" y="794880"/>
              <a:ext cx="90360" cy="368280"/>
            </a:xfrm>
            <a:custGeom>
              <a:avLst/>
              <a:gdLst/>
              <a:ahLst/>
              <a:cxnLst/>
              <a:rect l="l" t="t" r="r" b="b"/>
              <a:pathLst>
                <a:path w="251" h="1023" extrusionOk="0">
                  <a:moveTo>
                    <a:pt x="0" y="0"/>
                  </a:moveTo>
                  <a:lnTo>
                    <a:pt x="251" y="0"/>
                  </a:lnTo>
                  <a:lnTo>
                    <a:pt x="251" y="1023"/>
                  </a:lnTo>
                  <a:lnTo>
                    <a:pt x="0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6927480" y="910440"/>
              <a:ext cx="90000" cy="253080"/>
            </a:xfrm>
            <a:custGeom>
              <a:avLst/>
              <a:gdLst/>
              <a:ahLst/>
              <a:cxnLst/>
              <a:rect l="l" t="t" r="r" b="b"/>
              <a:pathLst>
                <a:path w="250" h="70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703"/>
                  </a:lnTo>
                  <a:lnTo>
                    <a:pt x="0" y="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7225920" y="488520"/>
              <a:ext cx="90000" cy="306360"/>
            </a:xfrm>
            <a:custGeom>
              <a:avLst/>
              <a:gdLst/>
              <a:ahLst/>
              <a:cxnLst/>
              <a:rect l="l" t="t" r="r" b="b"/>
              <a:pathLst>
                <a:path w="250" h="851" extrusionOk="0">
                  <a:moveTo>
                    <a:pt x="0" y="0"/>
                  </a:moveTo>
                  <a:lnTo>
                    <a:pt x="250" y="0"/>
                  </a:lnTo>
                  <a:lnTo>
                    <a:pt x="250" y="851"/>
                  </a:lnTo>
                  <a:lnTo>
                    <a:pt x="0" y="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6778080" y="910440"/>
              <a:ext cx="90000" cy="621000"/>
            </a:xfrm>
            <a:custGeom>
              <a:avLst/>
              <a:gdLst/>
              <a:ahLst/>
              <a:cxnLst/>
              <a:rect l="l" t="t" r="r" b="b"/>
              <a:pathLst>
                <a:path w="250" h="172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725"/>
                  </a:lnTo>
                  <a:lnTo>
                    <a:pt x="0" y="1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6180480" y="1693080"/>
              <a:ext cx="90360" cy="108720"/>
            </a:xfrm>
            <a:custGeom>
              <a:avLst/>
              <a:gdLst/>
              <a:ahLst/>
              <a:cxnLst/>
              <a:rect l="l" t="t" r="r" b="b"/>
              <a:pathLst>
                <a:path w="251" h="3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6628680" y="1422720"/>
              <a:ext cx="90000" cy="108720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1" name="Google Shape;1981;p19"/>
          <p:cNvGrpSpPr/>
          <p:nvPr/>
        </p:nvGrpSpPr>
        <p:grpSpPr>
          <a:xfrm>
            <a:off x="76201" y="4604007"/>
            <a:ext cx="1469010" cy="473974"/>
            <a:chOff x="4687560" y="1801800"/>
            <a:chExt cx="1433880" cy="1767240"/>
          </a:xfrm>
        </p:grpSpPr>
        <p:sp>
          <p:nvSpPr>
            <p:cNvPr id="1982" name="Google Shape;1982;p19"/>
            <p:cNvSpPr/>
            <p:nvPr/>
          </p:nvSpPr>
          <p:spPr>
            <a:xfrm>
              <a:off x="5135040" y="2166120"/>
              <a:ext cx="90360" cy="1294200"/>
            </a:xfrm>
            <a:custGeom>
              <a:avLst/>
              <a:gdLst/>
              <a:ahLst/>
              <a:cxnLst/>
              <a:rect l="l" t="t" r="r" b="b"/>
              <a:pathLst>
                <a:path w="251" h="359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595"/>
                  </a:lnTo>
                  <a:lnTo>
                    <a:pt x="0" y="3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6031440" y="1801800"/>
              <a:ext cx="90000" cy="1096920"/>
            </a:xfrm>
            <a:custGeom>
              <a:avLst/>
              <a:gdLst/>
              <a:ahLst/>
              <a:cxnLst/>
              <a:rect l="l" t="t" r="r" b="b"/>
              <a:pathLst>
                <a:path w="250" h="3047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47"/>
                  </a:lnTo>
                  <a:lnTo>
                    <a:pt x="0" y="3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5433840" y="2706120"/>
              <a:ext cx="90000" cy="754200"/>
            </a:xfrm>
            <a:custGeom>
              <a:avLst/>
              <a:gdLst/>
              <a:ahLst/>
              <a:cxnLst/>
              <a:rect l="l" t="t" r="r" b="b"/>
              <a:pathLst>
                <a:path w="250" h="209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095"/>
                  </a:lnTo>
                  <a:lnTo>
                    <a:pt x="0" y="2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4986000" y="2166120"/>
              <a:ext cx="90360" cy="792720"/>
            </a:xfrm>
            <a:custGeom>
              <a:avLst/>
              <a:gdLst/>
              <a:ahLst/>
              <a:cxnLst/>
              <a:rect l="l" t="t" r="r" b="b"/>
              <a:pathLst>
                <a:path w="251" h="22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2202"/>
                  </a:lnTo>
                  <a:lnTo>
                    <a:pt x="0" y="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5732640" y="2050560"/>
              <a:ext cx="90000" cy="347040"/>
            </a:xfrm>
            <a:custGeom>
              <a:avLst/>
              <a:gdLst/>
              <a:ahLst/>
              <a:cxnLst/>
              <a:rect l="l" t="t" r="r" b="b"/>
              <a:pathLst>
                <a:path w="250" h="96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964"/>
                  </a:lnTo>
                  <a:lnTo>
                    <a:pt x="0" y="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5882040" y="2397600"/>
              <a:ext cx="90000" cy="501120"/>
            </a:xfrm>
            <a:custGeom>
              <a:avLst/>
              <a:gdLst/>
              <a:ahLst/>
              <a:cxnLst/>
              <a:rect l="l" t="t" r="r" b="b"/>
              <a:pathLst>
                <a:path w="250" h="139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392"/>
                  </a:lnTo>
                  <a:lnTo>
                    <a:pt x="0" y="1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4687560" y="3133800"/>
              <a:ext cx="90000" cy="420840"/>
            </a:xfrm>
            <a:custGeom>
              <a:avLst/>
              <a:gdLst/>
              <a:ahLst/>
              <a:cxnLst/>
              <a:rect l="l" t="t" r="r" b="b"/>
              <a:pathLst>
                <a:path w="250" h="1169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9"/>
                  </a:lnTo>
                  <a:lnTo>
                    <a:pt x="0" y="1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4836960" y="2959200"/>
              <a:ext cx="90000" cy="174600"/>
            </a:xfrm>
            <a:custGeom>
              <a:avLst/>
              <a:gdLst/>
              <a:ahLst/>
              <a:cxnLst/>
              <a:rect l="l" t="t" r="r" b="b"/>
              <a:pathLst>
                <a:path w="250" h="48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5583240" y="2050560"/>
              <a:ext cx="90000" cy="655920"/>
            </a:xfrm>
            <a:custGeom>
              <a:avLst/>
              <a:gdLst/>
              <a:ahLst/>
              <a:cxnLst/>
              <a:rect l="l" t="t" r="r" b="b"/>
              <a:pathLst>
                <a:path w="250" h="182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822"/>
                  </a:lnTo>
                  <a:lnTo>
                    <a:pt x="0" y="1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5284440" y="3460320"/>
              <a:ext cx="90000" cy="108720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22"/>
          <p:cNvGrpSpPr/>
          <p:nvPr/>
        </p:nvGrpSpPr>
        <p:grpSpPr>
          <a:xfrm>
            <a:off x="0" y="0"/>
            <a:ext cx="9143995" cy="5143491"/>
            <a:chOff x="0" y="0"/>
            <a:chExt cx="9143995" cy="5143491"/>
          </a:xfrm>
        </p:grpSpPr>
        <p:sp>
          <p:nvSpPr>
            <p:cNvPr id="2249" name="Google Shape;2249;p22"/>
            <p:cNvSpPr/>
            <p:nvPr/>
          </p:nvSpPr>
          <p:spPr>
            <a:xfrm>
              <a:off x="0" y="19319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22"/>
            <p:cNvSpPr/>
            <p:nvPr/>
          </p:nvSpPr>
          <p:spPr>
            <a:xfrm>
              <a:off x="0" y="401120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22"/>
            <p:cNvSpPr/>
            <p:nvPr/>
          </p:nvSpPr>
          <p:spPr>
            <a:xfrm>
              <a:off x="0" y="60904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22"/>
            <p:cNvSpPr/>
            <p:nvPr/>
          </p:nvSpPr>
          <p:spPr>
            <a:xfrm>
              <a:off x="0" y="81697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22"/>
            <p:cNvSpPr/>
            <p:nvPr/>
          </p:nvSpPr>
          <p:spPr>
            <a:xfrm>
              <a:off x="0" y="102408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22"/>
            <p:cNvSpPr/>
            <p:nvPr/>
          </p:nvSpPr>
          <p:spPr>
            <a:xfrm>
              <a:off x="0" y="123201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22"/>
            <p:cNvSpPr/>
            <p:nvPr/>
          </p:nvSpPr>
          <p:spPr>
            <a:xfrm>
              <a:off x="0" y="143994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22"/>
            <p:cNvSpPr/>
            <p:nvPr/>
          </p:nvSpPr>
          <p:spPr>
            <a:xfrm>
              <a:off x="0" y="164786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22"/>
            <p:cNvSpPr/>
            <p:nvPr/>
          </p:nvSpPr>
          <p:spPr>
            <a:xfrm>
              <a:off x="0" y="1854977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22"/>
            <p:cNvSpPr/>
            <p:nvPr/>
          </p:nvSpPr>
          <p:spPr>
            <a:xfrm>
              <a:off x="0" y="206290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22"/>
            <p:cNvSpPr/>
            <p:nvPr/>
          </p:nvSpPr>
          <p:spPr>
            <a:xfrm>
              <a:off x="0" y="227083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22"/>
            <p:cNvSpPr/>
            <p:nvPr/>
          </p:nvSpPr>
          <p:spPr>
            <a:xfrm>
              <a:off x="0" y="247876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0" y="268668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0" y="289461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0" y="3102544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0" y="330965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0" y="351758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22"/>
            <p:cNvSpPr/>
            <p:nvPr/>
          </p:nvSpPr>
          <p:spPr>
            <a:xfrm>
              <a:off x="0" y="372550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22"/>
            <p:cNvSpPr/>
            <p:nvPr/>
          </p:nvSpPr>
          <p:spPr>
            <a:xfrm>
              <a:off x="0" y="393343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0" y="414054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0" y="434847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0" y="455640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0" y="476432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0" y="497225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22"/>
            <p:cNvSpPr/>
            <p:nvPr/>
          </p:nvSpPr>
          <p:spPr>
            <a:xfrm>
              <a:off x="86768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22"/>
            <p:cNvSpPr/>
            <p:nvPr/>
          </p:nvSpPr>
          <p:spPr>
            <a:xfrm>
              <a:off x="847046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826327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805608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78488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22"/>
            <p:cNvSpPr/>
            <p:nvPr/>
          </p:nvSpPr>
          <p:spPr>
            <a:xfrm>
              <a:off x="764169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22"/>
            <p:cNvSpPr/>
            <p:nvPr/>
          </p:nvSpPr>
          <p:spPr>
            <a:xfrm>
              <a:off x="74345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22"/>
            <p:cNvSpPr/>
            <p:nvPr/>
          </p:nvSpPr>
          <p:spPr>
            <a:xfrm>
              <a:off x="722730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702093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68137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66065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639934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619297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598577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577858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55713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536501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515863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22"/>
            <p:cNvSpPr/>
            <p:nvPr/>
          </p:nvSpPr>
          <p:spPr>
            <a:xfrm>
              <a:off x="495144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22"/>
            <p:cNvSpPr/>
            <p:nvPr/>
          </p:nvSpPr>
          <p:spPr>
            <a:xfrm>
              <a:off x="47442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453705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432986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412266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39162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370909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35019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329470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308751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28811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26739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246674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225955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205236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184598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16387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143159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122440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101720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81001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60363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39644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18925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8716176" y="19320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22"/>
            <p:cNvSpPr/>
            <p:nvPr/>
          </p:nvSpPr>
          <p:spPr>
            <a:xfrm>
              <a:off x="8716176" y="40112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22"/>
            <p:cNvSpPr/>
            <p:nvPr/>
          </p:nvSpPr>
          <p:spPr>
            <a:xfrm>
              <a:off x="8716176" y="60905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8716176" y="81698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8716176" y="102409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8716176" y="123201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8716176" y="143994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8716176" y="164787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8716176" y="185498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8716176" y="206290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8716176" y="227083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8716176" y="247876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8716176" y="268668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8716176" y="289461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8716176" y="310254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8716176" y="330965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8716176" y="351757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8716176" y="372550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8716176" y="393343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8716176" y="414054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8716176" y="434846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8716176" y="455639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8716176" y="476432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8716176" y="497225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907150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22"/>
            <p:cNvSpPr/>
            <p:nvPr/>
          </p:nvSpPr>
          <p:spPr>
            <a:xfrm>
              <a:off x="886430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1" name="Google Shape;2341;p22"/>
          <p:cNvGrpSpPr/>
          <p:nvPr/>
        </p:nvGrpSpPr>
        <p:grpSpPr>
          <a:xfrm rot="10800000" flipH="1">
            <a:off x="-25" y="539501"/>
            <a:ext cx="713204" cy="4057299"/>
            <a:chOff x="-17" y="539499"/>
            <a:chExt cx="453231" cy="4057299"/>
          </a:xfrm>
        </p:grpSpPr>
        <p:sp>
          <p:nvSpPr>
            <p:cNvPr id="2342" name="Google Shape;2342;p22"/>
            <p:cNvSpPr/>
            <p:nvPr/>
          </p:nvSpPr>
          <p:spPr>
            <a:xfrm rot="5400000">
              <a:off x="53069" y="1582766"/>
              <a:ext cx="82937" cy="189109"/>
            </a:xfrm>
            <a:custGeom>
              <a:avLst/>
              <a:gdLst/>
              <a:ahLst/>
              <a:cxnLst/>
              <a:rect l="l" t="t" r="r" b="b"/>
              <a:pathLst>
                <a:path w="251" h="1500" extrusionOk="0">
                  <a:moveTo>
                    <a:pt x="0" y="0"/>
                  </a:moveTo>
                  <a:lnTo>
                    <a:pt x="251" y="0"/>
                  </a:lnTo>
                  <a:lnTo>
                    <a:pt x="251" y="1500"/>
                  </a:lnTo>
                  <a:lnTo>
                    <a:pt x="0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22"/>
            <p:cNvSpPr/>
            <p:nvPr/>
          </p:nvSpPr>
          <p:spPr>
            <a:xfrm rot="5400000">
              <a:off x="127680" y="1919535"/>
              <a:ext cx="82606" cy="338000"/>
            </a:xfrm>
            <a:custGeom>
              <a:avLst/>
              <a:gdLst/>
              <a:ahLst/>
              <a:cxnLst/>
              <a:rect l="l" t="t" r="r" b="b"/>
              <a:pathLst>
                <a:path w="250" h="2681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681"/>
                  </a:lnTo>
                  <a:lnTo>
                    <a:pt x="0" y="2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22"/>
            <p:cNvSpPr/>
            <p:nvPr/>
          </p:nvSpPr>
          <p:spPr>
            <a:xfrm rot="5400000">
              <a:off x="185130" y="2409932"/>
              <a:ext cx="82937" cy="453231"/>
            </a:xfrm>
            <a:custGeom>
              <a:avLst/>
              <a:gdLst/>
              <a:ahLst/>
              <a:cxnLst/>
              <a:rect l="l" t="t" r="r" b="b"/>
              <a:pathLst>
                <a:path w="251" h="359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595"/>
                  </a:lnTo>
                  <a:lnTo>
                    <a:pt x="0" y="3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22"/>
            <p:cNvSpPr/>
            <p:nvPr/>
          </p:nvSpPr>
          <p:spPr>
            <a:xfrm rot="5400000">
              <a:off x="150752" y="3267071"/>
              <a:ext cx="82606" cy="384143"/>
            </a:xfrm>
            <a:custGeom>
              <a:avLst/>
              <a:gdLst/>
              <a:ahLst/>
              <a:cxnLst/>
              <a:rect l="l" t="t" r="r" b="b"/>
              <a:pathLst>
                <a:path w="250" h="3047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47"/>
                  </a:lnTo>
                  <a:lnTo>
                    <a:pt x="0" y="3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22"/>
            <p:cNvSpPr/>
            <p:nvPr/>
          </p:nvSpPr>
          <p:spPr>
            <a:xfrm rot="5400000">
              <a:off x="90741" y="2778574"/>
              <a:ext cx="82606" cy="264122"/>
            </a:xfrm>
            <a:custGeom>
              <a:avLst/>
              <a:gdLst/>
              <a:ahLst/>
              <a:cxnLst/>
              <a:rect l="l" t="t" r="r" b="b"/>
              <a:pathLst>
                <a:path w="250" h="209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095"/>
                  </a:lnTo>
                  <a:lnTo>
                    <a:pt x="0" y="2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22"/>
            <p:cNvSpPr/>
            <p:nvPr/>
          </p:nvSpPr>
          <p:spPr>
            <a:xfrm rot="5400000">
              <a:off x="32370" y="1466670"/>
              <a:ext cx="82606" cy="147379"/>
            </a:xfrm>
            <a:custGeom>
              <a:avLst/>
              <a:gdLst/>
              <a:ahLst/>
              <a:cxnLst/>
              <a:rect l="l" t="t" r="r" b="b"/>
              <a:pathLst>
                <a:path w="250" h="1169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9"/>
                  </a:lnTo>
                  <a:lnTo>
                    <a:pt x="0" y="1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22"/>
            <p:cNvSpPr/>
            <p:nvPr/>
          </p:nvSpPr>
          <p:spPr>
            <a:xfrm rot="5400000">
              <a:off x="32306" y="1877783"/>
              <a:ext cx="82606" cy="147253"/>
            </a:xfrm>
            <a:custGeom>
              <a:avLst/>
              <a:gdLst/>
              <a:ahLst/>
              <a:cxnLst/>
              <a:rect l="l" t="t" r="r" b="b"/>
              <a:pathLst>
                <a:path w="250" h="1168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8"/>
                  </a:lnTo>
                  <a:lnTo>
                    <a:pt x="0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22"/>
            <p:cNvSpPr/>
            <p:nvPr/>
          </p:nvSpPr>
          <p:spPr>
            <a:xfrm rot="5400000">
              <a:off x="97321" y="2360945"/>
              <a:ext cx="82937" cy="277612"/>
            </a:xfrm>
            <a:custGeom>
              <a:avLst/>
              <a:gdLst/>
              <a:ahLst/>
              <a:cxnLst/>
              <a:rect l="l" t="t" r="r" b="b"/>
              <a:pathLst>
                <a:path w="251" h="22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2202"/>
                  </a:lnTo>
                  <a:lnTo>
                    <a:pt x="0" y="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22"/>
            <p:cNvSpPr/>
            <p:nvPr/>
          </p:nvSpPr>
          <p:spPr>
            <a:xfrm rot="5400000">
              <a:off x="19447" y="3124122"/>
              <a:ext cx="82606" cy="121534"/>
            </a:xfrm>
            <a:custGeom>
              <a:avLst/>
              <a:gdLst/>
              <a:ahLst/>
              <a:cxnLst/>
              <a:rect l="l" t="t" r="r" b="b"/>
              <a:pathLst>
                <a:path w="250" h="96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964"/>
                  </a:lnTo>
                  <a:lnTo>
                    <a:pt x="0" y="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22"/>
            <p:cNvSpPr/>
            <p:nvPr/>
          </p:nvSpPr>
          <p:spPr>
            <a:xfrm rot="5400000">
              <a:off x="-10936" y="3839808"/>
              <a:ext cx="82606" cy="60767"/>
            </a:xfrm>
            <a:custGeom>
              <a:avLst/>
              <a:gdLst/>
              <a:ahLst/>
              <a:cxnLst/>
              <a:rect l="l" t="t" r="r" b="b"/>
              <a:pathLst>
                <a:path w="250" h="48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2"/>
                  </a:lnTo>
                  <a:lnTo>
                    <a:pt x="0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22"/>
            <p:cNvSpPr/>
            <p:nvPr/>
          </p:nvSpPr>
          <p:spPr>
            <a:xfrm rot="5400000">
              <a:off x="36404" y="3655341"/>
              <a:ext cx="82606" cy="155447"/>
            </a:xfrm>
            <a:custGeom>
              <a:avLst/>
              <a:gdLst/>
              <a:ahLst/>
              <a:cxnLst/>
              <a:rect l="l" t="t" r="r" b="b"/>
              <a:pathLst>
                <a:path w="250" h="123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233"/>
                  </a:lnTo>
                  <a:lnTo>
                    <a:pt x="0" y="1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22"/>
            <p:cNvSpPr/>
            <p:nvPr/>
          </p:nvSpPr>
          <p:spPr>
            <a:xfrm rot="5400000">
              <a:off x="23001" y="4354047"/>
              <a:ext cx="82937" cy="128972"/>
            </a:xfrm>
            <a:custGeom>
              <a:avLst/>
              <a:gdLst/>
              <a:ahLst/>
              <a:cxnLst/>
              <a:rect l="l" t="t" r="r" b="b"/>
              <a:pathLst>
                <a:path w="251" h="1023" extrusionOk="0">
                  <a:moveTo>
                    <a:pt x="0" y="0"/>
                  </a:moveTo>
                  <a:lnTo>
                    <a:pt x="251" y="0"/>
                  </a:lnTo>
                  <a:lnTo>
                    <a:pt x="251" y="1023"/>
                  </a:lnTo>
                  <a:lnTo>
                    <a:pt x="0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22"/>
            <p:cNvSpPr/>
            <p:nvPr/>
          </p:nvSpPr>
          <p:spPr>
            <a:xfrm rot="5400000">
              <a:off x="2995" y="4237257"/>
              <a:ext cx="82606" cy="88629"/>
            </a:xfrm>
            <a:custGeom>
              <a:avLst/>
              <a:gdLst/>
              <a:ahLst/>
              <a:cxnLst/>
              <a:rect l="l" t="t" r="r" b="b"/>
              <a:pathLst>
                <a:path w="250" h="70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703"/>
                  </a:lnTo>
                  <a:lnTo>
                    <a:pt x="0" y="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22"/>
            <p:cNvSpPr/>
            <p:nvPr/>
          </p:nvSpPr>
          <p:spPr>
            <a:xfrm rot="5400000">
              <a:off x="12324" y="4501851"/>
              <a:ext cx="82606" cy="107288"/>
            </a:xfrm>
            <a:custGeom>
              <a:avLst/>
              <a:gdLst/>
              <a:ahLst/>
              <a:cxnLst/>
              <a:rect l="l" t="t" r="r" b="b"/>
              <a:pathLst>
                <a:path w="250" h="851" extrusionOk="0">
                  <a:moveTo>
                    <a:pt x="0" y="0"/>
                  </a:moveTo>
                  <a:lnTo>
                    <a:pt x="250" y="0"/>
                  </a:lnTo>
                  <a:lnTo>
                    <a:pt x="250" y="851"/>
                  </a:lnTo>
                  <a:lnTo>
                    <a:pt x="0" y="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22"/>
            <p:cNvSpPr/>
            <p:nvPr/>
          </p:nvSpPr>
          <p:spPr>
            <a:xfrm rot="5400000">
              <a:off x="67418" y="4035708"/>
              <a:ext cx="82606" cy="217475"/>
            </a:xfrm>
            <a:custGeom>
              <a:avLst/>
              <a:gdLst/>
              <a:ahLst/>
              <a:cxnLst/>
              <a:rect l="l" t="t" r="r" b="b"/>
              <a:pathLst>
                <a:path w="250" h="172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725"/>
                  </a:lnTo>
                  <a:lnTo>
                    <a:pt x="0" y="1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22"/>
            <p:cNvSpPr/>
            <p:nvPr/>
          </p:nvSpPr>
          <p:spPr>
            <a:xfrm rot="5400000">
              <a:off x="46427" y="3234269"/>
              <a:ext cx="82606" cy="175493"/>
            </a:xfrm>
            <a:custGeom>
              <a:avLst/>
              <a:gdLst/>
              <a:ahLst/>
              <a:cxnLst/>
              <a:rect l="l" t="t" r="r" b="b"/>
              <a:pathLst>
                <a:path w="250" h="139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392"/>
                  </a:lnTo>
                  <a:lnTo>
                    <a:pt x="0" y="1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22"/>
            <p:cNvSpPr/>
            <p:nvPr/>
          </p:nvSpPr>
          <p:spPr>
            <a:xfrm rot="5400000">
              <a:off x="32370" y="2151973"/>
              <a:ext cx="82606" cy="147379"/>
            </a:xfrm>
            <a:custGeom>
              <a:avLst/>
              <a:gdLst/>
              <a:ahLst/>
              <a:cxnLst/>
              <a:rect l="l" t="t" r="r" b="b"/>
              <a:pathLst>
                <a:path w="250" h="1169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9"/>
                  </a:lnTo>
                  <a:lnTo>
                    <a:pt x="0" y="1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22"/>
            <p:cNvSpPr/>
            <p:nvPr/>
          </p:nvSpPr>
          <p:spPr>
            <a:xfrm rot="5400000">
              <a:off x="32306" y="1192479"/>
              <a:ext cx="82606" cy="147253"/>
            </a:xfrm>
            <a:custGeom>
              <a:avLst/>
              <a:gdLst/>
              <a:ahLst/>
              <a:cxnLst/>
              <a:rect l="l" t="t" r="r" b="b"/>
              <a:pathLst>
                <a:path w="250" h="1168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8"/>
                  </a:lnTo>
                  <a:lnTo>
                    <a:pt x="0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22"/>
            <p:cNvSpPr/>
            <p:nvPr/>
          </p:nvSpPr>
          <p:spPr>
            <a:xfrm rot="5400000">
              <a:off x="6777" y="943756"/>
              <a:ext cx="82606" cy="96193"/>
            </a:xfrm>
            <a:custGeom>
              <a:avLst/>
              <a:gdLst/>
              <a:ahLst/>
              <a:cxnLst/>
              <a:rect l="l" t="t" r="r" b="b"/>
              <a:pathLst>
                <a:path w="250" h="76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763"/>
                  </a:lnTo>
                  <a:lnTo>
                    <a:pt x="0" y="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22"/>
            <p:cNvSpPr/>
            <p:nvPr/>
          </p:nvSpPr>
          <p:spPr>
            <a:xfrm rot="5400000">
              <a:off x="6549" y="669730"/>
              <a:ext cx="82937" cy="96067"/>
            </a:xfrm>
            <a:custGeom>
              <a:avLst/>
              <a:gdLst/>
              <a:ahLst/>
              <a:cxnLst/>
              <a:rect l="l" t="t" r="r" b="b"/>
              <a:pathLst>
                <a:path w="251" h="76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762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22"/>
            <p:cNvSpPr/>
            <p:nvPr/>
          </p:nvSpPr>
          <p:spPr>
            <a:xfrm rot="5400000">
              <a:off x="38988" y="774417"/>
              <a:ext cx="82606" cy="160616"/>
            </a:xfrm>
            <a:custGeom>
              <a:avLst/>
              <a:gdLst/>
              <a:ahLst/>
              <a:cxnLst/>
              <a:rect l="l" t="t" r="r" b="b"/>
              <a:pathLst>
                <a:path w="250" h="127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274"/>
                  </a:lnTo>
                  <a:lnTo>
                    <a:pt x="0" y="1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22"/>
            <p:cNvSpPr/>
            <p:nvPr/>
          </p:nvSpPr>
          <p:spPr>
            <a:xfrm rot="5400000">
              <a:off x="-10747" y="1372660"/>
              <a:ext cx="82606" cy="61145"/>
            </a:xfrm>
            <a:custGeom>
              <a:avLst/>
              <a:gdLst/>
              <a:ahLst/>
              <a:cxnLst/>
              <a:rect l="l" t="t" r="r" b="b"/>
              <a:pathLst>
                <a:path w="250" h="48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22"/>
            <p:cNvSpPr/>
            <p:nvPr/>
          </p:nvSpPr>
          <p:spPr>
            <a:xfrm rot="5400000">
              <a:off x="-10912" y="1783875"/>
              <a:ext cx="82937" cy="61145"/>
            </a:xfrm>
            <a:custGeom>
              <a:avLst/>
              <a:gdLst/>
              <a:ahLst/>
              <a:cxnLst/>
              <a:rect l="l" t="t" r="r" b="b"/>
              <a:pathLst>
                <a:path w="251" h="48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22"/>
            <p:cNvSpPr/>
            <p:nvPr/>
          </p:nvSpPr>
          <p:spPr>
            <a:xfrm rot="5400000">
              <a:off x="-10747" y="2332216"/>
              <a:ext cx="82606" cy="61145"/>
            </a:xfrm>
            <a:custGeom>
              <a:avLst/>
              <a:gdLst/>
              <a:ahLst/>
              <a:cxnLst/>
              <a:rect l="l" t="t" r="r" b="b"/>
              <a:pathLst>
                <a:path w="250" h="48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22"/>
            <p:cNvSpPr/>
            <p:nvPr/>
          </p:nvSpPr>
          <p:spPr>
            <a:xfrm rot="5400000">
              <a:off x="73532" y="2932910"/>
              <a:ext cx="82606" cy="229704"/>
            </a:xfrm>
            <a:custGeom>
              <a:avLst/>
              <a:gdLst/>
              <a:ahLst/>
              <a:cxnLst/>
              <a:rect l="l" t="t" r="r" b="b"/>
              <a:pathLst>
                <a:path w="250" h="182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822"/>
                  </a:lnTo>
                  <a:lnTo>
                    <a:pt x="0" y="1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22"/>
            <p:cNvSpPr/>
            <p:nvPr/>
          </p:nvSpPr>
          <p:spPr>
            <a:xfrm rot="5400000">
              <a:off x="-22283" y="2754471"/>
              <a:ext cx="82606" cy="38074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22"/>
            <p:cNvSpPr/>
            <p:nvPr/>
          </p:nvSpPr>
          <p:spPr>
            <a:xfrm rot="5400000">
              <a:off x="-22448" y="3577067"/>
              <a:ext cx="82937" cy="38074"/>
            </a:xfrm>
            <a:custGeom>
              <a:avLst/>
              <a:gdLst/>
              <a:ahLst/>
              <a:cxnLst/>
              <a:rect l="l" t="t" r="r" b="b"/>
              <a:pathLst>
                <a:path w="251" h="3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22"/>
            <p:cNvSpPr/>
            <p:nvPr/>
          </p:nvSpPr>
          <p:spPr>
            <a:xfrm rot="5400000">
              <a:off x="-22283" y="3988282"/>
              <a:ext cx="82606" cy="38074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22"/>
            <p:cNvSpPr/>
            <p:nvPr/>
          </p:nvSpPr>
          <p:spPr>
            <a:xfrm rot="5400000">
              <a:off x="-26065" y="1113724"/>
              <a:ext cx="82606" cy="3051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42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2100" rIns="90000" bIns="42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22"/>
            <p:cNvSpPr/>
            <p:nvPr/>
          </p:nvSpPr>
          <p:spPr>
            <a:xfrm rot="5400000">
              <a:off x="78071" y="461412"/>
              <a:ext cx="82606" cy="238781"/>
            </a:xfrm>
            <a:custGeom>
              <a:avLst/>
              <a:gdLst/>
              <a:ahLst/>
              <a:cxnLst/>
              <a:rect l="l" t="t" r="r" b="b"/>
              <a:pathLst>
                <a:path w="250" h="189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894"/>
                  </a:lnTo>
                  <a:lnTo>
                    <a:pt x="0" y="1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2" name="Google Shape;2372;p22"/>
          <p:cNvGrpSpPr/>
          <p:nvPr/>
        </p:nvGrpSpPr>
        <p:grpSpPr>
          <a:xfrm>
            <a:off x="-12" y="539500"/>
            <a:ext cx="499460" cy="4057299"/>
            <a:chOff x="-17" y="539499"/>
            <a:chExt cx="453231" cy="4057299"/>
          </a:xfrm>
        </p:grpSpPr>
        <p:sp>
          <p:nvSpPr>
            <p:cNvPr id="2373" name="Google Shape;2373;p22"/>
            <p:cNvSpPr/>
            <p:nvPr/>
          </p:nvSpPr>
          <p:spPr>
            <a:xfrm rot="5400000">
              <a:off x="53069" y="1582766"/>
              <a:ext cx="82937" cy="189109"/>
            </a:xfrm>
            <a:custGeom>
              <a:avLst/>
              <a:gdLst/>
              <a:ahLst/>
              <a:cxnLst/>
              <a:rect l="l" t="t" r="r" b="b"/>
              <a:pathLst>
                <a:path w="251" h="1500" extrusionOk="0">
                  <a:moveTo>
                    <a:pt x="0" y="0"/>
                  </a:moveTo>
                  <a:lnTo>
                    <a:pt x="251" y="0"/>
                  </a:lnTo>
                  <a:lnTo>
                    <a:pt x="251" y="1500"/>
                  </a:lnTo>
                  <a:lnTo>
                    <a:pt x="0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22"/>
            <p:cNvSpPr/>
            <p:nvPr/>
          </p:nvSpPr>
          <p:spPr>
            <a:xfrm rot="5400000">
              <a:off x="127680" y="1919535"/>
              <a:ext cx="82606" cy="338000"/>
            </a:xfrm>
            <a:custGeom>
              <a:avLst/>
              <a:gdLst/>
              <a:ahLst/>
              <a:cxnLst/>
              <a:rect l="l" t="t" r="r" b="b"/>
              <a:pathLst>
                <a:path w="250" h="2681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681"/>
                  </a:lnTo>
                  <a:lnTo>
                    <a:pt x="0" y="2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22"/>
            <p:cNvSpPr/>
            <p:nvPr/>
          </p:nvSpPr>
          <p:spPr>
            <a:xfrm rot="5400000">
              <a:off x="185130" y="2409932"/>
              <a:ext cx="82937" cy="453231"/>
            </a:xfrm>
            <a:custGeom>
              <a:avLst/>
              <a:gdLst/>
              <a:ahLst/>
              <a:cxnLst/>
              <a:rect l="l" t="t" r="r" b="b"/>
              <a:pathLst>
                <a:path w="251" h="359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595"/>
                  </a:lnTo>
                  <a:lnTo>
                    <a:pt x="0" y="3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22"/>
            <p:cNvSpPr/>
            <p:nvPr/>
          </p:nvSpPr>
          <p:spPr>
            <a:xfrm rot="5400000">
              <a:off x="150752" y="3267071"/>
              <a:ext cx="82606" cy="384143"/>
            </a:xfrm>
            <a:custGeom>
              <a:avLst/>
              <a:gdLst/>
              <a:ahLst/>
              <a:cxnLst/>
              <a:rect l="l" t="t" r="r" b="b"/>
              <a:pathLst>
                <a:path w="250" h="3047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47"/>
                  </a:lnTo>
                  <a:lnTo>
                    <a:pt x="0" y="3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22"/>
            <p:cNvSpPr/>
            <p:nvPr/>
          </p:nvSpPr>
          <p:spPr>
            <a:xfrm rot="5400000">
              <a:off x="90741" y="2778574"/>
              <a:ext cx="82606" cy="264122"/>
            </a:xfrm>
            <a:custGeom>
              <a:avLst/>
              <a:gdLst/>
              <a:ahLst/>
              <a:cxnLst/>
              <a:rect l="l" t="t" r="r" b="b"/>
              <a:pathLst>
                <a:path w="250" h="209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095"/>
                  </a:lnTo>
                  <a:lnTo>
                    <a:pt x="0" y="2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22"/>
            <p:cNvSpPr/>
            <p:nvPr/>
          </p:nvSpPr>
          <p:spPr>
            <a:xfrm rot="5400000">
              <a:off x="32370" y="1466670"/>
              <a:ext cx="82606" cy="147379"/>
            </a:xfrm>
            <a:custGeom>
              <a:avLst/>
              <a:gdLst/>
              <a:ahLst/>
              <a:cxnLst/>
              <a:rect l="l" t="t" r="r" b="b"/>
              <a:pathLst>
                <a:path w="250" h="1169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9"/>
                  </a:lnTo>
                  <a:lnTo>
                    <a:pt x="0" y="1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22"/>
            <p:cNvSpPr/>
            <p:nvPr/>
          </p:nvSpPr>
          <p:spPr>
            <a:xfrm rot="5400000">
              <a:off x="32306" y="1877783"/>
              <a:ext cx="82606" cy="147253"/>
            </a:xfrm>
            <a:custGeom>
              <a:avLst/>
              <a:gdLst/>
              <a:ahLst/>
              <a:cxnLst/>
              <a:rect l="l" t="t" r="r" b="b"/>
              <a:pathLst>
                <a:path w="250" h="1168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8"/>
                  </a:lnTo>
                  <a:lnTo>
                    <a:pt x="0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22"/>
            <p:cNvSpPr/>
            <p:nvPr/>
          </p:nvSpPr>
          <p:spPr>
            <a:xfrm rot="5400000">
              <a:off x="97321" y="2360945"/>
              <a:ext cx="82937" cy="277612"/>
            </a:xfrm>
            <a:custGeom>
              <a:avLst/>
              <a:gdLst/>
              <a:ahLst/>
              <a:cxnLst/>
              <a:rect l="l" t="t" r="r" b="b"/>
              <a:pathLst>
                <a:path w="251" h="22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2202"/>
                  </a:lnTo>
                  <a:lnTo>
                    <a:pt x="0" y="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22"/>
            <p:cNvSpPr/>
            <p:nvPr/>
          </p:nvSpPr>
          <p:spPr>
            <a:xfrm rot="5400000">
              <a:off x="19447" y="3124122"/>
              <a:ext cx="82606" cy="121534"/>
            </a:xfrm>
            <a:custGeom>
              <a:avLst/>
              <a:gdLst/>
              <a:ahLst/>
              <a:cxnLst/>
              <a:rect l="l" t="t" r="r" b="b"/>
              <a:pathLst>
                <a:path w="250" h="96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964"/>
                  </a:lnTo>
                  <a:lnTo>
                    <a:pt x="0" y="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22"/>
            <p:cNvSpPr/>
            <p:nvPr/>
          </p:nvSpPr>
          <p:spPr>
            <a:xfrm rot="5400000">
              <a:off x="-10936" y="3839808"/>
              <a:ext cx="82606" cy="60767"/>
            </a:xfrm>
            <a:custGeom>
              <a:avLst/>
              <a:gdLst/>
              <a:ahLst/>
              <a:cxnLst/>
              <a:rect l="l" t="t" r="r" b="b"/>
              <a:pathLst>
                <a:path w="250" h="48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2"/>
                  </a:lnTo>
                  <a:lnTo>
                    <a:pt x="0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22"/>
            <p:cNvSpPr/>
            <p:nvPr/>
          </p:nvSpPr>
          <p:spPr>
            <a:xfrm rot="5400000">
              <a:off x="36404" y="3655341"/>
              <a:ext cx="82606" cy="155447"/>
            </a:xfrm>
            <a:custGeom>
              <a:avLst/>
              <a:gdLst/>
              <a:ahLst/>
              <a:cxnLst/>
              <a:rect l="l" t="t" r="r" b="b"/>
              <a:pathLst>
                <a:path w="250" h="123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233"/>
                  </a:lnTo>
                  <a:lnTo>
                    <a:pt x="0" y="1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22"/>
            <p:cNvSpPr/>
            <p:nvPr/>
          </p:nvSpPr>
          <p:spPr>
            <a:xfrm rot="5400000">
              <a:off x="23001" y="4354047"/>
              <a:ext cx="82937" cy="128972"/>
            </a:xfrm>
            <a:custGeom>
              <a:avLst/>
              <a:gdLst/>
              <a:ahLst/>
              <a:cxnLst/>
              <a:rect l="l" t="t" r="r" b="b"/>
              <a:pathLst>
                <a:path w="251" h="1023" extrusionOk="0">
                  <a:moveTo>
                    <a:pt x="0" y="0"/>
                  </a:moveTo>
                  <a:lnTo>
                    <a:pt x="251" y="0"/>
                  </a:lnTo>
                  <a:lnTo>
                    <a:pt x="251" y="1023"/>
                  </a:lnTo>
                  <a:lnTo>
                    <a:pt x="0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22"/>
            <p:cNvSpPr/>
            <p:nvPr/>
          </p:nvSpPr>
          <p:spPr>
            <a:xfrm rot="5400000">
              <a:off x="2995" y="4237257"/>
              <a:ext cx="82606" cy="88629"/>
            </a:xfrm>
            <a:custGeom>
              <a:avLst/>
              <a:gdLst/>
              <a:ahLst/>
              <a:cxnLst/>
              <a:rect l="l" t="t" r="r" b="b"/>
              <a:pathLst>
                <a:path w="250" h="70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703"/>
                  </a:lnTo>
                  <a:lnTo>
                    <a:pt x="0" y="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22"/>
            <p:cNvSpPr/>
            <p:nvPr/>
          </p:nvSpPr>
          <p:spPr>
            <a:xfrm rot="5400000">
              <a:off x="12324" y="4501851"/>
              <a:ext cx="82606" cy="107288"/>
            </a:xfrm>
            <a:custGeom>
              <a:avLst/>
              <a:gdLst/>
              <a:ahLst/>
              <a:cxnLst/>
              <a:rect l="l" t="t" r="r" b="b"/>
              <a:pathLst>
                <a:path w="250" h="851" extrusionOk="0">
                  <a:moveTo>
                    <a:pt x="0" y="0"/>
                  </a:moveTo>
                  <a:lnTo>
                    <a:pt x="250" y="0"/>
                  </a:lnTo>
                  <a:lnTo>
                    <a:pt x="250" y="851"/>
                  </a:lnTo>
                  <a:lnTo>
                    <a:pt x="0" y="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22"/>
            <p:cNvSpPr/>
            <p:nvPr/>
          </p:nvSpPr>
          <p:spPr>
            <a:xfrm rot="5400000">
              <a:off x="67418" y="4035708"/>
              <a:ext cx="82606" cy="217475"/>
            </a:xfrm>
            <a:custGeom>
              <a:avLst/>
              <a:gdLst/>
              <a:ahLst/>
              <a:cxnLst/>
              <a:rect l="l" t="t" r="r" b="b"/>
              <a:pathLst>
                <a:path w="250" h="172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725"/>
                  </a:lnTo>
                  <a:lnTo>
                    <a:pt x="0" y="1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22"/>
            <p:cNvSpPr/>
            <p:nvPr/>
          </p:nvSpPr>
          <p:spPr>
            <a:xfrm rot="5400000">
              <a:off x="46427" y="3234269"/>
              <a:ext cx="82606" cy="175493"/>
            </a:xfrm>
            <a:custGeom>
              <a:avLst/>
              <a:gdLst/>
              <a:ahLst/>
              <a:cxnLst/>
              <a:rect l="l" t="t" r="r" b="b"/>
              <a:pathLst>
                <a:path w="250" h="139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392"/>
                  </a:lnTo>
                  <a:lnTo>
                    <a:pt x="0" y="1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22"/>
            <p:cNvSpPr/>
            <p:nvPr/>
          </p:nvSpPr>
          <p:spPr>
            <a:xfrm rot="5400000">
              <a:off x="32370" y="2151973"/>
              <a:ext cx="82606" cy="147379"/>
            </a:xfrm>
            <a:custGeom>
              <a:avLst/>
              <a:gdLst/>
              <a:ahLst/>
              <a:cxnLst/>
              <a:rect l="l" t="t" r="r" b="b"/>
              <a:pathLst>
                <a:path w="250" h="1169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9"/>
                  </a:lnTo>
                  <a:lnTo>
                    <a:pt x="0" y="1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22"/>
            <p:cNvSpPr/>
            <p:nvPr/>
          </p:nvSpPr>
          <p:spPr>
            <a:xfrm rot="5400000">
              <a:off x="32306" y="1192479"/>
              <a:ext cx="82606" cy="147253"/>
            </a:xfrm>
            <a:custGeom>
              <a:avLst/>
              <a:gdLst/>
              <a:ahLst/>
              <a:cxnLst/>
              <a:rect l="l" t="t" r="r" b="b"/>
              <a:pathLst>
                <a:path w="250" h="1168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8"/>
                  </a:lnTo>
                  <a:lnTo>
                    <a:pt x="0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22"/>
            <p:cNvSpPr/>
            <p:nvPr/>
          </p:nvSpPr>
          <p:spPr>
            <a:xfrm rot="5400000">
              <a:off x="6777" y="943756"/>
              <a:ext cx="82606" cy="96193"/>
            </a:xfrm>
            <a:custGeom>
              <a:avLst/>
              <a:gdLst/>
              <a:ahLst/>
              <a:cxnLst/>
              <a:rect l="l" t="t" r="r" b="b"/>
              <a:pathLst>
                <a:path w="250" h="76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763"/>
                  </a:lnTo>
                  <a:lnTo>
                    <a:pt x="0" y="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22"/>
            <p:cNvSpPr/>
            <p:nvPr/>
          </p:nvSpPr>
          <p:spPr>
            <a:xfrm rot="5400000">
              <a:off x="6549" y="669730"/>
              <a:ext cx="82937" cy="96067"/>
            </a:xfrm>
            <a:custGeom>
              <a:avLst/>
              <a:gdLst/>
              <a:ahLst/>
              <a:cxnLst/>
              <a:rect l="l" t="t" r="r" b="b"/>
              <a:pathLst>
                <a:path w="251" h="76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762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22"/>
            <p:cNvSpPr/>
            <p:nvPr/>
          </p:nvSpPr>
          <p:spPr>
            <a:xfrm rot="5400000">
              <a:off x="38988" y="774417"/>
              <a:ext cx="82606" cy="160616"/>
            </a:xfrm>
            <a:custGeom>
              <a:avLst/>
              <a:gdLst/>
              <a:ahLst/>
              <a:cxnLst/>
              <a:rect l="l" t="t" r="r" b="b"/>
              <a:pathLst>
                <a:path w="250" h="127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274"/>
                  </a:lnTo>
                  <a:lnTo>
                    <a:pt x="0" y="1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22"/>
            <p:cNvSpPr/>
            <p:nvPr/>
          </p:nvSpPr>
          <p:spPr>
            <a:xfrm rot="5400000">
              <a:off x="-10747" y="1372660"/>
              <a:ext cx="82606" cy="61145"/>
            </a:xfrm>
            <a:custGeom>
              <a:avLst/>
              <a:gdLst/>
              <a:ahLst/>
              <a:cxnLst/>
              <a:rect l="l" t="t" r="r" b="b"/>
              <a:pathLst>
                <a:path w="250" h="48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22"/>
            <p:cNvSpPr/>
            <p:nvPr/>
          </p:nvSpPr>
          <p:spPr>
            <a:xfrm rot="5400000">
              <a:off x="-10912" y="1783875"/>
              <a:ext cx="82937" cy="61145"/>
            </a:xfrm>
            <a:custGeom>
              <a:avLst/>
              <a:gdLst/>
              <a:ahLst/>
              <a:cxnLst/>
              <a:rect l="l" t="t" r="r" b="b"/>
              <a:pathLst>
                <a:path w="251" h="48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22"/>
            <p:cNvSpPr/>
            <p:nvPr/>
          </p:nvSpPr>
          <p:spPr>
            <a:xfrm rot="5400000">
              <a:off x="-10747" y="2332216"/>
              <a:ext cx="82606" cy="61145"/>
            </a:xfrm>
            <a:custGeom>
              <a:avLst/>
              <a:gdLst/>
              <a:ahLst/>
              <a:cxnLst/>
              <a:rect l="l" t="t" r="r" b="b"/>
              <a:pathLst>
                <a:path w="250" h="48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22"/>
            <p:cNvSpPr/>
            <p:nvPr/>
          </p:nvSpPr>
          <p:spPr>
            <a:xfrm rot="5400000">
              <a:off x="73532" y="2932910"/>
              <a:ext cx="82606" cy="229704"/>
            </a:xfrm>
            <a:custGeom>
              <a:avLst/>
              <a:gdLst/>
              <a:ahLst/>
              <a:cxnLst/>
              <a:rect l="l" t="t" r="r" b="b"/>
              <a:pathLst>
                <a:path w="250" h="182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822"/>
                  </a:lnTo>
                  <a:lnTo>
                    <a:pt x="0" y="1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22"/>
            <p:cNvSpPr/>
            <p:nvPr/>
          </p:nvSpPr>
          <p:spPr>
            <a:xfrm rot="5400000">
              <a:off x="-22283" y="2754471"/>
              <a:ext cx="82606" cy="38074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22"/>
            <p:cNvSpPr/>
            <p:nvPr/>
          </p:nvSpPr>
          <p:spPr>
            <a:xfrm rot="5400000">
              <a:off x="-22448" y="3577067"/>
              <a:ext cx="82937" cy="38074"/>
            </a:xfrm>
            <a:custGeom>
              <a:avLst/>
              <a:gdLst/>
              <a:ahLst/>
              <a:cxnLst/>
              <a:rect l="l" t="t" r="r" b="b"/>
              <a:pathLst>
                <a:path w="251" h="3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22"/>
            <p:cNvSpPr/>
            <p:nvPr/>
          </p:nvSpPr>
          <p:spPr>
            <a:xfrm rot="5400000">
              <a:off x="-22283" y="3988282"/>
              <a:ext cx="82606" cy="38074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22"/>
            <p:cNvSpPr/>
            <p:nvPr/>
          </p:nvSpPr>
          <p:spPr>
            <a:xfrm rot="5400000">
              <a:off x="-26065" y="1113724"/>
              <a:ext cx="82606" cy="3051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42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2100" rIns="90000" bIns="42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22"/>
            <p:cNvSpPr/>
            <p:nvPr/>
          </p:nvSpPr>
          <p:spPr>
            <a:xfrm rot="5400000">
              <a:off x="78071" y="461412"/>
              <a:ext cx="82606" cy="238781"/>
            </a:xfrm>
            <a:custGeom>
              <a:avLst/>
              <a:gdLst/>
              <a:ahLst/>
              <a:cxnLst/>
              <a:rect l="l" t="t" r="r" b="b"/>
              <a:pathLst>
                <a:path w="250" h="189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894"/>
                  </a:lnTo>
                  <a:lnTo>
                    <a:pt x="0" y="1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22"/>
          <p:cNvGrpSpPr/>
          <p:nvPr/>
        </p:nvGrpSpPr>
        <p:grpSpPr>
          <a:xfrm flipH="1">
            <a:off x="8430796" y="543100"/>
            <a:ext cx="713204" cy="4057299"/>
            <a:chOff x="-17" y="539499"/>
            <a:chExt cx="453231" cy="4057299"/>
          </a:xfrm>
        </p:grpSpPr>
        <p:sp>
          <p:nvSpPr>
            <p:cNvPr id="2404" name="Google Shape;2404;p22"/>
            <p:cNvSpPr/>
            <p:nvPr/>
          </p:nvSpPr>
          <p:spPr>
            <a:xfrm rot="5400000">
              <a:off x="53069" y="1582766"/>
              <a:ext cx="82937" cy="189109"/>
            </a:xfrm>
            <a:custGeom>
              <a:avLst/>
              <a:gdLst/>
              <a:ahLst/>
              <a:cxnLst/>
              <a:rect l="l" t="t" r="r" b="b"/>
              <a:pathLst>
                <a:path w="251" h="1500" extrusionOk="0">
                  <a:moveTo>
                    <a:pt x="0" y="0"/>
                  </a:moveTo>
                  <a:lnTo>
                    <a:pt x="251" y="0"/>
                  </a:lnTo>
                  <a:lnTo>
                    <a:pt x="251" y="1500"/>
                  </a:lnTo>
                  <a:lnTo>
                    <a:pt x="0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22"/>
            <p:cNvSpPr/>
            <p:nvPr/>
          </p:nvSpPr>
          <p:spPr>
            <a:xfrm rot="5400000">
              <a:off x="127680" y="1919535"/>
              <a:ext cx="82606" cy="338000"/>
            </a:xfrm>
            <a:custGeom>
              <a:avLst/>
              <a:gdLst/>
              <a:ahLst/>
              <a:cxnLst/>
              <a:rect l="l" t="t" r="r" b="b"/>
              <a:pathLst>
                <a:path w="250" h="2681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681"/>
                  </a:lnTo>
                  <a:lnTo>
                    <a:pt x="0" y="2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22"/>
            <p:cNvSpPr/>
            <p:nvPr/>
          </p:nvSpPr>
          <p:spPr>
            <a:xfrm rot="5400000">
              <a:off x="185130" y="2409932"/>
              <a:ext cx="82937" cy="453231"/>
            </a:xfrm>
            <a:custGeom>
              <a:avLst/>
              <a:gdLst/>
              <a:ahLst/>
              <a:cxnLst/>
              <a:rect l="l" t="t" r="r" b="b"/>
              <a:pathLst>
                <a:path w="251" h="359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595"/>
                  </a:lnTo>
                  <a:lnTo>
                    <a:pt x="0" y="3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22"/>
            <p:cNvSpPr/>
            <p:nvPr/>
          </p:nvSpPr>
          <p:spPr>
            <a:xfrm rot="5400000">
              <a:off x="150752" y="3267071"/>
              <a:ext cx="82606" cy="384143"/>
            </a:xfrm>
            <a:custGeom>
              <a:avLst/>
              <a:gdLst/>
              <a:ahLst/>
              <a:cxnLst/>
              <a:rect l="l" t="t" r="r" b="b"/>
              <a:pathLst>
                <a:path w="250" h="3047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47"/>
                  </a:lnTo>
                  <a:lnTo>
                    <a:pt x="0" y="3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22"/>
            <p:cNvSpPr/>
            <p:nvPr/>
          </p:nvSpPr>
          <p:spPr>
            <a:xfrm rot="5400000">
              <a:off x="90741" y="2778574"/>
              <a:ext cx="82606" cy="264122"/>
            </a:xfrm>
            <a:custGeom>
              <a:avLst/>
              <a:gdLst/>
              <a:ahLst/>
              <a:cxnLst/>
              <a:rect l="l" t="t" r="r" b="b"/>
              <a:pathLst>
                <a:path w="250" h="209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095"/>
                  </a:lnTo>
                  <a:lnTo>
                    <a:pt x="0" y="2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22"/>
            <p:cNvSpPr/>
            <p:nvPr/>
          </p:nvSpPr>
          <p:spPr>
            <a:xfrm rot="5400000">
              <a:off x="32370" y="1466670"/>
              <a:ext cx="82606" cy="147379"/>
            </a:xfrm>
            <a:custGeom>
              <a:avLst/>
              <a:gdLst/>
              <a:ahLst/>
              <a:cxnLst/>
              <a:rect l="l" t="t" r="r" b="b"/>
              <a:pathLst>
                <a:path w="250" h="1169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9"/>
                  </a:lnTo>
                  <a:lnTo>
                    <a:pt x="0" y="1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22"/>
            <p:cNvSpPr/>
            <p:nvPr/>
          </p:nvSpPr>
          <p:spPr>
            <a:xfrm rot="5400000">
              <a:off x="32306" y="1877783"/>
              <a:ext cx="82606" cy="147253"/>
            </a:xfrm>
            <a:custGeom>
              <a:avLst/>
              <a:gdLst/>
              <a:ahLst/>
              <a:cxnLst/>
              <a:rect l="l" t="t" r="r" b="b"/>
              <a:pathLst>
                <a:path w="250" h="1168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8"/>
                  </a:lnTo>
                  <a:lnTo>
                    <a:pt x="0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22"/>
            <p:cNvSpPr/>
            <p:nvPr/>
          </p:nvSpPr>
          <p:spPr>
            <a:xfrm rot="5400000">
              <a:off x="97321" y="2360945"/>
              <a:ext cx="82937" cy="277612"/>
            </a:xfrm>
            <a:custGeom>
              <a:avLst/>
              <a:gdLst/>
              <a:ahLst/>
              <a:cxnLst/>
              <a:rect l="l" t="t" r="r" b="b"/>
              <a:pathLst>
                <a:path w="251" h="22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2202"/>
                  </a:lnTo>
                  <a:lnTo>
                    <a:pt x="0" y="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22"/>
            <p:cNvSpPr/>
            <p:nvPr/>
          </p:nvSpPr>
          <p:spPr>
            <a:xfrm rot="5400000">
              <a:off x="19447" y="3124122"/>
              <a:ext cx="82606" cy="121534"/>
            </a:xfrm>
            <a:custGeom>
              <a:avLst/>
              <a:gdLst/>
              <a:ahLst/>
              <a:cxnLst/>
              <a:rect l="l" t="t" r="r" b="b"/>
              <a:pathLst>
                <a:path w="250" h="96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964"/>
                  </a:lnTo>
                  <a:lnTo>
                    <a:pt x="0" y="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22"/>
            <p:cNvSpPr/>
            <p:nvPr/>
          </p:nvSpPr>
          <p:spPr>
            <a:xfrm rot="5400000">
              <a:off x="-10936" y="3839808"/>
              <a:ext cx="82606" cy="60767"/>
            </a:xfrm>
            <a:custGeom>
              <a:avLst/>
              <a:gdLst/>
              <a:ahLst/>
              <a:cxnLst/>
              <a:rect l="l" t="t" r="r" b="b"/>
              <a:pathLst>
                <a:path w="250" h="48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2"/>
                  </a:lnTo>
                  <a:lnTo>
                    <a:pt x="0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22"/>
            <p:cNvSpPr/>
            <p:nvPr/>
          </p:nvSpPr>
          <p:spPr>
            <a:xfrm rot="5400000">
              <a:off x="36404" y="3655341"/>
              <a:ext cx="82606" cy="155447"/>
            </a:xfrm>
            <a:custGeom>
              <a:avLst/>
              <a:gdLst/>
              <a:ahLst/>
              <a:cxnLst/>
              <a:rect l="l" t="t" r="r" b="b"/>
              <a:pathLst>
                <a:path w="250" h="123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233"/>
                  </a:lnTo>
                  <a:lnTo>
                    <a:pt x="0" y="1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22"/>
            <p:cNvSpPr/>
            <p:nvPr/>
          </p:nvSpPr>
          <p:spPr>
            <a:xfrm rot="5400000">
              <a:off x="23001" y="4354047"/>
              <a:ext cx="82937" cy="128972"/>
            </a:xfrm>
            <a:custGeom>
              <a:avLst/>
              <a:gdLst/>
              <a:ahLst/>
              <a:cxnLst/>
              <a:rect l="l" t="t" r="r" b="b"/>
              <a:pathLst>
                <a:path w="251" h="1023" extrusionOk="0">
                  <a:moveTo>
                    <a:pt x="0" y="0"/>
                  </a:moveTo>
                  <a:lnTo>
                    <a:pt x="251" y="0"/>
                  </a:lnTo>
                  <a:lnTo>
                    <a:pt x="251" y="1023"/>
                  </a:lnTo>
                  <a:lnTo>
                    <a:pt x="0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22"/>
            <p:cNvSpPr/>
            <p:nvPr/>
          </p:nvSpPr>
          <p:spPr>
            <a:xfrm rot="5400000">
              <a:off x="2995" y="4237257"/>
              <a:ext cx="82606" cy="88629"/>
            </a:xfrm>
            <a:custGeom>
              <a:avLst/>
              <a:gdLst/>
              <a:ahLst/>
              <a:cxnLst/>
              <a:rect l="l" t="t" r="r" b="b"/>
              <a:pathLst>
                <a:path w="250" h="70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703"/>
                  </a:lnTo>
                  <a:lnTo>
                    <a:pt x="0" y="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22"/>
            <p:cNvSpPr/>
            <p:nvPr/>
          </p:nvSpPr>
          <p:spPr>
            <a:xfrm rot="5400000">
              <a:off x="12324" y="4501851"/>
              <a:ext cx="82606" cy="107288"/>
            </a:xfrm>
            <a:custGeom>
              <a:avLst/>
              <a:gdLst/>
              <a:ahLst/>
              <a:cxnLst/>
              <a:rect l="l" t="t" r="r" b="b"/>
              <a:pathLst>
                <a:path w="250" h="851" extrusionOk="0">
                  <a:moveTo>
                    <a:pt x="0" y="0"/>
                  </a:moveTo>
                  <a:lnTo>
                    <a:pt x="250" y="0"/>
                  </a:lnTo>
                  <a:lnTo>
                    <a:pt x="250" y="851"/>
                  </a:lnTo>
                  <a:lnTo>
                    <a:pt x="0" y="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22"/>
            <p:cNvSpPr/>
            <p:nvPr/>
          </p:nvSpPr>
          <p:spPr>
            <a:xfrm rot="5400000">
              <a:off x="67418" y="4035708"/>
              <a:ext cx="82606" cy="217475"/>
            </a:xfrm>
            <a:custGeom>
              <a:avLst/>
              <a:gdLst/>
              <a:ahLst/>
              <a:cxnLst/>
              <a:rect l="l" t="t" r="r" b="b"/>
              <a:pathLst>
                <a:path w="250" h="172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725"/>
                  </a:lnTo>
                  <a:lnTo>
                    <a:pt x="0" y="1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22"/>
            <p:cNvSpPr/>
            <p:nvPr/>
          </p:nvSpPr>
          <p:spPr>
            <a:xfrm rot="5400000">
              <a:off x="46427" y="3234269"/>
              <a:ext cx="82606" cy="175493"/>
            </a:xfrm>
            <a:custGeom>
              <a:avLst/>
              <a:gdLst/>
              <a:ahLst/>
              <a:cxnLst/>
              <a:rect l="l" t="t" r="r" b="b"/>
              <a:pathLst>
                <a:path w="250" h="139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392"/>
                  </a:lnTo>
                  <a:lnTo>
                    <a:pt x="0" y="1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22"/>
            <p:cNvSpPr/>
            <p:nvPr/>
          </p:nvSpPr>
          <p:spPr>
            <a:xfrm rot="5400000">
              <a:off x="32370" y="2151973"/>
              <a:ext cx="82606" cy="147379"/>
            </a:xfrm>
            <a:custGeom>
              <a:avLst/>
              <a:gdLst/>
              <a:ahLst/>
              <a:cxnLst/>
              <a:rect l="l" t="t" r="r" b="b"/>
              <a:pathLst>
                <a:path w="250" h="1169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9"/>
                  </a:lnTo>
                  <a:lnTo>
                    <a:pt x="0" y="1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22"/>
            <p:cNvSpPr/>
            <p:nvPr/>
          </p:nvSpPr>
          <p:spPr>
            <a:xfrm rot="5400000">
              <a:off x="32306" y="1192479"/>
              <a:ext cx="82606" cy="147253"/>
            </a:xfrm>
            <a:custGeom>
              <a:avLst/>
              <a:gdLst/>
              <a:ahLst/>
              <a:cxnLst/>
              <a:rect l="l" t="t" r="r" b="b"/>
              <a:pathLst>
                <a:path w="250" h="1168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8"/>
                  </a:lnTo>
                  <a:lnTo>
                    <a:pt x="0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22"/>
            <p:cNvSpPr/>
            <p:nvPr/>
          </p:nvSpPr>
          <p:spPr>
            <a:xfrm rot="5400000">
              <a:off x="6777" y="943756"/>
              <a:ext cx="82606" cy="96193"/>
            </a:xfrm>
            <a:custGeom>
              <a:avLst/>
              <a:gdLst/>
              <a:ahLst/>
              <a:cxnLst/>
              <a:rect l="l" t="t" r="r" b="b"/>
              <a:pathLst>
                <a:path w="250" h="76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763"/>
                  </a:lnTo>
                  <a:lnTo>
                    <a:pt x="0" y="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22"/>
            <p:cNvSpPr/>
            <p:nvPr/>
          </p:nvSpPr>
          <p:spPr>
            <a:xfrm rot="5400000">
              <a:off x="6549" y="669730"/>
              <a:ext cx="82937" cy="96067"/>
            </a:xfrm>
            <a:custGeom>
              <a:avLst/>
              <a:gdLst/>
              <a:ahLst/>
              <a:cxnLst/>
              <a:rect l="l" t="t" r="r" b="b"/>
              <a:pathLst>
                <a:path w="251" h="76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762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22"/>
            <p:cNvSpPr/>
            <p:nvPr/>
          </p:nvSpPr>
          <p:spPr>
            <a:xfrm rot="5400000">
              <a:off x="38988" y="774417"/>
              <a:ext cx="82606" cy="160616"/>
            </a:xfrm>
            <a:custGeom>
              <a:avLst/>
              <a:gdLst/>
              <a:ahLst/>
              <a:cxnLst/>
              <a:rect l="l" t="t" r="r" b="b"/>
              <a:pathLst>
                <a:path w="250" h="127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274"/>
                  </a:lnTo>
                  <a:lnTo>
                    <a:pt x="0" y="1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22"/>
            <p:cNvSpPr/>
            <p:nvPr/>
          </p:nvSpPr>
          <p:spPr>
            <a:xfrm rot="5400000">
              <a:off x="-10747" y="1372660"/>
              <a:ext cx="82606" cy="61145"/>
            </a:xfrm>
            <a:custGeom>
              <a:avLst/>
              <a:gdLst/>
              <a:ahLst/>
              <a:cxnLst/>
              <a:rect l="l" t="t" r="r" b="b"/>
              <a:pathLst>
                <a:path w="250" h="48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22"/>
            <p:cNvSpPr/>
            <p:nvPr/>
          </p:nvSpPr>
          <p:spPr>
            <a:xfrm rot="5400000">
              <a:off x="-10912" y="1783875"/>
              <a:ext cx="82937" cy="61145"/>
            </a:xfrm>
            <a:custGeom>
              <a:avLst/>
              <a:gdLst/>
              <a:ahLst/>
              <a:cxnLst/>
              <a:rect l="l" t="t" r="r" b="b"/>
              <a:pathLst>
                <a:path w="251" h="48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22"/>
            <p:cNvSpPr/>
            <p:nvPr/>
          </p:nvSpPr>
          <p:spPr>
            <a:xfrm rot="5400000">
              <a:off x="-10747" y="2332216"/>
              <a:ext cx="82606" cy="61145"/>
            </a:xfrm>
            <a:custGeom>
              <a:avLst/>
              <a:gdLst/>
              <a:ahLst/>
              <a:cxnLst/>
              <a:rect l="l" t="t" r="r" b="b"/>
              <a:pathLst>
                <a:path w="250" h="48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22"/>
            <p:cNvSpPr/>
            <p:nvPr/>
          </p:nvSpPr>
          <p:spPr>
            <a:xfrm rot="5400000">
              <a:off x="73532" y="2932910"/>
              <a:ext cx="82606" cy="229704"/>
            </a:xfrm>
            <a:custGeom>
              <a:avLst/>
              <a:gdLst/>
              <a:ahLst/>
              <a:cxnLst/>
              <a:rect l="l" t="t" r="r" b="b"/>
              <a:pathLst>
                <a:path w="250" h="182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822"/>
                  </a:lnTo>
                  <a:lnTo>
                    <a:pt x="0" y="1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22"/>
            <p:cNvSpPr/>
            <p:nvPr/>
          </p:nvSpPr>
          <p:spPr>
            <a:xfrm rot="5400000">
              <a:off x="-22283" y="2754471"/>
              <a:ext cx="82606" cy="38074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22"/>
            <p:cNvSpPr/>
            <p:nvPr/>
          </p:nvSpPr>
          <p:spPr>
            <a:xfrm rot="5400000">
              <a:off x="-22448" y="3577067"/>
              <a:ext cx="82937" cy="38074"/>
            </a:xfrm>
            <a:custGeom>
              <a:avLst/>
              <a:gdLst/>
              <a:ahLst/>
              <a:cxnLst/>
              <a:rect l="l" t="t" r="r" b="b"/>
              <a:pathLst>
                <a:path w="251" h="3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22"/>
            <p:cNvSpPr/>
            <p:nvPr/>
          </p:nvSpPr>
          <p:spPr>
            <a:xfrm rot="5400000">
              <a:off x="-22283" y="3988282"/>
              <a:ext cx="82606" cy="38074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22"/>
            <p:cNvSpPr/>
            <p:nvPr/>
          </p:nvSpPr>
          <p:spPr>
            <a:xfrm rot="5400000">
              <a:off x="-26065" y="1113724"/>
              <a:ext cx="82606" cy="3051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42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2100" rIns="90000" bIns="42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22"/>
            <p:cNvSpPr/>
            <p:nvPr/>
          </p:nvSpPr>
          <p:spPr>
            <a:xfrm rot="5400000">
              <a:off x="78071" y="461412"/>
              <a:ext cx="82606" cy="238781"/>
            </a:xfrm>
            <a:custGeom>
              <a:avLst/>
              <a:gdLst/>
              <a:ahLst/>
              <a:cxnLst/>
              <a:rect l="l" t="t" r="r" b="b"/>
              <a:pathLst>
                <a:path w="250" h="189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894"/>
                  </a:lnTo>
                  <a:lnTo>
                    <a:pt x="0" y="1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4" name="Google Shape;2434;p22"/>
          <p:cNvGrpSpPr/>
          <p:nvPr/>
        </p:nvGrpSpPr>
        <p:grpSpPr>
          <a:xfrm rot="10800000">
            <a:off x="8644526" y="543101"/>
            <a:ext cx="499460" cy="4057299"/>
            <a:chOff x="-17" y="539499"/>
            <a:chExt cx="453231" cy="4057299"/>
          </a:xfrm>
        </p:grpSpPr>
        <p:sp>
          <p:nvSpPr>
            <p:cNvPr id="2435" name="Google Shape;2435;p22"/>
            <p:cNvSpPr/>
            <p:nvPr/>
          </p:nvSpPr>
          <p:spPr>
            <a:xfrm rot="5400000">
              <a:off x="53069" y="1582766"/>
              <a:ext cx="82937" cy="189109"/>
            </a:xfrm>
            <a:custGeom>
              <a:avLst/>
              <a:gdLst/>
              <a:ahLst/>
              <a:cxnLst/>
              <a:rect l="l" t="t" r="r" b="b"/>
              <a:pathLst>
                <a:path w="251" h="1500" extrusionOk="0">
                  <a:moveTo>
                    <a:pt x="0" y="0"/>
                  </a:moveTo>
                  <a:lnTo>
                    <a:pt x="251" y="0"/>
                  </a:lnTo>
                  <a:lnTo>
                    <a:pt x="251" y="1500"/>
                  </a:lnTo>
                  <a:lnTo>
                    <a:pt x="0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22"/>
            <p:cNvSpPr/>
            <p:nvPr/>
          </p:nvSpPr>
          <p:spPr>
            <a:xfrm rot="5400000">
              <a:off x="127680" y="1919535"/>
              <a:ext cx="82606" cy="338000"/>
            </a:xfrm>
            <a:custGeom>
              <a:avLst/>
              <a:gdLst/>
              <a:ahLst/>
              <a:cxnLst/>
              <a:rect l="l" t="t" r="r" b="b"/>
              <a:pathLst>
                <a:path w="250" h="2681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681"/>
                  </a:lnTo>
                  <a:lnTo>
                    <a:pt x="0" y="2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22"/>
            <p:cNvSpPr/>
            <p:nvPr/>
          </p:nvSpPr>
          <p:spPr>
            <a:xfrm rot="5400000">
              <a:off x="185130" y="2409932"/>
              <a:ext cx="82937" cy="453231"/>
            </a:xfrm>
            <a:custGeom>
              <a:avLst/>
              <a:gdLst/>
              <a:ahLst/>
              <a:cxnLst/>
              <a:rect l="l" t="t" r="r" b="b"/>
              <a:pathLst>
                <a:path w="251" h="359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595"/>
                  </a:lnTo>
                  <a:lnTo>
                    <a:pt x="0" y="3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22"/>
            <p:cNvSpPr/>
            <p:nvPr/>
          </p:nvSpPr>
          <p:spPr>
            <a:xfrm rot="5400000">
              <a:off x="150752" y="3267071"/>
              <a:ext cx="82606" cy="384143"/>
            </a:xfrm>
            <a:custGeom>
              <a:avLst/>
              <a:gdLst/>
              <a:ahLst/>
              <a:cxnLst/>
              <a:rect l="l" t="t" r="r" b="b"/>
              <a:pathLst>
                <a:path w="250" h="3047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47"/>
                  </a:lnTo>
                  <a:lnTo>
                    <a:pt x="0" y="3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22"/>
            <p:cNvSpPr/>
            <p:nvPr/>
          </p:nvSpPr>
          <p:spPr>
            <a:xfrm rot="5400000">
              <a:off x="90741" y="2778574"/>
              <a:ext cx="82606" cy="264122"/>
            </a:xfrm>
            <a:custGeom>
              <a:avLst/>
              <a:gdLst/>
              <a:ahLst/>
              <a:cxnLst/>
              <a:rect l="l" t="t" r="r" b="b"/>
              <a:pathLst>
                <a:path w="250" h="209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095"/>
                  </a:lnTo>
                  <a:lnTo>
                    <a:pt x="0" y="2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22"/>
            <p:cNvSpPr/>
            <p:nvPr/>
          </p:nvSpPr>
          <p:spPr>
            <a:xfrm rot="5400000">
              <a:off x="32370" y="1466670"/>
              <a:ext cx="82606" cy="147379"/>
            </a:xfrm>
            <a:custGeom>
              <a:avLst/>
              <a:gdLst/>
              <a:ahLst/>
              <a:cxnLst/>
              <a:rect l="l" t="t" r="r" b="b"/>
              <a:pathLst>
                <a:path w="250" h="1169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9"/>
                  </a:lnTo>
                  <a:lnTo>
                    <a:pt x="0" y="1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22"/>
            <p:cNvSpPr/>
            <p:nvPr/>
          </p:nvSpPr>
          <p:spPr>
            <a:xfrm rot="5400000">
              <a:off x="32306" y="1877783"/>
              <a:ext cx="82606" cy="147253"/>
            </a:xfrm>
            <a:custGeom>
              <a:avLst/>
              <a:gdLst/>
              <a:ahLst/>
              <a:cxnLst/>
              <a:rect l="l" t="t" r="r" b="b"/>
              <a:pathLst>
                <a:path w="250" h="1168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8"/>
                  </a:lnTo>
                  <a:lnTo>
                    <a:pt x="0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22"/>
            <p:cNvSpPr/>
            <p:nvPr/>
          </p:nvSpPr>
          <p:spPr>
            <a:xfrm rot="5400000">
              <a:off x="97321" y="2360945"/>
              <a:ext cx="82937" cy="277612"/>
            </a:xfrm>
            <a:custGeom>
              <a:avLst/>
              <a:gdLst/>
              <a:ahLst/>
              <a:cxnLst/>
              <a:rect l="l" t="t" r="r" b="b"/>
              <a:pathLst>
                <a:path w="251" h="22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2202"/>
                  </a:lnTo>
                  <a:lnTo>
                    <a:pt x="0" y="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22"/>
            <p:cNvSpPr/>
            <p:nvPr/>
          </p:nvSpPr>
          <p:spPr>
            <a:xfrm rot="5400000">
              <a:off x="19447" y="3124122"/>
              <a:ext cx="82606" cy="121534"/>
            </a:xfrm>
            <a:custGeom>
              <a:avLst/>
              <a:gdLst/>
              <a:ahLst/>
              <a:cxnLst/>
              <a:rect l="l" t="t" r="r" b="b"/>
              <a:pathLst>
                <a:path w="250" h="96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964"/>
                  </a:lnTo>
                  <a:lnTo>
                    <a:pt x="0" y="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22"/>
            <p:cNvSpPr/>
            <p:nvPr/>
          </p:nvSpPr>
          <p:spPr>
            <a:xfrm rot="5400000">
              <a:off x="-10936" y="3839808"/>
              <a:ext cx="82606" cy="60767"/>
            </a:xfrm>
            <a:custGeom>
              <a:avLst/>
              <a:gdLst/>
              <a:ahLst/>
              <a:cxnLst/>
              <a:rect l="l" t="t" r="r" b="b"/>
              <a:pathLst>
                <a:path w="250" h="48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2"/>
                  </a:lnTo>
                  <a:lnTo>
                    <a:pt x="0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22"/>
            <p:cNvSpPr/>
            <p:nvPr/>
          </p:nvSpPr>
          <p:spPr>
            <a:xfrm rot="5400000">
              <a:off x="36404" y="3655341"/>
              <a:ext cx="82606" cy="155447"/>
            </a:xfrm>
            <a:custGeom>
              <a:avLst/>
              <a:gdLst/>
              <a:ahLst/>
              <a:cxnLst/>
              <a:rect l="l" t="t" r="r" b="b"/>
              <a:pathLst>
                <a:path w="250" h="123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233"/>
                  </a:lnTo>
                  <a:lnTo>
                    <a:pt x="0" y="1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22"/>
            <p:cNvSpPr/>
            <p:nvPr/>
          </p:nvSpPr>
          <p:spPr>
            <a:xfrm rot="5400000">
              <a:off x="23001" y="4354047"/>
              <a:ext cx="82937" cy="128972"/>
            </a:xfrm>
            <a:custGeom>
              <a:avLst/>
              <a:gdLst/>
              <a:ahLst/>
              <a:cxnLst/>
              <a:rect l="l" t="t" r="r" b="b"/>
              <a:pathLst>
                <a:path w="251" h="1023" extrusionOk="0">
                  <a:moveTo>
                    <a:pt x="0" y="0"/>
                  </a:moveTo>
                  <a:lnTo>
                    <a:pt x="251" y="0"/>
                  </a:lnTo>
                  <a:lnTo>
                    <a:pt x="251" y="1023"/>
                  </a:lnTo>
                  <a:lnTo>
                    <a:pt x="0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22"/>
            <p:cNvSpPr/>
            <p:nvPr/>
          </p:nvSpPr>
          <p:spPr>
            <a:xfrm rot="5400000">
              <a:off x="2995" y="4237257"/>
              <a:ext cx="82606" cy="88629"/>
            </a:xfrm>
            <a:custGeom>
              <a:avLst/>
              <a:gdLst/>
              <a:ahLst/>
              <a:cxnLst/>
              <a:rect l="l" t="t" r="r" b="b"/>
              <a:pathLst>
                <a:path w="250" h="70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703"/>
                  </a:lnTo>
                  <a:lnTo>
                    <a:pt x="0" y="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22"/>
            <p:cNvSpPr/>
            <p:nvPr/>
          </p:nvSpPr>
          <p:spPr>
            <a:xfrm rot="5400000">
              <a:off x="12324" y="4501851"/>
              <a:ext cx="82606" cy="107288"/>
            </a:xfrm>
            <a:custGeom>
              <a:avLst/>
              <a:gdLst/>
              <a:ahLst/>
              <a:cxnLst/>
              <a:rect l="l" t="t" r="r" b="b"/>
              <a:pathLst>
                <a:path w="250" h="851" extrusionOk="0">
                  <a:moveTo>
                    <a:pt x="0" y="0"/>
                  </a:moveTo>
                  <a:lnTo>
                    <a:pt x="250" y="0"/>
                  </a:lnTo>
                  <a:lnTo>
                    <a:pt x="250" y="851"/>
                  </a:lnTo>
                  <a:lnTo>
                    <a:pt x="0" y="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22"/>
            <p:cNvSpPr/>
            <p:nvPr/>
          </p:nvSpPr>
          <p:spPr>
            <a:xfrm rot="5400000">
              <a:off x="67418" y="4035708"/>
              <a:ext cx="82606" cy="217475"/>
            </a:xfrm>
            <a:custGeom>
              <a:avLst/>
              <a:gdLst/>
              <a:ahLst/>
              <a:cxnLst/>
              <a:rect l="l" t="t" r="r" b="b"/>
              <a:pathLst>
                <a:path w="250" h="172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725"/>
                  </a:lnTo>
                  <a:lnTo>
                    <a:pt x="0" y="1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22"/>
            <p:cNvSpPr/>
            <p:nvPr/>
          </p:nvSpPr>
          <p:spPr>
            <a:xfrm rot="5400000">
              <a:off x="46427" y="3234269"/>
              <a:ext cx="82606" cy="175493"/>
            </a:xfrm>
            <a:custGeom>
              <a:avLst/>
              <a:gdLst/>
              <a:ahLst/>
              <a:cxnLst/>
              <a:rect l="l" t="t" r="r" b="b"/>
              <a:pathLst>
                <a:path w="250" h="139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392"/>
                  </a:lnTo>
                  <a:lnTo>
                    <a:pt x="0" y="1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22"/>
            <p:cNvSpPr/>
            <p:nvPr/>
          </p:nvSpPr>
          <p:spPr>
            <a:xfrm rot="5400000">
              <a:off x="32370" y="2151973"/>
              <a:ext cx="82606" cy="147379"/>
            </a:xfrm>
            <a:custGeom>
              <a:avLst/>
              <a:gdLst/>
              <a:ahLst/>
              <a:cxnLst/>
              <a:rect l="l" t="t" r="r" b="b"/>
              <a:pathLst>
                <a:path w="250" h="1169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9"/>
                  </a:lnTo>
                  <a:lnTo>
                    <a:pt x="0" y="1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22"/>
            <p:cNvSpPr/>
            <p:nvPr/>
          </p:nvSpPr>
          <p:spPr>
            <a:xfrm rot="5400000">
              <a:off x="32306" y="1192479"/>
              <a:ext cx="82606" cy="147253"/>
            </a:xfrm>
            <a:custGeom>
              <a:avLst/>
              <a:gdLst/>
              <a:ahLst/>
              <a:cxnLst/>
              <a:rect l="l" t="t" r="r" b="b"/>
              <a:pathLst>
                <a:path w="250" h="1168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8"/>
                  </a:lnTo>
                  <a:lnTo>
                    <a:pt x="0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22"/>
            <p:cNvSpPr/>
            <p:nvPr/>
          </p:nvSpPr>
          <p:spPr>
            <a:xfrm rot="5400000">
              <a:off x="6777" y="943756"/>
              <a:ext cx="82606" cy="96193"/>
            </a:xfrm>
            <a:custGeom>
              <a:avLst/>
              <a:gdLst/>
              <a:ahLst/>
              <a:cxnLst/>
              <a:rect l="l" t="t" r="r" b="b"/>
              <a:pathLst>
                <a:path w="250" h="76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763"/>
                  </a:lnTo>
                  <a:lnTo>
                    <a:pt x="0" y="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22"/>
            <p:cNvSpPr/>
            <p:nvPr/>
          </p:nvSpPr>
          <p:spPr>
            <a:xfrm rot="5400000">
              <a:off x="6549" y="669730"/>
              <a:ext cx="82937" cy="96067"/>
            </a:xfrm>
            <a:custGeom>
              <a:avLst/>
              <a:gdLst/>
              <a:ahLst/>
              <a:cxnLst/>
              <a:rect l="l" t="t" r="r" b="b"/>
              <a:pathLst>
                <a:path w="251" h="76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762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22"/>
            <p:cNvSpPr/>
            <p:nvPr/>
          </p:nvSpPr>
          <p:spPr>
            <a:xfrm rot="5400000">
              <a:off x="38988" y="774417"/>
              <a:ext cx="82606" cy="160616"/>
            </a:xfrm>
            <a:custGeom>
              <a:avLst/>
              <a:gdLst/>
              <a:ahLst/>
              <a:cxnLst/>
              <a:rect l="l" t="t" r="r" b="b"/>
              <a:pathLst>
                <a:path w="250" h="127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274"/>
                  </a:lnTo>
                  <a:lnTo>
                    <a:pt x="0" y="1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22"/>
            <p:cNvSpPr/>
            <p:nvPr/>
          </p:nvSpPr>
          <p:spPr>
            <a:xfrm rot="5400000">
              <a:off x="-10747" y="1372660"/>
              <a:ext cx="82606" cy="61145"/>
            </a:xfrm>
            <a:custGeom>
              <a:avLst/>
              <a:gdLst/>
              <a:ahLst/>
              <a:cxnLst/>
              <a:rect l="l" t="t" r="r" b="b"/>
              <a:pathLst>
                <a:path w="250" h="48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22"/>
            <p:cNvSpPr/>
            <p:nvPr/>
          </p:nvSpPr>
          <p:spPr>
            <a:xfrm rot="5400000">
              <a:off x="-10912" y="1783875"/>
              <a:ext cx="82937" cy="61145"/>
            </a:xfrm>
            <a:custGeom>
              <a:avLst/>
              <a:gdLst/>
              <a:ahLst/>
              <a:cxnLst/>
              <a:rect l="l" t="t" r="r" b="b"/>
              <a:pathLst>
                <a:path w="251" h="48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22"/>
            <p:cNvSpPr/>
            <p:nvPr/>
          </p:nvSpPr>
          <p:spPr>
            <a:xfrm rot="5400000">
              <a:off x="-10747" y="2332216"/>
              <a:ext cx="82606" cy="61145"/>
            </a:xfrm>
            <a:custGeom>
              <a:avLst/>
              <a:gdLst/>
              <a:ahLst/>
              <a:cxnLst/>
              <a:rect l="l" t="t" r="r" b="b"/>
              <a:pathLst>
                <a:path w="250" h="48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22"/>
            <p:cNvSpPr/>
            <p:nvPr/>
          </p:nvSpPr>
          <p:spPr>
            <a:xfrm rot="5400000">
              <a:off x="73532" y="2932910"/>
              <a:ext cx="82606" cy="229704"/>
            </a:xfrm>
            <a:custGeom>
              <a:avLst/>
              <a:gdLst/>
              <a:ahLst/>
              <a:cxnLst/>
              <a:rect l="l" t="t" r="r" b="b"/>
              <a:pathLst>
                <a:path w="250" h="182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822"/>
                  </a:lnTo>
                  <a:lnTo>
                    <a:pt x="0" y="1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22"/>
            <p:cNvSpPr/>
            <p:nvPr/>
          </p:nvSpPr>
          <p:spPr>
            <a:xfrm rot="5400000">
              <a:off x="-22283" y="2754471"/>
              <a:ext cx="82606" cy="38074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22"/>
            <p:cNvSpPr/>
            <p:nvPr/>
          </p:nvSpPr>
          <p:spPr>
            <a:xfrm rot="5400000">
              <a:off x="-22448" y="3577067"/>
              <a:ext cx="82937" cy="38074"/>
            </a:xfrm>
            <a:custGeom>
              <a:avLst/>
              <a:gdLst/>
              <a:ahLst/>
              <a:cxnLst/>
              <a:rect l="l" t="t" r="r" b="b"/>
              <a:pathLst>
                <a:path w="251" h="3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22"/>
            <p:cNvSpPr/>
            <p:nvPr/>
          </p:nvSpPr>
          <p:spPr>
            <a:xfrm rot="5400000">
              <a:off x="-22283" y="3988282"/>
              <a:ext cx="82606" cy="38074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22"/>
            <p:cNvSpPr/>
            <p:nvPr/>
          </p:nvSpPr>
          <p:spPr>
            <a:xfrm rot="5400000">
              <a:off x="-26065" y="1113724"/>
              <a:ext cx="82606" cy="3051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42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2100" rIns="90000" bIns="42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22"/>
            <p:cNvSpPr/>
            <p:nvPr/>
          </p:nvSpPr>
          <p:spPr>
            <a:xfrm rot="5400000">
              <a:off x="78071" y="461412"/>
              <a:ext cx="82606" cy="238781"/>
            </a:xfrm>
            <a:custGeom>
              <a:avLst/>
              <a:gdLst/>
              <a:ahLst/>
              <a:cxnLst/>
              <a:rect l="l" t="t" r="r" b="b"/>
              <a:pathLst>
                <a:path w="250" h="189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894"/>
                  </a:lnTo>
                  <a:lnTo>
                    <a:pt x="0" y="1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6" name="Google Shape;2466;p23"/>
          <p:cNvGrpSpPr/>
          <p:nvPr/>
        </p:nvGrpSpPr>
        <p:grpSpPr>
          <a:xfrm>
            <a:off x="0" y="0"/>
            <a:ext cx="9143995" cy="5143491"/>
            <a:chOff x="0" y="0"/>
            <a:chExt cx="9143995" cy="5143491"/>
          </a:xfrm>
        </p:grpSpPr>
        <p:sp>
          <p:nvSpPr>
            <p:cNvPr id="2467" name="Google Shape;2467;p23"/>
            <p:cNvSpPr/>
            <p:nvPr/>
          </p:nvSpPr>
          <p:spPr>
            <a:xfrm>
              <a:off x="0" y="19319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23"/>
            <p:cNvSpPr/>
            <p:nvPr/>
          </p:nvSpPr>
          <p:spPr>
            <a:xfrm>
              <a:off x="0" y="401120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23"/>
            <p:cNvSpPr/>
            <p:nvPr/>
          </p:nvSpPr>
          <p:spPr>
            <a:xfrm>
              <a:off x="0" y="60904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23"/>
            <p:cNvSpPr/>
            <p:nvPr/>
          </p:nvSpPr>
          <p:spPr>
            <a:xfrm>
              <a:off x="0" y="81697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23"/>
            <p:cNvSpPr/>
            <p:nvPr/>
          </p:nvSpPr>
          <p:spPr>
            <a:xfrm>
              <a:off x="0" y="102408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23"/>
            <p:cNvSpPr/>
            <p:nvPr/>
          </p:nvSpPr>
          <p:spPr>
            <a:xfrm>
              <a:off x="0" y="123201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23"/>
            <p:cNvSpPr/>
            <p:nvPr/>
          </p:nvSpPr>
          <p:spPr>
            <a:xfrm>
              <a:off x="0" y="143994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23"/>
            <p:cNvSpPr/>
            <p:nvPr/>
          </p:nvSpPr>
          <p:spPr>
            <a:xfrm>
              <a:off x="0" y="164786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23"/>
            <p:cNvSpPr/>
            <p:nvPr/>
          </p:nvSpPr>
          <p:spPr>
            <a:xfrm>
              <a:off x="0" y="1854977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23"/>
            <p:cNvSpPr/>
            <p:nvPr/>
          </p:nvSpPr>
          <p:spPr>
            <a:xfrm>
              <a:off x="0" y="206290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23"/>
            <p:cNvSpPr/>
            <p:nvPr/>
          </p:nvSpPr>
          <p:spPr>
            <a:xfrm>
              <a:off x="0" y="227083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23"/>
            <p:cNvSpPr/>
            <p:nvPr/>
          </p:nvSpPr>
          <p:spPr>
            <a:xfrm>
              <a:off x="0" y="247876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23"/>
            <p:cNvSpPr/>
            <p:nvPr/>
          </p:nvSpPr>
          <p:spPr>
            <a:xfrm>
              <a:off x="0" y="268668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23"/>
            <p:cNvSpPr/>
            <p:nvPr/>
          </p:nvSpPr>
          <p:spPr>
            <a:xfrm>
              <a:off x="0" y="289461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23"/>
            <p:cNvSpPr/>
            <p:nvPr/>
          </p:nvSpPr>
          <p:spPr>
            <a:xfrm>
              <a:off x="0" y="3102544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23"/>
            <p:cNvSpPr/>
            <p:nvPr/>
          </p:nvSpPr>
          <p:spPr>
            <a:xfrm>
              <a:off x="0" y="330965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23"/>
            <p:cNvSpPr/>
            <p:nvPr/>
          </p:nvSpPr>
          <p:spPr>
            <a:xfrm>
              <a:off x="0" y="351758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23"/>
            <p:cNvSpPr/>
            <p:nvPr/>
          </p:nvSpPr>
          <p:spPr>
            <a:xfrm>
              <a:off x="0" y="372550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23"/>
            <p:cNvSpPr/>
            <p:nvPr/>
          </p:nvSpPr>
          <p:spPr>
            <a:xfrm>
              <a:off x="0" y="393343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23"/>
            <p:cNvSpPr/>
            <p:nvPr/>
          </p:nvSpPr>
          <p:spPr>
            <a:xfrm>
              <a:off x="0" y="414054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23"/>
            <p:cNvSpPr/>
            <p:nvPr/>
          </p:nvSpPr>
          <p:spPr>
            <a:xfrm>
              <a:off x="0" y="434847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23"/>
            <p:cNvSpPr/>
            <p:nvPr/>
          </p:nvSpPr>
          <p:spPr>
            <a:xfrm>
              <a:off x="0" y="455640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23"/>
            <p:cNvSpPr/>
            <p:nvPr/>
          </p:nvSpPr>
          <p:spPr>
            <a:xfrm>
              <a:off x="0" y="476432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23"/>
            <p:cNvSpPr/>
            <p:nvPr/>
          </p:nvSpPr>
          <p:spPr>
            <a:xfrm>
              <a:off x="0" y="497225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23"/>
            <p:cNvSpPr/>
            <p:nvPr/>
          </p:nvSpPr>
          <p:spPr>
            <a:xfrm>
              <a:off x="86768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23"/>
            <p:cNvSpPr/>
            <p:nvPr/>
          </p:nvSpPr>
          <p:spPr>
            <a:xfrm>
              <a:off x="847046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23"/>
            <p:cNvSpPr/>
            <p:nvPr/>
          </p:nvSpPr>
          <p:spPr>
            <a:xfrm>
              <a:off x="826327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23"/>
            <p:cNvSpPr/>
            <p:nvPr/>
          </p:nvSpPr>
          <p:spPr>
            <a:xfrm>
              <a:off x="805608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23"/>
            <p:cNvSpPr/>
            <p:nvPr/>
          </p:nvSpPr>
          <p:spPr>
            <a:xfrm>
              <a:off x="78488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23"/>
            <p:cNvSpPr/>
            <p:nvPr/>
          </p:nvSpPr>
          <p:spPr>
            <a:xfrm>
              <a:off x="764169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23"/>
            <p:cNvSpPr/>
            <p:nvPr/>
          </p:nvSpPr>
          <p:spPr>
            <a:xfrm>
              <a:off x="74345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23"/>
            <p:cNvSpPr/>
            <p:nvPr/>
          </p:nvSpPr>
          <p:spPr>
            <a:xfrm>
              <a:off x="722730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23"/>
            <p:cNvSpPr/>
            <p:nvPr/>
          </p:nvSpPr>
          <p:spPr>
            <a:xfrm>
              <a:off x="702093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23"/>
            <p:cNvSpPr/>
            <p:nvPr/>
          </p:nvSpPr>
          <p:spPr>
            <a:xfrm>
              <a:off x="68137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23"/>
            <p:cNvSpPr/>
            <p:nvPr/>
          </p:nvSpPr>
          <p:spPr>
            <a:xfrm>
              <a:off x="66065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23"/>
            <p:cNvSpPr/>
            <p:nvPr/>
          </p:nvSpPr>
          <p:spPr>
            <a:xfrm>
              <a:off x="639934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23"/>
            <p:cNvSpPr/>
            <p:nvPr/>
          </p:nvSpPr>
          <p:spPr>
            <a:xfrm>
              <a:off x="619297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23"/>
            <p:cNvSpPr/>
            <p:nvPr/>
          </p:nvSpPr>
          <p:spPr>
            <a:xfrm>
              <a:off x="598577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23"/>
            <p:cNvSpPr/>
            <p:nvPr/>
          </p:nvSpPr>
          <p:spPr>
            <a:xfrm>
              <a:off x="577858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23"/>
            <p:cNvSpPr/>
            <p:nvPr/>
          </p:nvSpPr>
          <p:spPr>
            <a:xfrm>
              <a:off x="55713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23"/>
            <p:cNvSpPr/>
            <p:nvPr/>
          </p:nvSpPr>
          <p:spPr>
            <a:xfrm>
              <a:off x="536501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23"/>
            <p:cNvSpPr/>
            <p:nvPr/>
          </p:nvSpPr>
          <p:spPr>
            <a:xfrm>
              <a:off x="515863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23"/>
            <p:cNvSpPr/>
            <p:nvPr/>
          </p:nvSpPr>
          <p:spPr>
            <a:xfrm>
              <a:off x="495144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23"/>
            <p:cNvSpPr/>
            <p:nvPr/>
          </p:nvSpPr>
          <p:spPr>
            <a:xfrm>
              <a:off x="47442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23"/>
            <p:cNvSpPr/>
            <p:nvPr/>
          </p:nvSpPr>
          <p:spPr>
            <a:xfrm>
              <a:off x="453705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23"/>
            <p:cNvSpPr/>
            <p:nvPr/>
          </p:nvSpPr>
          <p:spPr>
            <a:xfrm>
              <a:off x="432986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23"/>
            <p:cNvSpPr/>
            <p:nvPr/>
          </p:nvSpPr>
          <p:spPr>
            <a:xfrm>
              <a:off x="412266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23"/>
            <p:cNvSpPr/>
            <p:nvPr/>
          </p:nvSpPr>
          <p:spPr>
            <a:xfrm>
              <a:off x="39162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23"/>
            <p:cNvSpPr/>
            <p:nvPr/>
          </p:nvSpPr>
          <p:spPr>
            <a:xfrm>
              <a:off x="370909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23"/>
            <p:cNvSpPr/>
            <p:nvPr/>
          </p:nvSpPr>
          <p:spPr>
            <a:xfrm>
              <a:off x="35019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23"/>
            <p:cNvSpPr/>
            <p:nvPr/>
          </p:nvSpPr>
          <p:spPr>
            <a:xfrm>
              <a:off x="329470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23"/>
            <p:cNvSpPr/>
            <p:nvPr/>
          </p:nvSpPr>
          <p:spPr>
            <a:xfrm>
              <a:off x="308751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23"/>
            <p:cNvSpPr/>
            <p:nvPr/>
          </p:nvSpPr>
          <p:spPr>
            <a:xfrm>
              <a:off x="28811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23"/>
            <p:cNvSpPr/>
            <p:nvPr/>
          </p:nvSpPr>
          <p:spPr>
            <a:xfrm>
              <a:off x="26739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23"/>
            <p:cNvSpPr/>
            <p:nvPr/>
          </p:nvSpPr>
          <p:spPr>
            <a:xfrm>
              <a:off x="246674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23"/>
            <p:cNvSpPr/>
            <p:nvPr/>
          </p:nvSpPr>
          <p:spPr>
            <a:xfrm>
              <a:off x="225955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23"/>
            <p:cNvSpPr/>
            <p:nvPr/>
          </p:nvSpPr>
          <p:spPr>
            <a:xfrm>
              <a:off x="205236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23"/>
            <p:cNvSpPr/>
            <p:nvPr/>
          </p:nvSpPr>
          <p:spPr>
            <a:xfrm>
              <a:off x="184598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23"/>
            <p:cNvSpPr/>
            <p:nvPr/>
          </p:nvSpPr>
          <p:spPr>
            <a:xfrm>
              <a:off x="16387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23"/>
            <p:cNvSpPr/>
            <p:nvPr/>
          </p:nvSpPr>
          <p:spPr>
            <a:xfrm>
              <a:off x="143159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23"/>
            <p:cNvSpPr/>
            <p:nvPr/>
          </p:nvSpPr>
          <p:spPr>
            <a:xfrm>
              <a:off x="122440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23"/>
            <p:cNvSpPr/>
            <p:nvPr/>
          </p:nvSpPr>
          <p:spPr>
            <a:xfrm>
              <a:off x="101720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23"/>
            <p:cNvSpPr/>
            <p:nvPr/>
          </p:nvSpPr>
          <p:spPr>
            <a:xfrm>
              <a:off x="81001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23"/>
            <p:cNvSpPr/>
            <p:nvPr/>
          </p:nvSpPr>
          <p:spPr>
            <a:xfrm>
              <a:off x="60363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23"/>
            <p:cNvSpPr/>
            <p:nvPr/>
          </p:nvSpPr>
          <p:spPr>
            <a:xfrm>
              <a:off x="39644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23"/>
            <p:cNvSpPr/>
            <p:nvPr/>
          </p:nvSpPr>
          <p:spPr>
            <a:xfrm>
              <a:off x="18925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23"/>
            <p:cNvSpPr/>
            <p:nvPr/>
          </p:nvSpPr>
          <p:spPr>
            <a:xfrm>
              <a:off x="8716176" y="19320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23"/>
            <p:cNvSpPr/>
            <p:nvPr/>
          </p:nvSpPr>
          <p:spPr>
            <a:xfrm>
              <a:off x="8716176" y="40112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23"/>
            <p:cNvSpPr/>
            <p:nvPr/>
          </p:nvSpPr>
          <p:spPr>
            <a:xfrm>
              <a:off x="8716176" y="60905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23"/>
            <p:cNvSpPr/>
            <p:nvPr/>
          </p:nvSpPr>
          <p:spPr>
            <a:xfrm>
              <a:off x="8716176" y="81698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23"/>
            <p:cNvSpPr/>
            <p:nvPr/>
          </p:nvSpPr>
          <p:spPr>
            <a:xfrm>
              <a:off x="8716176" y="102409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23"/>
            <p:cNvSpPr/>
            <p:nvPr/>
          </p:nvSpPr>
          <p:spPr>
            <a:xfrm>
              <a:off x="8716176" y="123201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23"/>
            <p:cNvSpPr/>
            <p:nvPr/>
          </p:nvSpPr>
          <p:spPr>
            <a:xfrm>
              <a:off x="8716176" y="143994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23"/>
            <p:cNvSpPr/>
            <p:nvPr/>
          </p:nvSpPr>
          <p:spPr>
            <a:xfrm>
              <a:off x="8716176" y="164787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23"/>
            <p:cNvSpPr/>
            <p:nvPr/>
          </p:nvSpPr>
          <p:spPr>
            <a:xfrm>
              <a:off x="8716176" y="185498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23"/>
            <p:cNvSpPr/>
            <p:nvPr/>
          </p:nvSpPr>
          <p:spPr>
            <a:xfrm>
              <a:off x="8716176" y="206290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23"/>
            <p:cNvSpPr/>
            <p:nvPr/>
          </p:nvSpPr>
          <p:spPr>
            <a:xfrm>
              <a:off x="8716176" y="227083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23"/>
            <p:cNvSpPr/>
            <p:nvPr/>
          </p:nvSpPr>
          <p:spPr>
            <a:xfrm>
              <a:off x="8716176" y="247876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23"/>
            <p:cNvSpPr/>
            <p:nvPr/>
          </p:nvSpPr>
          <p:spPr>
            <a:xfrm>
              <a:off x="8716176" y="268668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23"/>
            <p:cNvSpPr/>
            <p:nvPr/>
          </p:nvSpPr>
          <p:spPr>
            <a:xfrm>
              <a:off x="8716176" y="289461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23"/>
            <p:cNvSpPr/>
            <p:nvPr/>
          </p:nvSpPr>
          <p:spPr>
            <a:xfrm>
              <a:off x="8716176" y="310254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23"/>
            <p:cNvSpPr/>
            <p:nvPr/>
          </p:nvSpPr>
          <p:spPr>
            <a:xfrm>
              <a:off x="8716176" y="330965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23"/>
            <p:cNvSpPr/>
            <p:nvPr/>
          </p:nvSpPr>
          <p:spPr>
            <a:xfrm>
              <a:off x="8716176" y="351757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23"/>
            <p:cNvSpPr/>
            <p:nvPr/>
          </p:nvSpPr>
          <p:spPr>
            <a:xfrm>
              <a:off x="8716176" y="372550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23"/>
            <p:cNvSpPr/>
            <p:nvPr/>
          </p:nvSpPr>
          <p:spPr>
            <a:xfrm>
              <a:off x="8716176" y="393343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23"/>
            <p:cNvSpPr/>
            <p:nvPr/>
          </p:nvSpPr>
          <p:spPr>
            <a:xfrm>
              <a:off x="8716176" y="414054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23"/>
            <p:cNvSpPr/>
            <p:nvPr/>
          </p:nvSpPr>
          <p:spPr>
            <a:xfrm>
              <a:off x="8716176" y="434846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23"/>
            <p:cNvSpPr/>
            <p:nvPr/>
          </p:nvSpPr>
          <p:spPr>
            <a:xfrm>
              <a:off x="8716176" y="455639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23"/>
            <p:cNvSpPr/>
            <p:nvPr/>
          </p:nvSpPr>
          <p:spPr>
            <a:xfrm>
              <a:off x="8716176" y="476432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23"/>
            <p:cNvSpPr/>
            <p:nvPr/>
          </p:nvSpPr>
          <p:spPr>
            <a:xfrm>
              <a:off x="8716176" y="497225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23"/>
            <p:cNvSpPr/>
            <p:nvPr/>
          </p:nvSpPr>
          <p:spPr>
            <a:xfrm>
              <a:off x="907150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23"/>
            <p:cNvSpPr/>
            <p:nvPr/>
          </p:nvSpPr>
          <p:spPr>
            <a:xfrm>
              <a:off x="886430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9" name="Google Shape;2559;p23"/>
          <p:cNvGrpSpPr/>
          <p:nvPr/>
        </p:nvGrpSpPr>
        <p:grpSpPr>
          <a:xfrm>
            <a:off x="7980795" y="4448478"/>
            <a:ext cx="1163258" cy="618818"/>
            <a:chOff x="6180480" y="488520"/>
            <a:chExt cx="1135440" cy="1313280"/>
          </a:xfrm>
        </p:grpSpPr>
        <p:sp>
          <p:nvSpPr>
            <p:cNvPr id="2560" name="Google Shape;2560;p23"/>
            <p:cNvSpPr/>
            <p:nvPr/>
          </p:nvSpPr>
          <p:spPr>
            <a:xfrm>
              <a:off x="6479280" y="1249200"/>
              <a:ext cx="90000" cy="173520"/>
            </a:xfrm>
            <a:custGeom>
              <a:avLst/>
              <a:gdLst/>
              <a:ahLst/>
              <a:cxnLst/>
              <a:rect l="l" t="t" r="r" b="b"/>
              <a:pathLst>
                <a:path w="250" h="48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2"/>
                  </a:lnTo>
                  <a:lnTo>
                    <a:pt x="0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23"/>
            <p:cNvSpPr/>
            <p:nvPr/>
          </p:nvSpPr>
          <p:spPr>
            <a:xfrm>
              <a:off x="6329880" y="1249200"/>
              <a:ext cx="90000" cy="443880"/>
            </a:xfrm>
            <a:custGeom>
              <a:avLst/>
              <a:gdLst/>
              <a:ahLst/>
              <a:cxnLst/>
              <a:rect l="l" t="t" r="r" b="b"/>
              <a:pathLst>
                <a:path w="250" h="123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233"/>
                  </a:lnTo>
                  <a:lnTo>
                    <a:pt x="0" y="1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23"/>
            <p:cNvSpPr/>
            <p:nvPr/>
          </p:nvSpPr>
          <p:spPr>
            <a:xfrm>
              <a:off x="7076520" y="794880"/>
              <a:ext cx="90360" cy="368280"/>
            </a:xfrm>
            <a:custGeom>
              <a:avLst/>
              <a:gdLst/>
              <a:ahLst/>
              <a:cxnLst/>
              <a:rect l="l" t="t" r="r" b="b"/>
              <a:pathLst>
                <a:path w="251" h="1023" extrusionOk="0">
                  <a:moveTo>
                    <a:pt x="0" y="0"/>
                  </a:moveTo>
                  <a:lnTo>
                    <a:pt x="251" y="0"/>
                  </a:lnTo>
                  <a:lnTo>
                    <a:pt x="251" y="1023"/>
                  </a:lnTo>
                  <a:lnTo>
                    <a:pt x="0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23"/>
            <p:cNvSpPr/>
            <p:nvPr/>
          </p:nvSpPr>
          <p:spPr>
            <a:xfrm>
              <a:off x="6927480" y="910440"/>
              <a:ext cx="90000" cy="253080"/>
            </a:xfrm>
            <a:custGeom>
              <a:avLst/>
              <a:gdLst/>
              <a:ahLst/>
              <a:cxnLst/>
              <a:rect l="l" t="t" r="r" b="b"/>
              <a:pathLst>
                <a:path w="250" h="70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703"/>
                  </a:lnTo>
                  <a:lnTo>
                    <a:pt x="0" y="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23"/>
            <p:cNvSpPr/>
            <p:nvPr/>
          </p:nvSpPr>
          <p:spPr>
            <a:xfrm>
              <a:off x="7225920" y="488520"/>
              <a:ext cx="90000" cy="306360"/>
            </a:xfrm>
            <a:custGeom>
              <a:avLst/>
              <a:gdLst/>
              <a:ahLst/>
              <a:cxnLst/>
              <a:rect l="l" t="t" r="r" b="b"/>
              <a:pathLst>
                <a:path w="250" h="851" extrusionOk="0">
                  <a:moveTo>
                    <a:pt x="0" y="0"/>
                  </a:moveTo>
                  <a:lnTo>
                    <a:pt x="250" y="0"/>
                  </a:lnTo>
                  <a:lnTo>
                    <a:pt x="250" y="851"/>
                  </a:lnTo>
                  <a:lnTo>
                    <a:pt x="0" y="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23"/>
            <p:cNvSpPr/>
            <p:nvPr/>
          </p:nvSpPr>
          <p:spPr>
            <a:xfrm>
              <a:off x="6778080" y="910440"/>
              <a:ext cx="90000" cy="621000"/>
            </a:xfrm>
            <a:custGeom>
              <a:avLst/>
              <a:gdLst/>
              <a:ahLst/>
              <a:cxnLst/>
              <a:rect l="l" t="t" r="r" b="b"/>
              <a:pathLst>
                <a:path w="250" h="172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725"/>
                  </a:lnTo>
                  <a:lnTo>
                    <a:pt x="0" y="1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23"/>
            <p:cNvSpPr/>
            <p:nvPr/>
          </p:nvSpPr>
          <p:spPr>
            <a:xfrm>
              <a:off x="6180480" y="1693080"/>
              <a:ext cx="90360" cy="108720"/>
            </a:xfrm>
            <a:custGeom>
              <a:avLst/>
              <a:gdLst/>
              <a:ahLst/>
              <a:cxnLst/>
              <a:rect l="l" t="t" r="r" b="b"/>
              <a:pathLst>
                <a:path w="251" h="3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23"/>
            <p:cNvSpPr/>
            <p:nvPr/>
          </p:nvSpPr>
          <p:spPr>
            <a:xfrm>
              <a:off x="6628680" y="1422720"/>
              <a:ext cx="90000" cy="108720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8" name="Google Shape;2568;p23"/>
          <p:cNvGrpSpPr/>
          <p:nvPr/>
        </p:nvGrpSpPr>
        <p:grpSpPr>
          <a:xfrm>
            <a:off x="54301" y="23066"/>
            <a:ext cx="1469010" cy="516564"/>
            <a:chOff x="4687560" y="1801800"/>
            <a:chExt cx="1433880" cy="1767240"/>
          </a:xfrm>
        </p:grpSpPr>
        <p:sp>
          <p:nvSpPr>
            <p:cNvPr id="2569" name="Google Shape;2569;p23"/>
            <p:cNvSpPr/>
            <p:nvPr/>
          </p:nvSpPr>
          <p:spPr>
            <a:xfrm>
              <a:off x="5135040" y="2166120"/>
              <a:ext cx="90360" cy="1294200"/>
            </a:xfrm>
            <a:custGeom>
              <a:avLst/>
              <a:gdLst/>
              <a:ahLst/>
              <a:cxnLst/>
              <a:rect l="l" t="t" r="r" b="b"/>
              <a:pathLst>
                <a:path w="251" h="359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595"/>
                  </a:lnTo>
                  <a:lnTo>
                    <a:pt x="0" y="3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23"/>
            <p:cNvSpPr/>
            <p:nvPr/>
          </p:nvSpPr>
          <p:spPr>
            <a:xfrm>
              <a:off x="6031440" y="1801800"/>
              <a:ext cx="90000" cy="1096920"/>
            </a:xfrm>
            <a:custGeom>
              <a:avLst/>
              <a:gdLst/>
              <a:ahLst/>
              <a:cxnLst/>
              <a:rect l="l" t="t" r="r" b="b"/>
              <a:pathLst>
                <a:path w="250" h="3047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47"/>
                  </a:lnTo>
                  <a:lnTo>
                    <a:pt x="0" y="3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23"/>
            <p:cNvSpPr/>
            <p:nvPr/>
          </p:nvSpPr>
          <p:spPr>
            <a:xfrm>
              <a:off x="5433840" y="2706120"/>
              <a:ext cx="90000" cy="754200"/>
            </a:xfrm>
            <a:custGeom>
              <a:avLst/>
              <a:gdLst/>
              <a:ahLst/>
              <a:cxnLst/>
              <a:rect l="l" t="t" r="r" b="b"/>
              <a:pathLst>
                <a:path w="250" h="209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095"/>
                  </a:lnTo>
                  <a:lnTo>
                    <a:pt x="0" y="2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23"/>
            <p:cNvSpPr/>
            <p:nvPr/>
          </p:nvSpPr>
          <p:spPr>
            <a:xfrm>
              <a:off x="4986000" y="2166120"/>
              <a:ext cx="90360" cy="792720"/>
            </a:xfrm>
            <a:custGeom>
              <a:avLst/>
              <a:gdLst/>
              <a:ahLst/>
              <a:cxnLst/>
              <a:rect l="l" t="t" r="r" b="b"/>
              <a:pathLst>
                <a:path w="251" h="22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2202"/>
                  </a:lnTo>
                  <a:lnTo>
                    <a:pt x="0" y="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23"/>
            <p:cNvSpPr/>
            <p:nvPr/>
          </p:nvSpPr>
          <p:spPr>
            <a:xfrm>
              <a:off x="5732640" y="2050560"/>
              <a:ext cx="90000" cy="347040"/>
            </a:xfrm>
            <a:custGeom>
              <a:avLst/>
              <a:gdLst/>
              <a:ahLst/>
              <a:cxnLst/>
              <a:rect l="l" t="t" r="r" b="b"/>
              <a:pathLst>
                <a:path w="250" h="96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964"/>
                  </a:lnTo>
                  <a:lnTo>
                    <a:pt x="0" y="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23"/>
            <p:cNvSpPr/>
            <p:nvPr/>
          </p:nvSpPr>
          <p:spPr>
            <a:xfrm>
              <a:off x="5882040" y="2397600"/>
              <a:ext cx="90000" cy="501120"/>
            </a:xfrm>
            <a:custGeom>
              <a:avLst/>
              <a:gdLst/>
              <a:ahLst/>
              <a:cxnLst/>
              <a:rect l="l" t="t" r="r" b="b"/>
              <a:pathLst>
                <a:path w="250" h="139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392"/>
                  </a:lnTo>
                  <a:lnTo>
                    <a:pt x="0" y="1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23"/>
            <p:cNvSpPr/>
            <p:nvPr/>
          </p:nvSpPr>
          <p:spPr>
            <a:xfrm>
              <a:off x="4687560" y="3133800"/>
              <a:ext cx="90000" cy="420840"/>
            </a:xfrm>
            <a:custGeom>
              <a:avLst/>
              <a:gdLst/>
              <a:ahLst/>
              <a:cxnLst/>
              <a:rect l="l" t="t" r="r" b="b"/>
              <a:pathLst>
                <a:path w="250" h="1169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9"/>
                  </a:lnTo>
                  <a:lnTo>
                    <a:pt x="0" y="1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23"/>
            <p:cNvSpPr/>
            <p:nvPr/>
          </p:nvSpPr>
          <p:spPr>
            <a:xfrm>
              <a:off x="4836960" y="2959200"/>
              <a:ext cx="90000" cy="174600"/>
            </a:xfrm>
            <a:custGeom>
              <a:avLst/>
              <a:gdLst/>
              <a:ahLst/>
              <a:cxnLst/>
              <a:rect l="l" t="t" r="r" b="b"/>
              <a:pathLst>
                <a:path w="250" h="48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23"/>
            <p:cNvSpPr/>
            <p:nvPr/>
          </p:nvSpPr>
          <p:spPr>
            <a:xfrm>
              <a:off x="5583240" y="2050560"/>
              <a:ext cx="90000" cy="655920"/>
            </a:xfrm>
            <a:custGeom>
              <a:avLst/>
              <a:gdLst/>
              <a:ahLst/>
              <a:cxnLst/>
              <a:rect l="l" t="t" r="r" b="b"/>
              <a:pathLst>
                <a:path w="250" h="182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822"/>
                  </a:lnTo>
                  <a:lnTo>
                    <a:pt x="0" y="1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23"/>
            <p:cNvSpPr/>
            <p:nvPr/>
          </p:nvSpPr>
          <p:spPr>
            <a:xfrm>
              <a:off x="5284440" y="3460320"/>
              <a:ext cx="90000" cy="108720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6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3"/>
          <p:cNvGrpSpPr/>
          <p:nvPr/>
        </p:nvGrpSpPr>
        <p:grpSpPr>
          <a:xfrm>
            <a:off x="0" y="0"/>
            <a:ext cx="9143995" cy="5143491"/>
            <a:chOff x="0" y="0"/>
            <a:chExt cx="9143995" cy="5143491"/>
          </a:xfrm>
        </p:grpSpPr>
        <p:sp>
          <p:nvSpPr>
            <p:cNvPr id="214" name="Google Shape;214;p3"/>
            <p:cNvSpPr/>
            <p:nvPr/>
          </p:nvSpPr>
          <p:spPr>
            <a:xfrm>
              <a:off x="0" y="19319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0" y="401120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0" y="60904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0" y="81697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0" y="102408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0" y="123201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0" y="143994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0" y="164786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0" y="1854977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0" y="206290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0" y="227083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0" y="247876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0" y="268668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0" y="289461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0" y="3102544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0" y="330965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0" y="351758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0" y="372550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0" y="393343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0" y="414054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0" y="434847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0" y="455640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0" y="476432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0" y="497225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86768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847046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826327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805608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78488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764169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74345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722730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702093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8137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6065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39934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19297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8577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77858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55713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36501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515863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95144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47442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453705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432986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412266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9162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70909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5019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29470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08751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28811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6739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46674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225955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205236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84598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6387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43159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22440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01720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81001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60363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39644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8925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8716176" y="19320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8716176" y="40112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8716176" y="60905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8716176" y="81698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8716176" y="102409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8716176" y="123201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8716176" y="143994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8716176" y="164787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8716176" y="185498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8716176" y="206290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8716176" y="227083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8716176" y="247876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8716176" y="268668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8716176" y="289461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8716176" y="310254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8716176" y="330965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8716176" y="351757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8716176" y="372550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8716176" y="393343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8716176" y="414054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8716176" y="434846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8716176" y="455639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8716176" y="476432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8716176" y="497225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907150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886430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3"/>
          <p:cNvGrpSpPr/>
          <p:nvPr/>
        </p:nvGrpSpPr>
        <p:grpSpPr>
          <a:xfrm flipH="1">
            <a:off x="122025" y="4917447"/>
            <a:ext cx="4420450" cy="226056"/>
            <a:chOff x="122000" y="4917447"/>
            <a:chExt cx="4420450" cy="226056"/>
          </a:xfrm>
        </p:grpSpPr>
        <p:sp>
          <p:nvSpPr>
            <p:cNvPr id="307" name="Google Shape;307;p3"/>
            <p:cNvSpPr/>
            <p:nvPr/>
          </p:nvSpPr>
          <p:spPr>
            <a:xfrm>
              <a:off x="122000" y="5120767"/>
              <a:ext cx="239400" cy="22734"/>
            </a:xfrm>
            <a:custGeom>
              <a:avLst/>
              <a:gdLst/>
              <a:ahLst/>
              <a:cxnLst/>
              <a:rect l="l" t="t" r="r" b="b"/>
              <a:pathLst>
                <a:path w="665" h="389" extrusionOk="0">
                  <a:moveTo>
                    <a:pt x="0" y="0"/>
                  </a:moveTo>
                  <a:lnTo>
                    <a:pt x="665" y="0"/>
                  </a:lnTo>
                  <a:lnTo>
                    <a:pt x="665" y="389"/>
                  </a:lnTo>
                  <a:lnTo>
                    <a:pt x="0" y="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20441" y="5093416"/>
              <a:ext cx="239400" cy="50085"/>
            </a:xfrm>
            <a:custGeom>
              <a:avLst/>
              <a:gdLst/>
              <a:ahLst/>
              <a:cxnLst/>
              <a:rect l="l" t="t" r="r" b="b"/>
              <a:pathLst>
                <a:path w="665" h="857" extrusionOk="0">
                  <a:moveTo>
                    <a:pt x="0" y="0"/>
                  </a:moveTo>
                  <a:lnTo>
                    <a:pt x="665" y="0"/>
                  </a:lnTo>
                  <a:lnTo>
                    <a:pt x="665" y="857"/>
                  </a:lnTo>
                  <a:lnTo>
                    <a:pt x="0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719241" y="5077403"/>
              <a:ext cx="239400" cy="66098"/>
            </a:xfrm>
            <a:custGeom>
              <a:avLst/>
              <a:gdLst/>
              <a:ahLst/>
              <a:cxnLst/>
              <a:rect l="l" t="t" r="r" b="b"/>
              <a:pathLst>
                <a:path w="665" h="1131" extrusionOk="0">
                  <a:moveTo>
                    <a:pt x="0" y="0"/>
                  </a:moveTo>
                  <a:lnTo>
                    <a:pt x="665" y="0"/>
                  </a:lnTo>
                  <a:lnTo>
                    <a:pt x="665" y="1131"/>
                  </a:lnTo>
                  <a:lnTo>
                    <a:pt x="0" y="1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1018042" y="5048825"/>
              <a:ext cx="239400" cy="94677"/>
            </a:xfrm>
            <a:custGeom>
              <a:avLst/>
              <a:gdLst/>
              <a:ahLst/>
              <a:cxnLst/>
              <a:rect l="l" t="t" r="r" b="b"/>
              <a:pathLst>
                <a:path w="665" h="1620" extrusionOk="0">
                  <a:moveTo>
                    <a:pt x="0" y="0"/>
                  </a:moveTo>
                  <a:lnTo>
                    <a:pt x="665" y="0"/>
                  </a:lnTo>
                  <a:lnTo>
                    <a:pt x="665" y="1620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316483" y="5020539"/>
              <a:ext cx="239760" cy="122963"/>
            </a:xfrm>
            <a:custGeom>
              <a:avLst/>
              <a:gdLst/>
              <a:ahLst/>
              <a:cxnLst/>
              <a:rect l="l" t="t" r="r" b="b"/>
              <a:pathLst>
                <a:path w="666" h="2104" extrusionOk="0">
                  <a:moveTo>
                    <a:pt x="0" y="0"/>
                  </a:moveTo>
                  <a:lnTo>
                    <a:pt x="666" y="0"/>
                  </a:lnTo>
                  <a:lnTo>
                    <a:pt x="666" y="2104"/>
                  </a:lnTo>
                  <a:lnTo>
                    <a:pt x="0" y="2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15283" y="5009493"/>
              <a:ext cx="239400" cy="134009"/>
            </a:xfrm>
            <a:custGeom>
              <a:avLst/>
              <a:gdLst/>
              <a:ahLst/>
              <a:cxnLst/>
              <a:rect l="l" t="t" r="r" b="b"/>
              <a:pathLst>
                <a:path w="665" h="2293" extrusionOk="0">
                  <a:moveTo>
                    <a:pt x="0" y="0"/>
                  </a:moveTo>
                  <a:lnTo>
                    <a:pt x="665" y="0"/>
                  </a:lnTo>
                  <a:lnTo>
                    <a:pt x="665" y="2293"/>
                  </a:lnTo>
                  <a:lnTo>
                    <a:pt x="0" y="2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212525" y="4988980"/>
              <a:ext cx="239400" cy="154522"/>
            </a:xfrm>
            <a:custGeom>
              <a:avLst/>
              <a:gdLst/>
              <a:ahLst/>
              <a:cxnLst/>
              <a:rect l="l" t="t" r="r" b="b"/>
              <a:pathLst>
                <a:path w="665" h="2644" extrusionOk="0">
                  <a:moveTo>
                    <a:pt x="0" y="0"/>
                  </a:moveTo>
                  <a:lnTo>
                    <a:pt x="665" y="0"/>
                  </a:lnTo>
                  <a:lnTo>
                    <a:pt x="665" y="2644"/>
                  </a:lnTo>
                  <a:lnTo>
                    <a:pt x="0" y="2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809766" y="4980623"/>
              <a:ext cx="239400" cy="162879"/>
            </a:xfrm>
            <a:custGeom>
              <a:avLst/>
              <a:gdLst/>
              <a:ahLst/>
              <a:cxnLst/>
              <a:rect l="l" t="t" r="r" b="b"/>
              <a:pathLst>
                <a:path w="665" h="2787" extrusionOk="0">
                  <a:moveTo>
                    <a:pt x="0" y="0"/>
                  </a:moveTo>
                  <a:lnTo>
                    <a:pt x="665" y="0"/>
                  </a:lnTo>
                  <a:lnTo>
                    <a:pt x="665" y="2787"/>
                  </a:lnTo>
                  <a:lnTo>
                    <a:pt x="0" y="2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3108567" y="4966948"/>
              <a:ext cx="239400" cy="176555"/>
            </a:xfrm>
            <a:custGeom>
              <a:avLst/>
              <a:gdLst/>
              <a:ahLst/>
              <a:cxnLst/>
              <a:rect l="l" t="t" r="r" b="b"/>
              <a:pathLst>
                <a:path w="665" h="3021" extrusionOk="0">
                  <a:moveTo>
                    <a:pt x="0" y="0"/>
                  </a:moveTo>
                  <a:lnTo>
                    <a:pt x="665" y="0"/>
                  </a:lnTo>
                  <a:lnTo>
                    <a:pt x="665" y="3021"/>
                  </a:lnTo>
                  <a:lnTo>
                    <a:pt x="0" y="3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407008" y="4938486"/>
              <a:ext cx="239400" cy="205016"/>
            </a:xfrm>
            <a:custGeom>
              <a:avLst/>
              <a:gdLst/>
              <a:ahLst/>
              <a:cxnLst/>
              <a:rect l="l" t="t" r="r" b="b"/>
              <a:pathLst>
                <a:path w="665" h="3508" extrusionOk="0">
                  <a:moveTo>
                    <a:pt x="0" y="0"/>
                  </a:moveTo>
                  <a:lnTo>
                    <a:pt x="665" y="0"/>
                  </a:lnTo>
                  <a:lnTo>
                    <a:pt x="665" y="3508"/>
                  </a:lnTo>
                  <a:lnTo>
                    <a:pt x="0" y="3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705808" y="4945207"/>
              <a:ext cx="239400" cy="198295"/>
            </a:xfrm>
            <a:custGeom>
              <a:avLst/>
              <a:gdLst/>
              <a:ahLst/>
              <a:cxnLst/>
              <a:rect l="l" t="t" r="r" b="b"/>
              <a:pathLst>
                <a:path w="665" h="3393" extrusionOk="0">
                  <a:moveTo>
                    <a:pt x="0" y="0"/>
                  </a:moveTo>
                  <a:lnTo>
                    <a:pt x="665" y="0"/>
                  </a:lnTo>
                  <a:lnTo>
                    <a:pt x="665" y="3393"/>
                  </a:lnTo>
                  <a:lnTo>
                    <a:pt x="0" y="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4004609" y="4929545"/>
              <a:ext cx="239400" cy="213958"/>
            </a:xfrm>
            <a:custGeom>
              <a:avLst/>
              <a:gdLst/>
              <a:ahLst/>
              <a:cxnLst/>
              <a:rect l="l" t="t" r="r" b="b"/>
              <a:pathLst>
                <a:path w="665" h="3661" extrusionOk="0">
                  <a:moveTo>
                    <a:pt x="0" y="0"/>
                  </a:moveTo>
                  <a:lnTo>
                    <a:pt x="665" y="0"/>
                  </a:lnTo>
                  <a:lnTo>
                    <a:pt x="665" y="3661"/>
                  </a:lnTo>
                  <a:lnTo>
                    <a:pt x="0" y="3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4303050" y="4917447"/>
              <a:ext cx="239400" cy="226056"/>
            </a:xfrm>
            <a:custGeom>
              <a:avLst/>
              <a:gdLst/>
              <a:ahLst/>
              <a:cxnLst/>
              <a:rect l="l" t="t" r="r" b="b"/>
              <a:pathLst>
                <a:path w="665" h="3868" extrusionOk="0">
                  <a:moveTo>
                    <a:pt x="0" y="0"/>
                  </a:moveTo>
                  <a:lnTo>
                    <a:pt x="665" y="0"/>
                  </a:lnTo>
                  <a:lnTo>
                    <a:pt x="665" y="3868"/>
                  </a:lnTo>
                  <a:lnTo>
                    <a:pt x="0" y="3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1914084" y="5026208"/>
              <a:ext cx="239400" cy="117294"/>
            </a:xfrm>
            <a:custGeom>
              <a:avLst/>
              <a:gdLst/>
              <a:ahLst/>
              <a:cxnLst/>
              <a:rect l="l" t="t" r="r" b="b"/>
              <a:pathLst>
                <a:path w="665" h="2007" extrusionOk="0">
                  <a:moveTo>
                    <a:pt x="0" y="0"/>
                  </a:moveTo>
                  <a:lnTo>
                    <a:pt x="665" y="0"/>
                  </a:lnTo>
                  <a:lnTo>
                    <a:pt x="665" y="2007"/>
                  </a:lnTo>
                  <a:lnTo>
                    <a:pt x="0" y="2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510966" y="5013584"/>
              <a:ext cx="239400" cy="129918"/>
            </a:xfrm>
            <a:custGeom>
              <a:avLst/>
              <a:gdLst/>
              <a:ahLst/>
              <a:cxnLst/>
              <a:rect l="l" t="t" r="r" b="b"/>
              <a:pathLst>
                <a:path w="665" h="2223" extrusionOk="0">
                  <a:moveTo>
                    <a:pt x="0" y="0"/>
                  </a:moveTo>
                  <a:lnTo>
                    <a:pt x="665" y="0"/>
                  </a:lnTo>
                  <a:lnTo>
                    <a:pt x="665" y="2223"/>
                  </a:lnTo>
                  <a:lnTo>
                    <a:pt x="0" y="2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3"/>
          <p:cNvGrpSpPr/>
          <p:nvPr/>
        </p:nvGrpSpPr>
        <p:grpSpPr>
          <a:xfrm flipH="1">
            <a:off x="4601525" y="4884626"/>
            <a:ext cx="4420450" cy="258877"/>
            <a:chOff x="4601500" y="4884626"/>
            <a:chExt cx="4420450" cy="258877"/>
          </a:xfrm>
        </p:grpSpPr>
        <p:sp>
          <p:nvSpPr>
            <p:cNvPr id="323" name="Google Shape;323;p3"/>
            <p:cNvSpPr/>
            <p:nvPr/>
          </p:nvSpPr>
          <p:spPr>
            <a:xfrm flipH="1">
              <a:off x="8782550" y="5120767"/>
              <a:ext cx="239400" cy="22734"/>
            </a:xfrm>
            <a:custGeom>
              <a:avLst/>
              <a:gdLst/>
              <a:ahLst/>
              <a:cxnLst/>
              <a:rect l="l" t="t" r="r" b="b"/>
              <a:pathLst>
                <a:path w="665" h="389" extrusionOk="0">
                  <a:moveTo>
                    <a:pt x="0" y="0"/>
                  </a:moveTo>
                  <a:lnTo>
                    <a:pt x="665" y="0"/>
                  </a:lnTo>
                  <a:lnTo>
                    <a:pt x="665" y="389"/>
                  </a:lnTo>
                  <a:lnTo>
                    <a:pt x="0" y="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 flipH="1">
              <a:off x="8484109" y="5093416"/>
              <a:ext cx="239400" cy="50085"/>
            </a:xfrm>
            <a:custGeom>
              <a:avLst/>
              <a:gdLst/>
              <a:ahLst/>
              <a:cxnLst/>
              <a:rect l="l" t="t" r="r" b="b"/>
              <a:pathLst>
                <a:path w="665" h="857" extrusionOk="0">
                  <a:moveTo>
                    <a:pt x="0" y="0"/>
                  </a:moveTo>
                  <a:lnTo>
                    <a:pt x="665" y="0"/>
                  </a:lnTo>
                  <a:lnTo>
                    <a:pt x="665" y="857"/>
                  </a:lnTo>
                  <a:lnTo>
                    <a:pt x="0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 flipH="1">
              <a:off x="8185309" y="5077403"/>
              <a:ext cx="239400" cy="66098"/>
            </a:xfrm>
            <a:custGeom>
              <a:avLst/>
              <a:gdLst/>
              <a:ahLst/>
              <a:cxnLst/>
              <a:rect l="l" t="t" r="r" b="b"/>
              <a:pathLst>
                <a:path w="665" h="1131" extrusionOk="0">
                  <a:moveTo>
                    <a:pt x="0" y="0"/>
                  </a:moveTo>
                  <a:lnTo>
                    <a:pt x="665" y="0"/>
                  </a:lnTo>
                  <a:lnTo>
                    <a:pt x="665" y="1131"/>
                  </a:lnTo>
                  <a:lnTo>
                    <a:pt x="0" y="1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 flipH="1">
              <a:off x="7886508" y="5048825"/>
              <a:ext cx="239400" cy="94677"/>
            </a:xfrm>
            <a:custGeom>
              <a:avLst/>
              <a:gdLst/>
              <a:ahLst/>
              <a:cxnLst/>
              <a:rect l="l" t="t" r="r" b="b"/>
              <a:pathLst>
                <a:path w="665" h="1620" extrusionOk="0">
                  <a:moveTo>
                    <a:pt x="0" y="0"/>
                  </a:moveTo>
                  <a:lnTo>
                    <a:pt x="665" y="0"/>
                  </a:lnTo>
                  <a:lnTo>
                    <a:pt x="665" y="1620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 flipH="1">
              <a:off x="7587707" y="5020539"/>
              <a:ext cx="239760" cy="122963"/>
            </a:xfrm>
            <a:custGeom>
              <a:avLst/>
              <a:gdLst/>
              <a:ahLst/>
              <a:cxnLst/>
              <a:rect l="l" t="t" r="r" b="b"/>
              <a:pathLst>
                <a:path w="666" h="2104" extrusionOk="0">
                  <a:moveTo>
                    <a:pt x="0" y="0"/>
                  </a:moveTo>
                  <a:lnTo>
                    <a:pt x="666" y="0"/>
                  </a:lnTo>
                  <a:lnTo>
                    <a:pt x="666" y="2104"/>
                  </a:lnTo>
                  <a:lnTo>
                    <a:pt x="0" y="2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 flipH="1">
              <a:off x="7289267" y="5009493"/>
              <a:ext cx="239400" cy="134009"/>
            </a:xfrm>
            <a:custGeom>
              <a:avLst/>
              <a:gdLst/>
              <a:ahLst/>
              <a:cxnLst/>
              <a:rect l="l" t="t" r="r" b="b"/>
              <a:pathLst>
                <a:path w="665" h="2293" extrusionOk="0">
                  <a:moveTo>
                    <a:pt x="0" y="0"/>
                  </a:moveTo>
                  <a:lnTo>
                    <a:pt x="665" y="0"/>
                  </a:lnTo>
                  <a:lnTo>
                    <a:pt x="665" y="2293"/>
                  </a:lnTo>
                  <a:lnTo>
                    <a:pt x="0" y="2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 flipH="1">
              <a:off x="6692025" y="4988980"/>
              <a:ext cx="239400" cy="154522"/>
            </a:xfrm>
            <a:custGeom>
              <a:avLst/>
              <a:gdLst/>
              <a:ahLst/>
              <a:cxnLst/>
              <a:rect l="l" t="t" r="r" b="b"/>
              <a:pathLst>
                <a:path w="665" h="2644" extrusionOk="0">
                  <a:moveTo>
                    <a:pt x="0" y="0"/>
                  </a:moveTo>
                  <a:lnTo>
                    <a:pt x="665" y="0"/>
                  </a:lnTo>
                  <a:lnTo>
                    <a:pt x="665" y="2644"/>
                  </a:lnTo>
                  <a:lnTo>
                    <a:pt x="0" y="2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 flipH="1">
              <a:off x="6094784" y="4980623"/>
              <a:ext cx="239400" cy="162879"/>
            </a:xfrm>
            <a:custGeom>
              <a:avLst/>
              <a:gdLst/>
              <a:ahLst/>
              <a:cxnLst/>
              <a:rect l="l" t="t" r="r" b="b"/>
              <a:pathLst>
                <a:path w="665" h="2787" extrusionOk="0">
                  <a:moveTo>
                    <a:pt x="0" y="0"/>
                  </a:moveTo>
                  <a:lnTo>
                    <a:pt x="665" y="0"/>
                  </a:lnTo>
                  <a:lnTo>
                    <a:pt x="665" y="2787"/>
                  </a:lnTo>
                  <a:lnTo>
                    <a:pt x="0" y="2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 flipH="1">
              <a:off x="5795983" y="4966948"/>
              <a:ext cx="239400" cy="176555"/>
            </a:xfrm>
            <a:custGeom>
              <a:avLst/>
              <a:gdLst/>
              <a:ahLst/>
              <a:cxnLst/>
              <a:rect l="l" t="t" r="r" b="b"/>
              <a:pathLst>
                <a:path w="665" h="3021" extrusionOk="0">
                  <a:moveTo>
                    <a:pt x="0" y="0"/>
                  </a:moveTo>
                  <a:lnTo>
                    <a:pt x="665" y="0"/>
                  </a:lnTo>
                  <a:lnTo>
                    <a:pt x="665" y="3021"/>
                  </a:lnTo>
                  <a:lnTo>
                    <a:pt x="0" y="3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 flipH="1">
              <a:off x="5497542" y="4938486"/>
              <a:ext cx="239400" cy="205016"/>
            </a:xfrm>
            <a:custGeom>
              <a:avLst/>
              <a:gdLst/>
              <a:ahLst/>
              <a:cxnLst/>
              <a:rect l="l" t="t" r="r" b="b"/>
              <a:pathLst>
                <a:path w="665" h="3508" extrusionOk="0">
                  <a:moveTo>
                    <a:pt x="0" y="0"/>
                  </a:moveTo>
                  <a:lnTo>
                    <a:pt x="665" y="0"/>
                  </a:lnTo>
                  <a:lnTo>
                    <a:pt x="665" y="3508"/>
                  </a:lnTo>
                  <a:lnTo>
                    <a:pt x="0" y="3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 flipH="1">
              <a:off x="5198742" y="4945207"/>
              <a:ext cx="239400" cy="198295"/>
            </a:xfrm>
            <a:custGeom>
              <a:avLst/>
              <a:gdLst/>
              <a:ahLst/>
              <a:cxnLst/>
              <a:rect l="l" t="t" r="r" b="b"/>
              <a:pathLst>
                <a:path w="665" h="3393" extrusionOk="0">
                  <a:moveTo>
                    <a:pt x="0" y="0"/>
                  </a:moveTo>
                  <a:lnTo>
                    <a:pt x="665" y="0"/>
                  </a:lnTo>
                  <a:lnTo>
                    <a:pt x="665" y="3393"/>
                  </a:lnTo>
                  <a:lnTo>
                    <a:pt x="0" y="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 flipH="1">
              <a:off x="4899941" y="4929545"/>
              <a:ext cx="239400" cy="213958"/>
            </a:xfrm>
            <a:custGeom>
              <a:avLst/>
              <a:gdLst/>
              <a:ahLst/>
              <a:cxnLst/>
              <a:rect l="l" t="t" r="r" b="b"/>
              <a:pathLst>
                <a:path w="665" h="3661" extrusionOk="0">
                  <a:moveTo>
                    <a:pt x="0" y="0"/>
                  </a:moveTo>
                  <a:lnTo>
                    <a:pt x="665" y="0"/>
                  </a:lnTo>
                  <a:lnTo>
                    <a:pt x="665" y="3661"/>
                  </a:lnTo>
                  <a:lnTo>
                    <a:pt x="0" y="3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 flipH="1">
              <a:off x="4601500" y="4884626"/>
              <a:ext cx="239400" cy="258876"/>
            </a:xfrm>
            <a:custGeom>
              <a:avLst/>
              <a:gdLst/>
              <a:ahLst/>
              <a:cxnLst/>
              <a:rect l="l" t="t" r="r" b="b"/>
              <a:pathLst>
                <a:path w="665" h="3868" extrusionOk="0">
                  <a:moveTo>
                    <a:pt x="0" y="0"/>
                  </a:moveTo>
                  <a:lnTo>
                    <a:pt x="665" y="0"/>
                  </a:lnTo>
                  <a:lnTo>
                    <a:pt x="665" y="3868"/>
                  </a:lnTo>
                  <a:lnTo>
                    <a:pt x="0" y="3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 flipH="1">
              <a:off x="6990466" y="5026208"/>
              <a:ext cx="239400" cy="117294"/>
            </a:xfrm>
            <a:custGeom>
              <a:avLst/>
              <a:gdLst/>
              <a:ahLst/>
              <a:cxnLst/>
              <a:rect l="l" t="t" r="r" b="b"/>
              <a:pathLst>
                <a:path w="665" h="2007" extrusionOk="0">
                  <a:moveTo>
                    <a:pt x="0" y="0"/>
                  </a:moveTo>
                  <a:lnTo>
                    <a:pt x="665" y="0"/>
                  </a:lnTo>
                  <a:lnTo>
                    <a:pt x="665" y="2007"/>
                  </a:lnTo>
                  <a:lnTo>
                    <a:pt x="0" y="2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 flipH="1">
              <a:off x="6393584" y="5013584"/>
              <a:ext cx="239400" cy="129918"/>
            </a:xfrm>
            <a:custGeom>
              <a:avLst/>
              <a:gdLst/>
              <a:ahLst/>
              <a:cxnLst/>
              <a:rect l="l" t="t" r="r" b="b"/>
              <a:pathLst>
                <a:path w="665" h="2223" extrusionOk="0">
                  <a:moveTo>
                    <a:pt x="0" y="0"/>
                  </a:moveTo>
                  <a:lnTo>
                    <a:pt x="665" y="0"/>
                  </a:lnTo>
                  <a:lnTo>
                    <a:pt x="665" y="2223"/>
                  </a:lnTo>
                  <a:lnTo>
                    <a:pt x="0" y="2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3"/>
          <p:cNvGrpSpPr/>
          <p:nvPr/>
        </p:nvGrpSpPr>
        <p:grpSpPr>
          <a:xfrm>
            <a:off x="122000" y="4884626"/>
            <a:ext cx="8899950" cy="258877"/>
            <a:chOff x="122000" y="4884626"/>
            <a:chExt cx="8899950" cy="258877"/>
          </a:xfrm>
        </p:grpSpPr>
        <p:grpSp>
          <p:nvGrpSpPr>
            <p:cNvPr id="339" name="Google Shape;339;p3"/>
            <p:cNvGrpSpPr/>
            <p:nvPr/>
          </p:nvGrpSpPr>
          <p:grpSpPr>
            <a:xfrm>
              <a:off x="122000" y="4917447"/>
              <a:ext cx="4420450" cy="226056"/>
              <a:chOff x="122000" y="4917447"/>
              <a:chExt cx="4420450" cy="226056"/>
            </a:xfrm>
          </p:grpSpPr>
          <p:sp>
            <p:nvSpPr>
              <p:cNvPr id="340" name="Google Shape;340;p3"/>
              <p:cNvSpPr/>
              <p:nvPr/>
            </p:nvSpPr>
            <p:spPr>
              <a:xfrm>
                <a:off x="122000" y="5120767"/>
                <a:ext cx="239400" cy="2273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420441" y="5093416"/>
                <a:ext cx="239400" cy="5008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719241" y="5077403"/>
                <a:ext cx="239400" cy="6609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1018042" y="5048825"/>
                <a:ext cx="239400" cy="946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1316483" y="5020539"/>
                <a:ext cx="239760" cy="122963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1615283" y="5009493"/>
                <a:ext cx="239400" cy="13400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2212525" y="4988980"/>
                <a:ext cx="239400" cy="15452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2809766" y="4980623"/>
                <a:ext cx="239400" cy="16287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3108567" y="4966948"/>
                <a:ext cx="239400" cy="17655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3407008" y="4938486"/>
                <a:ext cx="239400" cy="20501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3705808" y="4945207"/>
                <a:ext cx="239400" cy="19829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4004609" y="4929545"/>
                <a:ext cx="239400" cy="21395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4303050" y="4917447"/>
                <a:ext cx="239400" cy="22605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914084" y="5026208"/>
                <a:ext cx="239400" cy="11729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2510966" y="5013584"/>
                <a:ext cx="239400" cy="1299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3"/>
            <p:cNvGrpSpPr/>
            <p:nvPr/>
          </p:nvGrpSpPr>
          <p:grpSpPr>
            <a:xfrm>
              <a:off x="4601500" y="4884626"/>
              <a:ext cx="4420450" cy="258877"/>
              <a:chOff x="4601500" y="4884626"/>
              <a:chExt cx="4420450" cy="258877"/>
            </a:xfrm>
          </p:grpSpPr>
          <p:sp>
            <p:nvSpPr>
              <p:cNvPr id="356" name="Google Shape;356;p3"/>
              <p:cNvSpPr/>
              <p:nvPr/>
            </p:nvSpPr>
            <p:spPr>
              <a:xfrm flipH="1">
                <a:off x="8782550" y="5120767"/>
                <a:ext cx="239400" cy="2273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 flipH="1">
                <a:off x="8484109" y="5093416"/>
                <a:ext cx="239400" cy="5008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 flipH="1">
                <a:off x="8185309" y="5077403"/>
                <a:ext cx="239400" cy="6609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 flipH="1">
                <a:off x="7886508" y="5048825"/>
                <a:ext cx="239400" cy="946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 flipH="1">
                <a:off x="7587707" y="5020539"/>
                <a:ext cx="239760" cy="122963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 flipH="1">
                <a:off x="7289267" y="5009493"/>
                <a:ext cx="239400" cy="13400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 flipH="1">
                <a:off x="6692025" y="4988980"/>
                <a:ext cx="239400" cy="15452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 flipH="1">
                <a:off x="6094784" y="4980623"/>
                <a:ext cx="239400" cy="16287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 flipH="1">
                <a:off x="5795983" y="4966948"/>
                <a:ext cx="239400" cy="17655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 flipH="1">
                <a:off x="5497542" y="4938486"/>
                <a:ext cx="239400" cy="20501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 flipH="1">
                <a:off x="5198742" y="4945207"/>
                <a:ext cx="239400" cy="19829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 flipH="1">
                <a:off x="4899941" y="4929545"/>
                <a:ext cx="239400" cy="21395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 flipH="1">
                <a:off x="4601500" y="4884626"/>
                <a:ext cx="239400" cy="25887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 flipH="1">
                <a:off x="6990466" y="5026208"/>
                <a:ext cx="239400" cy="11729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 flipH="1">
                <a:off x="6393584" y="5013584"/>
                <a:ext cx="239400" cy="1299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1" name="Google Shape;371;p3"/>
          <p:cNvSpPr txBox="1">
            <a:spLocks noGrp="1"/>
          </p:cNvSpPr>
          <p:nvPr>
            <p:ph type="title"/>
          </p:nvPr>
        </p:nvSpPr>
        <p:spPr>
          <a:xfrm>
            <a:off x="713225" y="2121000"/>
            <a:ext cx="77175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2" name="Google Shape;372;p3"/>
          <p:cNvSpPr txBox="1">
            <a:spLocks noGrp="1"/>
          </p:cNvSpPr>
          <p:nvPr>
            <p:ph type="title" idx="2" hasCustomPrompt="1"/>
          </p:nvPr>
        </p:nvSpPr>
        <p:spPr>
          <a:xfrm>
            <a:off x="3574350" y="539500"/>
            <a:ext cx="1652100" cy="1660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3"/>
          <p:cNvSpPr txBox="1">
            <a:spLocks noGrp="1"/>
          </p:cNvSpPr>
          <p:nvPr>
            <p:ph type="subTitle" idx="1"/>
          </p:nvPr>
        </p:nvSpPr>
        <p:spPr>
          <a:xfrm>
            <a:off x="713225" y="3630750"/>
            <a:ext cx="7717500" cy="6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"/>
          <p:cNvGrpSpPr/>
          <p:nvPr/>
        </p:nvGrpSpPr>
        <p:grpSpPr>
          <a:xfrm>
            <a:off x="0" y="0"/>
            <a:ext cx="9143995" cy="5143491"/>
            <a:chOff x="0" y="0"/>
            <a:chExt cx="9143995" cy="5143491"/>
          </a:xfrm>
        </p:grpSpPr>
        <p:sp>
          <p:nvSpPr>
            <p:cNvPr id="376" name="Google Shape;376;p4"/>
            <p:cNvSpPr/>
            <p:nvPr/>
          </p:nvSpPr>
          <p:spPr>
            <a:xfrm>
              <a:off x="0" y="19319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0" y="401120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0" y="60904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0" y="81697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0" y="102408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0" y="123201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0" y="143994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0" y="164786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0" y="1854977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0" y="206290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0" y="227083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0" y="247876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0" y="268668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0" y="289461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0" y="3102544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0" y="330965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0" y="351758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0" y="372550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0" y="393343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0" y="414054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0" y="434847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0" y="455640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0" y="476432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0" y="497225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86768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847046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826327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805608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78488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764169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74345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722730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702093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68137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66065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639934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619297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98577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77858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55713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536501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15863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495144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7442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453705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32986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412266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39162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370909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35019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329470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308751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28811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26739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246674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225955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205236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84598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6387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143159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122440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01720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81001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60363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39644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925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8716176" y="19320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8716176" y="40112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8716176" y="60905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8716176" y="81698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8716176" y="102409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8716176" y="123201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8716176" y="143994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8716176" y="164787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8716176" y="185498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8716176" y="206290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8716176" y="227083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8716176" y="247876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8716176" y="268668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8716176" y="289461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8716176" y="310254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716176" y="330965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8716176" y="351757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8716176" y="372550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8716176" y="393343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8716176" y="414054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8716176" y="434846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8716176" y="455639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8716176" y="476432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8716176" y="497225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907150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886430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4"/>
          <p:cNvGrpSpPr/>
          <p:nvPr/>
        </p:nvGrpSpPr>
        <p:grpSpPr>
          <a:xfrm>
            <a:off x="229136" y="121993"/>
            <a:ext cx="398326" cy="493698"/>
            <a:chOff x="5433840" y="2050560"/>
            <a:chExt cx="388800" cy="1409760"/>
          </a:xfrm>
        </p:grpSpPr>
        <p:sp>
          <p:nvSpPr>
            <p:cNvPr id="469" name="Google Shape;469;p4"/>
            <p:cNvSpPr/>
            <p:nvPr/>
          </p:nvSpPr>
          <p:spPr>
            <a:xfrm>
              <a:off x="5433840" y="2706120"/>
              <a:ext cx="90000" cy="754200"/>
            </a:xfrm>
            <a:custGeom>
              <a:avLst/>
              <a:gdLst/>
              <a:ahLst/>
              <a:cxnLst/>
              <a:rect l="l" t="t" r="r" b="b"/>
              <a:pathLst>
                <a:path w="250" h="209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095"/>
                  </a:lnTo>
                  <a:lnTo>
                    <a:pt x="0" y="2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5732640" y="2050560"/>
              <a:ext cx="90000" cy="347040"/>
            </a:xfrm>
            <a:custGeom>
              <a:avLst/>
              <a:gdLst/>
              <a:ahLst/>
              <a:cxnLst/>
              <a:rect l="l" t="t" r="r" b="b"/>
              <a:pathLst>
                <a:path w="250" h="96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964"/>
                  </a:lnTo>
                  <a:lnTo>
                    <a:pt x="0" y="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5583240" y="2050560"/>
              <a:ext cx="90000" cy="655920"/>
            </a:xfrm>
            <a:custGeom>
              <a:avLst/>
              <a:gdLst/>
              <a:ahLst/>
              <a:cxnLst/>
              <a:rect l="l" t="t" r="r" b="b"/>
              <a:pathLst>
                <a:path w="250" h="182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822"/>
                  </a:lnTo>
                  <a:lnTo>
                    <a:pt x="0" y="1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4"/>
          <p:cNvGrpSpPr/>
          <p:nvPr/>
        </p:nvGrpSpPr>
        <p:grpSpPr>
          <a:xfrm>
            <a:off x="8549592" y="4632154"/>
            <a:ext cx="398326" cy="422215"/>
            <a:chOff x="5882040" y="1693080"/>
            <a:chExt cx="388800" cy="1205640"/>
          </a:xfrm>
        </p:grpSpPr>
        <p:sp>
          <p:nvSpPr>
            <p:cNvPr id="473" name="Google Shape;473;p4"/>
            <p:cNvSpPr/>
            <p:nvPr/>
          </p:nvSpPr>
          <p:spPr>
            <a:xfrm>
              <a:off x="6031440" y="1801800"/>
              <a:ext cx="90000" cy="1096920"/>
            </a:xfrm>
            <a:custGeom>
              <a:avLst/>
              <a:gdLst/>
              <a:ahLst/>
              <a:cxnLst/>
              <a:rect l="l" t="t" r="r" b="b"/>
              <a:pathLst>
                <a:path w="250" h="3047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47"/>
                  </a:lnTo>
                  <a:lnTo>
                    <a:pt x="0" y="3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5882040" y="2397600"/>
              <a:ext cx="90000" cy="501120"/>
            </a:xfrm>
            <a:custGeom>
              <a:avLst/>
              <a:gdLst/>
              <a:ahLst/>
              <a:cxnLst/>
              <a:rect l="l" t="t" r="r" b="b"/>
              <a:pathLst>
                <a:path w="250" h="139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392"/>
                  </a:lnTo>
                  <a:lnTo>
                    <a:pt x="0" y="1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6180480" y="1693080"/>
              <a:ext cx="90360" cy="108720"/>
            </a:xfrm>
            <a:custGeom>
              <a:avLst/>
              <a:gdLst/>
              <a:ahLst/>
              <a:cxnLst/>
              <a:rect l="l" t="t" r="r" b="b"/>
              <a:pathLst>
                <a:path w="251" h="3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6" name="Google Shape;47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5"/>
          <p:cNvGrpSpPr/>
          <p:nvPr/>
        </p:nvGrpSpPr>
        <p:grpSpPr>
          <a:xfrm>
            <a:off x="0" y="0"/>
            <a:ext cx="9143995" cy="5143491"/>
            <a:chOff x="0" y="0"/>
            <a:chExt cx="9143995" cy="5143491"/>
          </a:xfrm>
        </p:grpSpPr>
        <p:sp>
          <p:nvSpPr>
            <p:cNvPr id="480" name="Google Shape;480;p5"/>
            <p:cNvSpPr/>
            <p:nvPr/>
          </p:nvSpPr>
          <p:spPr>
            <a:xfrm>
              <a:off x="0" y="19319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0" y="401120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0" y="60904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0" y="81697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0" y="102408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0" y="123201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0" y="143994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0" y="164786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0" y="1854977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0" y="206290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0" y="227083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0" y="247876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0" y="268668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0" y="289461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0" y="3102544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0" y="330965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0" y="351758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0" y="372550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0" y="393343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0" y="414054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0" y="434847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0" y="455640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0" y="476432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0" y="497225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86768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847046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826327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805608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78488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764169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74345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722730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702093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68137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66065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639934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619297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598577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577858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55713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536501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515863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495144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47442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53705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32986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412266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39162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70909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35019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329470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308751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28811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6739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46674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225955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205236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184598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16387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143159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122440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101720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81001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60363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9644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18925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8716176" y="19320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8716176" y="40112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8716176" y="60905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8716176" y="81698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8716176" y="102409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8716176" y="123201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8716176" y="143994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8716176" y="164787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8716176" y="185498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8716176" y="206290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8716176" y="227083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8716176" y="247876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8716176" y="268668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8716176" y="289461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8716176" y="310254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8716176" y="330965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8716176" y="351757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8716176" y="372550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8716176" y="393343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8716176" y="414054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8716176" y="434846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8716176" y="455639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8716176" y="476432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8716176" y="497225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907150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886430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5"/>
          <p:cNvSpPr txBox="1">
            <a:spLocks noGrp="1"/>
          </p:cNvSpPr>
          <p:nvPr>
            <p:ph type="subTitle" idx="1"/>
          </p:nvPr>
        </p:nvSpPr>
        <p:spPr>
          <a:xfrm>
            <a:off x="5194834" y="3542825"/>
            <a:ext cx="3229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4" name="Google Shape;574;p5"/>
          <p:cNvSpPr txBox="1">
            <a:spLocks noGrp="1"/>
          </p:cNvSpPr>
          <p:nvPr>
            <p:ph type="subTitle" idx="2"/>
          </p:nvPr>
        </p:nvSpPr>
        <p:spPr>
          <a:xfrm>
            <a:off x="720300" y="3542825"/>
            <a:ext cx="3229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5" name="Google Shape;575;p5"/>
          <p:cNvSpPr txBox="1">
            <a:spLocks noGrp="1"/>
          </p:cNvSpPr>
          <p:nvPr>
            <p:ph type="subTitle" idx="3"/>
          </p:nvPr>
        </p:nvSpPr>
        <p:spPr>
          <a:xfrm>
            <a:off x="5194825" y="3122525"/>
            <a:ext cx="3229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utfi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9pPr>
          </a:lstStyle>
          <a:p>
            <a:endParaRPr/>
          </a:p>
        </p:txBody>
      </p:sp>
      <p:sp>
        <p:nvSpPr>
          <p:cNvPr id="576" name="Google Shape;576;p5"/>
          <p:cNvSpPr txBox="1">
            <a:spLocks noGrp="1"/>
          </p:cNvSpPr>
          <p:nvPr>
            <p:ph type="subTitle" idx="4"/>
          </p:nvPr>
        </p:nvSpPr>
        <p:spPr>
          <a:xfrm>
            <a:off x="720000" y="3122525"/>
            <a:ext cx="3229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utfi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 ExtraBold"/>
              <a:buNone/>
              <a:defRPr sz="1600">
                <a:solidFill>
                  <a:schemeClr val="accent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"/>
          <p:cNvSpPr>
            <a:spLocks noGrp="1"/>
          </p:cNvSpPr>
          <p:nvPr>
            <p:ph type="pic" idx="2"/>
          </p:nvPr>
        </p:nvSpPr>
        <p:spPr>
          <a:xfrm>
            <a:off x="5791200" y="0"/>
            <a:ext cx="33528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82" name="Google Shape;682;p7"/>
          <p:cNvGrpSpPr/>
          <p:nvPr/>
        </p:nvGrpSpPr>
        <p:grpSpPr>
          <a:xfrm>
            <a:off x="0" y="0"/>
            <a:ext cx="9143995" cy="5143491"/>
            <a:chOff x="0" y="0"/>
            <a:chExt cx="9143995" cy="5143491"/>
          </a:xfrm>
        </p:grpSpPr>
        <p:sp>
          <p:nvSpPr>
            <p:cNvPr id="683" name="Google Shape;683;p7"/>
            <p:cNvSpPr/>
            <p:nvPr/>
          </p:nvSpPr>
          <p:spPr>
            <a:xfrm>
              <a:off x="0" y="19319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0" y="401120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0" y="60904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0" y="81697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0" y="102408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0" y="123201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0" y="143994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0" y="164786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0" y="1854977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0" y="206290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0" y="227083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0" y="247876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0" y="268668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0" y="289461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0" y="3102544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0" y="330965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0" y="351758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0" y="372550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0" y="393343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0" y="414054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0" y="434847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0" y="455640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0" y="476432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0" y="497225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86768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847046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826327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805608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78488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764169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74345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722730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702093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68137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66065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639934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619297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598577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577858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55713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536501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515863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495144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47442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453705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432986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412266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39162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370909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35019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329470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308751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8811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6739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6674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25955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05236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184598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16387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143159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122440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101720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81001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60363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39644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18925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8716176" y="19320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8716176" y="40112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8716176" y="60905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8716176" y="81698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8716176" y="102409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8716176" y="123201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8716176" y="143994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8716176" y="164787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8716176" y="185498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8716176" y="206290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8716176" y="227083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8716176" y="247876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8716176" y="268668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8716176" y="289461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8716176" y="310254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716176" y="330965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16176" y="351757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716176" y="372550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8716176" y="393343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8716176" y="414054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8716176" y="434846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8716176" y="455639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8716176" y="476432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8716176" y="497225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907150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886430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7"/>
          <p:cNvGrpSpPr/>
          <p:nvPr/>
        </p:nvGrpSpPr>
        <p:grpSpPr>
          <a:xfrm>
            <a:off x="171178" y="4694360"/>
            <a:ext cx="398326" cy="275215"/>
            <a:chOff x="4089960" y="2589480"/>
            <a:chExt cx="388800" cy="785880"/>
          </a:xfrm>
        </p:grpSpPr>
        <p:sp>
          <p:nvSpPr>
            <p:cNvPr id="776" name="Google Shape;776;p7"/>
            <p:cNvSpPr/>
            <p:nvPr/>
          </p:nvSpPr>
          <p:spPr>
            <a:xfrm>
              <a:off x="4089960" y="2835360"/>
              <a:ext cx="90360" cy="540000"/>
            </a:xfrm>
            <a:custGeom>
              <a:avLst/>
              <a:gdLst/>
              <a:ahLst/>
              <a:cxnLst/>
              <a:rect l="l" t="t" r="r" b="b"/>
              <a:pathLst>
                <a:path w="251" h="1500" extrusionOk="0">
                  <a:moveTo>
                    <a:pt x="0" y="0"/>
                  </a:moveTo>
                  <a:lnTo>
                    <a:pt x="251" y="0"/>
                  </a:lnTo>
                  <a:lnTo>
                    <a:pt x="251" y="1500"/>
                  </a:lnTo>
                  <a:lnTo>
                    <a:pt x="0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4388760" y="2589480"/>
              <a:ext cx="90000" cy="420480"/>
            </a:xfrm>
            <a:custGeom>
              <a:avLst/>
              <a:gdLst/>
              <a:ahLst/>
              <a:cxnLst/>
              <a:rect l="l" t="t" r="r" b="b"/>
              <a:pathLst>
                <a:path w="250" h="1168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8"/>
                  </a:lnTo>
                  <a:lnTo>
                    <a:pt x="0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4239360" y="2835360"/>
              <a:ext cx="90360" cy="174600"/>
            </a:xfrm>
            <a:custGeom>
              <a:avLst/>
              <a:gdLst/>
              <a:ahLst/>
              <a:cxnLst/>
              <a:rect l="l" t="t" r="r" b="b"/>
              <a:pathLst>
                <a:path w="251" h="48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9" name="Google Shape;779;p7"/>
          <p:cNvGrpSpPr/>
          <p:nvPr/>
        </p:nvGrpSpPr>
        <p:grpSpPr>
          <a:xfrm>
            <a:off x="171178" y="107035"/>
            <a:ext cx="398326" cy="337999"/>
            <a:chOff x="4538160" y="2589480"/>
            <a:chExt cx="388800" cy="965160"/>
          </a:xfrm>
        </p:grpSpPr>
        <p:sp>
          <p:nvSpPr>
            <p:cNvPr id="780" name="Google Shape;780;p7"/>
            <p:cNvSpPr/>
            <p:nvPr/>
          </p:nvSpPr>
          <p:spPr>
            <a:xfrm>
              <a:off x="4538160" y="2589480"/>
              <a:ext cx="90000" cy="965160"/>
            </a:xfrm>
            <a:custGeom>
              <a:avLst/>
              <a:gdLst/>
              <a:ahLst/>
              <a:cxnLst/>
              <a:rect l="l" t="t" r="r" b="b"/>
              <a:pathLst>
                <a:path w="250" h="2681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681"/>
                  </a:lnTo>
                  <a:lnTo>
                    <a:pt x="0" y="2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4687560" y="3133800"/>
              <a:ext cx="90000" cy="420840"/>
            </a:xfrm>
            <a:custGeom>
              <a:avLst/>
              <a:gdLst/>
              <a:ahLst/>
              <a:cxnLst/>
              <a:rect l="l" t="t" r="r" b="b"/>
              <a:pathLst>
                <a:path w="250" h="1169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9"/>
                  </a:lnTo>
                  <a:lnTo>
                    <a:pt x="0" y="1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4836960" y="2959200"/>
              <a:ext cx="90000" cy="174600"/>
            </a:xfrm>
            <a:custGeom>
              <a:avLst/>
              <a:gdLst/>
              <a:ahLst/>
              <a:cxnLst/>
              <a:rect l="l" t="t" r="r" b="b"/>
              <a:pathLst>
                <a:path w="250" h="48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3" name="Google Shape;78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607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7"/>
          <p:cNvSpPr txBox="1">
            <a:spLocks noGrp="1"/>
          </p:cNvSpPr>
          <p:nvPr>
            <p:ph type="subTitle" idx="1"/>
          </p:nvPr>
        </p:nvSpPr>
        <p:spPr>
          <a:xfrm>
            <a:off x="720000" y="1407525"/>
            <a:ext cx="4160700" cy="31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➔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◆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◆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◆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9"/>
          <p:cNvGrpSpPr/>
          <p:nvPr/>
        </p:nvGrpSpPr>
        <p:grpSpPr>
          <a:xfrm>
            <a:off x="0" y="0"/>
            <a:ext cx="9143995" cy="5143491"/>
            <a:chOff x="0" y="0"/>
            <a:chExt cx="9143995" cy="5143491"/>
          </a:xfrm>
        </p:grpSpPr>
        <p:sp>
          <p:nvSpPr>
            <p:cNvPr id="882" name="Google Shape;882;p9"/>
            <p:cNvSpPr/>
            <p:nvPr/>
          </p:nvSpPr>
          <p:spPr>
            <a:xfrm>
              <a:off x="0" y="19319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0" y="401120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0" y="60904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0" y="81697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0" y="102408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0" y="123201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0" y="143994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0" y="164786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0" y="1854977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0" y="206290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0" y="227083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0" y="247876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0" y="268668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0" y="289461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0" y="3102544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0" y="330965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9"/>
            <p:cNvSpPr/>
            <p:nvPr/>
          </p:nvSpPr>
          <p:spPr>
            <a:xfrm>
              <a:off x="0" y="351758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0" y="372550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0" y="393343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0" y="414054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0" y="434847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0" y="455640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9"/>
            <p:cNvSpPr/>
            <p:nvPr/>
          </p:nvSpPr>
          <p:spPr>
            <a:xfrm>
              <a:off x="0" y="476432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9"/>
            <p:cNvSpPr/>
            <p:nvPr/>
          </p:nvSpPr>
          <p:spPr>
            <a:xfrm>
              <a:off x="0" y="497225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86768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847046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826327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805608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78488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764169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74345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722730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702093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68137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66065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639934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619297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598577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577858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55713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536501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515863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495144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47442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453705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432986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412266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39162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370909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35019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329470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308751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28811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26739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246674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225955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205236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184598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16387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143159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122440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101720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81001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60363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39644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18925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8716176" y="19320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8716176" y="40112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8716176" y="60905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8716176" y="81698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8716176" y="102409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8716176" y="123201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8716176" y="143994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8716176" y="164787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8716176" y="185498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8716176" y="206290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8716176" y="227083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8716176" y="247876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8716176" y="268668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8716176" y="289461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8716176" y="310254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8716176" y="330965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8716176" y="351757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8716176" y="372550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716176" y="393343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8716176" y="414054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8716176" y="434846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8716176" y="455639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8716176" y="476432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8716176" y="497225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907150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886430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4" name="Google Shape;974;p9"/>
          <p:cNvSpPr txBox="1">
            <a:spLocks noGrp="1"/>
          </p:cNvSpPr>
          <p:nvPr>
            <p:ph type="title"/>
          </p:nvPr>
        </p:nvSpPr>
        <p:spPr>
          <a:xfrm>
            <a:off x="2135550" y="16554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5" name="Google Shape;975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1"/>
          <p:cNvGrpSpPr/>
          <p:nvPr/>
        </p:nvGrpSpPr>
        <p:grpSpPr>
          <a:xfrm>
            <a:off x="0" y="0"/>
            <a:ext cx="9143995" cy="5143491"/>
            <a:chOff x="0" y="0"/>
            <a:chExt cx="9143995" cy="5143491"/>
          </a:xfrm>
        </p:grpSpPr>
        <p:sp>
          <p:nvSpPr>
            <p:cNvPr id="981" name="Google Shape;981;p11"/>
            <p:cNvSpPr/>
            <p:nvPr/>
          </p:nvSpPr>
          <p:spPr>
            <a:xfrm>
              <a:off x="0" y="19319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1"/>
            <p:cNvSpPr/>
            <p:nvPr/>
          </p:nvSpPr>
          <p:spPr>
            <a:xfrm>
              <a:off x="0" y="401120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1"/>
            <p:cNvSpPr/>
            <p:nvPr/>
          </p:nvSpPr>
          <p:spPr>
            <a:xfrm>
              <a:off x="0" y="60904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0" y="81697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0" y="102408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0" y="123201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0" y="143994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0" y="164786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0" y="1854977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0" y="206290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0" y="227083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0" y="247876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0" y="268668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0" y="289461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0" y="3102544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0" y="330965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0" y="351758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0" y="372550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0" y="393343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0" y="414054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0" y="434847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0" y="455640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0" y="476432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0" y="497225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86768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847046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826327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805608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78488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764169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74345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722730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702093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68137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66065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639934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619297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598577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577858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55713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536501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515863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495144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47442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453705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432986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412266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39162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370909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35019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329470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308751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28811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26739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246674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225955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205236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84598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6387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43159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22440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01720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81001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60363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39644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18925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8716176" y="19320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16176" y="40112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716176" y="60905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716176" y="81698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716176" y="102409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716176" y="123201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716176" y="143994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716176" y="164787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716176" y="185498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716176" y="206290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8716176" y="227083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8716176" y="247876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8716176" y="268668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8716176" y="289461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8716176" y="310254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8716176" y="330965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8716176" y="351757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716176" y="372550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716176" y="393343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8716176" y="414054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8716176" y="434846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8716176" y="455639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8716176" y="476432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8716176" y="497225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907150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886430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3" name="Google Shape;107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57549"/>
            <a:ext cx="6576000" cy="17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Font typeface="Outfit ExtraBold"/>
              <a:buNone/>
              <a:defRPr sz="6000" b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utfi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74" name="Google Shape;1074;p11"/>
          <p:cNvSpPr txBox="1">
            <a:spLocks noGrp="1"/>
          </p:cNvSpPr>
          <p:nvPr>
            <p:ph type="subTitle" idx="1"/>
          </p:nvPr>
        </p:nvSpPr>
        <p:spPr>
          <a:xfrm>
            <a:off x="1284000" y="277409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13"/>
          <p:cNvGrpSpPr/>
          <p:nvPr/>
        </p:nvGrpSpPr>
        <p:grpSpPr>
          <a:xfrm>
            <a:off x="0" y="0"/>
            <a:ext cx="9143995" cy="5143491"/>
            <a:chOff x="0" y="0"/>
            <a:chExt cx="9143995" cy="5143491"/>
          </a:xfrm>
        </p:grpSpPr>
        <p:sp>
          <p:nvSpPr>
            <p:cNvPr id="1078" name="Google Shape;1078;p13"/>
            <p:cNvSpPr/>
            <p:nvPr/>
          </p:nvSpPr>
          <p:spPr>
            <a:xfrm>
              <a:off x="0" y="19319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0" y="401120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0" y="60904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0" y="81697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0" y="102408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0" y="123201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0" y="143994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0" y="164786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0" y="1854977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0" y="206290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0" y="227083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0" y="247876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0" y="2686688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0" y="289461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0" y="3102544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0" y="330965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0" y="351758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0" y="372550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0" y="393343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0" y="4140545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0" y="4348473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0" y="4556401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0" y="4764329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0" y="4972256"/>
              <a:ext cx="8792700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86768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847046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826327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805608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78488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764169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74345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722730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702093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68137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66065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639934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619297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598577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577858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55713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536501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515863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495144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474424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453705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432986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412266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391628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370909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350190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329470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308751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288113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267394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2466748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225955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2052361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1845983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163879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143159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1224402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1017209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810015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603637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396444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18925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8716176" y="19320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8716176" y="40112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8716176" y="60905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8716176" y="81698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8716176" y="102409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8716176" y="123201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8716176" y="143994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8716176" y="164787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8716176" y="185498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8716176" y="2062907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8716176" y="2270834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8716176" y="247876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8716176" y="268668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8716176" y="289461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8716176" y="310254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8716176" y="330965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8716176" y="351757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8716176" y="372550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8716176" y="393343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8716176" y="4140541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8716176" y="4348469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8716176" y="4556396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8716176" y="4764323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8716176" y="4972250"/>
              <a:ext cx="427819" cy="0"/>
            </a:xfrm>
            <a:custGeom>
              <a:avLst/>
              <a:gdLst/>
              <a:ahLst/>
              <a:cxnLst/>
              <a:rect l="l" t="t" r="r" b="b"/>
              <a:pathLst>
                <a:path w="10779" h="120000" fill="none" extrusionOk="0">
                  <a:moveTo>
                    <a:pt x="0" y="0"/>
                  </a:moveTo>
                  <a:lnTo>
                    <a:pt x="10779" y="0"/>
                  </a:lnTo>
                  <a:lnTo>
                    <a:pt x="1077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0" rIns="835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9071500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8864306" y="0"/>
              <a:ext cx="0" cy="5143491"/>
            </a:xfrm>
            <a:custGeom>
              <a:avLst/>
              <a:gdLst/>
              <a:ahLst/>
              <a:cxnLst/>
              <a:rect l="l" t="t" r="r" b="b"/>
              <a:pathLst>
                <a:path w="120000" h="12813" fill="none" extrusionOk="0">
                  <a:moveTo>
                    <a:pt x="0" y="0"/>
                  </a:moveTo>
                  <a:lnTo>
                    <a:pt x="0" y="12813"/>
                  </a:lnTo>
                  <a:lnTo>
                    <a:pt x="0" y="1281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83575" tIns="42775" rIns="83575" bIns="427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0" name="Google Shape;117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71" name="Google Shape;1171;p13"/>
          <p:cNvGrpSpPr/>
          <p:nvPr/>
        </p:nvGrpSpPr>
        <p:grpSpPr>
          <a:xfrm rot="10800000">
            <a:off x="8690758" y="539499"/>
            <a:ext cx="453231" cy="4057299"/>
            <a:chOff x="-17" y="539499"/>
            <a:chExt cx="453231" cy="4057299"/>
          </a:xfrm>
        </p:grpSpPr>
        <p:sp>
          <p:nvSpPr>
            <p:cNvPr id="1172" name="Google Shape;1172;p13"/>
            <p:cNvSpPr/>
            <p:nvPr/>
          </p:nvSpPr>
          <p:spPr>
            <a:xfrm rot="5400000">
              <a:off x="53069" y="1582766"/>
              <a:ext cx="82937" cy="189109"/>
            </a:xfrm>
            <a:custGeom>
              <a:avLst/>
              <a:gdLst/>
              <a:ahLst/>
              <a:cxnLst/>
              <a:rect l="l" t="t" r="r" b="b"/>
              <a:pathLst>
                <a:path w="251" h="1500" extrusionOk="0">
                  <a:moveTo>
                    <a:pt x="0" y="0"/>
                  </a:moveTo>
                  <a:lnTo>
                    <a:pt x="251" y="0"/>
                  </a:lnTo>
                  <a:lnTo>
                    <a:pt x="251" y="1500"/>
                  </a:lnTo>
                  <a:lnTo>
                    <a:pt x="0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3"/>
            <p:cNvSpPr/>
            <p:nvPr/>
          </p:nvSpPr>
          <p:spPr>
            <a:xfrm rot="5400000">
              <a:off x="127680" y="1919535"/>
              <a:ext cx="82606" cy="338000"/>
            </a:xfrm>
            <a:custGeom>
              <a:avLst/>
              <a:gdLst/>
              <a:ahLst/>
              <a:cxnLst/>
              <a:rect l="l" t="t" r="r" b="b"/>
              <a:pathLst>
                <a:path w="250" h="2681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681"/>
                  </a:lnTo>
                  <a:lnTo>
                    <a:pt x="0" y="2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 rot="5400000">
              <a:off x="185130" y="2409932"/>
              <a:ext cx="82937" cy="453231"/>
            </a:xfrm>
            <a:custGeom>
              <a:avLst/>
              <a:gdLst/>
              <a:ahLst/>
              <a:cxnLst/>
              <a:rect l="l" t="t" r="r" b="b"/>
              <a:pathLst>
                <a:path w="251" h="359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595"/>
                  </a:lnTo>
                  <a:lnTo>
                    <a:pt x="0" y="3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3"/>
            <p:cNvSpPr/>
            <p:nvPr/>
          </p:nvSpPr>
          <p:spPr>
            <a:xfrm rot="5400000">
              <a:off x="150752" y="3267071"/>
              <a:ext cx="82606" cy="384143"/>
            </a:xfrm>
            <a:custGeom>
              <a:avLst/>
              <a:gdLst/>
              <a:ahLst/>
              <a:cxnLst/>
              <a:rect l="l" t="t" r="r" b="b"/>
              <a:pathLst>
                <a:path w="250" h="3047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47"/>
                  </a:lnTo>
                  <a:lnTo>
                    <a:pt x="0" y="3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3"/>
            <p:cNvSpPr/>
            <p:nvPr/>
          </p:nvSpPr>
          <p:spPr>
            <a:xfrm rot="5400000">
              <a:off x="90741" y="2778574"/>
              <a:ext cx="82606" cy="264122"/>
            </a:xfrm>
            <a:custGeom>
              <a:avLst/>
              <a:gdLst/>
              <a:ahLst/>
              <a:cxnLst/>
              <a:rect l="l" t="t" r="r" b="b"/>
              <a:pathLst>
                <a:path w="250" h="209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095"/>
                  </a:lnTo>
                  <a:lnTo>
                    <a:pt x="0" y="2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3"/>
            <p:cNvSpPr/>
            <p:nvPr/>
          </p:nvSpPr>
          <p:spPr>
            <a:xfrm rot="5400000">
              <a:off x="32370" y="1466670"/>
              <a:ext cx="82606" cy="147379"/>
            </a:xfrm>
            <a:custGeom>
              <a:avLst/>
              <a:gdLst/>
              <a:ahLst/>
              <a:cxnLst/>
              <a:rect l="l" t="t" r="r" b="b"/>
              <a:pathLst>
                <a:path w="250" h="1169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9"/>
                  </a:lnTo>
                  <a:lnTo>
                    <a:pt x="0" y="1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3"/>
            <p:cNvSpPr/>
            <p:nvPr/>
          </p:nvSpPr>
          <p:spPr>
            <a:xfrm rot="5400000">
              <a:off x="32306" y="1877783"/>
              <a:ext cx="82606" cy="147253"/>
            </a:xfrm>
            <a:custGeom>
              <a:avLst/>
              <a:gdLst/>
              <a:ahLst/>
              <a:cxnLst/>
              <a:rect l="l" t="t" r="r" b="b"/>
              <a:pathLst>
                <a:path w="250" h="1168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8"/>
                  </a:lnTo>
                  <a:lnTo>
                    <a:pt x="0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3"/>
            <p:cNvSpPr/>
            <p:nvPr/>
          </p:nvSpPr>
          <p:spPr>
            <a:xfrm rot="5400000">
              <a:off x="97321" y="2360945"/>
              <a:ext cx="82937" cy="277612"/>
            </a:xfrm>
            <a:custGeom>
              <a:avLst/>
              <a:gdLst/>
              <a:ahLst/>
              <a:cxnLst/>
              <a:rect l="l" t="t" r="r" b="b"/>
              <a:pathLst>
                <a:path w="251" h="22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2202"/>
                  </a:lnTo>
                  <a:lnTo>
                    <a:pt x="0" y="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3"/>
            <p:cNvSpPr/>
            <p:nvPr/>
          </p:nvSpPr>
          <p:spPr>
            <a:xfrm rot="5400000">
              <a:off x="19447" y="3124122"/>
              <a:ext cx="82606" cy="121534"/>
            </a:xfrm>
            <a:custGeom>
              <a:avLst/>
              <a:gdLst/>
              <a:ahLst/>
              <a:cxnLst/>
              <a:rect l="l" t="t" r="r" b="b"/>
              <a:pathLst>
                <a:path w="250" h="96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964"/>
                  </a:lnTo>
                  <a:lnTo>
                    <a:pt x="0" y="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3"/>
            <p:cNvSpPr/>
            <p:nvPr/>
          </p:nvSpPr>
          <p:spPr>
            <a:xfrm rot="5400000">
              <a:off x="-10936" y="3839808"/>
              <a:ext cx="82606" cy="60767"/>
            </a:xfrm>
            <a:custGeom>
              <a:avLst/>
              <a:gdLst/>
              <a:ahLst/>
              <a:cxnLst/>
              <a:rect l="l" t="t" r="r" b="b"/>
              <a:pathLst>
                <a:path w="250" h="48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2"/>
                  </a:lnTo>
                  <a:lnTo>
                    <a:pt x="0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3"/>
            <p:cNvSpPr/>
            <p:nvPr/>
          </p:nvSpPr>
          <p:spPr>
            <a:xfrm rot="5400000">
              <a:off x="36404" y="3655341"/>
              <a:ext cx="82606" cy="155447"/>
            </a:xfrm>
            <a:custGeom>
              <a:avLst/>
              <a:gdLst/>
              <a:ahLst/>
              <a:cxnLst/>
              <a:rect l="l" t="t" r="r" b="b"/>
              <a:pathLst>
                <a:path w="250" h="123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233"/>
                  </a:lnTo>
                  <a:lnTo>
                    <a:pt x="0" y="1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3"/>
            <p:cNvSpPr/>
            <p:nvPr/>
          </p:nvSpPr>
          <p:spPr>
            <a:xfrm rot="5400000">
              <a:off x="23001" y="4354047"/>
              <a:ext cx="82937" cy="128972"/>
            </a:xfrm>
            <a:custGeom>
              <a:avLst/>
              <a:gdLst/>
              <a:ahLst/>
              <a:cxnLst/>
              <a:rect l="l" t="t" r="r" b="b"/>
              <a:pathLst>
                <a:path w="251" h="1023" extrusionOk="0">
                  <a:moveTo>
                    <a:pt x="0" y="0"/>
                  </a:moveTo>
                  <a:lnTo>
                    <a:pt x="251" y="0"/>
                  </a:lnTo>
                  <a:lnTo>
                    <a:pt x="251" y="1023"/>
                  </a:lnTo>
                  <a:lnTo>
                    <a:pt x="0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3"/>
            <p:cNvSpPr/>
            <p:nvPr/>
          </p:nvSpPr>
          <p:spPr>
            <a:xfrm rot="5400000">
              <a:off x="2995" y="4237257"/>
              <a:ext cx="82606" cy="88629"/>
            </a:xfrm>
            <a:custGeom>
              <a:avLst/>
              <a:gdLst/>
              <a:ahLst/>
              <a:cxnLst/>
              <a:rect l="l" t="t" r="r" b="b"/>
              <a:pathLst>
                <a:path w="250" h="70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703"/>
                  </a:lnTo>
                  <a:lnTo>
                    <a:pt x="0" y="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3"/>
            <p:cNvSpPr/>
            <p:nvPr/>
          </p:nvSpPr>
          <p:spPr>
            <a:xfrm rot="5400000">
              <a:off x="12324" y="4501851"/>
              <a:ext cx="82606" cy="107288"/>
            </a:xfrm>
            <a:custGeom>
              <a:avLst/>
              <a:gdLst/>
              <a:ahLst/>
              <a:cxnLst/>
              <a:rect l="l" t="t" r="r" b="b"/>
              <a:pathLst>
                <a:path w="250" h="851" extrusionOk="0">
                  <a:moveTo>
                    <a:pt x="0" y="0"/>
                  </a:moveTo>
                  <a:lnTo>
                    <a:pt x="250" y="0"/>
                  </a:lnTo>
                  <a:lnTo>
                    <a:pt x="250" y="851"/>
                  </a:lnTo>
                  <a:lnTo>
                    <a:pt x="0" y="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3"/>
            <p:cNvSpPr/>
            <p:nvPr/>
          </p:nvSpPr>
          <p:spPr>
            <a:xfrm rot="5400000">
              <a:off x="67418" y="4035708"/>
              <a:ext cx="82606" cy="217475"/>
            </a:xfrm>
            <a:custGeom>
              <a:avLst/>
              <a:gdLst/>
              <a:ahLst/>
              <a:cxnLst/>
              <a:rect l="l" t="t" r="r" b="b"/>
              <a:pathLst>
                <a:path w="250" h="172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725"/>
                  </a:lnTo>
                  <a:lnTo>
                    <a:pt x="0" y="1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3"/>
            <p:cNvSpPr/>
            <p:nvPr/>
          </p:nvSpPr>
          <p:spPr>
            <a:xfrm rot="5400000">
              <a:off x="46427" y="3234269"/>
              <a:ext cx="82606" cy="175493"/>
            </a:xfrm>
            <a:custGeom>
              <a:avLst/>
              <a:gdLst/>
              <a:ahLst/>
              <a:cxnLst/>
              <a:rect l="l" t="t" r="r" b="b"/>
              <a:pathLst>
                <a:path w="250" h="139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392"/>
                  </a:lnTo>
                  <a:lnTo>
                    <a:pt x="0" y="1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3"/>
            <p:cNvSpPr/>
            <p:nvPr/>
          </p:nvSpPr>
          <p:spPr>
            <a:xfrm rot="5400000">
              <a:off x="32370" y="2151973"/>
              <a:ext cx="82606" cy="147379"/>
            </a:xfrm>
            <a:custGeom>
              <a:avLst/>
              <a:gdLst/>
              <a:ahLst/>
              <a:cxnLst/>
              <a:rect l="l" t="t" r="r" b="b"/>
              <a:pathLst>
                <a:path w="250" h="1169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9"/>
                  </a:lnTo>
                  <a:lnTo>
                    <a:pt x="0" y="1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3"/>
            <p:cNvSpPr/>
            <p:nvPr/>
          </p:nvSpPr>
          <p:spPr>
            <a:xfrm rot="5400000">
              <a:off x="32306" y="1192479"/>
              <a:ext cx="82606" cy="147253"/>
            </a:xfrm>
            <a:custGeom>
              <a:avLst/>
              <a:gdLst/>
              <a:ahLst/>
              <a:cxnLst/>
              <a:rect l="l" t="t" r="r" b="b"/>
              <a:pathLst>
                <a:path w="250" h="1168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168"/>
                  </a:lnTo>
                  <a:lnTo>
                    <a:pt x="0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3"/>
            <p:cNvSpPr/>
            <p:nvPr/>
          </p:nvSpPr>
          <p:spPr>
            <a:xfrm rot="5400000">
              <a:off x="6777" y="943756"/>
              <a:ext cx="82606" cy="96193"/>
            </a:xfrm>
            <a:custGeom>
              <a:avLst/>
              <a:gdLst/>
              <a:ahLst/>
              <a:cxnLst/>
              <a:rect l="l" t="t" r="r" b="b"/>
              <a:pathLst>
                <a:path w="250" h="76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763"/>
                  </a:lnTo>
                  <a:lnTo>
                    <a:pt x="0" y="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3"/>
            <p:cNvSpPr/>
            <p:nvPr/>
          </p:nvSpPr>
          <p:spPr>
            <a:xfrm rot="5400000">
              <a:off x="6549" y="669730"/>
              <a:ext cx="82937" cy="96067"/>
            </a:xfrm>
            <a:custGeom>
              <a:avLst/>
              <a:gdLst/>
              <a:ahLst/>
              <a:cxnLst/>
              <a:rect l="l" t="t" r="r" b="b"/>
              <a:pathLst>
                <a:path w="251" h="76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762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3"/>
            <p:cNvSpPr/>
            <p:nvPr/>
          </p:nvSpPr>
          <p:spPr>
            <a:xfrm rot="5400000">
              <a:off x="38988" y="774417"/>
              <a:ext cx="82606" cy="160616"/>
            </a:xfrm>
            <a:custGeom>
              <a:avLst/>
              <a:gdLst/>
              <a:ahLst/>
              <a:cxnLst/>
              <a:rect l="l" t="t" r="r" b="b"/>
              <a:pathLst>
                <a:path w="250" h="127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274"/>
                  </a:lnTo>
                  <a:lnTo>
                    <a:pt x="0" y="1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3"/>
            <p:cNvSpPr/>
            <p:nvPr/>
          </p:nvSpPr>
          <p:spPr>
            <a:xfrm rot="5400000">
              <a:off x="-10747" y="1372660"/>
              <a:ext cx="82606" cy="61145"/>
            </a:xfrm>
            <a:custGeom>
              <a:avLst/>
              <a:gdLst/>
              <a:ahLst/>
              <a:cxnLst/>
              <a:rect l="l" t="t" r="r" b="b"/>
              <a:pathLst>
                <a:path w="250" h="48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3"/>
            <p:cNvSpPr/>
            <p:nvPr/>
          </p:nvSpPr>
          <p:spPr>
            <a:xfrm rot="5400000">
              <a:off x="-10912" y="1783875"/>
              <a:ext cx="82937" cy="61145"/>
            </a:xfrm>
            <a:custGeom>
              <a:avLst/>
              <a:gdLst/>
              <a:ahLst/>
              <a:cxnLst/>
              <a:rect l="l" t="t" r="r" b="b"/>
              <a:pathLst>
                <a:path w="251" h="48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3"/>
            <p:cNvSpPr/>
            <p:nvPr/>
          </p:nvSpPr>
          <p:spPr>
            <a:xfrm rot="5400000">
              <a:off x="-10747" y="2332216"/>
              <a:ext cx="82606" cy="61145"/>
            </a:xfrm>
            <a:custGeom>
              <a:avLst/>
              <a:gdLst/>
              <a:ahLst/>
              <a:cxnLst/>
              <a:rect l="l" t="t" r="r" b="b"/>
              <a:pathLst>
                <a:path w="250" h="485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3"/>
            <p:cNvSpPr/>
            <p:nvPr/>
          </p:nvSpPr>
          <p:spPr>
            <a:xfrm rot="5400000">
              <a:off x="73532" y="2932910"/>
              <a:ext cx="82606" cy="229704"/>
            </a:xfrm>
            <a:custGeom>
              <a:avLst/>
              <a:gdLst/>
              <a:ahLst/>
              <a:cxnLst/>
              <a:rect l="l" t="t" r="r" b="b"/>
              <a:pathLst>
                <a:path w="250" h="182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822"/>
                  </a:lnTo>
                  <a:lnTo>
                    <a:pt x="0" y="1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3"/>
            <p:cNvSpPr/>
            <p:nvPr/>
          </p:nvSpPr>
          <p:spPr>
            <a:xfrm rot="5400000">
              <a:off x="-22283" y="2754471"/>
              <a:ext cx="82606" cy="38074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3"/>
            <p:cNvSpPr/>
            <p:nvPr/>
          </p:nvSpPr>
          <p:spPr>
            <a:xfrm rot="5400000">
              <a:off x="-22448" y="3577067"/>
              <a:ext cx="82937" cy="38074"/>
            </a:xfrm>
            <a:custGeom>
              <a:avLst/>
              <a:gdLst/>
              <a:ahLst/>
              <a:cxnLst/>
              <a:rect l="l" t="t" r="r" b="b"/>
              <a:pathLst>
                <a:path w="251" h="3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3"/>
            <p:cNvSpPr/>
            <p:nvPr/>
          </p:nvSpPr>
          <p:spPr>
            <a:xfrm rot="5400000">
              <a:off x="-22283" y="3988282"/>
              <a:ext cx="82606" cy="38074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3"/>
            <p:cNvSpPr/>
            <p:nvPr/>
          </p:nvSpPr>
          <p:spPr>
            <a:xfrm rot="5400000">
              <a:off x="-26065" y="1113724"/>
              <a:ext cx="82606" cy="3051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242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2100" rIns="90000" bIns="42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3"/>
            <p:cNvSpPr/>
            <p:nvPr/>
          </p:nvSpPr>
          <p:spPr>
            <a:xfrm rot="5400000">
              <a:off x="78071" y="461412"/>
              <a:ext cx="82606" cy="238781"/>
            </a:xfrm>
            <a:custGeom>
              <a:avLst/>
              <a:gdLst/>
              <a:ahLst/>
              <a:cxnLst/>
              <a:rect l="l" t="t" r="r" b="b"/>
              <a:pathLst>
                <a:path w="250" h="1894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894"/>
                  </a:lnTo>
                  <a:lnTo>
                    <a:pt x="0" y="1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utfit ExtraBold"/>
              <a:buNone/>
              <a:defRPr sz="2800">
                <a:solidFill>
                  <a:schemeClr val="dk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utfit ExtraBold"/>
              <a:buNone/>
              <a:defRPr sz="2800">
                <a:solidFill>
                  <a:schemeClr val="dk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utfit ExtraBold"/>
              <a:buNone/>
              <a:defRPr sz="2800">
                <a:solidFill>
                  <a:schemeClr val="dk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utfit ExtraBold"/>
              <a:buNone/>
              <a:defRPr sz="2800">
                <a:solidFill>
                  <a:schemeClr val="dk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utfit ExtraBold"/>
              <a:buNone/>
              <a:defRPr sz="2800">
                <a:solidFill>
                  <a:schemeClr val="dk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utfit ExtraBold"/>
              <a:buNone/>
              <a:defRPr sz="2800">
                <a:solidFill>
                  <a:schemeClr val="dk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utfit ExtraBold"/>
              <a:buNone/>
              <a:defRPr sz="2800">
                <a:solidFill>
                  <a:schemeClr val="dk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utfit ExtraBold"/>
              <a:buNone/>
              <a:defRPr sz="2800">
                <a:solidFill>
                  <a:schemeClr val="dk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utfit ExtraBold"/>
              <a:buNone/>
              <a:defRPr sz="2800">
                <a:solidFill>
                  <a:schemeClr val="dk1"/>
                </a:solidFill>
                <a:latin typeface="Outfit ExtraBold"/>
                <a:ea typeface="Outfit ExtraBold"/>
                <a:cs typeface="Outfit ExtraBold"/>
                <a:sym typeface="Outfi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3" r:id="rId10"/>
    <p:sldLayoutId id="2147483665" r:id="rId11"/>
    <p:sldLayoutId id="2147483668" r:id="rId12"/>
    <p:sldLayoutId id="2147483669" r:id="rId13"/>
    <p:sldLayoutId id="214748367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0" Type="http://schemas.openxmlformats.org/officeDocument/2006/relationships/image" Target="../media/image584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9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6" name="Google Shape;2876;p36"/>
          <p:cNvGrpSpPr/>
          <p:nvPr/>
        </p:nvGrpSpPr>
        <p:grpSpPr>
          <a:xfrm>
            <a:off x="1853375" y="4206300"/>
            <a:ext cx="5421201" cy="960686"/>
            <a:chOff x="1853375" y="4206300"/>
            <a:chExt cx="5421201" cy="960686"/>
          </a:xfrm>
        </p:grpSpPr>
        <p:grpSp>
          <p:nvGrpSpPr>
            <p:cNvPr id="2877" name="Google Shape;2877;p36"/>
            <p:cNvGrpSpPr/>
            <p:nvPr/>
          </p:nvGrpSpPr>
          <p:grpSpPr>
            <a:xfrm>
              <a:off x="1853375" y="4206310"/>
              <a:ext cx="2686628" cy="960675"/>
              <a:chOff x="5179977" y="136093"/>
              <a:chExt cx="2686628" cy="3346133"/>
            </a:xfrm>
          </p:grpSpPr>
          <p:sp>
            <p:nvSpPr>
              <p:cNvPr id="2878" name="Google Shape;2878;p36"/>
              <p:cNvSpPr/>
              <p:nvPr/>
            </p:nvSpPr>
            <p:spPr>
              <a:xfrm>
                <a:off x="5179977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36"/>
              <p:cNvSpPr/>
              <p:nvPr/>
            </p:nvSpPr>
            <p:spPr>
              <a:xfrm>
                <a:off x="5389949" y="2080223"/>
                <a:ext cx="168230" cy="140200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5542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5542"/>
                    </a:lnTo>
                    <a:lnTo>
                      <a:pt x="0" y="55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36"/>
              <p:cNvSpPr/>
              <p:nvPr/>
            </p:nvSpPr>
            <p:spPr>
              <a:xfrm>
                <a:off x="5599668" y="1662052"/>
                <a:ext cx="168483" cy="1820173"/>
              </a:xfrm>
              <a:custGeom>
                <a:avLst/>
                <a:gdLst/>
                <a:ahLst/>
                <a:cxnLst/>
                <a:rect l="l" t="t" r="r" b="b"/>
                <a:pathLst>
                  <a:path w="666" h="7195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7195"/>
                    </a:lnTo>
                    <a:lnTo>
                      <a:pt x="0" y="7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36"/>
              <p:cNvSpPr/>
              <p:nvPr/>
            </p:nvSpPr>
            <p:spPr>
              <a:xfrm>
                <a:off x="5809639" y="1498628"/>
                <a:ext cx="168230" cy="198359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84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7841"/>
                    </a:lnTo>
                    <a:lnTo>
                      <a:pt x="0" y="78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36"/>
              <p:cNvSpPr/>
              <p:nvPr/>
            </p:nvSpPr>
            <p:spPr>
              <a:xfrm>
                <a:off x="6229330" y="1194550"/>
                <a:ext cx="168230" cy="228767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04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9043"/>
                    </a:lnTo>
                    <a:lnTo>
                      <a:pt x="0" y="90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36"/>
              <p:cNvSpPr/>
              <p:nvPr/>
            </p:nvSpPr>
            <p:spPr>
              <a:xfrm>
                <a:off x="6649021" y="1071097"/>
                <a:ext cx="168230" cy="241112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5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9531"/>
                    </a:lnTo>
                    <a:lnTo>
                      <a:pt x="0" y="95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36"/>
              <p:cNvSpPr/>
              <p:nvPr/>
            </p:nvSpPr>
            <p:spPr>
              <a:xfrm>
                <a:off x="6858993" y="868968"/>
                <a:ext cx="168230" cy="261325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033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0330"/>
                    </a:lnTo>
                    <a:lnTo>
                      <a:pt x="0" y="10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36"/>
              <p:cNvSpPr/>
              <p:nvPr/>
            </p:nvSpPr>
            <p:spPr>
              <a:xfrm>
                <a:off x="7068712" y="447761"/>
                <a:ext cx="168230" cy="303446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995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995"/>
                    </a:lnTo>
                    <a:lnTo>
                      <a:pt x="0" y="119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36"/>
              <p:cNvSpPr/>
              <p:nvPr/>
            </p:nvSpPr>
            <p:spPr>
              <a:xfrm>
                <a:off x="7278684" y="546928"/>
                <a:ext cx="168230" cy="293529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60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603"/>
                    </a:lnTo>
                    <a:lnTo>
                      <a:pt x="0" y="116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36"/>
              <p:cNvSpPr/>
              <p:nvPr/>
            </p:nvSpPr>
            <p:spPr>
              <a:xfrm>
                <a:off x="7488656" y="315201"/>
                <a:ext cx="168230" cy="31670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251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2519"/>
                    </a:lnTo>
                    <a:lnTo>
                      <a:pt x="0" y="12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36"/>
              <p:cNvSpPr/>
              <p:nvPr/>
            </p:nvSpPr>
            <p:spPr>
              <a:xfrm>
                <a:off x="7698375" y="136093"/>
                <a:ext cx="168230" cy="334613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322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3227"/>
                    </a:lnTo>
                    <a:lnTo>
                      <a:pt x="0" y="13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36"/>
              <p:cNvSpPr/>
              <p:nvPr/>
            </p:nvSpPr>
            <p:spPr>
              <a:xfrm>
                <a:off x="6019611" y="1745787"/>
                <a:ext cx="168230" cy="173643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6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6864"/>
                    </a:lnTo>
                    <a:lnTo>
                      <a:pt x="0" y="6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36"/>
              <p:cNvSpPr/>
              <p:nvPr/>
            </p:nvSpPr>
            <p:spPr>
              <a:xfrm>
                <a:off x="6439049" y="1559090"/>
                <a:ext cx="168230" cy="192313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602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7602"/>
                    </a:lnTo>
                    <a:lnTo>
                      <a:pt x="0" y="76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91" name="Google Shape;2891;p36"/>
            <p:cNvGrpSpPr/>
            <p:nvPr/>
          </p:nvGrpSpPr>
          <p:grpSpPr>
            <a:xfrm flipH="1">
              <a:off x="4587948" y="4206300"/>
              <a:ext cx="2686628" cy="960675"/>
              <a:chOff x="5179977" y="136093"/>
              <a:chExt cx="2686628" cy="3346133"/>
            </a:xfrm>
          </p:grpSpPr>
          <p:sp>
            <p:nvSpPr>
              <p:cNvPr id="2892" name="Google Shape;2892;p36"/>
              <p:cNvSpPr/>
              <p:nvPr/>
            </p:nvSpPr>
            <p:spPr>
              <a:xfrm>
                <a:off x="5179977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36"/>
              <p:cNvSpPr/>
              <p:nvPr/>
            </p:nvSpPr>
            <p:spPr>
              <a:xfrm>
                <a:off x="5389949" y="2080223"/>
                <a:ext cx="168230" cy="140200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5542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5542"/>
                    </a:lnTo>
                    <a:lnTo>
                      <a:pt x="0" y="55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36"/>
              <p:cNvSpPr/>
              <p:nvPr/>
            </p:nvSpPr>
            <p:spPr>
              <a:xfrm>
                <a:off x="5599668" y="1662052"/>
                <a:ext cx="168483" cy="1820173"/>
              </a:xfrm>
              <a:custGeom>
                <a:avLst/>
                <a:gdLst/>
                <a:ahLst/>
                <a:cxnLst/>
                <a:rect l="l" t="t" r="r" b="b"/>
                <a:pathLst>
                  <a:path w="666" h="7195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7195"/>
                    </a:lnTo>
                    <a:lnTo>
                      <a:pt x="0" y="7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36"/>
              <p:cNvSpPr/>
              <p:nvPr/>
            </p:nvSpPr>
            <p:spPr>
              <a:xfrm>
                <a:off x="5809639" y="1498628"/>
                <a:ext cx="168230" cy="198359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84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7841"/>
                    </a:lnTo>
                    <a:lnTo>
                      <a:pt x="0" y="78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36"/>
              <p:cNvSpPr/>
              <p:nvPr/>
            </p:nvSpPr>
            <p:spPr>
              <a:xfrm>
                <a:off x="6229330" y="1194550"/>
                <a:ext cx="168230" cy="228767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04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9043"/>
                    </a:lnTo>
                    <a:lnTo>
                      <a:pt x="0" y="90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36"/>
              <p:cNvSpPr/>
              <p:nvPr/>
            </p:nvSpPr>
            <p:spPr>
              <a:xfrm>
                <a:off x="6649021" y="1071097"/>
                <a:ext cx="168230" cy="241112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5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9531"/>
                    </a:lnTo>
                    <a:lnTo>
                      <a:pt x="0" y="95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36"/>
              <p:cNvSpPr/>
              <p:nvPr/>
            </p:nvSpPr>
            <p:spPr>
              <a:xfrm>
                <a:off x="6858993" y="868968"/>
                <a:ext cx="168230" cy="261325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033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0330"/>
                    </a:lnTo>
                    <a:lnTo>
                      <a:pt x="0" y="10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36"/>
              <p:cNvSpPr/>
              <p:nvPr/>
            </p:nvSpPr>
            <p:spPr>
              <a:xfrm>
                <a:off x="7068712" y="447761"/>
                <a:ext cx="168230" cy="303446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995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995"/>
                    </a:lnTo>
                    <a:lnTo>
                      <a:pt x="0" y="119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36"/>
              <p:cNvSpPr/>
              <p:nvPr/>
            </p:nvSpPr>
            <p:spPr>
              <a:xfrm>
                <a:off x="7278684" y="546928"/>
                <a:ext cx="168230" cy="293529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60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603"/>
                    </a:lnTo>
                    <a:lnTo>
                      <a:pt x="0" y="116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36"/>
              <p:cNvSpPr/>
              <p:nvPr/>
            </p:nvSpPr>
            <p:spPr>
              <a:xfrm>
                <a:off x="7488656" y="315201"/>
                <a:ext cx="168230" cy="31670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251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2519"/>
                    </a:lnTo>
                    <a:lnTo>
                      <a:pt x="0" y="12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36"/>
              <p:cNvSpPr/>
              <p:nvPr/>
            </p:nvSpPr>
            <p:spPr>
              <a:xfrm>
                <a:off x="7698375" y="136093"/>
                <a:ext cx="168230" cy="334613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322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3227"/>
                    </a:lnTo>
                    <a:lnTo>
                      <a:pt x="0" y="13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36"/>
              <p:cNvSpPr/>
              <p:nvPr/>
            </p:nvSpPr>
            <p:spPr>
              <a:xfrm>
                <a:off x="6019611" y="1745787"/>
                <a:ext cx="168230" cy="173643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6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6864"/>
                    </a:lnTo>
                    <a:lnTo>
                      <a:pt x="0" y="6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36"/>
              <p:cNvSpPr/>
              <p:nvPr/>
            </p:nvSpPr>
            <p:spPr>
              <a:xfrm>
                <a:off x="6439049" y="1559090"/>
                <a:ext cx="168230" cy="192313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602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7602"/>
                    </a:lnTo>
                    <a:lnTo>
                      <a:pt x="0" y="76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05" name="Google Shape;2905;p36"/>
          <p:cNvGrpSpPr/>
          <p:nvPr/>
        </p:nvGrpSpPr>
        <p:grpSpPr>
          <a:xfrm>
            <a:off x="1433665" y="4527192"/>
            <a:ext cx="6260594" cy="639863"/>
            <a:chOff x="1433665" y="4527192"/>
            <a:chExt cx="6260594" cy="639863"/>
          </a:xfrm>
        </p:grpSpPr>
        <p:grpSp>
          <p:nvGrpSpPr>
            <p:cNvPr id="2906" name="Google Shape;2906;p36"/>
            <p:cNvGrpSpPr/>
            <p:nvPr/>
          </p:nvGrpSpPr>
          <p:grpSpPr>
            <a:xfrm>
              <a:off x="1433665" y="4527202"/>
              <a:ext cx="3106319" cy="639852"/>
              <a:chOff x="4760286" y="2503707"/>
              <a:chExt cx="3106319" cy="978517"/>
            </a:xfrm>
          </p:grpSpPr>
          <p:sp>
            <p:nvSpPr>
              <p:cNvPr id="2907" name="Google Shape;2907;p36"/>
              <p:cNvSpPr/>
              <p:nvPr/>
            </p:nvSpPr>
            <p:spPr>
              <a:xfrm>
                <a:off x="4760286" y="3383815"/>
                <a:ext cx="168230" cy="9840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36"/>
              <p:cNvSpPr/>
              <p:nvPr/>
            </p:nvSpPr>
            <p:spPr>
              <a:xfrm>
                <a:off x="4970005" y="3265422"/>
                <a:ext cx="168230" cy="21680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9" name="Google Shape;2909;p36"/>
              <p:cNvSpPr/>
              <p:nvPr/>
            </p:nvSpPr>
            <p:spPr>
              <a:xfrm>
                <a:off x="5179977" y="3196106"/>
                <a:ext cx="168230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0" name="Google Shape;2910;p36"/>
              <p:cNvSpPr/>
              <p:nvPr/>
            </p:nvSpPr>
            <p:spPr>
              <a:xfrm>
                <a:off x="5389949" y="3072400"/>
                <a:ext cx="168230" cy="40982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36"/>
              <p:cNvSpPr/>
              <p:nvPr/>
            </p:nvSpPr>
            <p:spPr>
              <a:xfrm>
                <a:off x="5599668" y="2949959"/>
                <a:ext cx="168483" cy="532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2" name="Google Shape;2912;p36"/>
              <p:cNvSpPr/>
              <p:nvPr/>
            </p:nvSpPr>
            <p:spPr>
              <a:xfrm>
                <a:off x="5809639" y="2902147"/>
                <a:ext cx="168230" cy="5800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3" name="Google Shape;2913;p36"/>
              <p:cNvSpPr/>
              <p:nvPr/>
            </p:nvSpPr>
            <p:spPr>
              <a:xfrm>
                <a:off x="6229330" y="2813352"/>
                <a:ext cx="168230" cy="668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36"/>
              <p:cNvSpPr/>
              <p:nvPr/>
            </p:nvSpPr>
            <p:spPr>
              <a:xfrm>
                <a:off x="6649021" y="2777176"/>
                <a:ext cx="168230" cy="70504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36"/>
              <p:cNvSpPr/>
              <p:nvPr/>
            </p:nvSpPr>
            <p:spPr>
              <a:xfrm>
                <a:off x="6858993" y="2717979"/>
                <a:ext cx="168230" cy="7642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36"/>
              <p:cNvSpPr/>
              <p:nvPr/>
            </p:nvSpPr>
            <p:spPr>
              <a:xfrm>
                <a:off x="7068712" y="2594779"/>
                <a:ext cx="168230" cy="8874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36"/>
              <p:cNvSpPr/>
              <p:nvPr/>
            </p:nvSpPr>
            <p:spPr>
              <a:xfrm>
                <a:off x="7278684" y="2623871"/>
                <a:ext cx="168230" cy="85835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36"/>
              <p:cNvSpPr/>
              <p:nvPr/>
            </p:nvSpPr>
            <p:spPr>
              <a:xfrm>
                <a:off x="7488656" y="2556074"/>
                <a:ext cx="168230" cy="92615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36"/>
              <p:cNvSpPr/>
              <p:nvPr/>
            </p:nvSpPr>
            <p:spPr>
              <a:xfrm>
                <a:off x="7698375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36"/>
              <p:cNvSpPr/>
              <p:nvPr/>
            </p:nvSpPr>
            <p:spPr>
              <a:xfrm>
                <a:off x="6019611" y="2974498"/>
                <a:ext cx="168230" cy="50772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36"/>
              <p:cNvSpPr/>
              <p:nvPr/>
            </p:nvSpPr>
            <p:spPr>
              <a:xfrm>
                <a:off x="6439049" y="2919855"/>
                <a:ext cx="168230" cy="56236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2" name="Google Shape;2922;p36"/>
            <p:cNvGrpSpPr/>
            <p:nvPr/>
          </p:nvGrpSpPr>
          <p:grpSpPr>
            <a:xfrm flipH="1">
              <a:off x="4587941" y="4527192"/>
              <a:ext cx="3106319" cy="639852"/>
              <a:chOff x="4760286" y="2503707"/>
              <a:chExt cx="3106319" cy="978517"/>
            </a:xfrm>
          </p:grpSpPr>
          <p:sp>
            <p:nvSpPr>
              <p:cNvPr id="2923" name="Google Shape;2923;p36"/>
              <p:cNvSpPr/>
              <p:nvPr/>
            </p:nvSpPr>
            <p:spPr>
              <a:xfrm>
                <a:off x="4760286" y="3383815"/>
                <a:ext cx="168230" cy="9840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36"/>
              <p:cNvSpPr/>
              <p:nvPr/>
            </p:nvSpPr>
            <p:spPr>
              <a:xfrm>
                <a:off x="4970005" y="3265422"/>
                <a:ext cx="168230" cy="21680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5" name="Google Shape;2925;p36"/>
              <p:cNvSpPr/>
              <p:nvPr/>
            </p:nvSpPr>
            <p:spPr>
              <a:xfrm>
                <a:off x="5179977" y="3196106"/>
                <a:ext cx="168230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36"/>
              <p:cNvSpPr/>
              <p:nvPr/>
            </p:nvSpPr>
            <p:spPr>
              <a:xfrm>
                <a:off x="5389949" y="3072400"/>
                <a:ext cx="168230" cy="40982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36"/>
              <p:cNvSpPr/>
              <p:nvPr/>
            </p:nvSpPr>
            <p:spPr>
              <a:xfrm>
                <a:off x="5599668" y="2949959"/>
                <a:ext cx="168483" cy="532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8" name="Google Shape;2928;p36"/>
              <p:cNvSpPr/>
              <p:nvPr/>
            </p:nvSpPr>
            <p:spPr>
              <a:xfrm>
                <a:off x="5809639" y="2902147"/>
                <a:ext cx="168230" cy="5800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36"/>
              <p:cNvSpPr/>
              <p:nvPr/>
            </p:nvSpPr>
            <p:spPr>
              <a:xfrm>
                <a:off x="6229330" y="2813352"/>
                <a:ext cx="168230" cy="668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36"/>
              <p:cNvSpPr/>
              <p:nvPr/>
            </p:nvSpPr>
            <p:spPr>
              <a:xfrm>
                <a:off x="6649021" y="2777176"/>
                <a:ext cx="168230" cy="70504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36"/>
              <p:cNvSpPr/>
              <p:nvPr/>
            </p:nvSpPr>
            <p:spPr>
              <a:xfrm>
                <a:off x="6858993" y="2717979"/>
                <a:ext cx="168230" cy="7642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36"/>
              <p:cNvSpPr/>
              <p:nvPr/>
            </p:nvSpPr>
            <p:spPr>
              <a:xfrm>
                <a:off x="7068712" y="2594779"/>
                <a:ext cx="168230" cy="8874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36"/>
              <p:cNvSpPr/>
              <p:nvPr/>
            </p:nvSpPr>
            <p:spPr>
              <a:xfrm>
                <a:off x="7278684" y="2623871"/>
                <a:ext cx="168230" cy="85835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36"/>
              <p:cNvSpPr/>
              <p:nvPr/>
            </p:nvSpPr>
            <p:spPr>
              <a:xfrm>
                <a:off x="7488656" y="2556074"/>
                <a:ext cx="168230" cy="92615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36"/>
              <p:cNvSpPr/>
              <p:nvPr/>
            </p:nvSpPr>
            <p:spPr>
              <a:xfrm>
                <a:off x="7698375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36"/>
              <p:cNvSpPr/>
              <p:nvPr/>
            </p:nvSpPr>
            <p:spPr>
              <a:xfrm>
                <a:off x="6019611" y="2974498"/>
                <a:ext cx="168230" cy="50772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36"/>
              <p:cNvSpPr/>
              <p:nvPr/>
            </p:nvSpPr>
            <p:spPr>
              <a:xfrm>
                <a:off x="6439049" y="2919855"/>
                <a:ext cx="168230" cy="56236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38" name="Google Shape;2938;p36"/>
          <p:cNvGrpSpPr/>
          <p:nvPr/>
        </p:nvGrpSpPr>
        <p:grpSpPr>
          <a:xfrm>
            <a:off x="1441734" y="-46"/>
            <a:ext cx="6260531" cy="639863"/>
            <a:chOff x="1441734" y="-46"/>
            <a:chExt cx="6260531" cy="639863"/>
          </a:xfrm>
        </p:grpSpPr>
        <p:grpSp>
          <p:nvGrpSpPr>
            <p:cNvPr id="2939" name="Google Shape;2939;p36"/>
            <p:cNvGrpSpPr/>
            <p:nvPr/>
          </p:nvGrpSpPr>
          <p:grpSpPr>
            <a:xfrm rot="10800000">
              <a:off x="4595947" y="-46"/>
              <a:ext cx="3106319" cy="639852"/>
              <a:chOff x="4760286" y="2503707"/>
              <a:chExt cx="3106319" cy="978517"/>
            </a:xfrm>
          </p:grpSpPr>
          <p:sp>
            <p:nvSpPr>
              <p:cNvPr id="2940" name="Google Shape;2940;p36"/>
              <p:cNvSpPr/>
              <p:nvPr/>
            </p:nvSpPr>
            <p:spPr>
              <a:xfrm>
                <a:off x="4760286" y="3383815"/>
                <a:ext cx="168230" cy="9840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36"/>
              <p:cNvSpPr/>
              <p:nvPr/>
            </p:nvSpPr>
            <p:spPr>
              <a:xfrm>
                <a:off x="4970005" y="3265422"/>
                <a:ext cx="168230" cy="21680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36"/>
              <p:cNvSpPr/>
              <p:nvPr/>
            </p:nvSpPr>
            <p:spPr>
              <a:xfrm>
                <a:off x="5179977" y="3196106"/>
                <a:ext cx="168230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36"/>
              <p:cNvSpPr/>
              <p:nvPr/>
            </p:nvSpPr>
            <p:spPr>
              <a:xfrm>
                <a:off x="5389949" y="3072400"/>
                <a:ext cx="168230" cy="40982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36"/>
              <p:cNvSpPr/>
              <p:nvPr/>
            </p:nvSpPr>
            <p:spPr>
              <a:xfrm>
                <a:off x="5599668" y="2949959"/>
                <a:ext cx="168483" cy="532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36"/>
              <p:cNvSpPr/>
              <p:nvPr/>
            </p:nvSpPr>
            <p:spPr>
              <a:xfrm>
                <a:off x="5809639" y="2902147"/>
                <a:ext cx="168230" cy="5800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36"/>
              <p:cNvSpPr/>
              <p:nvPr/>
            </p:nvSpPr>
            <p:spPr>
              <a:xfrm>
                <a:off x="6229330" y="2813352"/>
                <a:ext cx="168230" cy="668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36"/>
              <p:cNvSpPr/>
              <p:nvPr/>
            </p:nvSpPr>
            <p:spPr>
              <a:xfrm>
                <a:off x="6649021" y="2777176"/>
                <a:ext cx="168230" cy="70504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36"/>
              <p:cNvSpPr/>
              <p:nvPr/>
            </p:nvSpPr>
            <p:spPr>
              <a:xfrm>
                <a:off x="6858993" y="2717979"/>
                <a:ext cx="168230" cy="7642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36"/>
              <p:cNvSpPr/>
              <p:nvPr/>
            </p:nvSpPr>
            <p:spPr>
              <a:xfrm>
                <a:off x="7068712" y="2594779"/>
                <a:ext cx="168230" cy="8874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36"/>
              <p:cNvSpPr/>
              <p:nvPr/>
            </p:nvSpPr>
            <p:spPr>
              <a:xfrm>
                <a:off x="7278684" y="2623871"/>
                <a:ext cx="168230" cy="85835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36"/>
              <p:cNvSpPr/>
              <p:nvPr/>
            </p:nvSpPr>
            <p:spPr>
              <a:xfrm>
                <a:off x="7488656" y="2556074"/>
                <a:ext cx="168230" cy="92615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36"/>
              <p:cNvSpPr/>
              <p:nvPr/>
            </p:nvSpPr>
            <p:spPr>
              <a:xfrm>
                <a:off x="7698375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36"/>
              <p:cNvSpPr/>
              <p:nvPr/>
            </p:nvSpPr>
            <p:spPr>
              <a:xfrm>
                <a:off x="6019611" y="2974498"/>
                <a:ext cx="168230" cy="50772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36"/>
              <p:cNvSpPr/>
              <p:nvPr/>
            </p:nvSpPr>
            <p:spPr>
              <a:xfrm>
                <a:off x="6439049" y="2919855"/>
                <a:ext cx="168230" cy="56236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55" name="Google Shape;2955;p36"/>
            <p:cNvGrpSpPr/>
            <p:nvPr/>
          </p:nvGrpSpPr>
          <p:grpSpPr>
            <a:xfrm rot="10800000" flipH="1">
              <a:off x="1441734" y="-35"/>
              <a:ext cx="3106319" cy="639852"/>
              <a:chOff x="4760286" y="2503707"/>
              <a:chExt cx="3106319" cy="978517"/>
            </a:xfrm>
          </p:grpSpPr>
          <p:sp>
            <p:nvSpPr>
              <p:cNvPr id="2956" name="Google Shape;2956;p36"/>
              <p:cNvSpPr/>
              <p:nvPr/>
            </p:nvSpPr>
            <p:spPr>
              <a:xfrm>
                <a:off x="4760286" y="3383815"/>
                <a:ext cx="168230" cy="9840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36"/>
              <p:cNvSpPr/>
              <p:nvPr/>
            </p:nvSpPr>
            <p:spPr>
              <a:xfrm>
                <a:off x="4970005" y="3265422"/>
                <a:ext cx="168230" cy="21680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36"/>
              <p:cNvSpPr/>
              <p:nvPr/>
            </p:nvSpPr>
            <p:spPr>
              <a:xfrm>
                <a:off x="5179977" y="3196106"/>
                <a:ext cx="168230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36"/>
              <p:cNvSpPr/>
              <p:nvPr/>
            </p:nvSpPr>
            <p:spPr>
              <a:xfrm>
                <a:off x="5389949" y="3072400"/>
                <a:ext cx="168230" cy="40982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36"/>
              <p:cNvSpPr/>
              <p:nvPr/>
            </p:nvSpPr>
            <p:spPr>
              <a:xfrm>
                <a:off x="5599668" y="2949959"/>
                <a:ext cx="168483" cy="532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36"/>
              <p:cNvSpPr/>
              <p:nvPr/>
            </p:nvSpPr>
            <p:spPr>
              <a:xfrm>
                <a:off x="5809639" y="2902147"/>
                <a:ext cx="168230" cy="5800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36"/>
              <p:cNvSpPr/>
              <p:nvPr/>
            </p:nvSpPr>
            <p:spPr>
              <a:xfrm>
                <a:off x="6229330" y="2813352"/>
                <a:ext cx="168230" cy="668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36"/>
              <p:cNvSpPr/>
              <p:nvPr/>
            </p:nvSpPr>
            <p:spPr>
              <a:xfrm>
                <a:off x="6649021" y="2777176"/>
                <a:ext cx="168230" cy="70504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36"/>
              <p:cNvSpPr/>
              <p:nvPr/>
            </p:nvSpPr>
            <p:spPr>
              <a:xfrm>
                <a:off x="6858993" y="2717979"/>
                <a:ext cx="168230" cy="7642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p36"/>
              <p:cNvSpPr/>
              <p:nvPr/>
            </p:nvSpPr>
            <p:spPr>
              <a:xfrm>
                <a:off x="7068712" y="2594779"/>
                <a:ext cx="168230" cy="8874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36"/>
              <p:cNvSpPr/>
              <p:nvPr/>
            </p:nvSpPr>
            <p:spPr>
              <a:xfrm>
                <a:off x="7278684" y="2623871"/>
                <a:ext cx="168230" cy="85835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p36"/>
              <p:cNvSpPr/>
              <p:nvPr/>
            </p:nvSpPr>
            <p:spPr>
              <a:xfrm>
                <a:off x="7488656" y="2556074"/>
                <a:ext cx="168230" cy="92615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36"/>
              <p:cNvSpPr/>
              <p:nvPr/>
            </p:nvSpPr>
            <p:spPr>
              <a:xfrm>
                <a:off x="7698375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36"/>
              <p:cNvSpPr/>
              <p:nvPr/>
            </p:nvSpPr>
            <p:spPr>
              <a:xfrm>
                <a:off x="6019611" y="2974498"/>
                <a:ext cx="168230" cy="50772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36"/>
              <p:cNvSpPr/>
              <p:nvPr/>
            </p:nvSpPr>
            <p:spPr>
              <a:xfrm>
                <a:off x="6439049" y="2919855"/>
                <a:ext cx="168230" cy="56236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0" y="14409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</a:rPr>
              <a:t>VUI MỪNG CHÀO ĐÓN CÁC EM 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</a:rPr>
              <a:t>ĐẾN BUỔI HỌC HÔM NAY!</a:t>
            </a:r>
            <a:endParaRPr lang="en-US" sz="40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40050" y="-232494"/>
            <a:ext cx="3263900" cy="889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252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b="1">
                <a:solidFill>
                  <a:schemeClr val="accent6"/>
                </a:solidFill>
              </a:rPr>
              <a:t>b) Đính kèm tệp</a:t>
            </a:r>
            <a:endParaRPr lang="en-US" sz="2700" b="1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25928" y="845365"/>
            <a:ext cx="7092144" cy="1668347"/>
          </a:xfrm>
          <a:prstGeom prst="roundRect">
            <a:avLst>
              <a:gd name="adj" fmla="val 8153"/>
            </a:avLst>
          </a:prstGeom>
          <a:solidFill>
            <a:schemeClr val="accent6"/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1224" y="879650"/>
            <a:ext cx="656155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smtClean="0"/>
              <a:t>Chọn </a:t>
            </a:r>
            <a:r>
              <a:rPr lang="vi-VN" sz="2200"/>
              <a:t>nhánh của sơ đồ tư duy cần đính kèm tệp.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smtClean="0"/>
              <a:t>Chọn </a:t>
            </a:r>
            <a:r>
              <a:rPr lang="vi-VN" sz="2200" b="1"/>
              <a:t>Insert/Attachment/Attachment</a:t>
            </a:r>
            <a:r>
              <a:rPr lang="vi-VN" sz="2200"/>
              <a:t> như hình minh hoạ Hình 8.2.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2705316"/>
            <a:ext cx="6210300" cy="21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35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40050" y="-232494"/>
            <a:ext cx="3263900" cy="889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252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b="1">
                <a:solidFill>
                  <a:schemeClr val="accent6"/>
                </a:solidFill>
              </a:rPr>
              <a:t>b) Đính kèm tệp</a:t>
            </a:r>
            <a:endParaRPr lang="en-US" sz="2700" b="1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7864" y="941520"/>
            <a:ext cx="4363836" cy="3891735"/>
          </a:xfrm>
          <a:prstGeom prst="roundRect">
            <a:avLst>
              <a:gd name="adj" fmla="val 8153"/>
            </a:avLst>
          </a:prstGeom>
          <a:solidFill>
            <a:schemeClr val="accent6"/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488" y="1063811"/>
            <a:ext cx="400258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/>
              <a:t>H</a:t>
            </a:r>
            <a:r>
              <a:rPr lang="vi-VN" sz="2200" smtClean="0"/>
              <a:t>ộp </a:t>
            </a:r>
            <a:r>
              <a:rPr lang="vi-VN" sz="2200"/>
              <a:t>thoại xuất hiện, chọn tệp cần chèn. Nháy chuột chọn </a:t>
            </a:r>
            <a:r>
              <a:rPr lang="vi-VN" sz="2200" b="1"/>
              <a:t>Open</a:t>
            </a:r>
            <a:r>
              <a:rPr lang="vi-VN" sz="2200"/>
              <a:t>. </a:t>
            </a:r>
            <a:endParaRPr lang="en-US" sz="220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smtClean="0"/>
              <a:t>Thực </a:t>
            </a:r>
            <a:r>
              <a:rPr lang="vi-VN" sz="2200"/>
              <a:t>hiện tương tự để hoàn thành việc đính kèm các tệp văn bản, hình ảnh, bảng tính vào sơ đồ tư duy.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24" y="1495610"/>
            <a:ext cx="3994355" cy="237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46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14550" y="-221474"/>
            <a:ext cx="4914900" cy="889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252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b="1">
                <a:solidFill>
                  <a:schemeClr val="accent6"/>
                </a:solidFill>
              </a:rPr>
              <a:t>c) Đính kèm đường liên kết</a:t>
            </a:r>
            <a:endParaRPr lang="en-US" sz="2700" b="1">
              <a:solidFill>
                <a:schemeClr val="accent6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8082" y="834345"/>
            <a:ext cx="8427836" cy="689655"/>
            <a:chOff x="358082" y="834345"/>
            <a:chExt cx="8427836" cy="689655"/>
          </a:xfrm>
        </p:grpSpPr>
        <p:sp>
          <p:nvSpPr>
            <p:cNvPr id="6" name="Rounded Rectangle 5"/>
            <p:cNvSpPr/>
            <p:nvPr/>
          </p:nvSpPr>
          <p:spPr>
            <a:xfrm>
              <a:off x="358082" y="834345"/>
              <a:ext cx="8427836" cy="689655"/>
            </a:xfrm>
            <a:prstGeom prst="roundRect">
              <a:avLst>
                <a:gd name="adj" fmla="val 13678"/>
              </a:avLst>
            </a:prstGeom>
            <a:solidFill>
              <a:schemeClr val="accent6"/>
            </a:solidFill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8394" y="875729"/>
              <a:ext cx="8247212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200" smtClean="0"/>
                <a:t>Chọn </a:t>
              </a:r>
              <a:r>
                <a:rPr lang="vi-VN" sz="2200"/>
                <a:t>nhánh của sơ đồ duy nhất cần đính kèm đường liên </a:t>
              </a:r>
              <a:r>
                <a:rPr lang="vi-VN" sz="2200"/>
                <a:t>kết</a:t>
              </a:r>
              <a:r>
                <a:rPr lang="vi-VN" sz="2200" smtClean="0"/>
                <a:t>.</a:t>
              </a:r>
              <a:endParaRPr lang="vi-VN" sz="22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28" y="1771214"/>
            <a:ext cx="4234490" cy="241167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8082" y="1690819"/>
            <a:ext cx="3921818" cy="2792281"/>
            <a:chOff x="358082" y="1690819"/>
            <a:chExt cx="3921818" cy="2792281"/>
          </a:xfrm>
        </p:grpSpPr>
        <p:sp>
          <p:nvSpPr>
            <p:cNvPr id="9" name="Rounded Rectangle 8"/>
            <p:cNvSpPr/>
            <p:nvPr/>
          </p:nvSpPr>
          <p:spPr>
            <a:xfrm>
              <a:off x="358082" y="1690819"/>
              <a:ext cx="3921818" cy="2792281"/>
            </a:xfrm>
            <a:prstGeom prst="roundRect">
              <a:avLst>
                <a:gd name="adj" fmla="val 5424"/>
              </a:avLst>
            </a:prstGeom>
            <a:solidFill>
              <a:schemeClr val="accent6"/>
            </a:solidFill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0388" y="1771214"/>
              <a:ext cx="3717206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200" smtClean="0"/>
                <a:t>Chọn </a:t>
              </a:r>
              <a:r>
                <a:rPr lang="vi-VN" sz="2200" b="1" smtClean="0"/>
                <a:t>Insert/Hyperlink</a:t>
              </a:r>
              <a:r>
                <a:rPr lang="en-US" sz="2200"/>
                <a:t> </a:t>
              </a:r>
              <a:endParaRPr lang="en-US" sz="2200" smtClean="0"/>
            </a:p>
            <a:p>
              <a:pPr algn="just">
                <a:lnSpc>
                  <a:spcPct val="150000"/>
                </a:lnSpc>
              </a:pPr>
              <a:r>
                <a:rPr lang="en-US" sz="2200" smtClean="0"/>
                <a:t>→ </a:t>
              </a:r>
              <a:r>
                <a:rPr lang="vi-VN" sz="2200" smtClean="0"/>
                <a:t>sao </a:t>
              </a:r>
              <a:r>
                <a:rPr lang="vi-VN" sz="2200"/>
                <a:t>chép đường liên đến video vào ô </a:t>
              </a:r>
              <a:r>
                <a:rPr lang="vi-VN" sz="2200" b="1"/>
                <a:t>Link </a:t>
              </a:r>
              <a:r>
                <a:rPr lang="vi-VN" sz="2200" b="1"/>
                <a:t>to</a:t>
              </a:r>
              <a:r>
                <a:rPr lang="vi-VN" sz="2200" b="1" smtClean="0"/>
                <a:t>:</a:t>
              </a:r>
              <a:r>
                <a:rPr lang="en-US" sz="2200" smtClean="0"/>
                <a:t>.</a:t>
              </a:r>
              <a:endParaRPr lang="en-US" sz="2200" b="1" smtClean="0"/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200" smtClean="0"/>
                <a:t>Chọn </a:t>
              </a:r>
              <a:r>
                <a:rPr lang="vi-VN" sz="2200" b="1"/>
                <a:t>OK</a:t>
              </a:r>
              <a:r>
                <a:rPr lang="vi-VN" sz="2200"/>
                <a:t> để hoàn thành việc chèn đường liên kết.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835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31"/>
          <p:cNvSpPr txBox="1">
            <a:spLocks noGrp="1"/>
          </p:cNvSpPr>
          <p:nvPr>
            <p:ph type="title" idx="2"/>
          </p:nvPr>
        </p:nvSpPr>
        <p:spPr>
          <a:xfrm>
            <a:off x="2636260" y="798268"/>
            <a:ext cx="3871480" cy="11899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smtClean="0"/>
              <a:t>NHIỆM VỤ 2</a:t>
            </a:r>
            <a:endParaRPr sz="3500" b="1"/>
          </a:p>
        </p:txBody>
      </p:sp>
      <p:grpSp>
        <p:nvGrpSpPr>
          <p:cNvPr id="2695" name="Google Shape;2695;p31"/>
          <p:cNvGrpSpPr/>
          <p:nvPr/>
        </p:nvGrpSpPr>
        <p:grpSpPr>
          <a:xfrm>
            <a:off x="2433044" y="796607"/>
            <a:ext cx="528223" cy="652125"/>
            <a:chOff x="4986000" y="2166120"/>
            <a:chExt cx="388440" cy="1402920"/>
          </a:xfrm>
        </p:grpSpPr>
        <p:sp>
          <p:nvSpPr>
            <p:cNvPr id="2696" name="Google Shape;2696;p31"/>
            <p:cNvSpPr/>
            <p:nvPr/>
          </p:nvSpPr>
          <p:spPr>
            <a:xfrm>
              <a:off x="5135040" y="2166120"/>
              <a:ext cx="90360" cy="1294200"/>
            </a:xfrm>
            <a:custGeom>
              <a:avLst/>
              <a:gdLst/>
              <a:ahLst/>
              <a:cxnLst/>
              <a:rect l="l" t="t" r="r" b="b"/>
              <a:pathLst>
                <a:path w="251" h="359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595"/>
                  </a:lnTo>
                  <a:lnTo>
                    <a:pt x="0" y="3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31"/>
            <p:cNvSpPr/>
            <p:nvPr/>
          </p:nvSpPr>
          <p:spPr>
            <a:xfrm>
              <a:off x="4986000" y="2166120"/>
              <a:ext cx="90360" cy="792720"/>
            </a:xfrm>
            <a:custGeom>
              <a:avLst/>
              <a:gdLst/>
              <a:ahLst/>
              <a:cxnLst/>
              <a:rect l="l" t="t" r="r" b="b"/>
              <a:pathLst>
                <a:path w="251" h="22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2202"/>
                  </a:lnTo>
                  <a:lnTo>
                    <a:pt x="0" y="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31"/>
            <p:cNvSpPr/>
            <p:nvPr/>
          </p:nvSpPr>
          <p:spPr>
            <a:xfrm>
              <a:off x="5284440" y="3460320"/>
              <a:ext cx="90000" cy="108720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9" name="Google Shape;2699;p31"/>
          <p:cNvGrpSpPr/>
          <p:nvPr/>
        </p:nvGrpSpPr>
        <p:grpSpPr>
          <a:xfrm>
            <a:off x="6181493" y="1690330"/>
            <a:ext cx="528713" cy="372905"/>
            <a:chOff x="6180480" y="1249200"/>
            <a:chExt cx="388800" cy="552600"/>
          </a:xfrm>
        </p:grpSpPr>
        <p:sp>
          <p:nvSpPr>
            <p:cNvPr id="2700" name="Google Shape;2700;p31"/>
            <p:cNvSpPr/>
            <p:nvPr/>
          </p:nvSpPr>
          <p:spPr>
            <a:xfrm>
              <a:off x="6479280" y="1249200"/>
              <a:ext cx="90000" cy="173520"/>
            </a:xfrm>
            <a:custGeom>
              <a:avLst/>
              <a:gdLst/>
              <a:ahLst/>
              <a:cxnLst/>
              <a:rect l="l" t="t" r="r" b="b"/>
              <a:pathLst>
                <a:path w="250" h="48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2"/>
                  </a:lnTo>
                  <a:lnTo>
                    <a:pt x="0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31"/>
            <p:cNvSpPr/>
            <p:nvPr/>
          </p:nvSpPr>
          <p:spPr>
            <a:xfrm>
              <a:off x="6329880" y="1249200"/>
              <a:ext cx="90000" cy="443880"/>
            </a:xfrm>
            <a:custGeom>
              <a:avLst/>
              <a:gdLst/>
              <a:ahLst/>
              <a:cxnLst/>
              <a:rect l="l" t="t" r="r" b="b"/>
              <a:pathLst>
                <a:path w="250" h="123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233"/>
                  </a:lnTo>
                  <a:lnTo>
                    <a:pt x="0" y="1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31"/>
            <p:cNvSpPr/>
            <p:nvPr/>
          </p:nvSpPr>
          <p:spPr>
            <a:xfrm>
              <a:off x="6180480" y="1693080"/>
              <a:ext cx="90360" cy="108720"/>
            </a:xfrm>
            <a:custGeom>
              <a:avLst/>
              <a:gdLst/>
              <a:ahLst/>
              <a:cxnLst/>
              <a:rect l="l" t="t" r="r" b="b"/>
              <a:pathLst>
                <a:path w="251" h="3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2340794"/>
            <a:ext cx="91440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500" b="1" smtClean="0"/>
              <a:t>TRÌNH BÀY </a:t>
            </a:r>
            <a:endParaRPr lang="en-US" sz="3500" b="1" smtClean="0"/>
          </a:p>
          <a:p>
            <a:pPr algn="ctr">
              <a:lnSpc>
                <a:spcPct val="150000"/>
              </a:lnSpc>
            </a:pPr>
            <a:r>
              <a:rPr lang="vi-VN" sz="3500" b="1" smtClean="0"/>
              <a:t>SƠ ĐỒ TƯ DUY</a:t>
            </a:r>
            <a:endParaRPr lang="vi-VN" sz="3500" b="1"/>
          </a:p>
        </p:txBody>
      </p:sp>
    </p:spTree>
    <p:extLst>
      <p:ext uri="{BB962C8B-B14F-4D97-AF65-F5344CB8AC3E}">
        <p14:creationId xmlns:p14="http://schemas.microsoft.com/office/powerpoint/2010/main" val="249412847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imgur.com/zFrFyb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72882" y="868535"/>
            <a:ext cx="3388418" cy="3817765"/>
            <a:chOff x="4472882" y="868535"/>
            <a:chExt cx="3388418" cy="3817765"/>
          </a:xfrm>
        </p:grpSpPr>
        <p:sp>
          <p:nvSpPr>
            <p:cNvPr id="6" name="Rounded Rectangle 5"/>
            <p:cNvSpPr/>
            <p:nvPr/>
          </p:nvSpPr>
          <p:spPr>
            <a:xfrm>
              <a:off x="4472882" y="1155701"/>
              <a:ext cx="3388418" cy="3530599"/>
            </a:xfrm>
            <a:prstGeom prst="roundRect">
              <a:avLst>
                <a:gd name="adj" fmla="val 5424"/>
              </a:avLst>
            </a:prstGeom>
            <a:solidFill>
              <a:schemeClr val="accent6"/>
            </a:solidFill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31985" y="1262355"/>
              <a:ext cx="3070212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/>
                <a:t>Trình bày sơ đồ tư duy trước nhóm để các thành viên trao đổi, bổ sung nội dung sơ đồ tư duy.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882005">
              <a:off x="5971710" y="868535"/>
              <a:ext cx="390762" cy="390762"/>
            </a:xfrm>
            <a:prstGeom prst="rect">
              <a:avLst/>
            </a:prstGeom>
          </p:spPr>
        </p:pic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623CA4D8-8255-C031-795B-0D82D45A4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0"/>
                </a:ext>
              </a:extLst>
            </a:blip>
            <a:srcRect/>
            <a:stretch>
              <a:fillRect/>
            </a:stretch>
          </p:blipFill>
          <p:spPr>
            <a:xfrm>
              <a:off x="6548438" y="3476595"/>
              <a:ext cx="1115659" cy="1048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647041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31"/>
          <p:cNvSpPr txBox="1">
            <a:spLocks noGrp="1"/>
          </p:cNvSpPr>
          <p:nvPr>
            <p:ph type="title" idx="2"/>
          </p:nvPr>
        </p:nvSpPr>
        <p:spPr>
          <a:xfrm>
            <a:off x="2636260" y="798268"/>
            <a:ext cx="3871480" cy="11899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smtClean="0"/>
              <a:t>NHIỆM VỤ 3</a:t>
            </a:r>
            <a:endParaRPr sz="3500" b="1"/>
          </a:p>
        </p:txBody>
      </p:sp>
      <p:grpSp>
        <p:nvGrpSpPr>
          <p:cNvPr id="2695" name="Google Shape;2695;p31"/>
          <p:cNvGrpSpPr/>
          <p:nvPr/>
        </p:nvGrpSpPr>
        <p:grpSpPr>
          <a:xfrm>
            <a:off x="2433044" y="796607"/>
            <a:ext cx="528223" cy="652125"/>
            <a:chOff x="4986000" y="2166120"/>
            <a:chExt cx="388440" cy="1402920"/>
          </a:xfrm>
        </p:grpSpPr>
        <p:sp>
          <p:nvSpPr>
            <p:cNvPr id="2696" name="Google Shape;2696;p31"/>
            <p:cNvSpPr/>
            <p:nvPr/>
          </p:nvSpPr>
          <p:spPr>
            <a:xfrm>
              <a:off x="5135040" y="2166120"/>
              <a:ext cx="90360" cy="1294200"/>
            </a:xfrm>
            <a:custGeom>
              <a:avLst/>
              <a:gdLst/>
              <a:ahLst/>
              <a:cxnLst/>
              <a:rect l="l" t="t" r="r" b="b"/>
              <a:pathLst>
                <a:path w="251" h="359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595"/>
                  </a:lnTo>
                  <a:lnTo>
                    <a:pt x="0" y="3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31"/>
            <p:cNvSpPr/>
            <p:nvPr/>
          </p:nvSpPr>
          <p:spPr>
            <a:xfrm>
              <a:off x="4986000" y="2166120"/>
              <a:ext cx="90360" cy="792720"/>
            </a:xfrm>
            <a:custGeom>
              <a:avLst/>
              <a:gdLst/>
              <a:ahLst/>
              <a:cxnLst/>
              <a:rect l="l" t="t" r="r" b="b"/>
              <a:pathLst>
                <a:path w="251" h="22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2202"/>
                  </a:lnTo>
                  <a:lnTo>
                    <a:pt x="0" y="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31"/>
            <p:cNvSpPr/>
            <p:nvPr/>
          </p:nvSpPr>
          <p:spPr>
            <a:xfrm>
              <a:off x="5284440" y="3460320"/>
              <a:ext cx="90000" cy="108720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9" name="Google Shape;2699;p31"/>
          <p:cNvGrpSpPr/>
          <p:nvPr/>
        </p:nvGrpSpPr>
        <p:grpSpPr>
          <a:xfrm>
            <a:off x="6181493" y="1690330"/>
            <a:ext cx="528713" cy="372905"/>
            <a:chOff x="6180480" y="1249200"/>
            <a:chExt cx="388800" cy="552600"/>
          </a:xfrm>
        </p:grpSpPr>
        <p:sp>
          <p:nvSpPr>
            <p:cNvPr id="2700" name="Google Shape;2700;p31"/>
            <p:cNvSpPr/>
            <p:nvPr/>
          </p:nvSpPr>
          <p:spPr>
            <a:xfrm>
              <a:off x="6479280" y="1249200"/>
              <a:ext cx="90000" cy="173520"/>
            </a:xfrm>
            <a:custGeom>
              <a:avLst/>
              <a:gdLst/>
              <a:ahLst/>
              <a:cxnLst/>
              <a:rect l="l" t="t" r="r" b="b"/>
              <a:pathLst>
                <a:path w="250" h="48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2"/>
                  </a:lnTo>
                  <a:lnTo>
                    <a:pt x="0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31"/>
            <p:cNvSpPr/>
            <p:nvPr/>
          </p:nvSpPr>
          <p:spPr>
            <a:xfrm>
              <a:off x="6329880" y="1249200"/>
              <a:ext cx="90000" cy="443880"/>
            </a:xfrm>
            <a:custGeom>
              <a:avLst/>
              <a:gdLst/>
              <a:ahLst/>
              <a:cxnLst/>
              <a:rect l="l" t="t" r="r" b="b"/>
              <a:pathLst>
                <a:path w="250" h="123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233"/>
                  </a:lnTo>
                  <a:lnTo>
                    <a:pt x="0" y="1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31"/>
            <p:cNvSpPr/>
            <p:nvPr/>
          </p:nvSpPr>
          <p:spPr>
            <a:xfrm>
              <a:off x="6180480" y="1693080"/>
              <a:ext cx="90360" cy="108720"/>
            </a:xfrm>
            <a:custGeom>
              <a:avLst/>
              <a:gdLst/>
              <a:ahLst/>
              <a:cxnLst/>
              <a:rect l="l" t="t" r="r" b="b"/>
              <a:pathLst>
                <a:path w="251" h="3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2457914"/>
            <a:ext cx="91440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500" b="1" smtClean="0"/>
              <a:t>TẠO BÀI TRÌNH CHIẾU CÓ SỬ DỤNG HÌNH ẢNH, SƠ ĐỒ, VIDEO HỢP LÍ</a:t>
            </a:r>
            <a:endParaRPr lang="vi-VN" sz="3500" b="1"/>
          </a:p>
        </p:txBody>
      </p:sp>
    </p:spTree>
    <p:extLst>
      <p:ext uri="{BB962C8B-B14F-4D97-AF65-F5344CB8AC3E}">
        <p14:creationId xmlns:p14="http://schemas.microsoft.com/office/powerpoint/2010/main" val="200168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3043" y="535107"/>
            <a:ext cx="4164141" cy="3195064"/>
            <a:chOff x="533043" y="535107"/>
            <a:chExt cx="4164141" cy="3195064"/>
          </a:xfrm>
        </p:grpSpPr>
        <p:grpSp>
          <p:nvGrpSpPr>
            <p:cNvPr id="7" name="Group 6"/>
            <p:cNvGrpSpPr/>
            <p:nvPr/>
          </p:nvGrpSpPr>
          <p:grpSpPr>
            <a:xfrm>
              <a:off x="533043" y="535107"/>
              <a:ext cx="4164141" cy="3195064"/>
              <a:chOff x="4165753" y="855737"/>
              <a:chExt cx="4164141" cy="319506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A32A5F6-E82A-5127-350B-FAD04435DF38}"/>
                  </a:ext>
                </a:extLst>
              </p:cNvPr>
              <p:cNvGrpSpPr/>
              <p:nvPr/>
            </p:nvGrpSpPr>
            <p:grpSpPr>
              <a:xfrm>
                <a:off x="4165753" y="855737"/>
                <a:ext cx="4164141" cy="3195064"/>
                <a:chOff x="99664" y="-355843"/>
                <a:chExt cx="4164141" cy="3195064"/>
              </a:xfrm>
            </p:grpSpPr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B07E0603-05AE-B8A0-B8BF-D9D930E3E03F}"/>
                    </a:ext>
                  </a:extLst>
                </p:cNvPr>
                <p:cNvSpPr/>
                <p:nvPr/>
              </p:nvSpPr>
              <p:spPr>
                <a:xfrm>
                  <a:off x="99664" y="-49122"/>
                  <a:ext cx="4164141" cy="2888343"/>
                </a:xfrm>
                <a:prstGeom prst="roundRect">
                  <a:avLst>
                    <a:gd name="adj" fmla="val 3600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  <a:sym typeface="Arial"/>
                  </a:endParaRPr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E935C2F2-D669-7008-4817-4BA5E5FB95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2444" y="-355843"/>
                  <a:ext cx="628324" cy="613442"/>
                </a:xfrm>
                <a:prstGeom prst="rect">
                  <a:avLst/>
                </a:prstGeom>
              </p:spPr>
            </p:pic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E2B3F39-AABD-4749-9521-BE8DE451189E}"/>
                  </a:ext>
                </a:extLst>
              </p:cNvPr>
              <p:cNvSpPr/>
              <p:nvPr/>
            </p:nvSpPr>
            <p:spPr>
              <a:xfrm>
                <a:off x="4492895" y="1915112"/>
                <a:ext cx="3509856" cy="193899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vi-VN" sz="2000"/>
                  <a:t>Tạo bài trình chiếu chủ </a:t>
                </a:r>
                <a:r>
                  <a:rPr lang="vi-VN" sz="2000"/>
                  <a:t>đề </a:t>
                </a:r>
                <a:r>
                  <a:rPr lang="vi-VN" sz="2000" b="1" smtClean="0"/>
                  <a:t>Lược sử công cụ tính toán </a:t>
                </a:r>
                <a:r>
                  <a:rPr lang="vi-VN" sz="2000" smtClean="0"/>
                  <a:t>có </a:t>
                </a:r>
                <a:r>
                  <a:rPr lang="vi-VN" sz="2000"/>
                  <a:t>sử </a:t>
                </a:r>
                <a:r>
                  <a:rPr lang="vi-VN" sz="2000"/>
                  <a:t>dụng </a:t>
                </a:r>
                <a:r>
                  <a:rPr lang="vi-VN" sz="2000" smtClean="0"/>
                  <a:t>hình </a:t>
                </a:r>
                <a:r>
                  <a:rPr lang="vi-VN" sz="2000"/>
                  <a:t>ảnh, sơ đồ, video hợp lí.</a:t>
                </a:r>
                <a:endParaRPr lang="en-US" sz="200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371624" y="1148549"/>
              <a:ext cx="2486978" cy="400110"/>
              <a:chOff x="3106629" y="2979290"/>
              <a:chExt cx="2486978" cy="40011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434359" y="2979290"/>
                <a:ext cx="2159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Thảo luận nhóm</a:t>
                </a:r>
                <a:endPara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6629" y="3002152"/>
                <a:ext cx="366712" cy="310431"/>
              </a:xfrm>
              <a:prstGeom prst="rect">
                <a:avLst/>
              </a:prstGeom>
            </p:spPr>
          </p:pic>
        </p:grpSp>
      </p:grpSp>
      <p:pic>
        <p:nvPicPr>
          <p:cNvPr id="20" name="Google Shape;1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058" y="4106868"/>
            <a:ext cx="2652089" cy="75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6" name="Picture 8" descr="https://upload.wikimedia.org/wikipedia/commons/8/80/Arts_et_Metiers_Pascaline_dsc038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9" y="0"/>
            <a:ext cx="3831771" cy="205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cdn.britannica.com/31/172531-050-E009D42C/portion-Charles-Babbage-Analytical-Engine-death-mill-187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9" y="2050666"/>
            <a:ext cx="3831771" cy="309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61280" y="210363"/>
            <a:ext cx="7639292" cy="2516072"/>
          </a:xfrm>
          <a:prstGeom prst="roundRect">
            <a:avLst>
              <a:gd name="adj" fmla="val 5424"/>
            </a:avLst>
          </a:prstGeom>
          <a:solidFill>
            <a:schemeClr val="accent6"/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428" y="210362"/>
            <a:ext cx="744299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100" smtClean="0"/>
              <a:t>Khởi </a:t>
            </a:r>
            <a:r>
              <a:rPr lang="vi-VN" sz="2100"/>
              <a:t>động phần mềm </a:t>
            </a:r>
            <a:r>
              <a:rPr lang="vi-VN" sz="2100"/>
              <a:t>trình </a:t>
            </a:r>
            <a:r>
              <a:rPr lang="vi-VN" sz="2100" smtClean="0"/>
              <a:t>chiếu</a:t>
            </a:r>
            <a:r>
              <a:rPr lang="en-US" sz="2100" smtClean="0"/>
              <a:t>.</a:t>
            </a:r>
            <a:endParaRPr lang="vi-VN" sz="210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100" smtClean="0"/>
              <a:t>Tạo </a:t>
            </a:r>
            <a:r>
              <a:rPr lang="vi-VN" sz="2100"/>
              <a:t>trang tiêu đề, nhập tiêu đề Lược sử công cụ tính toán.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100" smtClean="0"/>
              <a:t>Tạo </a:t>
            </a:r>
            <a:r>
              <a:rPr lang="vi-VN" sz="2100"/>
              <a:t>trang dàn ý. Nhập nội dung theo mẫu ở Hình 8.5.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100" smtClean="0"/>
              <a:t>Sử </a:t>
            </a:r>
            <a:r>
              <a:rPr lang="vi-VN" sz="2100"/>
              <a:t>dụng mẫu có sẵn để tạo sơ đồ dòng thời gian Lược sử công cụ tính toán.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5" y="2896675"/>
            <a:ext cx="3149598" cy="1916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1" y="2896675"/>
            <a:ext cx="3283551" cy="19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808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3794" y="210363"/>
            <a:ext cx="6986149" cy="1691009"/>
            <a:chOff x="1083794" y="210363"/>
            <a:chExt cx="6986149" cy="1691009"/>
          </a:xfrm>
        </p:grpSpPr>
        <p:sp>
          <p:nvSpPr>
            <p:cNvPr id="5" name="Rounded Rectangle 4"/>
            <p:cNvSpPr/>
            <p:nvPr/>
          </p:nvSpPr>
          <p:spPr>
            <a:xfrm>
              <a:off x="1083794" y="210363"/>
              <a:ext cx="6986149" cy="1691009"/>
            </a:xfrm>
            <a:prstGeom prst="roundRect">
              <a:avLst>
                <a:gd name="adj" fmla="val 5424"/>
              </a:avLst>
            </a:prstGeom>
            <a:solidFill>
              <a:schemeClr val="accent6"/>
            </a:solidFill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74684" y="282578"/>
              <a:ext cx="6804368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100"/>
                <a:t>Tạo thêm trang chiếu để trình bày nội dung về Blaise Pascal và máy tính cơ học đầu tiên. Chèn hình ảnh minh hoạ máy tính Pascaline vào trang chiếu.</a:t>
              </a:r>
            </a:p>
          </p:txBody>
        </p:sp>
      </p:grpSp>
      <p:pic>
        <p:nvPicPr>
          <p:cNvPr id="8194" name="Picture 2" descr="https://www.arithmeum.uni-bonn.de/fileadmin/arithinventory/bilder/large/FDM9665/P1020780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68" y="2151386"/>
            <a:ext cx="3708718" cy="239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uction-team.de/wp-content/uploads/2024/07/5393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39">
            <a:off x="647700" y="1662438"/>
            <a:ext cx="36322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37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3595" y="248463"/>
            <a:ext cx="4758205" cy="4653737"/>
            <a:chOff x="753595" y="248463"/>
            <a:chExt cx="4758205" cy="4653737"/>
          </a:xfrm>
        </p:grpSpPr>
        <p:sp>
          <p:nvSpPr>
            <p:cNvPr id="5" name="Rounded Rectangle 4"/>
            <p:cNvSpPr/>
            <p:nvPr/>
          </p:nvSpPr>
          <p:spPr>
            <a:xfrm>
              <a:off x="753595" y="248463"/>
              <a:ext cx="4758205" cy="4653737"/>
            </a:xfrm>
            <a:prstGeom prst="roundRect">
              <a:avLst>
                <a:gd name="adj" fmla="val 5424"/>
              </a:avLst>
            </a:prstGeom>
            <a:solidFill>
              <a:schemeClr val="accent6"/>
            </a:solidFill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00141" y="347798"/>
              <a:ext cx="4465111" cy="445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100"/>
                <a:t>Tạo thêm trang </a:t>
              </a:r>
              <a:r>
                <a:rPr lang="vi-VN" sz="2100"/>
                <a:t>chiếu </a:t>
              </a:r>
              <a:r>
                <a:rPr lang="en-US" sz="2100" smtClean="0"/>
                <a:t>để</a:t>
              </a:r>
              <a:r>
                <a:rPr lang="vi-VN" sz="2100" smtClean="0"/>
                <a:t> </a:t>
              </a:r>
              <a:r>
                <a:rPr lang="vi-VN" sz="2100"/>
                <a:t>trình bày nội dung </a:t>
              </a:r>
              <a:r>
                <a:rPr lang="vi-VN" sz="2100"/>
                <a:t>về </a:t>
              </a:r>
              <a:r>
                <a:rPr lang="en-US" sz="2100"/>
                <a:t>C</a:t>
              </a:r>
              <a:r>
                <a:rPr lang="vi-VN" sz="2100" smtClean="0"/>
                <a:t>harles Babbage</a:t>
              </a:r>
              <a:r>
                <a:rPr lang="en-US" sz="2100" smtClean="0"/>
                <a:t> </a:t>
              </a:r>
              <a:r>
                <a:rPr lang="vi-VN" sz="2100" smtClean="0"/>
                <a:t>và </a:t>
              </a:r>
              <a:r>
                <a:rPr lang="vi-VN" sz="2100"/>
                <a:t>máy tính đa năng. Nháy chuột </a:t>
              </a:r>
              <a:r>
                <a:rPr lang="vi-VN" sz="2100" b="1"/>
                <a:t>Insert</a:t>
              </a:r>
              <a:r>
                <a:rPr lang="vi-VN" sz="2100"/>
                <a:t>, chọn </a:t>
              </a:r>
              <a:r>
                <a:rPr lang="vi-VN" sz="2100" b="1"/>
                <a:t>Video/Insert Video From This Device </a:t>
              </a:r>
              <a:r>
                <a:rPr lang="vi-VN" sz="2100"/>
                <a:t>để chèn thêm video minh hoạ đã chuẩn bị vào trang chiếu.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100" smtClean="0"/>
                <a:t>Lưu </a:t>
              </a:r>
              <a:r>
                <a:rPr lang="vi-VN" sz="2100"/>
                <a:t>bài trình chiếu với tên là </a:t>
              </a:r>
              <a:r>
                <a:rPr lang="vi-VN" sz="2100" b="1"/>
                <a:t>LuocSuMayTinh</a:t>
              </a:r>
              <a:r>
                <a:rPr lang="vi-VN" sz="2100"/>
                <a:t>.</a:t>
              </a:r>
            </a:p>
          </p:txBody>
        </p:sp>
      </p:grpSp>
      <p:pic>
        <p:nvPicPr>
          <p:cNvPr id="10242" name="Picture 2" descr="https://media.npr.org/assets/artslife/arts/2009/12/babbage_wide-e8aef9a3621037009a6332bc2e678e39e8af1e3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94" y="538298"/>
            <a:ext cx="3307286" cy="18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99" y="2519757"/>
            <a:ext cx="2057401" cy="22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5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601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  <a:endParaRPr lang="en-US" sz="35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0" y="1089591"/>
            <a:ext cx="3894150" cy="238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825" y="3477191"/>
            <a:ext cx="386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i="1"/>
              <a:t>Hình 7.1. Sơ đồ tư duy trình bày ý tưởng Triển lãm tin </a:t>
            </a:r>
            <a:r>
              <a:rPr lang="vi-VN" sz="2000" i="1"/>
              <a:t>học </a:t>
            </a:r>
            <a:r>
              <a:rPr lang="vi-VN" sz="2000" i="1" smtClean="0"/>
              <a:t>của </a:t>
            </a:r>
            <a:r>
              <a:rPr lang="vi-VN" sz="2000" i="1"/>
              <a:t>nhóm An, Minh và Khoa.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AFBF2F-35AB-E8EB-1D45-4652D8565869}"/>
              </a:ext>
            </a:extLst>
          </p:cNvPr>
          <p:cNvGrpSpPr/>
          <p:nvPr/>
        </p:nvGrpSpPr>
        <p:grpSpPr>
          <a:xfrm>
            <a:off x="4828796" y="1207833"/>
            <a:ext cx="3701404" cy="2589467"/>
            <a:chOff x="1028700" y="2694282"/>
            <a:chExt cx="8271358" cy="5786564"/>
          </a:xfrm>
        </p:grpSpPr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E7353702-3830-CEB8-9973-D453981C9788}"/>
                </a:ext>
              </a:extLst>
            </p:cNvPr>
            <p:cNvSpPr/>
            <p:nvPr/>
          </p:nvSpPr>
          <p:spPr>
            <a:xfrm>
              <a:off x="1028700" y="3619500"/>
              <a:ext cx="8271358" cy="4861346"/>
            </a:xfrm>
            <a:prstGeom prst="roundRect">
              <a:avLst>
                <a:gd name="adj" fmla="val 10592"/>
              </a:avLst>
            </a:prstGeom>
            <a:solidFill>
              <a:srgbClr val="FFFF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685632" y="4591577"/>
              <a:ext cx="6819081" cy="3173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Những loại dữ liệu nào đã được đính kèm vào sơ đồ tư duy ở Hình 7.1?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586689A-E0BC-6C90-F818-199DFD9715A8}"/>
                </a:ext>
              </a:extLst>
            </p:cNvPr>
            <p:cNvSpPr/>
            <p:nvPr/>
          </p:nvSpPr>
          <p:spPr>
            <a:xfrm>
              <a:off x="3832080" y="2694282"/>
              <a:ext cx="2526189" cy="1850435"/>
            </a:xfrm>
            <a:custGeom>
              <a:avLst/>
              <a:gdLst/>
              <a:ahLst/>
              <a:cxnLst/>
              <a:rect l="l" t="t" r="r" b="b"/>
              <a:pathLst>
                <a:path w="5617474" h="4114800">
                  <a:moveTo>
                    <a:pt x="0" y="0"/>
                  </a:moveTo>
                  <a:lnTo>
                    <a:pt x="5617474" y="0"/>
                  </a:lnTo>
                  <a:lnTo>
                    <a:pt x="56174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787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flip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74473" y="1384641"/>
            <a:ext cx="5042948" cy="2044701"/>
          </a:xfrm>
          <a:prstGeom prst="ellipse">
            <a:avLst/>
          </a:prstGeom>
          <a:solidFill>
            <a:srgbClr val="DBE0F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76" name="Google Shape;2876;p36"/>
          <p:cNvGrpSpPr/>
          <p:nvPr/>
        </p:nvGrpSpPr>
        <p:grpSpPr>
          <a:xfrm>
            <a:off x="1853375" y="4206300"/>
            <a:ext cx="5421201" cy="960686"/>
            <a:chOff x="1853375" y="4206300"/>
            <a:chExt cx="5421201" cy="960686"/>
          </a:xfrm>
        </p:grpSpPr>
        <p:grpSp>
          <p:nvGrpSpPr>
            <p:cNvPr id="2877" name="Google Shape;2877;p36"/>
            <p:cNvGrpSpPr/>
            <p:nvPr/>
          </p:nvGrpSpPr>
          <p:grpSpPr>
            <a:xfrm>
              <a:off x="1853375" y="4206310"/>
              <a:ext cx="2686628" cy="960675"/>
              <a:chOff x="5179977" y="136093"/>
              <a:chExt cx="2686628" cy="3346133"/>
            </a:xfrm>
          </p:grpSpPr>
          <p:sp>
            <p:nvSpPr>
              <p:cNvPr id="2878" name="Google Shape;2878;p36"/>
              <p:cNvSpPr/>
              <p:nvPr/>
            </p:nvSpPr>
            <p:spPr>
              <a:xfrm>
                <a:off x="5179977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36"/>
              <p:cNvSpPr/>
              <p:nvPr/>
            </p:nvSpPr>
            <p:spPr>
              <a:xfrm>
                <a:off x="5389949" y="2080223"/>
                <a:ext cx="168230" cy="140200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5542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5542"/>
                    </a:lnTo>
                    <a:lnTo>
                      <a:pt x="0" y="55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36"/>
              <p:cNvSpPr/>
              <p:nvPr/>
            </p:nvSpPr>
            <p:spPr>
              <a:xfrm>
                <a:off x="5599668" y="1662052"/>
                <a:ext cx="168483" cy="1820173"/>
              </a:xfrm>
              <a:custGeom>
                <a:avLst/>
                <a:gdLst/>
                <a:ahLst/>
                <a:cxnLst/>
                <a:rect l="l" t="t" r="r" b="b"/>
                <a:pathLst>
                  <a:path w="666" h="7195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7195"/>
                    </a:lnTo>
                    <a:lnTo>
                      <a:pt x="0" y="7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36"/>
              <p:cNvSpPr/>
              <p:nvPr/>
            </p:nvSpPr>
            <p:spPr>
              <a:xfrm>
                <a:off x="5809639" y="1498628"/>
                <a:ext cx="168230" cy="198359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84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7841"/>
                    </a:lnTo>
                    <a:lnTo>
                      <a:pt x="0" y="78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36"/>
              <p:cNvSpPr/>
              <p:nvPr/>
            </p:nvSpPr>
            <p:spPr>
              <a:xfrm>
                <a:off x="6229330" y="1194550"/>
                <a:ext cx="168230" cy="228767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04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9043"/>
                    </a:lnTo>
                    <a:lnTo>
                      <a:pt x="0" y="90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36"/>
              <p:cNvSpPr/>
              <p:nvPr/>
            </p:nvSpPr>
            <p:spPr>
              <a:xfrm>
                <a:off x="6649021" y="1071097"/>
                <a:ext cx="168230" cy="241112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5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9531"/>
                    </a:lnTo>
                    <a:lnTo>
                      <a:pt x="0" y="95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36"/>
              <p:cNvSpPr/>
              <p:nvPr/>
            </p:nvSpPr>
            <p:spPr>
              <a:xfrm>
                <a:off x="6858993" y="868968"/>
                <a:ext cx="168230" cy="261325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033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0330"/>
                    </a:lnTo>
                    <a:lnTo>
                      <a:pt x="0" y="10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36"/>
              <p:cNvSpPr/>
              <p:nvPr/>
            </p:nvSpPr>
            <p:spPr>
              <a:xfrm>
                <a:off x="7068712" y="447761"/>
                <a:ext cx="168230" cy="303446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995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995"/>
                    </a:lnTo>
                    <a:lnTo>
                      <a:pt x="0" y="119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36"/>
              <p:cNvSpPr/>
              <p:nvPr/>
            </p:nvSpPr>
            <p:spPr>
              <a:xfrm>
                <a:off x="7278684" y="546928"/>
                <a:ext cx="168230" cy="293529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60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603"/>
                    </a:lnTo>
                    <a:lnTo>
                      <a:pt x="0" y="116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36"/>
              <p:cNvSpPr/>
              <p:nvPr/>
            </p:nvSpPr>
            <p:spPr>
              <a:xfrm>
                <a:off x="7488656" y="315201"/>
                <a:ext cx="168230" cy="31670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251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2519"/>
                    </a:lnTo>
                    <a:lnTo>
                      <a:pt x="0" y="12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36"/>
              <p:cNvSpPr/>
              <p:nvPr/>
            </p:nvSpPr>
            <p:spPr>
              <a:xfrm>
                <a:off x="7698375" y="136093"/>
                <a:ext cx="168230" cy="334613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322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3227"/>
                    </a:lnTo>
                    <a:lnTo>
                      <a:pt x="0" y="13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36"/>
              <p:cNvSpPr/>
              <p:nvPr/>
            </p:nvSpPr>
            <p:spPr>
              <a:xfrm>
                <a:off x="6019611" y="1745787"/>
                <a:ext cx="168230" cy="173643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6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6864"/>
                    </a:lnTo>
                    <a:lnTo>
                      <a:pt x="0" y="6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36"/>
              <p:cNvSpPr/>
              <p:nvPr/>
            </p:nvSpPr>
            <p:spPr>
              <a:xfrm>
                <a:off x="6439049" y="1559090"/>
                <a:ext cx="168230" cy="192313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602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7602"/>
                    </a:lnTo>
                    <a:lnTo>
                      <a:pt x="0" y="76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91" name="Google Shape;2891;p36"/>
            <p:cNvGrpSpPr/>
            <p:nvPr/>
          </p:nvGrpSpPr>
          <p:grpSpPr>
            <a:xfrm flipH="1">
              <a:off x="4587948" y="4206300"/>
              <a:ext cx="2686628" cy="960675"/>
              <a:chOff x="5179977" y="136093"/>
              <a:chExt cx="2686628" cy="3346133"/>
            </a:xfrm>
          </p:grpSpPr>
          <p:sp>
            <p:nvSpPr>
              <p:cNvPr id="2892" name="Google Shape;2892;p36"/>
              <p:cNvSpPr/>
              <p:nvPr/>
            </p:nvSpPr>
            <p:spPr>
              <a:xfrm>
                <a:off x="5179977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36"/>
              <p:cNvSpPr/>
              <p:nvPr/>
            </p:nvSpPr>
            <p:spPr>
              <a:xfrm>
                <a:off x="5389949" y="2080223"/>
                <a:ext cx="168230" cy="140200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5542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5542"/>
                    </a:lnTo>
                    <a:lnTo>
                      <a:pt x="0" y="55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36"/>
              <p:cNvSpPr/>
              <p:nvPr/>
            </p:nvSpPr>
            <p:spPr>
              <a:xfrm>
                <a:off x="5599668" y="1662052"/>
                <a:ext cx="168483" cy="1820173"/>
              </a:xfrm>
              <a:custGeom>
                <a:avLst/>
                <a:gdLst/>
                <a:ahLst/>
                <a:cxnLst/>
                <a:rect l="l" t="t" r="r" b="b"/>
                <a:pathLst>
                  <a:path w="666" h="7195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7195"/>
                    </a:lnTo>
                    <a:lnTo>
                      <a:pt x="0" y="7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36"/>
              <p:cNvSpPr/>
              <p:nvPr/>
            </p:nvSpPr>
            <p:spPr>
              <a:xfrm>
                <a:off x="5809639" y="1498628"/>
                <a:ext cx="168230" cy="198359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84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7841"/>
                    </a:lnTo>
                    <a:lnTo>
                      <a:pt x="0" y="78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36"/>
              <p:cNvSpPr/>
              <p:nvPr/>
            </p:nvSpPr>
            <p:spPr>
              <a:xfrm>
                <a:off x="6229330" y="1194550"/>
                <a:ext cx="168230" cy="228767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04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9043"/>
                    </a:lnTo>
                    <a:lnTo>
                      <a:pt x="0" y="90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36"/>
              <p:cNvSpPr/>
              <p:nvPr/>
            </p:nvSpPr>
            <p:spPr>
              <a:xfrm>
                <a:off x="6649021" y="1071097"/>
                <a:ext cx="168230" cy="241112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5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9531"/>
                    </a:lnTo>
                    <a:lnTo>
                      <a:pt x="0" y="95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36"/>
              <p:cNvSpPr/>
              <p:nvPr/>
            </p:nvSpPr>
            <p:spPr>
              <a:xfrm>
                <a:off x="6858993" y="868968"/>
                <a:ext cx="168230" cy="261325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033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0330"/>
                    </a:lnTo>
                    <a:lnTo>
                      <a:pt x="0" y="10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36"/>
              <p:cNvSpPr/>
              <p:nvPr/>
            </p:nvSpPr>
            <p:spPr>
              <a:xfrm>
                <a:off x="7068712" y="447761"/>
                <a:ext cx="168230" cy="303446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995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995"/>
                    </a:lnTo>
                    <a:lnTo>
                      <a:pt x="0" y="119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36"/>
              <p:cNvSpPr/>
              <p:nvPr/>
            </p:nvSpPr>
            <p:spPr>
              <a:xfrm>
                <a:off x="7278684" y="546928"/>
                <a:ext cx="168230" cy="293529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60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603"/>
                    </a:lnTo>
                    <a:lnTo>
                      <a:pt x="0" y="116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36"/>
              <p:cNvSpPr/>
              <p:nvPr/>
            </p:nvSpPr>
            <p:spPr>
              <a:xfrm>
                <a:off x="7488656" y="315201"/>
                <a:ext cx="168230" cy="31670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251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2519"/>
                    </a:lnTo>
                    <a:lnTo>
                      <a:pt x="0" y="12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36"/>
              <p:cNvSpPr/>
              <p:nvPr/>
            </p:nvSpPr>
            <p:spPr>
              <a:xfrm>
                <a:off x="7698375" y="136093"/>
                <a:ext cx="168230" cy="334613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322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3227"/>
                    </a:lnTo>
                    <a:lnTo>
                      <a:pt x="0" y="13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36"/>
              <p:cNvSpPr/>
              <p:nvPr/>
            </p:nvSpPr>
            <p:spPr>
              <a:xfrm>
                <a:off x="6019611" y="1745787"/>
                <a:ext cx="168230" cy="173643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6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6864"/>
                    </a:lnTo>
                    <a:lnTo>
                      <a:pt x="0" y="6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36"/>
              <p:cNvSpPr/>
              <p:nvPr/>
            </p:nvSpPr>
            <p:spPr>
              <a:xfrm>
                <a:off x="6439049" y="1559090"/>
                <a:ext cx="168230" cy="192313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602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7602"/>
                    </a:lnTo>
                    <a:lnTo>
                      <a:pt x="0" y="76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05" name="Google Shape;2905;p36"/>
          <p:cNvGrpSpPr/>
          <p:nvPr/>
        </p:nvGrpSpPr>
        <p:grpSpPr>
          <a:xfrm>
            <a:off x="1433665" y="4527192"/>
            <a:ext cx="6260594" cy="639863"/>
            <a:chOff x="1433665" y="4527192"/>
            <a:chExt cx="6260594" cy="639863"/>
          </a:xfrm>
        </p:grpSpPr>
        <p:grpSp>
          <p:nvGrpSpPr>
            <p:cNvPr id="2906" name="Google Shape;2906;p36"/>
            <p:cNvGrpSpPr/>
            <p:nvPr/>
          </p:nvGrpSpPr>
          <p:grpSpPr>
            <a:xfrm>
              <a:off x="1433665" y="4527202"/>
              <a:ext cx="3106319" cy="639852"/>
              <a:chOff x="4760286" y="2503707"/>
              <a:chExt cx="3106319" cy="978517"/>
            </a:xfrm>
          </p:grpSpPr>
          <p:sp>
            <p:nvSpPr>
              <p:cNvPr id="2907" name="Google Shape;2907;p36"/>
              <p:cNvSpPr/>
              <p:nvPr/>
            </p:nvSpPr>
            <p:spPr>
              <a:xfrm>
                <a:off x="4760286" y="3383815"/>
                <a:ext cx="168230" cy="9840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36"/>
              <p:cNvSpPr/>
              <p:nvPr/>
            </p:nvSpPr>
            <p:spPr>
              <a:xfrm>
                <a:off x="4970005" y="3265422"/>
                <a:ext cx="168230" cy="21680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9" name="Google Shape;2909;p36"/>
              <p:cNvSpPr/>
              <p:nvPr/>
            </p:nvSpPr>
            <p:spPr>
              <a:xfrm>
                <a:off x="5179977" y="3196106"/>
                <a:ext cx="168230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0" name="Google Shape;2910;p36"/>
              <p:cNvSpPr/>
              <p:nvPr/>
            </p:nvSpPr>
            <p:spPr>
              <a:xfrm>
                <a:off x="5389949" y="3072400"/>
                <a:ext cx="168230" cy="40982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36"/>
              <p:cNvSpPr/>
              <p:nvPr/>
            </p:nvSpPr>
            <p:spPr>
              <a:xfrm>
                <a:off x="5599668" y="2949959"/>
                <a:ext cx="168483" cy="532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2" name="Google Shape;2912;p36"/>
              <p:cNvSpPr/>
              <p:nvPr/>
            </p:nvSpPr>
            <p:spPr>
              <a:xfrm>
                <a:off x="5809639" y="2902147"/>
                <a:ext cx="168230" cy="5800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3" name="Google Shape;2913;p36"/>
              <p:cNvSpPr/>
              <p:nvPr/>
            </p:nvSpPr>
            <p:spPr>
              <a:xfrm>
                <a:off x="6229330" y="2813352"/>
                <a:ext cx="168230" cy="668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36"/>
              <p:cNvSpPr/>
              <p:nvPr/>
            </p:nvSpPr>
            <p:spPr>
              <a:xfrm>
                <a:off x="6649021" y="2777176"/>
                <a:ext cx="168230" cy="70504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36"/>
              <p:cNvSpPr/>
              <p:nvPr/>
            </p:nvSpPr>
            <p:spPr>
              <a:xfrm>
                <a:off x="6858993" y="2717979"/>
                <a:ext cx="168230" cy="7642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36"/>
              <p:cNvSpPr/>
              <p:nvPr/>
            </p:nvSpPr>
            <p:spPr>
              <a:xfrm>
                <a:off x="7068712" y="2594779"/>
                <a:ext cx="168230" cy="8874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36"/>
              <p:cNvSpPr/>
              <p:nvPr/>
            </p:nvSpPr>
            <p:spPr>
              <a:xfrm>
                <a:off x="7278684" y="2623871"/>
                <a:ext cx="168230" cy="85835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36"/>
              <p:cNvSpPr/>
              <p:nvPr/>
            </p:nvSpPr>
            <p:spPr>
              <a:xfrm>
                <a:off x="7488656" y="2556074"/>
                <a:ext cx="168230" cy="92615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36"/>
              <p:cNvSpPr/>
              <p:nvPr/>
            </p:nvSpPr>
            <p:spPr>
              <a:xfrm>
                <a:off x="7698375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36"/>
              <p:cNvSpPr/>
              <p:nvPr/>
            </p:nvSpPr>
            <p:spPr>
              <a:xfrm>
                <a:off x="6019611" y="2974498"/>
                <a:ext cx="168230" cy="50772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36"/>
              <p:cNvSpPr/>
              <p:nvPr/>
            </p:nvSpPr>
            <p:spPr>
              <a:xfrm>
                <a:off x="6439049" y="2919855"/>
                <a:ext cx="168230" cy="56236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2" name="Google Shape;2922;p36"/>
            <p:cNvGrpSpPr/>
            <p:nvPr/>
          </p:nvGrpSpPr>
          <p:grpSpPr>
            <a:xfrm flipH="1">
              <a:off x="4587941" y="4527192"/>
              <a:ext cx="3106319" cy="639852"/>
              <a:chOff x="4760286" y="2503707"/>
              <a:chExt cx="3106319" cy="978517"/>
            </a:xfrm>
          </p:grpSpPr>
          <p:sp>
            <p:nvSpPr>
              <p:cNvPr id="2923" name="Google Shape;2923;p36"/>
              <p:cNvSpPr/>
              <p:nvPr/>
            </p:nvSpPr>
            <p:spPr>
              <a:xfrm>
                <a:off x="4760286" y="3383815"/>
                <a:ext cx="168230" cy="9840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36"/>
              <p:cNvSpPr/>
              <p:nvPr/>
            </p:nvSpPr>
            <p:spPr>
              <a:xfrm>
                <a:off x="4970005" y="3265422"/>
                <a:ext cx="168230" cy="21680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5" name="Google Shape;2925;p36"/>
              <p:cNvSpPr/>
              <p:nvPr/>
            </p:nvSpPr>
            <p:spPr>
              <a:xfrm>
                <a:off x="5179977" y="3196106"/>
                <a:ext cx="168230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36"/>
              <p:cNvSpPr/>
              <p:nvPr/>
            </p:nvSpPr>
            <p:spPr>
              <a:xfrm>
                <a:off x="5389949" y="3072400"/>
                <a:ext cx="168230" cy="40982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36"/>
              <p:cNvSpPr/>
              <p:nvPr/>
            </p:nvSpPr>
            <p:spPr>
              <a:xfrm>
                <a:off x="5599668" y="2949959"/>
                <a:ext cx="168483" cy="532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8" name="Google Shape;2928;p36"/>
              <p:cNvSpPr/>
              <p:nvPr/>
            </p:nvSpPr>
            <p:spPr>
              <a:xfrm>
                <a:off x="5809639" y="2902147"/>
                <a:ext cx="168230" cy="5800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36"/>
              <p:cNvSpPr/>
              <p:nvPr/>
            </p:nvSpPr>
            <p:spPr>
              <a:xfrm>
                <a:off x="6229330" y="2813352"/>
                <a:ext cx="168230" cy="668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36"/>
              <p:cNvSpPr/>
              <p:nvPr/>
            </p:nvSpPr>
            <p:spPr>
              <a:xfrm>
                <a:off x="6649021" y="2777176"/>
                <a:ext cx="168230" cy="70504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36"/>
              <p:cNvSpPr/>
              <p:nvPr/>
            </p:nvSpPr>
            <p:spPr>
              <a:xfrm>
                <a:off x="6858993" y="2717979"/>
                <a:ext cx="168230" cy="7642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36"/>
              <p:cNvSpPr/>
              <p:nvPr/>
            </p:nvSpPr>
            <p:spPr>
              <a:xfrm>
                <a:off x="7068712" y="2594779"/>
                <a:ext cx="168230" cy="8874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36"/>
              <p:cNvSpPr/>
              <p:nvPr/>
            </p:nvSpPr>
            <p:spPr>
              <a:xfrm>
                <a:off x="7278684" y="2623871"/>
                <a:ext cx="168230" cy="85835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36"/>
              <p:cNvSpPr/>
              <p:nvPr/>
            </p:nvSpPr>
            <p:spPr>
              <a:xfrm>
                <a:off x="7488656" y="2556074"/>
                <a:ext cx="168230" cy="92615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36"/>
              <p:cNvSpPr/>
              <p:nvPr/>
            </p:nvSpPr>
            <p:spPr>
              <a:xfrm>
                <a:off x="7698375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36"/>
              <p:cNvSpPr/>
              <p:nvPr/>
            </p:nvSpPr>
            <p:spPr>
              <a:xfrm>
                <a:off x="6019611" y="2974498"/>
                <a:ext cx="168230" cy="50772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36"/>
              <p:cNvSpPr/>
              <p:nvPr/>
            </p:nvSpPr>
            <p:spPr>
              <a:xfrm>
                <a:off x="6439049" y="2919855"/>
                <a:ext cx="168230" cy="56236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38" name="Google Shape;2938;p36"/>
          <p:cNvGrpSpPr/>
          <p:nvPr/>
        </p:nvGrpSpPr>
        <p:grpSpPr>
          <a:xfrm>
            <a:off x="1441734" y="-46"/>
            <a:ext cx="6260531" cy="639863"/>
            <a:chOff x="1441734" y="-46"/>
            <a:chExt cx="6260531" cy="639863"/>
          </a:xfrm>
        </p:grpSpPr>
        <p:grpSp>
          <p:nvGrpSpPr>
            <p:cNvPr id="2939" name="Google Shape;2939;p36"/>
            <p:cNvGrpSpPr/>
            <p:nvPr/>
          </p:nvGrpSpPr>
          <p:grpSpPr>
            <a:xfrm rot="10800000">
              <a:off x="4595947" y="-46"/>
              <a:ext cx="3106319" cy="639852"/>
              <a:chOff x="4760286" y="2503707"/>
              <a:chExt cx="3106319" cy="978517"/>
            </a:xfrm>
          </p:grpSpPr>
          <p:sp>
            <p:nvSpPr>
              <p:cNvPr id="2940" name="Google Shape;2940;p36"/>
              <p:cNvSpPr/>
              <p:nvPr/>
            </p:nvSpPr>
            <p:spPr>
              <a:xfrm>
                <a:off x="4760286" y="3383815"/>
                <a:ext cx="168230" cy="9840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36"/>
              <p:cNvSpPr/>
              <p:nvPr/>
            </p:nvSpPr>
            <p:spPr>
              <a:xfrm>
                <a:off x="4970005" y="3265422"/>
                <a:ext cx="168230" cy="21680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36"/>
              <p:cNvSpPr/>
              <p:nvPr/>
            </p:nvSpPr>
            <p:spPr>
              <a:xfrm>
                <a:off x="5179977" y="3196106"/>
                <a:ext cx="168230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36"/>
              <p:cNvSpPr/>
              <p:nvPr/>
            </p:nvSpPr>
            <p:spPr>
              <a:xfrm>
                <a:off x="5389949" y="3072400"/>
                <a:ext cx="168230" cy="40982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36"/>
              <p:cNvSpPr/>
              <p:nvPr/>
            </p:nvSpPr>
            <p:spPr>
              <a:xfrm>
                <a:off x="5599668" y="2949959"/>
                <a:ext cx="168483" cy="532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36"/>
              <p:cNvSpPr/>
              <p:nvPr/>
            </p:nvSpPr>
            <p:spPr>
              <a:xfrm>
                <a:off x="5809639" y="2902147"/>
                <a:ext cx="168230" cy="5800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36"/>
              <p:cNvSpPr/>
              <p:nvPr/>
            </p:nvSpPr>
            <p:spPr>
              <a:xfrm>
                <a:off x="6229330" y="2813352"/>
                <a:ext cx="168230" cy="668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36"/>
              <p:cNvSpPr/>
              <p:nvPr/>
            </p:nvSpPr>
            <p:spPr>
              <a:xfrm>
                <a:off x="6649021" y="2777176"/>
                <a:ext cx="168230" cy="70504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36"/>
              <p:cNvSpPr/>
              <p:nvPr/>
            </p:nvSpPr>
            <p:spPr>
              <a:xfrm>
                <a:off x="6858993" y="2717979"/>
                <a:ext cx="168230" cy="7642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36"/>
              <p:cNvSpPr/>
              <p:nvPr/>
            </p:nvSpPr>
            <p:spPr>
              <a:xfrm>
                <a:off x="7068712" y="2594779"/>
                <a:ext cx="168230" cy="8874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36"/>
              <p:cNvSpPr/>
              <p:nvPr/>
            </p:nvSpPr>
            <p:spPr>
              <a:xfrm>
                <a:off x="7278684" y="2623871"/>
                <a:ext cx="168230" cy="85835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36"/>
              <p:cNvSpPr/>
              <p:nvPr/>
            </p:nvSpPr>
            <p:spPr>
              <a:xfrm>
                <a:off x="7488656" y="2556074"/>
                <a:ext cx="168230" cy="92615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36"/>
              <p:cNvSpPr/>
              <p:nvPr/>
            </p:nvSpPr>
            <p:spPr>
              <a:xfrm>
                <a:off x="7698375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36"/>
              <p:cNvSpPr/>
              <p:nvPr/>
            </p:nvSpPr>
            <p:spPr>
              <a:xfrm>
                <a:off x="6019611" y="2974498"/>
                <a:ext cx="168230" cy="50772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36"/>
              <p:cNvSpPr/>
              <p:nvPr/>
            </p:nvSpPr>
            <p:spPr>
              <a:xfrm>
                <a:off x="6439049" y="2919855"/>
                <a:ext cx="168230" cy="56236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55" name="Google Shape;2955;p36"/>
            <p:cNvGrpSpPr/>
            <p:nvPr/>
          </p:nvGrpSpPr>
          <p:grpSpPr>
            <a:xfrm rot="10800000" flipH="1">
              <a:off x="1441734" y="-35"/>
              <a:ext cx="3106319" cy="639852"/>
              <a:chOff x="4760286" y="2503707"/>
              <a:chExt cx="3106319" cy="978517"/>
            </a:xfrm>
          </p:grpSpPr>
          <p:sp>
            <p:nvSpPr>
              <p:cNvPr id="2956" name="Google Shape;2956;p36"/>
              <p:cNvSpPr/>
              <p:nvPr/>
            </p:nvSpPr>
            <p:spPr>
              <a:xfrm>
                <a:off x="4760286" y="3383815"/>
                <a:ext cx="168230" cy="9840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36"/>
              <p:cNvSpPr/>
              <p:nvPr/>
            </p:nvSpPr>
            <p:spPr>
              <a:xfrm>
                <a:off x="4970005" y="3265422"/>
                <a:ext cx="168230" cy="21680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36"/>
              <p:cNvSpPr/>
              <p:nvPr/>
            </p:nvSpPr>
            <p:spPr>
              <a:xfrm>
                <a:off x="5179977" y="3196106"/>
                <a:ext cx="168230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36"/>
              <p:cNvSpPr/>
              <p:nvPr/>
            </p:nvSpPr>
            <p:spPr>
              <a:xfrm>
                <a:off x="5389949" y="3072400"/>
                <a:ext cx="168230" cy="40982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36"/>
              <p:cNvSpPr/>
              <p:nvPr/>
            </p:nvSpPr>
            <p:spPr>
              <a:xfrm>
                <a:off x="5599668" y="2949959"/>
                <a:ext cx="168483" cy="532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36"/>
              <p:cNvSpPr/>
              <p:nvPr/>
            </p:nvSpPr>
            <p:spPr>
              <a:xfrm>
                <a:off x="5809639" y="2902147"/>
                <a:ext cx="168230" cy="5800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36"/>
              <p:cNvSpPr/>
              <p:nvPr/>
            </p:nvSpPr>
            <p:spPr>
              <a:xfrm>
                <a:off x="6229330" y="2813352"/>
                <a:ext cx="168230" cy="668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36"/>
              <p:cNvSpPr/>
              <p:nvPr/>
            </p:nvSpPr>
            <p:spPr>
              <a:xfrm>
                <a:off x="6649021" y="2777176"/>
                <a:ext cx="168230" cy="70504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36"/>
              <p:cNvSpPr/>
              <p:nvPr/>
            </p:nvSpPr>
            <p:spPr>
              <a:xfrm>
                <a:off x="6858993" y="2717979"/>
                <a:ext cx="168230" cy="7642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p36"/>
              <p:cNvSpPr/>
              <p:nvPr/>
            </p:nvSpPr>
            <p:spPr>
              <a:xfrm>
                <a:off x="7068712" y="2594779"/>
                <a:ext cx="168230" cy="8874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36"/>
              <p:cNvSpPr/>
              <p:nvPr/>
            </p:nvSpPr>
            <p:spPr>
              <a:xfrm>
                <a:off x="7278684" y="2623871"/>
                <a:ext cx="168230" cy="85835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p36"/>
              <p:cNvSpPr/>
              <p:nvPr/>
            </p:nvSpPr>
            <p:spPr>
              <a:xfrm>
                <a:off x="7488656" y="2556074"/>
                <a:ext cx="168230" cy="92615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36"/>
              <p:cNvSpPr/>
              <p:nvPr/>
            </p:nvSpPr>
            <p:spPr>
              <a:xfrm>
                <a:off x="7698375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36"/>
              <p:cNvSpPr/>
              <p:nvPr/>
            </p:nvSpPr>
            <p:spPr>
              <a:xfrm>
                <a:off x="6019611" y="2974498"/>
                <a:ext cx="168230" cy="50772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36"/>
              <p:cNvSpPr/>
              <p:nvPr/>
            </p:nvSpPr>
            <p:spPr>
              <a:xfrm>
                <a:off x="6439049" y="2919855"/>
                <a:ext cx="168230" cy="56236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0" y="2097764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/>
              <a:t>LUYỆN TẬP</a:t>
            </a:r>
            <a:endParaRPr lang="en-US" sz="3500" b="1"/>
          </a:p>
        </p:txBody>
      </p:sp>
    </p:spTree>
    <p:extLst>
      <p:ext uri="{BB962C8B-B14F-4D97-AF65-F5344CB8AC3E}">
        <p14:creationId xmlns:p14="http://schemas.microsoft.com/office/powerpoint/2010/main" val="95354008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91575" y="218840"/>
            <a:ext cx="8509525" cy="4615759"/>
            <a:chOff x="291575" y="218840"/>
            <a:chExt cx="8509525" cy="46157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1528816-499E-E261-1D85-6B47DC08A2C0}"/>
                </a:ext>
              </a:extLst>
            </p:cNvPr>
            <p:cNvGrpSpPr/>
            <p:nvPr/>
          </p:nvGrpSpPr>
          <p:grpSpPr>
            <a:xfrm>
              <a:off x="460001" y="218840"/>
              <a:ext cx="8223998" cy="3616560"/>
              <a:chOff x="12203908" y="3431731"/>
              <a:chExt cx="8223998" cy="3616560"/>
            </a:xfrm>
          </p:grpSpPr>
          <p:sp>
            <p:nvSpPr>
              <p:cNvPr id="10" name="Speech Bubble: Rectangle with Corners Rounded 25">
                <a:extLst>
                  <a:ext uri="{FF2B5EF4-FFF2-40B4-BE49-F238E27FC236}">
                    <a16:creationId xmlns:a16="http://schemas.microsoft.com/office/drawing/2014/main" id="{5A3725F2-3FFB-065C-7EB2-89B8E4646303}"/>
                  </a:ext>
                </a:extLst>
              </p:cNvPr>
              <p:cNvSpPr/>
              <p:nvPr/>
            </p:nvSpPr>
            <p:spPr>
              <a:xfrm>
                <a:off x="12203908" y="3885992"/>
                <a:ext cx="8223998" cy="3162299"/>
              </a:xfrm>
              <a:prstGeom prst="roundRect">
                <a:avLst>
                  <a:gd name="adj" fmla="val 10467"/>
                </a:avLst>
              </a:prstGeom>
              <a:solidFill>
                <a:srgbClr val="FFFFF7"/>
              </a:solidFill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7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T</a:t>
                </a:r>
                <a:r>
                  <a:rPr lang="vi-VN" sz="2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hực </a:t>
                </a:r>
                <a:r>
                  <a:rPr lang="vi-VN" sz="2000">
                    <a:solidFill>
                      <a:srgbClr val="000000"/>
                    </a:solidFill>
                    <a:cs typeface="Arial" panose="020B0604020202020204" pitchFamily="34" charset="0"/>
                  </a:rPr>
                  <a:t>hiện các </a:t>
                </a:r>
                <a:r>
                  <a:rPr lang="vi-VN" sz="2000">
                    <a:solidFill>
                      <a:srgbClr val="000000"/>
                    </a:solidFill>
                    <a:cs typeface="Arial" panose="020B0604020202020204" pitchFamily="34" charset="0"/>
                  </a:rPr>
                  <a:t>yêu </a:t>
                </a:r>
                <a:r>
                  <a:rPr lang="vi-VN" sz="2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cầu</a:t>
                </a:r>
                <a:r>
                  <a:rPr lang="en-US" sz="2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2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với </a:t>
                </a:r>
                <a:r>
                  <a:rPr lang="vi-VN" sz="2000">
                    <a:solidFill>
                      <a:srgbClr val="000000"/>
                    </a:solidFill>
                    <a:cs typeface="Arial" panose="020B0604020202020204" pitchFamily="34" charset="0"/>
                  </a:rPr>
                  <a:t>bài trình chiếu </a:t>
                </a:r>
                <a:r>
                  <a:rPr lang="vi-VN" sz="2000" b="1">
                    <a:solidFill>
                      <a:srgbClr val="000000"/>
                    </a:solidFill>
                    <a:cs typeface="Arial" panose="020B0604020202020204" pitchFamily="34" charset="0"/>
                  </a:rPr>
                  <a:t>LuocSuMayTinh</a:t>
                </a:r>
                <a:r>
                  <a:rPr lang="vi-VN" sz="2000">
                    <a:solidFill>
                      <a:srgbClr val="000000"/>
                    </a:solidFill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>
                    <a:solidFill>
                      <a:srgbClr val="000000"/>
                    </a:solidFill>
                    <a:cs typeface="Arial" panose="020B0604020202020204" pitchFamily="34" charset="0"/>
                  </a:rPr>
                  <a:t>a) Lựa chọn một trong các cách sử dụng bài trình bày thông tin ở Bài 7 để một thành viên đóng vai trò trưởng nhóm trình bày trước tập thể.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>
                    <a:solidFill>
                      <a:srgbClr val="000000"/>
                    </a:solidFill>
                    <a:cs typeface="Arial" panose="020B0604020202020204" pitchFamily="34" charset="0"/>
                  </a:rPr>
                  <a:t>b) Các thành viên trao đổi, thảo luận để rà soát nội dung bài trình chiếu theo các yêu cầu được nêu trong Nhiệm vụ 3.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>
                    <a:solidFill>
                      <a:srgbClr val="000000"/>
                    </a:solidFill>
                    <a:cs typeface="Arial" panose="020B0604020202020204" pitchFamily="34" charset="0"/>
                  </a:rPr>
                  <a:t>c) Chỉnh sửa bài trình chiếu theo kết </a:t>
                </a:r>
                <a:r>
                  <a:rPr lang="vi-VN" sz="2000">
                    <a:solidFill>
                      <a:srgbClr val="000000"/>
                    </a:solidFill>
                    <a:cs typeface="Arial" panose="020B0604020202020204" pitchFamily="34" charset="0"/>
                  </a:rPr>
                  <a:t>quả </a:t>
                </a:r>
                <a:r>
                  <a:rPr lang="vi-VN" sz="2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ở </a:t>
                </a:r>
                <a:r>
                  <a:rPr lang="vi-VN" sz="2000">
                    <a:solidFill>
                      <a:srgbClr val="000000"/>
                    </a:solidFill>
                    <a:cs typeface="Arial" panose="020B0604020202020204" pitchFamily="34" charset="0"/>
                  </a:rPr>
                  <a:t>Câu b.</a:t>
                </a:r>
                <a:endParaRPr lang="vi-VN" sz="20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A19FA86E-26CA-03E0-2116-B7B2A2E80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978286" y="3431731"/>
                <a:ext cx="675241" cy="69417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43700" y="3365700"/>
              <a:ext cx="2057400" cy="146889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1397904">
              <a:off x="291575" y="337910"/>
              <a:ext cx="533007" cy="533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23293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74473" y="1384641"/>
            <a:ext cx="5042948" cy="2044701"/>
          </a:xfrm>
          <a:prstGeom prst="ellipse">
            <a:avLst/>
          </a:prstGeom>
          <a:solidFill>
            <a:srgbClr val="DBE0F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76" name="Google Shape;2876;p36"/>
          <p:cNvGrpSpPr/>
          <p:nvPr/>
        </p:nvGrpSpPr>
        <p:grpSpPr>
          <a:xfrm>
            <a:off x="1853375" y="4206300"/>
            <a:ext cx="5421201" cy="960686"/>
            <a:chOff x="1853375" y="4206300"/>
            <a:chExt cx="5421201" cy="960686"/>
          </a:xfrm>
        </p:grpSpPr>
        <p:grpSp>
          <p:nvGrpSpPr>
            <p:cNvPr id="2877" name="Google Shape;2877;p36"/>
            <p:cNvGrpSpPr/>
            <p:nvPr/>
          </p:nvGrpSpPr>
          <p:grpSpPr>
            <a:xfrm>
              <a:off x="1853375" y="4206310"/>
              <a:ext cx="2686628" cy="960675"/>
              <a:chOff x="5179977" y="136093"/>
              <a:chExt cx="2686628" cy="3346133"/>
            </a:xfrm>
          </p:grpSpPr>
          <p:sp>
            <p:nvSpPr>
              <p:cNvPr id="2878" name="Google Shape;2878;p36"/>
              <p:cNvSpPr/>
              <p:nvPr/>
            </p:nvSpPr>
            <p:spPr>
              <a:xfrm>
                <a:off x="5179977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36"/>
              <p:cNvSpPr/>
              <p:nvPr/>
            </p:nvSpPr>
            <p:spPr>
              <a:xfrm>
                <a:off x="5389949" y="2080223"/>
                <a:ext cx="168230" cy="140200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5542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5542"/>
                    </a:lnTo>
                    <a:lnTo>
                      <a:pt x="0" y="55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36"/>
              <p:cNvSpPr/>
              <p:nvPr/>
            </p:nvSpPr>
            <p:spPr>
              <a:xfrm>
                <a:off x="5599668" y="1662052"/>
                <a:ext cx="168483" cy="1820173"/>
              </a:xfrm>
              <a:custGeom>
                <a:avLst/>
                <a:gdLst/>
                <a:ahLst/>
                <a:cxnLst/>
                <a:rect l="l" t="t" r="r" b="b"/>
                <a:pathLst>
                  <a:path w="666" h="7195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7195"/>
                    </a:lnTo>
                    <a:lnTo>
                      <a:pt x="0" y="7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36"/>
              <p:cNvSpPr/>
              <p:nvPr/>
            </p:nvSpPr>
            <p:spPr>
              <a:xfrm>
                <a:off x="5809639" y="1498628"/>
                <a:ext cx="168230" cy="198359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84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7841"/>
                    </a:lnTo>
                    <a:lnTo>
                      <a:pt x="0" y="78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36"/>
              <p:cNvSpPr/>
              <p:nvPr/>
            </p:nvSpPr>
            <p:spPr>
              <a:xfrm>
                <a:off x="6229330" y="1194550"/>
                <a:ext cx="168230" cy="228767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04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9043"/>
                    </a:lnTo>
                    <a:lnTo>
                      <a:pt x="0" y="90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36"/>
              <p:cNvSpPr/>
              <p:nvPr/>
            </p:nvSpPr>
            <p:spPr>
              <a:xfrm>
                <a:off x="6649021" y="1071097"/>
                <a:ext cx="168230" cy="241112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5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9531"/>
                    </a:lnTo>
                    <a:lnTo>
                      <a:pt x="0" y="95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36"/>
              <p:cNvSpPr/>
              <p:nvPr/>
            </p:nvSpPr>
            <p:spPr>
              <a:xfrm>
                <a:off x="6858993" y="868968"/>
                <a:ext cx="168230" cy="261325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033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0330"/>
                    </a:lnTo>
                    <a:lnTo>
                      <a:pt x="0" y="10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36"/>
              <p:cNvSpPr/>
              <p:nvPr/>
            </p:nvSpPr>
            <p:spPr>
              <a:xfrm>
                <a:off x="7068712" y="447761"/>
                <a:ext cx="168230" cy="303446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995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995"/>
                    </a:lnTo>
                    <a:lnTo>
                      <a:pt x="0" y="119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36"/>
              <p:cNvSpPr/>
              <p:nvPr/>
            </p:nvSpPr>
            <p:spPr>
              <a:xfrm>
                <a:off x="7278684" y="546928"/>
                <a:ext cx="168230" cy="293529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60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603"/>
                    </a:lnTo>
                    <a:lnTo>
                      <a:pt x="0" y="116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36"/>
              <p:cNvSpPr/>
              <p:nvPr/>
            </p:nvSpPr>
            <p:spPr>
              <a:xfrm>
                <a:off x="7488656" y="315201"/>
                <a:ext cx="168230" cy="31670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251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2519"/>
                    </a:lnTo>
                    <a:lnTo>
                      <a:pt x="0" y="12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36"/>
              <p:cNvSpPr/>
              <p:nvPr/>
            </p:nvSpPr>
            <p:spPr>
              <a:xfrm>
                <a:off x="7698375" y="136093"/>
                <a:ext cx="168230" cy="334613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322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3227"/>
                    </a:lnTo>
                    <a:lnTo>
                      <a:pt x="0" y="13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36"/>
              <p:cNvSpPr/>
              <p:nvPr/>
            </p:nvSpPr>
            <p:spPr>
              <a:xfrm>
                <a:off x="6019611" y="1745787"/>
                <a:ext cx="168230" cy="173643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6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6864"/>
                    </a:lnTo>
                    <a:lnTo>
                      <a:pt x="0" y="6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36"/>
              <p:cNvSpPr/>
              <p:nvPr/>
            </p:nvSpPr>
            <p:spPr>
              <a:xfrm>
                <a:off x="6439049" y="1559090"/>
                <a:ext cx="168230" cy="192313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602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7602"/>
                    </a:lnTo>
                    <a:lnTo>
                      <a:pt x="0" y="76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91" name="Google Shape;2891;p36"/>
            <p:cNvGrpSpPr/>
            <p:nvPr/>
          </p:nvGrpSpPr>
          <p:grpSpPr>
            <a:xfrm flipH="1">
              <a:off x="4587948" y="4206300"/>
              <a:ext cx="2686628" cy="960675"/>
              <a:chOff x="5179977" y="136093"/>
              <a:chExt cx="2686628" cy="3346133"/>
            </a:xfrm>
          </p:grpSpPr>
          <p:sp>
            <p:nvSpPr>
              <p:cNvPr id="2892" name="Google Shape;2892;p36"/>
              <p:cNvSpPr/>
              <p:nvPr/>
            </p:nvSpPr>
            <p:spPr>
              <a:xfrm>
                <a:off x="5179977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36"/>
              <p:cNvSpPr/>
              <p:nvPr/>
            </p:nvSpPr>
            <p:spPr>
              <a:xfrm>
                <a:off x="5389949" y="2080223"/>
                <a:ext cx="168230" cy="140200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5542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5542"/>
                    </a:lnTo>
                    <a:lnTo>
                      <a:pt x="0" y="55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36"/>
              <p:cNvSpPr/>
              <p:nvPr/>
            </p:nvSpPr>
            <p:spPr>
              <a:xfrm>
                <a:off x="5599668" y="1662052"/>
                <a:ext cx="168483" cy="1820173"/>
              </a:xfrm>
              <a:custGeom>
                <a:avLst/>
                <a:gdLst/>
                <a:ahLst/>
                <a:cxnLst/>
                <a:rect l="l" t="t" r="r" b="b"/>
                <a:pathLst>
                  <a:path w="666" h="7195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7195"/>
                    </a:lnTo>
                    <a:lnTo>
                      <a:pt x="0" y="7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36"/>
              <p:cNvSpPr/>
              <p:nvPr/>
            </p:nvSpPr>
            <p:spPr>
              <a:xfrm>
                <a:off x="5809639" y="1498628"/>
                <a:ext cx="168230" cy="198359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84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7841"/>
                    </a:lnTo>
                    <a:lnTo>
                      <a:pt x="0" y="78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36"/>
              <p:cNvSpPr/>
              <p:nvPr/>
            </p:nvSpPr>
            <p:spPr>
              <a:xfrm>
                <a:off x="6229330" y="1194550"/>
                <a:ext cx="168230" cy="228767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04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9043"/>
                    </a:lnTo>
                    <a:lnTo>
                      <a:pt x="0" y="90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36"/>
              <p:cNvSpPr/>
              <p:nvPr/>
            </p:nvSpPr>
            <p:spPr>
              <a:xfrm>
                <a:off x="6649021" y="1071097"/>
                <a:ext cx="168230" cy="241112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5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9531"/>
                    </a:lnTo>
                    <a:lnTo>
                      <a:pt x="0" y="95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36"/>
              <p:cNvSpPr/>
              <p:nvPr/>
            </p:nvSpPr>
            <p:spPr>
              <a:xfrm>
                <a:off x="6858993" y="868968"/>
                <a:ext cx="168230" cy="261325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033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0330"/>
                    </a:lnTo>
                    <a:lnTo>
                      <a:pt x="0" y="10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36"/>
              <p:cNvSpPr/>
              <p:nvPr/>
            </p:nvSpPr>
            <p:spPr>
              <a:xfrm>
                <a:off x="7068712" y="447761"/>
                <a:ext cx="168230" cy="303446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995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995"/>
                    </a:lnTo>
                    <a:lnTo>
                      <a:pt x="0" y="119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36"/>
              <p:cNvSpPr/>
              <p:nvPr/>
            </p:nvSpPr>
            <p:spPr>
              <a:xfrm>
                <a:off x="7278684" y="546928"/>
                <a:ext cx="168230" cy="293529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60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603"/>
                    </a:lnTo>
                    <a:lnTo>
                      <a:pt x="0" y="116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36"/>
              <p:cNvSpPr/>
              <p:nvPr/>
            </p:nvSpPr>
            <p:spPr>
              <a:xfrm>
                <a:off x="7488656" y="315201"/>
                <a:ext cx="168230" cy="31670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251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2519"/>
                    </a:lnTo>
                    <a:lnTo>
                      <a:pt x="0" y="12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36"/>
              <p:cNvSpPr/>
              <p:nvPr/>
            </p:nvSpPr>
            <p:spPr>
              <a:xfrm>
                <a:off x="7698375" y="136093"/>
                <a:ext cx="168230" cy="334613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322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3227"/>
                    </a:lnTo>
                    <a:lnTo>
                      <a:pt x="0" y="13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36"/>
              <p:cNvSpPr/>
              <p:nvPr/>
            </p:nvSpPr>
            <p:spPr>
              <a:xfrm>
                <a:off x="6019611" y="1745787"/>
                <a:ext cx="168230" cy="173643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6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6864"/>
                    </a:lnTo>
                    <a:lnTo>
                      <a:pt x="0" y="6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36"/>
              <p:cNvSpPr/>
              <p:nvPr/>
            </p:nvSpPr>
            <p:spPr>
              <a:xfrm>
                <a:off x="6439049" y="1559090"/>
                <a:ext cx="168230" cy="192313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602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7602"/>
                    </a:lnTo>
                    <a:lnTo>
                      <a:pt x="0" y="76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05" name="Google Shape;2905;p36"/>
          <p:cNvGrpSpPr/>
          <p:nvPr/>
        </p:nvGrpSpPr>
        <p:grpSpPr>
          <a:xfrm>
            <a:off x="1433665" y="4527192"/>
            <a:ext cx="6260594" cy="639863"/>
            <a:chOff x="1433665" y="4527192"/>
            <a:chExt cx="6260594" cy="639863"/>
          </a:xfrm>
        </p:grpSpPr>
        <p:grpSp>
          <p:nvGrpSpPr>
            <p:cNvPr id="2906" name="Google Shape;2906;p36"/>
            <p:cNvGrpSpPr/>
            <p:nvPr/>
          </p:nvGrpSpPr>
          <p:grpSpPr>
            <a:xfrm>
              <a:off x="1433665" y="4527202"/>
              <a:ext cx="3106319" cy="639852"/>
              <a:chOff x="4760286" y="2503707"/>
              <a:chExt cx="3106319" cy="978517"/>
            </a:xfrm>
          </p:grpSpPr>
          <p:sp>
            <p:nvSpPr>
              <p:cNvPr id="2907" name="Google Shape;2907;p36"/>
              <p:cNvSpPr/>
              <p:nvPr/>
            </p:nvSpPr>
            <p:spPr>
              <a:xfrm>
                <a:off x="4760286" y="3383815"/>
                <a:ext cx="168230" cy="9840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36"/>
              <p:cNvSpPr/>
              <p:nvPr/>
            </p:nvSpPr>
            <p:spPr>
              <a:xfrm>
                <a:off x="4970005" y="3265422"/>
                <a:ext cx="168230" cy="21680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9" name="Google Shape;2909;p36"/>
              <p:cNvSpPr/>
              <p:nvPr/>
            </p:nvSpPr>
            <p:spPr>
              <a:xfrm>
                <a:off x="5179977" y="3196106"/>
                <a:ext cx="168230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0" name="Google Shape;2910;p36"/>
              <p:cNvSpPr/>
              <p:nvPr/>
            </p:nvSpPr>
            <p:spPr>
              <a:xfrm>
                <a:off x="5389949" y="3072400"/>
                <a:ext cx="168230" cy="40982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36"/>
              <p:cNvSpPr/>
              <p:nvPr/>
            </p:nvSpPr>
            <p:spPr>
              <a:xfrm>
                <a:off x="5599668" y="2949959"/>
                <a:ext cx="168483" cy="532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2" name="Google Shape;2912;p36"/>
              <p:cNvSpPr/>
              <p:nvPr/>
            </p:nvSpPr>
            <p:spPr>
              <a:xfrm>
                <a:off x="5809639" y="2902147"/>
                <a:ext cx="168230" cy="5800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3" name="Google Shape;2913;p36"/>
              <p:cNvSpPr/>
              <p:nvPr/>
            </p:nvSpPr>
            <p:spPr>
              <a:xfrm>
                <a:off x="6229330" y="2813352"/>
                <a:ext cx="168230" cy="668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36"/>
              <p:cNvSpPr/>
              <p:nvPr/>
            </p:nvSpPr>
            <p:spPr>
              <a:xfrm>
                <a:off x="6649021" y="2777176"/>
                <a:ext cx="168230" cy="70504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36"/>
              <p:cNvSpPr/>
              <p:nvPr/>
            </p:nvSpPr>
            <p:spPr>
              <a:xfrm>
                <a:off x="6858993" y="2717979"/>
                <a:ext cx="168230" cy="7642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36"/>
              <p:cNvSpPr/>
              <p:nvPr/>
            </p:nvSpPr>
            <p:spPr>
              <a:xfrm>
                <a:off x="7068712" y="2594779"/>
                <a:ext cx="168230" cy="8874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36"/>
              <p:cNvSpPr/>
              <p:nvPr/>
            </p:nvSpPr>
            <p:spPr>
              <a:xfrm>
                <a:off x="7278684" y="2623871"/>
                <a:ext cx="168230" cy="85835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36"/>
              <p:cNvSpPr/>
              <p:nvPr/>
            </p:nvSpPr>
            <p:spPr>
              <a:xfrm>
                <a:off x="7488656" y="2556074"/>
                <a:ext cx="168230" cy="92615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36"/>
              <p:cNvSpPr/>
              <p:nvPr/>
            </p:nvSpPr>
            <p:spPr>
              <a:xfrm>
                <a:off x="7698375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36"/>
              <p:cNvSpPr/>
              <p:nvPr/>
            </p:nvSpPr>
            <p:spPr>
              <a:xfrm>
                <a:off x="6019611" y="2974498"/>
                <a:ext cx="168230" cy="50772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36"/>
              <p:cNvSpPr/>
              <p:nvPr/>
            </p:nvSpPr>
            <p:spPr>
              <a:xfrm>
                <a:off x="6439049" y="2919855"/>
                <a:ext cx="168230" cy="56236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2" name="Google Shape;2922;p36"/>
            <p:cNvGrpSpPr/>
            <p:nvPr/>
          </p:nvGrpSpPr>
          <p:grpSpPr>
            <a:xfrm flipH="1">
              <a:off x="4587941" y="4527192"/>
              <a:ext cx="3106319" cy="639852"/>
              <a:chOff x="4760286" y="2503707"/>
              <a:chExt cx="3106319" cy="978517"/>
            </a:xfrm>
          </p:grpSpPr>
          <p:sp>
            <p:nvSpPr>
              <p:cNvPr id="2923" name="Google Shape;2923;p36"/>
              <p:cNvSpPr/>
              <p:nvPr/>
            </p:nvSpPr>
            <p:spPr>
              <a:xfrm>
                <a:off x="4760286" y="3383815"/>
                <a:ext cx="168230" cy="9840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36"/>
              <p:cNvSpPr/>
              <p:nvPr/>
            </p:nvSpPr>
            <p:spPr>
              <a:xfrm>
                <a:off x="4970005" y="3265422"/>
                <a:ext cx="168230" cy="21680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5" name="Google Shape;2925;p36"/>
              <p:cNvSpPr/>
              <p:nvPr/>
            </p:nvSpPr>
            <p:spPr>
              <a:xfrm>
                <a:off x="5179977" y="3196106"/>
                <a:ext cx="168230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36"/>
              <p:cNvSpPr/>
              <p:nvPr/>
            </p:nvSpPr>
            <p:spPr>
              <a:xfrm>
                <a:off x="5389949" y="3072400"/>
                <a:ext cx="168230" cy="40982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36"/>
              <p:cNvSpPr/>
              <p:nvPr/>
            </p:nvSpPr>
            <p:spPr>
              <a:xfrm>
                <a:off x="5599668" y="2949959"/>
                <a:ext cx="168483" cy="532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8" name="Google Shape;2928;p36"/>
              <p:cNvSpPr/>
              <p:nvPr/>
            </p:nvSpPr>
            <p:spPr>
              <a:xfrm>
                <a:off x="5809639" y="2902147"/>
                <a:ext cx="168230" cy="5800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36"/>
              <p:cNvSpPr/>
              <p:nvPr/>
            </p:nvSpPr>
            <p:spPr>
              <a:xfrm>
                <a:off x="6229330" y="2813352"/>
                <a:ext cx="168230" cy="668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36"/>
              <p:cNvSpPr/>
              <p:nvPr/>
            </p:nvSpPr>
            <p:spPr>
              <a:xfrm>
                <a:off x="6649021" y="2777176"/>
                <a:ext cx="168230" cy="70504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36"/>
              <p:cNvSpPr/>
              <p:nvPr/>
            </p:nvSpPr>
            <p:spPr>
              <a:xfrm>
                <a:off x="6858993" y="2717979"/>
                <a:ext cx="168230" cy="7642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36"/>
              <p:cNvSpPr/>
              <p:nvPr/>
            </p:nvSpPr>
            <p:spPr>
              <a:xfrm>
                <a:off x="7068712" y="2594779"/>
                <a:ext cx="168230" cy="8874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36"/>
              <p:cNvSpPr/>
              <p:nvPr/>
            </p:nvSpPr>
            <p:spPr>
              <a:xfrm>
                <a:off x="7278684" y="2623871"/>
                <a:ext cx="168230" cy="85835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36"/>
              <p:cNvSpPr/>
              <p:nvPr/>
            </p:nvSpPr>
            <p:spPr>
              <a:xfrm>
                <a:off x="7488656" y="2556074"/>
                <a:ext cx="168230" cy="92615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36"/>
              <p:cNvSpPr/>
              <p:nvPr/>
            </p:nvSpPr>
            <p:spPr>
              <a:xfrm>
                <a:off x="7698375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36"/>
              <p:cNvSpPr/>
              <p:nvPr/>
            </p:nvSpPr>
            <p:spPr>
              <a:xfrm>
                <a:off x="6019611" y="2974498"/>
                <a:ext cx="168230" cy="50772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36"/>
              <p:cNvSpPr/>
              <p:nvPr/>
            </p:nvSpPr>
            <p:spPr>
              <a:xfrm>
                <a:off x="6439049" y="2919855"/>
                <a:ext cx="168230" cy="56236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38" name="Google Shape;2938;p36"/>
          <p:cNvGrpSpPr/>
          <p:nvPr/>
        </p:nvGrpSpPr>
        <p:grpSpPr>
          <a:xfrm>
            <a:off x="1441734" y="-46"/>
            <a:ext cx="6260531" cy="639863"/>
            <a:chOff x="1441734" y="-46"/>
            <a:chExt cx="6260531" cy="639863"/>
          </a:xfrm>
        </p:grpSpPr>
        <p:grpSp>
          <p:nvGrpSpPr>
            <p:cNvPr id="2939" name="Google Shape;2939;p36"/>
            <p:cNvGrpSpPr/>
            <p:nvPr/>
          </p:nvGrpSpPr>
          <p:grpSpPr>
            <a:xfrm rot="10800000">
              <a:off x="4595947" y="-46"/>
              <a:ext cx="3106319" cy="639852"/>
              <a:chOff x="4760286" y="2503707"/>
              <a:chExt cx="3106319" cy="978517"/>
            </a:xfrm>
          </p:grpSpPr>
          <p:sp>
            <p:nvSpPr>
              <p:cNvPr id="2940" name="Google Shape;2940;p36"/>
              <p:cNvSpPr/>
              <p:nvPr/>
            </p:nvSpPr>
            <p:spPr>
              <a:xfrm>
                <a:off x="4760286" y="3383815"/>
                <a:ext cx="168230" cy="9840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36"/>
              <p:cNvSpPr/>
              <p:nvPr/>
            </p:nvSpPr>
            <p:spPr>
              <a:xfrm>
                <a:off x="4970005" y="3265422"/>
                <a:ext cx="168230" cy="21680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36"/>
              <p:cNvSpPr/>
              <p:nvPr/>
            </p:nvSpPr>
            <p:spPr>
              <a:xfrm>
                <a:off x="5179977" y="3196106"/>
                <a:ext cx="168230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36"/>
              <p:cNvSpPr/>
              <p:nvPr/>
            </p:nvSpPr>
            <p:spPr>
              <a:xfrm>
                <a:off x="5389949" y="3072400"/>
                <a:ext cx="168230" cy="40982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36"/>
              <p:cNvSpPr/>
              <p:nvPr/>
            </p:nvSpPr>
            <p:spPr>
              <a:xfrm>
                <a:off x="5599668" y="2949959"/>
                <a:ext cx="168483" cy="532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36"/>
              <p:cNvSpPr/>
              <p:nvPr/>
            </p:nvSpPr>
            <p:spPr>
              <a:xfrm>
                <a:off x="5809639" y="2902147"/>
                <a:ext cx="168230" cy="5800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36"/>
              <p:cNvSpPr/>
              <p:nvPr/>
            </p:nvSpPr>
            <p:spPr>
              <a:xfrm>
                <a:off x="6229330" y="2813352"/>
                <a:ext cx="168230" cy="668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36"/>
              <p:cNvSpPr/>
              <p:nvPr/>
            </p:nvSpPr>
            <p:spPr>
              <a:xfrm>
                <a:off x="6649021" y="2777176"/>
                <a:ext cx="168230" cy="70504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36"/>
              <p:cNvSpPr/>
              <p:nvPr/>
            </p:nvSpPr>
            <p:spPr>
              <a:xfrm>
                <a:off x="6858993" y="2717979"/>
                <a:ext cx="168230" cy="7642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36"/>
              <p:cNvSpPr/>
              <p:nvPr/>
            </p:nvSpPr>
            <p:spPr>
              <a:xfrm>
                <a:off x="7068712" y="2594779"/>
                <a:ext cx="168230" cy="8874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36"/>
              <p:cNvSpPr/>
              <p:nvPr/>
            </p:nvSpPr>
            <p:spPr>
              <a:xfrm>
                <a:off x="7278684" y="2623871"/>
                <a:ext cx="168230" cy="85835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36"/>
              <p:cNvSpPr/>
              <p:nvPr/>
            </p:nvSpPr>
            <p:spPr>
              <a:xfrm>
                <a:off x="7488656" y="2556074"/>
                <a:ext cx="168230" cy="92615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36"/>
              <p:cNvSpPr/>
              <p:nvPr/>
            </p:nvSpPr>
            <p:spPr>
              <a:xfrm>
                <a:off x="7698375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36"/>
              <p:cNvSpPr/>
              <p:nvPr/>
            </p:nvSpPr>
            <p:spPr>
              <a:xfrm>
                <a:off x="6019611" y="2974498"/>
                <a:ext cx="168230" cy="50772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36"/>
              <p:cNvSpPr/>
              <p:nvPr/>
            </p:nvSpPr>
            <p:spPr>
              <a:xfrm>
                <a:off x="6439049" y="2919855"/>
                <a:ext cx="168230" cy="56236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55" name="Google Shape;2955;p36"/>
            <p:cNvGrpSpPr/>
            <p:nvPr/>
          </p:nvGrpSpPr>
          <p:grpSpPr>
            <a:xfrm rot="10800000" flipH="1">
              <a:off x="1441734" y="-35"/>
              <a:ext cx="3106319" cy="639852"/>
              <a:chOff x="4760286" y="2503707"/>
              <a:chExt cx="3106319" cy="978517"/>
            </a:xfrm>
          </p:grpSpPr>
          <p:sp>
            <p:nvSpPr>
              <p:cNvPr id="2956" name="Google Shape;2956;p36"/>
              <p:cNvSpPr/>
              <p:nvPr/>
            </p:nvSpPr>
            <p:spPr>
              <a:xfrm>
                <a:off x="4760286" y="3383815"/>
                <a:ext cx="168230" cy="9840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36"/>
              <p:cNvSpPr/>
              <p:nvPr/>
            </p:nvSpPr>
            <p:spPr>
              <a:xfrm>
                <a:off x="4970005" y="3265422"/>
                <a:ext cx="168230" cy="21680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36"/>
              <p:cNvSpPr/>
              <p:nvPr/>
            </p:nvSpPr>
            <p:spPr>
              <a:xfrm>
                <a:off x="5179977" y="3196106"/>
                <a:ext cx="168230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36"/>
              <p:cNvSpPr/>
              <p:nvPr/>
            </p:nvSpPr>
            <p:spPr>
              <a:xfrm>
                <a:off x="5389949" y="3072400"/>
                <a:ext cx="168230" cy="40982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36"/>
              <p:cNvSpPr/>
              <p:nvPr/>
            </p:nvSpPr>
            <p:spPr>
              <a:xfrm>
                <a:off x="5599668" y="2949959"/>
                <a:ext cx="168483" cy="532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36"/>
              <p:cNvSpPr/>
              <p:nvPr/>
            </p:nvSpPr>
            <p:spPr>
              <a:xfrm>
                <a:off x="5809639" y="2902147"/>
                <a:ext cx="168230" cy="5800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36"/>
              <p:cNvSpPr/>
              <p:nvPr/>
            </p:nvSpPr>
            <p:spPr>
              <a:xfrm>
                <a:off x="6229330" y="2813352"/>
                <a:ext cx="168230" cy="668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36"/>
              <p:cNvSpPr/>
              <p:nvPr/>
            </p:nvSpPr>
            <p:spPr>
              <a:xfrm>
                <a:off x="6649021" y="2777176"/>
                <a:ext cx="168230" cy="70504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36"/>
              <p:cNvSpPr/>
              <p:nvPr/>
            </p:nvSpPr>
            <p:spPr>
              <a:xfrm>
                <a:off x="6858993" y="2717979"/>
                <a:ext cx="168230" cy="7642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p36"/>
              <p:cNvSpPr/>
              <p:nvPr/>
            </p:nvSpPr>
            <p:spPr>
              <a:xfrm>
                <a:off x="7068712" y="2594779"/>
                <a:ext cx="168230" cy="8874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36"/>
              <p:cNvSpPr/>
              <p:nvPr/>
            </p:nvSpPr>
            <p:spPr>
              <a:xfrm>
                <a:off x="7278684" y="2623871"/>
                <a:ext cx="168230" cy="85835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p36"/>
              <p:cNvSpPr/>
              <p:nvPr/>
            </p:nvSpPr>
            <p:spPr>
              <a:xfrm>
                <a:off x="7488656" y="2556074"/>
                <a:ext cx="168230" cy="92615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36"/>
              <p:cNvSpPr/>
              <p:nvPr/>
            </p:nvSpPr>
            <p:spPr>
              <a:xfrm>
                <a:off x="7698375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36"/>
              <p:cNvSpPr/>
              <p:nvPr/>
            </p:nvSpPr>
            <p:spPr>
              <a:xfrm>
                <a:off x="6019611" y="2974498"/>
                <a:ext cx="168230" cy="50772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36"/>
              <p:cNvSpPr/>
              <p:nvPr/>
            </p:nvSpPr>
            <p:spPr>
              <a:xfrm>
                <a:off x="6439049" y="2919855"/>
                <a:ext cx="168230" cy="56236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0" y="2097764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/>
              <a:t>VẬN DỤNG</a:t>
            </a:r>
            <a:endParaRPr lang="en-US" sz="3500" b="1"/>
          </a:p>
        </p:txBody>
      </p:sp>
    </p:spTree>
    <p:extLst>
      <p:ext uri="{BB962C8B-B14F-4D97-AF65-F5344CB8AC3E}">
        <p14:creationId xmlns:p14="http://schemas.microsoft.com/office/powerpoint/2010/main" val="334454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3499" y="316125"/>
            <a:ext cx="7636988" cy="3310826"/>
            <a:chOff x="763499" y="316125"/>
            <a:chExt cx="7636988" cy="3310826"/>
          </a:xfrm>
        </p:grpSpPr>
        <p:grpSp>
          <p:nvGrpSpPr>
            <p:cNvPr id="2" name="Group 1"/>
            <p:cNvGrpSpPr/>
            <p:nvPr/>
          </p:nvGrpSpPr>
          <p:grpSpPr>
            <a:xfrm>
              <a:off x="763499" y="316125"/>
              <a:ext cx="7636988" cy="3310826"/>
              <a:chOff x="-791944" y="-591409"/>
              <a:chExt cx="10274182" cy="4454117"/>
            </a:xfrm>
          </p:grpSpPr>
          <p:sp>
            <p:nvSpPr>
              <p:cNvPr id="3" name="Google Shape;541;p59"/>
              <p:cNvSpPr/>
              <p:nvPr/>
            </p:nvSpPr>
            <p:spPr>
              <a:xfrm>
                <a:off x="-596218" y="-360782"/>
                <a:ext cx="10078456" cy="4223490"/>
              </a:xfrm>
              <a:prstGeom prst="roundRect">
                <a:avLst>
                  <a:gd name="adj" fmla="val 9870"/>
                </a:avLst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" name="Google Shape;542;p59"/>
              <p:cNvSpPr/>
              <p:nvPr/>
            </p:nvSpPr>
            <p:spPr>
              <a:xfrm>
                <a:off x="-791944" y="-591409"/>
                <a:ext cx="10078456" cy="4223490"/>
              </a:xfrm>
              <a:prstGeom prst="roundRect">
                <a:avLst>
                  <a:gd name="adj" fmla="val 8129"/>
                </a:avLst>
              </a:prstGeom>
              <a:solidFill>
                <a:srgbClr val="FFFF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044793" y="385412"/>
              <a:ext cx="6928911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100" b="1" smtClean="0">
                  <a:solidFill>
                    <a:srgbClr val="C00000"/>
                  </a:solidFill>
                </a:rPr>
                <a:t>• Nhiệm vụ: </a:t>
              </a:r>
              <a:r>
                <a:rPr lang="en-US" sz="2100"/>
                <a:t>S</a:t>
              </a:r>
              <a:r>
                <a:rPr lang="vi-VN" sz="2100" smtClean="0"/>
                <a:t>ử </a:t>
              </a:r>
              <a:r>
                <a:rPr lang="vi-VN" sz="2100"/>
                <a:t>dụng phần mềm để bổ sung vào bài trình chiếu </a:t>
              </a:r>
              <a:r>
                <a:rPr lang="vi-VN" sz="2100" b="1"/>
                <a:t>LuocSuMayTinh</a:t>
              </a:r>
              <a:r>
                <a:rPr lang="vi-VN" sz="2100"/>
                <a:t> nội dung về đặc điểm của máy tính từng thế hệ</a:t>
              </a:r>
              <a:r>
                <a:rPr lang="vi-VN" sz="2100"/>
                <a:t>. </a:t>
              </a:r>
              <a:endParaRPr lang="en-US" sz="2100" smtClean="0"/>
            </a:p>
            <a:p>
              <a:pPr algn="just">
                <a:lnSpc>
                  <a:spcPct val="150000"/>
                </a:lnSpc>
              </a:pPr>
              <a:r>
                <a:rPr lang="en-US" sz="2100" b="1">
                  <a:solidFill>
                    <a:srgbClr val="C00000"/>
                  </a:solidFill>
                </a:rPr>
                <a:t>• </a:t>
              </a:r>
              <a:r>
                <a:rPr lang="vi-VN" sz="2100" b="1" smtClean="0">
                  <a:solidFill>
                    <a:srgbClr val="C00000"/>
                  </a:solidFill>
                </a:rPr>
                <a:t>Yêu </a:t>
              </a:r>
              <a:r>
                <a:rPr lang="vi-VN" sz="2100" b="1">
                  <a:solidFill>
                    <a:srgbClr val="C00000"/>
                  </a:solidFill>
                </a:rPr>
                <a:t>cầu: </a:t>
              </a:r>
              <a:r>
                <a:rPr lang="vi-VN" sz="2100"/>
                <a:t>Sử dụng công cụ trực quan một cách </a:t>
              </a:r>
              <a:r>
                <a:rPr lang="vi-VN" sz="2100"/>
                <a:t>hợp </a:t>
              </a:r>
              <a:r>
                <a:rPr lang="vi-VN" sz="2100" smtClean="0"/>
                <a:t>lí</a:t>
              </a:r>
              <a:r>
                <a:rPr lang="en-US" sz="2100"/>
                <a:t> </a:t>
              </a:r>
              <a:r>
                <a:rPr lang="vi-VN" sz="2100" smtClean="0"/>
                <a:t>→ phân </a:t>
              </a:r>
              <a:r>
                <a:rPr lang="vi-VN" sz="2100"/>
                <a:t>công một bạn trong nhóm chia sẻ bài trình chiếu với các bạn khác để cùng hoàn chỉnh </a:t>
              </a:r>
              <a:r>
                <a:rPr lang="vi-VN" sz="2100"/>
                <a:t>sản </a:t>
              </a:r>
              <a:r>
                <a:rPr lang="vi-VN" sz="2100" smtClean="0"/>
                <a:t>phẩm</a:t>
              </a:r>
              <a:r>
                <a:rPr lang="en-US" sz="2100" smtClean="0"/>
                <a:t>.</a:t>
              </a:r>
              <a:endParaRPr lang="vi-VN" sz="2100"/>
            </a:p>
          </p:txBody>
        </p:sp>
      </p:grpSp>
      <p:pic>
        <p:nvPicPr>
          <p:cNvPr id="9" name="Picture 4" descr="https://img.freepik.com/premium-vector/set-study-work-set-up-cartoon-style-design-good-educational-design_868993-142.jpg?size=626&amp;ext=jpg&amp;ga=GA1.1.1413502914.1696982400&amp;semt=ai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13" y="3626951"/>
            <a:ext cx="2871446" cy="172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176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46495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chemeClr val="accent1">
                    <a:lumMod val="75000"/>
                  </a:schemeClr>
                </a:solidFill>
              </a:rPr>
              <a:t>HƯỚNG DẪN VỀ NHÀ</a:t>
            </a:r>
            <a:endParaRPr lang="en-US" sz="3500" b="1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3531" y="1382718"/>
            <a:ext cx="1733650" cy="2668582"/>
            <a:chOff x="1066800" y="3526472"/>
            <a:chExt cx="1733650" cy="2668582"/>
          </a:xfrm>
        </p:grpSpPr>
        <p:sp>
          <p:nvSpPr>
            <p:cNvPr id="11" name="Rounded Rectangle 10"/>
            <p:cNvSpPr/>
            <p:nvPr/>
          </p:nvSpPr>
          <p:spPr>
            <a:xfrm>
              <a:off x="1066800" y="4000500"/>
              <a:ext cx="1733650" cy="2194554"/>
            </a:xfrm>
            <a:prstGeom prst="roundRect">
              <a:avLst>
                <a:gd name="adj" fmla="val 1287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Oval 12"/>
            <p:cNvSpPr/>
            <p:nvPr/>
          </p:nvSpPr>
          <p:spPr>
            <a:xfrm>
              <a:off x="1597075" y="3526472"/>
              <a:ext cx="673100" cy="673100"/>
            </a:xfrm>
            <a:prstGeom prst="ellipse">
              <a:avLst/>
            </a:prstGeom>
            <a:solidFill>
              <a:srgbClr val="233FCB"/>
            </a:solidFill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500" b="1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5723" y="4306358"/>
              <a:ext cx="12510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Ôn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lại kiến thức đã học.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99466" y="1382718"/>
            <a:ext cx="1901137" cy="2668582"/>
            <a:chOff x="1066800" y="3526472"/>
            <a:chExt cx="1901137" cy="2668582"/>
          </a:xfrm>
        </p:grpSpPr>
        <p:sp>
          <p:nvSpPr>
            <p:cNvPr id="22" name="Rounded Rectangle 21"/>
            <p:cNvSpPr/>
            <p:nvPr/>
          </p:nvSpPr>
          <p:spPr>
            <a:xfrm>
              <a:off x="1066800" y="4000500"/>
              <a:ext cx="1901137" cy="2194554"/>
            </a:xfrm>
            <a:prstGeom prst="roundRect">
              <a:avLst>
                <a:gd name="adj" fmla="val 1287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Oval 22"/>
            <p:cNvSpPr/>
            <p:nvPr/>
          </p:nvSpPr>
          <p:spPr>
            <a:xfrm>
              <a:off x="1680818" y="3526472"/>
              <a:ext cx="673100" cy="673100"/>
            </a:xfrm>
            <a:prstGeom prst="ellipse">
              <a:avLst/>
            </a:prstGeom>
            <a:solidFill>
              <a:srgbClr val="233FCB"/>
            </a:solidFill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22326" y="4306358"/>
              <a:ext cx="15900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Làm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Bài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trong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SBT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Tin học 9.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72887" y="1382718"/>
            <a:ext cx="3403599" cy="2668582"/>
            <a:chOff x="1066799" y="3526472"/>
            <a:chExt cx="3403599" cy="2668582"/>
          </a:xfrm>
        </p:grpSpPr>
        <p:sp>
          <p:nvSpPr>
            <p:cNvPr id="26" name="Rounded Rectangle 25"/>
            <p:cNvSpPr/>
            <p:nvPr/>
          </p:nvSpPr>
          <p:spPr>
            <a:xfrm>
              <a:off x="1066799" y="4000500"/>
              <a:ext cx="3403599" cy="2194554"/>
            </a:xfrm>
            <a:prstGeom prst="roundRect">
              <a:avLst>
                <a:gd name="adj" fmla="val 1287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Oval 26"/>
            <p:cNvSpPr/>
            <p:nvPr/>
          </p:nvSpPr>
          <p:spPr>
            <a:xfrm>
              <a:off x="2432048" y="3526472"/>
              <a:ext cx="673100" cy="673100"/>
            </a:xfrm>
            <a:prstGeom prst="ellipse">
              <a:avLst/>
            </a:prstGeom>
            <a:solidFill>
              <a:srgbClr val="233FCB"/>
            </a:solidFill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47673" y="4306358"/>
              <a:ext cx="30418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Đọc và tìm hiểu trước </a:t>
              </a:r>
              <a:r>
                <a:rPr lang="vi-VN" sz="2000" i="1">
                  <a:latin typeface="Arial" panose="020B0604020202020204" pitchFamily="34" charset="0"/>
                  <a:cs typeface="Arial" panose="020B0604020202020204" pitchFamily="34" charset="0"/>
                </a:rPr>
                <a:t>Bài 9a: Sử dụng công cụ xác thực dữ liệu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61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6" name="Google Shape;2876;p36"/>
          <p:cNvGrpSpPr/>
          <p:nvPr/>
        </p:nvGrpSpPr>
        <p:grpSpPr>
          <a:xfrm>
            <a:off x="1853375" y="4206300"/>
            <a:ext cx="5421201" cy="960686"/>
            <a:chOff x="1853375" y="4206300"/>
            <a:chExt cx="5421201" cy="960686"/>
          </a:xfrm>
        </p:grpSpPr>
        <p:grpSp>
          <p:nvGrpSpPr>
            <p:cNvPr id="2877" name="Google Shape;2877;p36"/>
            <p:cNvGrpSpPr/>
            <p:nvPr/>
          </p:nvGrpSpPr>
          <p:grpSpPr>
            <a:xfrm>
              <a:off x="1853375" y="4206310"/>
              <a:ext cx="2686628" cy="960675"/>
              <a:chOff x="5179977" y="136093"/>
              <a:chExt cx="2686628" cy="3346133"/>
            </a:xfrm>
          </p:grpSpPr>
          <p:sp>
            <p:nvSpPr>
              <p:cNvPr id="2878" name="Google Shape;2878;p36"/>
              <p:cNvSpPr/>
              <p:nvPr/>
            </p:nvSpPr>
            <p:spPr>
              <a:xfrm>
                <a:off x="5179977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36"/>
              <p:cNvSpPr/>
              <p:nvPr/>
            </p:nvSpPr>
            <p:spPr>
              <a:xfrm>
                <a:off x="5389949" y="2080223"/>
                <a:ext cx="168230" cy="140200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5542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5542"/>
                    </a:lnTo>
                    <a:lnTo>
                      <a:pt x="0" y="55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36"/>
              <p:cNvSpPr/>
              <p:nvPr/>
            </p:nvSpPr>
            <p:spPr>
              <a:xfrm>
                <a:off x="5599668" y="1662052"/>
                <a:ext cx="168483" cy="1820173"/>
              </a:xfrm>
              <a:custGeom>
                <a:avLst/>
                <a:gdLst/>
                <a:ahLst/>
                <a:cxnLst/>
                <a:rect l="l" t="t" r="r" b="b"/>
                <a:pathLst>
                  <a:path w="666" h="7195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7195"/>
                    </a:lnTo>
                    <a:lnTo>
                      <a:pt x="0" y="7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36"/>
              <p:cNvSpPr/>
              <p:nvPr/>
            </p:nvSpPr>
            <p:spPr>
              <a:xfrm>
                <a:off x="5809639" y="1498628"/>
                <a:ext cx="168230" cy="198359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84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7841"/>
                    </a:lnTo>
                    <a:lnTo>
                      <a:pt x="0" y="78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36"/>
              <p:cNvSpPr/>
              <p:nvPr/>
            </p:nvSpPr>
            <p:spPr>
              <a:xfrm>
                <a:off x="6229330" y="1194550"/>
                <a:ext cx="168230" cy="228767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04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9043"/>
                    </a:lnTo>
                    <a:lnTo>
                      <a:pt x="0" y="90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36"/>
              <p:cNvSpPr/>
              <p:nvPr/>
            </p:nvSpPr>
            <p:spPr>
              <a:xfrm>
                <a:off x="6649021" y="1071097"/>
                <a:ext cx="168230" cy="241112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5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9531"/>
                    </a:lnTo>
                    <a:lnTo>
                      <a:pt x="0" y="95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36"/>
              <p:cNvSpPr/>
              <p:nvPr/>
            </p:nvSpPr>
            <p:spPr>
              <a:xfrm>
                <a:off x="6858993" y="868968"/>
                <a:ext cx="168230" cy="261325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033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0330"/>
                    </a:lnTo>
                    <a:lnTo>
                      <a:pt x="0" y="10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36"/>
              <p:cNvSpPr/>
              <p:nvPr/>
            </p:nvSpPr>
            <p:spPr>
              <a:xfrm>
                <a:off x="7068712" y="447761"/>
                <a:ext cx="168230" cy="303446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995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995"/>
                    </a:lnTo>
                    <a:lnTo>
                      <a:pt x="0" y="119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36"/>
              <p:cNvSpPr/>
              <p:nvPr/>
            </p:nvSpPr>
            <p:spPr>
              <a:xfrm>
                <a:off x="7278684" y="546928"/>
                <a:ext cx="168230" cy="293529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60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603"/>
                    </a:lnTo>
                    <a:lnTo>
                      <a:pt x="0" y="116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36"/>
              <p:cNvSpPr/>
              <p:nvPr/>
            </p:nvSpPr>
            <p:spPr>
              <a:xfrm>
                <a:off x="7488656" y="315201"/>
                <a:ext cx="168230" cy="31670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251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2519"/>
                    </a:lnTo>
                    <a:lnTo>
                      <a:pt x="0" y="12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36"/>
              <p:cNvSpPr/>
              <p:nvPr/>
            </p:nvSpPr>
            <p:spPr>
              <a:xfrm>
                <a:off x="7698375" y="136093"/>
                <a:ext cx="168230" cy="334613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322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3227"/>
                    </a:lnTo>
                    <a:lnTo>
                      <a:pt x="0" y="13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36"/>
              <p:cNvSpPr/>
              <p:nvPr/>
            </p:nvSpPr>
            <p:spPr>
              <a:xfrm>
                <a:off x="6019611" y="1745787"/>
                <a:ext cx="168230" cy="173643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6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6864"/>
                    </a:lnTo>
                    <a:lnTo>
                      <a:pt x="0" y="6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36"/>
              <p:cNvSpPr/>
              <p:nvPr/>
            </p:nvSpPr>
            <p:spPr>
              <a:xfrm>
                <a:off x="6439049" y="1559090"/>
                <a:ext cx="168230" cy="192313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602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7602"/>
                    </a:lnTo>
                    <a:lnTo>
                      <a:pt x="0" y="76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91" name="Google Shape;2891;p36"/>
            <p:cNvGrpSpPr/>
            <p:nvPr/>
          </p:nvGrpSpPr>
          <p:grpSpPr>
            <a:xfrm flipH="1">
              <a:off x="4587948" y="4206300"/>
              <a:ext cx="2686628" cy="960675"/>
              <a:chOff x="5179977" y="136093"/>
              <a:chExt cx="2686628" cy="3346133"/>
            </a:xfrm>
          </p:grpSpPr>
          <p:sp>
            <p:nvSpPr>
              <p:cNvPr id="2892" name="Google Shape;2892;p36"/>
              <p:cNvSpPr/>
              <p:nvPr/>
            </p:nvSpPr>
            <p:spPr>
              <a:xfrm>
                <a:off x="5179977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36"/>
              <p:cNvSpPr/>
              <p:nvPr/>
            </p:nvSpPr>
            <p:spPr>
              <a:xfrm>
                <a:off x="5389949" y="2080223"/>
                <a:ext cx="168230" cy="140200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5542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5542"/>
                    </a:lnTo>
                    <a:lnTo>
                      <a:pt x="0" y="55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36"/>
              <p:cNvSpPr/>
              <p:nvPr/>
            </p:nvSpPr>
            <p:spPr>
              <a:xfrm>
                <a:off x="5599668" y="1662052"/>
                <a:ext cx="168483" cy="1820173"/>
              </a:xfrm>
              <a:custGeom>
                <a:avLst/>
                <a:gdLst/>
                <a:ahLst/>
                <a:cxnLst/>
                <a:rect l="l" t="t" r="r" b="b"/>
                <a:pathLst>
                  <a:path w="666" h="7195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7195"/>
                    </a:lnTo>
                    <a:lnTo>
                      <a:pt x="0" y="7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36"/>
              <p:cNvSpPr/>
              <p:nvPr/>
            </p:nvSpPr>
            <p:spPr>
              <a:xfrm>
                <a:off x="5809639" y="1498628"/>
                <a:ext cx="168230" cy="198359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84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7841"/>
                    </a:lnTo>
                    <a:lnTo>
                      <a:pt x="0" y="78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36"/>
              <p:cNvSpPr/>
              <p:nvPr/>
            </p:nvSpPr>
            <p:spPr>
              <a:xfrm>
                <a:off x="6229330" y="1194550"/>
                <a:ext cx="168230" cy="228767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04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9043"/>
                    </a:lnTo>
                    <a:lnTo>
                      <a:pt x="0" y="90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36"/>
              <p:cNvSpPr/>
              <p:nvPr/>
            </p:nvSpPr>
            <p:spPr>
              <a:xfrm>
                <a:off x="6649021" y="1071097"/>
                <a:ext cx="168230" cy="241112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5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9531"/>
                    </a:lnTo>
                    <a:lnTo>
                      <a:pt x="0" y="95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36"/>
              <p:cNvSpPr/>
              <p:nvPr/>
            </p:nvSpPr>
            <p:spPr>
              <a:xfrm>
                <a:off x="6858993" y="868968"/>
                <a:ext cx="168230" cy="261325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033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0330"/>
                    </a:lnTo>
                    <a:lnTo>
                      <a:pt x="0" y="10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36"/>
              <p:cNvSpPr/>
              <p:nvPr/>
            </p:nvSpPr>
            <p:spPr>
              <a:xfrm>
                <a:off x="7068712" y="447761"/>
                <a:ext cx="168230" cy="303446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995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995"/>
                    </a:lnTo>
                    <a:lnTo>
                      <a:pt x="0" y="119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36"/>
              <p:cNvSpPr/>
              <p:nvPr/>
            </p:nvSpPr>
            <p:spPr>
              <a:xfrm>
                <a:off x="7278684" y="546928"/>
                <a:ext cx="168230" cy="293529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60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603"/>
                    </a:lnTo>
                    <a:lnTo>
                      <a:pt x="0" y="116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36"/>
              <p:cNvSpPr/>
              <p:nvPr/>
            </p:nvSpPr>
            <p:spPr>
              <a:xfrm>
                <a:off x="7488656" y="315201"/>
                <a:ext cx="168230" cy="31670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251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2519"/>
                    </a:lnTo>
                    <a:lnTo>
                      <a:pt x="0" y="12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36"/>
              <p:cNvSpPr/>
              <p:nvPr/>
            </p:nvSpPr>
            <p:spPr>
              <a:xfrm>
                <a:off x="7698375" y="136093"/>
                <a:ext cx="168230" cy="334613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322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3227"/>
                    </a:lnTo>
                    <a:lnTo>
                      <a:pt x="0" y="13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36"/>
              <p:cNvSpPr/>
              <p:nvPr/>
            </p:nvSpPr>
            <p:spPr>
              <a:xfrm>
                <a:off x="6019611" y="1745787"/>
                <a:ext cx="168230" cy="173643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6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6864"/>
                    </a:lnTo>
                    <a:lnTo>
                      <a:pt x="0" y="6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36"/>
              <p:cNvSpPr/>
              <p:nvPr/>
            </p:nvSpPr>
            <p:spPr>
              <a:xfrm>
                <a:off x="6439049" y="1559090"/>
                <a:ext cx="168230" cy="192313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602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7602"/>
                    </a:lnTo>
                    <a:lnTo>
                      <a:pt x="0" y="76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05" name="Google Shape;2905;p36"/>
          <p:cNvGrpSpPr/>
          <p:nvPr/>
        </p:nvGrpSpPr>
        <p:grpSpPr>
          <a:xfrm>
            <a:off x="1433665" y="4527192"/>
            <a:ext cx="6260594" cy="639863"/>
            <a:chOff x="1433665" y="4527192"/>
            <a:chExt cx="6260594" cy="639863"/>
          </a:xfrm>
        </p:grpSpPr>
        <p:grpSp>
          <p:nvGrpSpPr>
            <p:cNvPr id="2906" name="Google Shape;2906;p36"/>
            <p:cNvGrpSpPr/>
            <p:nvPr/>
          </p:nvGrpSpPr>
          <p:grpSpPr>
            <a:xfrm>
              <a:off x="1433665" y="4527202"/>
              <a:ext cx="3106319" cy="639852"/>
              <a:chOff x="4760286" y="2503707"/>
              <a:chExt cx="3106319" cy="978517"/>
            </a:xfrm>
          </p:grpSpPr>
          <p:sp>
            <p:nvSpPr>
              <p:cNvPr id="2907" name="Google Shape;2907;p36"/>
              <p:cNvSpPr/>
              <p:nvPr/>
            </p:nvSpPr>
            <p:spPr>
              <a:xfrm>
                <a:off x="4760286" y="3383815"/>
                <a:ext cx="168230" cy="9840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36"/>
              <p:cNvSpPr/>
              <p:nvPr/>
            </p:nvSpPr>
            <p:spPr>
              <a:xfrm>
                <a:off x="4970005" y="3265422"/>
                <a:ext cx="168230" cy="21680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9" name="Google Shape;2909;p36"/>
              <p:cNvSpPr/>
              <p:nvPr/>
            </p:nvSpPr>
            <p:spPr>
              <a:xfrm>
                <a:off x="5179977" y="3196106"/>
                <a:ext cx="168230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0" name="Google Shape;2910;p36"/>
              <p:cNvSpPr/>
              <p:nvPr/>
            </p:nvSpPr>
            <p:spPr>
              <a:xfrm>
                <a:off x="5389949" y="3072400"/>
                <a:ext cx="168230" cy="40982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36"/>
              <p:cNvSpPr/>
              <p:nvPr/>
            </p:nvSpPr>
            <p:spPr>
              <a:xfrm>
                <a:off x="5599668" y="2949959"/>
                <a:ext cx="168483" cy="532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2" name="Google Shape;2912;p36"/>
              <p:cNvSpPr/>
              <p:nvPr/>
            </p:nvSpPr>
            <p:spPr>
              <a:xfrm>
                <a:off x="5809639" y="2902147"/>
                <a:ext cx="168230" cy="5800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3" name="Google Shape;2913;p36"/>
              <p:cNvSpPr/>
              <p:nvPr/>
            </p:nvSpPr>
            <p:spPr>
              <a:xfrm>
                <a:off x="6229330" y="2813352"/>
                <a:ext cx="168230" cy="668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36"/>
              <p:cNvSpPr/>
              <p:nvPr/>
            </p:nvSpPr>
            <p:spPr>
              <a:xfrm>
                <a:off x="6649021" y="2777176"/>
                <a:ext cx="168230" cy="70504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36"/>
              <p:cNvSpPr/>
              <p:nvPr/>
            </p:nvSpPr>
            <p:spPr>
              <a:xfrm>
                <a:off x="6858993" y="2717979"/>
                <a:ext cx="168230" cy="7642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36"/>
              <p:cNvSpPr/>
              <p:nvPr/>
            </p:nvSpPr>
            <p:spPr>
              <a:xfrm>
                <a:off x="7068712" y="2594779"/>
                <a:ext cx="168230" cy="8874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36"/>
              <p:cNvSpPr/>
              <p:nvPr/>
            </p:nvSpPr>
            <p:spPr>
              <a:xfrm>
                <a:off x="7278684" y="2623871"/>
                <a:ext cx="168230" cy="85835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36"/>
              <p:cNvSpPr/>
              <p:nvPr/>
            </p:nvSpPr>
            <p:spPr>
              <a:xfrm>
                <a:off x="7488656" y="2556074"/>
                <a:ext cx="168230" cy="92615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36"/>
              <p:cNvSpPr/>
              <p:nvPr/>
            </p:nvSpPr>
            <p:spPr>
              <a:xfrm>
                <a:off x="7698375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36"/>
              <p:cNvSpPr/>
              <p:nvPr/>
            </p:nvSpPr>
            <p:spPr>
              <a:xfrm>
                <a:off x="6019611" y="2974498"/>
                <a:ext cx="168230" cy="50772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36"/>
              <p:cNvSpPr/>
              <p:nvPr/>
            </p:nvSpPr>
            <p:spPr>
              <a:xfrm>
                <a:off x="6439049" y="2919855"/>
                <a:ext cx="168230" cy="56236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2" name="Google Shape;2922;p36"/>
            <p:cNvGrpSpPr/>
            <p:nvPr/>
          </p:nvGrpSpPr>
          <p:grpSpPr>
            <a:xfrm flipH="1">
              <a:off x="4587941" y="4527192"/>
              <a:ext cx="3106319" cy="639852"/>
              <a:chOff x="4760286" y="2503707"/>
              <a:chExt cx="3106319" cy="978517"/>
            </a:xfrm>
          </p:grpSpPr>
          <p:sp>
            <p:nvSpPr>
              <p:cNvPr id="2923" name="Google Shape;2923;p36"/>
              <p:cNvSpPr/>
              <p:nvPr/>
            </p:nvSpPr>
            <p:spPr>
              <a:xfrm>
                <a:off x="4760286" y="3383815"/>
                <a:ext cx="168230" cy="9840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36"/>
              <p:cNvSpPr/>
              <p:nvPr/>
            </p:nvSpPr>
            <p:spPr>
              <a:xfrm>
                <a:off x="4970005" y="3265422"/>
                <a:ext cx="168230" cy="21680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5" name="Google Shape;2925;p36"/>
              <p:cNvSpPr/>
              <p:nvPr/>
            </p:nvSpPr>
            <p:spPr>
              <a:xfrm>
                <a:off x="5179977" y="3196106"/>
                <a:ext cx="168230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36"/>
              <p:cNvSpPr/>
              <p:nvPr/>
            </p:nvSpPr>
            <p:spPr>
              <a:xfrm>
                <a:off x="5389949" y="3072400"/>
                <a:ext cx="168230" cy="40982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36"/>
              <p:cNvSpPr/>
              <p:nvPr/>
            </p:nvSpPr>
            <p:spPr>
              <a:xfrm>
                <a:off x="5599668" y="2949959"/>
                <a:ext cx="168483" cy="532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8" name="Google Shape;2928;p36"/>
              <p:cNvSpPr/>
              <p:nvPr/>
            </p:nvSpPr>
            <p:spPr>
              <a:xfrm>
                <a:off x="5809639" y="2902147"/>
                <a:ext cx="168230" cy="5800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36"/>
              <p:cNvSpPr/>
              <p:nvPr/>
            </p:nvSpPr>
            <p:spPr>
              <a:xfrm>
                <a:off x="6229330" y="2813352"/>
                <a:ext cx="168230" cy="668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36"/>
              <p:cNvSpPr/>
              <p:nvPr/>
            </p:nvSpPr>
            <p:spPr>
              <a:xfrm>
                <a:off x="6649021" y="2777176"/>
                <a:ext cx="168230" cy="70504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36"/>
              <p:cNvSpPr/>
              <p:nvPr/>
            </p:nvSpPr>
            <p:spPr>
              <a:xfrm>
                <a:off x="6858993" y="2717979"/>
                <a:ext cx="168230" cy="7642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36"/>
              <p:cNvSpPr/>
              <p:nvPr/>
            </p:nvSpPr>
            <p:spPr>
              <a:xfrm>
                <a:off x="7068712" y="2594779"/>
                <a:ext cx="168230" cy="8874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36"/>
              <p:cNvSpPr/>
              <p:nvPr/>
            </p:nvSpPr>
            <p:spPr>
              <a:xfrm>
                <a:off x="7278684" y="2623871"/>
                <a:ext cx="168230" cy="85835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36"/>
              <p:cNvSpPr/>
              <p:nvPr/>
            </p:nvSpPr>
            <p:spPr>
              <a:xfrm>
                <a:off x="7488656" y="2556074"/>
                <a:ext cx="168230" cy="92615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36"/>
              <p:cNvSpPr/>
              <p:nvPr/>
            </p:nvSpPr>
            <p:spPr>
              <a:xfrm>
                <a:off x="7698375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36"/>
              <p:cNvSpPr/>
              <p:nvPr/>
            </p:nvSpPr>
            <p:spPr>
              <a:xfrm>
                <a:off x="6019611" y="2974498"/>
                <a:ext cx="168230" cy="50772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36"/>
              <p:cNvSpPr/>
              <p:nvPr/>
            </p:nvSpPr>
            <p:spPr>
              <a:xfrm>
                <a:off x="6439049" y="2919855"/>
                <a:ext cx="168230" cy="56236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38" name="Google Shape;2938;p36"/>
          <p:cNvGrpSpPr/>
          <p:nvPr/>
        </p:nvGrpSpPr>
        <p:grpSpPr>
          <a:xfrm>
            <a:off x="1441734" y="-46"/>
            <a:ext cx="6260531" cy="639863"/>
            <a:chOff x="1441734" y="-46"/>
            <a:chExt cx="6260531" cy="639863"/>
          </a:xfrm>
        </p:grpSpPr>
        <p:grpSp>
          <p:nvGrpSpPr>
            <p:cNvPr id="2939" name="Google Shape;2939;p36"/>
            <p:cNvGrpSpPr/>
            <p:nvPr/>
          </p:nvGrpSpPr>
          <p:grpSpPr>
            <a:xfrm rot="10800000">
              <a:off x="4595947" y="-46"/>
              <a:ext cx="3106319" cy="639852"/>
              <a:chOff x="4760286" y="2503707"/>
              <a:chExt cx="3106319" cy="978517"/>
            </a:xfrm>
          </p:grpSpPr>
          <p:sp>
            <p:nvSpPr>
              <p:cNvPr id="2940" name="Google Shape;2940;p36"/>
              <p:cNvSpPr/>
              <p:nvPr/>
            </p:nvSpPr>
            <p:spPr>
              <a:xfrm>
                <a:off x="4760286" y="3383815"/>
                <a:ext cx="168230" cy="9840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36"/>
              <p:cNvSpPr/>
              <p:nvPr/>
            </p:nvSpPr>
            <p:spPr>
              <a:xfrm>
                <a:off x="4970005" y="3265422"/>
                <a:ext cx="168230" cy="21680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36"/>
              <p:cNvSpPr/>
              <p:nvPr/>
            </p:nvSpPr>
            <p:spPr>
              <a:xfrm>
                <a:off x="5179977" y="3196106"/>
                <a:ext cx="168230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36"/>
              <p:cNvSpPr/>
              <p:nvPr/>
            </p:nvSpPr>
            <p:spPr>
              <a:xfrm>
                <a:off x="5389949" y="3072400"/>
                <a:ext cx="168230" cy="40982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36"/>
              <p:cNvSpPr/>
              <p:nvPr/>
            </p:nvSpPr>
            <p:spPr>
              <a:xfrm>
                <a:off x="5599668" y="2949959"/>
                <a:ext cx="168483" cy="532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36"/>
              <p:cNvSpPr/>
              <p:nvPr/>
            </p:nvSpPr>
            <p:spPr>
              <a:xfrm>
                <a:off x="5809639" y="2902147"/>
                <a:ext cx="168230" cy="5800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36"/>
              <p:cNvSpPr/>
              <p:nvPr/>
            </p:nvSpPr>
            <p:spPr>
              <a:xfrm>
                <a:off x="6229330" y="2813352"/>
                <a:ext cx="168230" cy="668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36"/>
              <p:cNvSpPr/>
              <p:nvPr/>
            </p:nvSpPr>
            <p:spPr>
              <a:xfrm>
                <a:off x="6649021" y="2777176"/>
                <a:ext cx="168230" cy="70504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36"/>
              <p:cNvSpPr/>
              <p:nvPr/>
            </p:nvSpPr>
            <p:spPr>
              <a:xfrm>
                <a:off x="6858993" y="2717979"/>
                <a:ext cx="168230" cy="7642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36"/>
              <p:cNvSpPr/>
              <p:nvPr/>
            </p:nvSpPr>
            <p:spPr>
              <a:xfrm>
                <a:off x="7068712" y="2594779"/>
                <a:ext cx="168230" cy="8874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36"/>
              <p:cNvSpPr/>
              <p:nvPr/>
            </p:nvSpPr>
            <p:spPr>
              <a:xfrm>
                <a:off x="7278684" y="2623871"/>
                <a:ext cx="168230" cy="85835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36"/>
              <p:cNvSpPr/>
              <p:nvPr/>
            </p:nvSpPr>
            <p:spPr>
              <a:xfrm>
                <a:off x="7488656" y="2556074"/>
                <a:ext cx="168230" cy="92615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36"/>
              <p:cNvSpPr/>
              <p:nvPr/>
            </p:nvSpPr>
            <p:spPr>
              <a:xfrm>
                <a:off x="7698375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36"/>
              <p:cNvSpPr/>
              <p:nvPr/>
            </p:nvSpPr>
            <p:spPr>
              <a:xfrm>
                <a:off x="6019611" y="2974498"/>
                <a:ext cx="168230" cy="50772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36"/>
              <p:cNvSpPr/>
              <p:nvPr/>
            </p:nvSpPr>
            <p:spPr>
              <a:xfrm>
                <a:off x="6439049" y="2919855"/>
                <a:ext cx="168230" cy="56236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55" name="Google Shape;2955;p36"/>
            <p:cNvGrpSpPr/>
            <p:nvPr/>
          </p:nvGrpSpPr>
          <p:grpSpPr>
            <a:xfrm rot="10800000" flipH="1">
              <a:off x="1441734" y="-35"/>
              <a:ext cx="3106319" cy="639852"/>
              <a:chOff x="4760286" y="2503707"/>
              <a:chExt cx="3106319" cy="978517"/>
            </a:xfrm>
          </p:grpSpPr>
          <p:sp>
            <p:nvSpPr>
              <p:cNvPr id="2956" name="Google Shape;2956;p36"/>
              <p:cNvSpPr/>
              <p:nvPr/>
            </p:nvSpPr>
            <p:spPr>
              <a:xfrm>
                <a:off x="4760286" y="3383815"/>
                <a:ext cx="168230" cy="9840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9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9"/>
                    </a:lnTo>
                    <a:lnTo>
                      <a:pt x="0" y="3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36"/>
              <p:cNvSpPr/>
              <p:nvPr/>
            </p:nvSpPr>
            <p:spPr>
              <a:xfrm>
                <a:off x="4970005" y="3265422"/>
                <a:ext cx="168230" cy="21680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85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857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36"/>
              <p:cNvSpPr/>
              <p:nvPr/>
            </p:nvSpPr>
            <p:spPr>
              <a:xfrm>
                <a:off x="5179977" y="3196106"/>
                <a:ext cx="168230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13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131"/>
                    </a:lnTo>
                    <a:lnTo>
                      <a:pt x="0" y="1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36"/>
              <p:cNvSpPr/>
              <p:nvPr/>
            </p:nvSpPr>
            <p:spPr>
              <a:xfrm>
                <a:off x="5389949" y="3072400"/>
                <a:ext cx="168230" cy="409824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20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16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36"/>
              <p:cNvSpPr/>
              <p:nvPr/>
            </p:nvSpPr>
            <p:spPr>
              <a:xfrm>
                <a:off x="5599668" y="2949959"/>
                <a:ext cx="168483" cy="532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104" extrusionOk="0">
                    <a:moveTo>
                      <a:pt x="0" y="0"/>
                    </a:moveTo>
                    <a:lnTo>
                      <a:pt x="666" y="0"/>
                    </a:lnTo>
                    <a:lnTo>
                      <a:pt x="666" y="2104"/>
                    </a:lnTo>
                    <a:lnTo>
                      <a:pt x="0" y="2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36"/>
              <p:cNvSpPr/>
              <p:nvPr/>
            </p:nvSpPr>
            <p:spPr>
              <a:xfrm>
                <a:off x="5809639" y="2902147"/>
                <a:ext cx="168230" cy="58007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93"/>
                    </a:lnTo>
                    <a:lnTo>
                      <a:pt x="0" y="2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36"/>
              <p:cNvSpPr/>
              <p:nvPr/>
            </p:nvSpPr>
            <p:spPr>
              <a:xfrm>
                <a:off x="6229330" y="2813352"/>
                <a:ext cx="168230" cy="668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644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644"/>
                    </a:lnTo>
                    <a:lnTo>
                      <a:pt x="0" y="2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36"/>
              <p:cNvSpPr/>
              <p:nvPr/>
            </p:nvSpPr>
            <p:spPr>
              <a:xfrm>
                <a:off x="6649021" y="2777176"/>
                <a:ext cx="168230" cy="705048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8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787"/>
                    </a:lnTo>
                    <a:lnTo>
                      <a:pt x="0" y="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36"/>
              <p:cNvSpPr/>
              <p:nvPr/>
            </p:nvSpPr>
            <p:spPr>
              <a:xfrm>
                <a:off x="6858993" y="2717979"/>
                <a:ext cx="168230" cy="7642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02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021"/>
                    </a:lnTo>
                    <a:lnTo>
                      <a:pt x="0" y="3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p36"/>
              <p:cNvSpPr/>
              <p:nvPr/>
            </p:nvSpPr>
            <p:spPr>
              <a:xfrm>
                <a:off x="7068712" y="2594779"/>
                <a:ext cx="168230" cy="88744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50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508"/>
                    </a:lnTo>
                    <a:lnTo>
                      <a:pt x="0" y="3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36"/>
              <p:cNvSpPr/>
              <p:nvPr/>
            </p:nvSpPr>
            <p:spPr>
              <a:xfrm>
                <a:off x="7278684" y="2623871"/>
                <a:ext cx="168230" cy="85835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39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393"/>
                    </a:lnTo>
                    <a:lnTo>
                      <a:pt x="0" y="3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p36"/>
              <p:cNvSpPr/>
              <p:nvPr/>
            </p:nvSpPr>
            <p:spPr>
              <a:xfrm>
                <a:off x="7488656" y="2556074"/>
                <a:ext cx="168230" cy="92615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661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661"/>
                    </a:lnTo>
                    <a:lnTo>
                      <a:pt x="0" y="3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36"/>
              <p:cNvSpPr/>
              <p:nvPr/>
            </p:nvSpPr>
            <p:spPr>
              <a:xfrm>
                <a:off x="7698375" y="2503707"/>
                <a:ext cx="168230" cy="97851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868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3868"/>
                    </a:lnTo>
                    <a:lnTo>
                      <a:pt x="0" y="3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36"/>
              <p:cNvSpPr/>
              <p:nvPr/>
            </p:nvSpPr>
            <p:spPr>
              <a:xfrm>
                <a:off x="6019611" y="2974498"/>
                <a:ext cx="168230" cy="50772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07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007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36"/>
              <p:cNvSpPr/>
              <p:nvPr/>
            </p:nvSpPr>
            <p:spPr>
              <a:xfrm>
                <a:off x="6439049" y="2919855"/>
                <a:ext cx="168230" cy="56236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223" extrusionOk="0">
                    <a:moveTo>
                      <a:pt x="0" y="0"/>
                    </a:moveTo>
                    <a:lnTo>
                      <a:pt x="665" y="0"/>
                    </a:lnTo>
                    <a:lnTo>
                      <a:pt x="665" y="2223"/>
                    </a:lnTo>
                    <a:lnTo>
                      <a:pt x="0" y="2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0" y="14409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chemeClr val="accent1">
                    <a:lumMod val="75000"/>
                  </a:schemeClr>
                </a:solidFill>
              </a:rPr>
              <a:t>CẢM </a:t>
            </a:r>
            <a:r>
              <a:rPr lang="vi-VN" sz="4000" b="1">
                <a:solidFill>
                  <a:schemeClr val="accent1">
                    <a:lumMod val="75000"/>
                  </a:schemeClr>
                </a:solidFill>
              </a:rPr>
              <a:t>ƠN </a:t>
            </a:r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</a:rPr>
              <a:t>CÁC EM ĐÃ CHÚ Ý </a:t>
            </a:r>
          </a:p>
          <a:p>
            <a:pPr algn="ctr">
              <a:lnSpc>
                <a:spcPct val="150000"/>
              </a:lnSpc>
            </a:pPr>
            <a:r>
              <a:rPr lang="vi-VN" sz="4000" b="1" smtClean="0">
                <a:solidFill>
                  <a:schemeClr val="accent1">
                    <a:lumMod val="75000"/>
                  </a:schemeClr>
                </a:solidFill>
              </a:rPr>
              <a:t>LẮNG NGHE</a:t>
            </a:r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</a:rPr>
              <a:t> BÀI GIẢNG NÀY</a:t>
            </a:r>
            <a:r>
              <a:rPr lang="vi-VN" sz="4000" b="1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vi-VN" sz="40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04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601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  <a:endParaRPr lang="en-US" sz="35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0" y="1089591"/>
            <a:ext cx="3894150" cy="238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825" y="3477191"/>
            <a:ext cx="386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i="1"/>
              <a:t>Hình 7.1. Sơ đồ tư duy trình bày ý tưởng Triển lãm tin </a:t>
            </a:r>
            <a:r>
              <a:rPr lang="vi-VN" sz="2000" i="1"/>
              <a:t>học </a:t>
            </a:r>
            <a:r>
              <a:rPr lang="vi-VN" sz="2000" i="1" smtClean="0"/>
              <a:t>của </a:t>
            </a:r>
            <a:r>
              <a:rPr lang="vi-VN" sz="2000" i="1"/>
              <a:t>nhóm An, Minh và Khoa.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38021" y="1411409"/>
            <a:ext cx="3502250" cy="2605420"/>
            <a:chOff x="5507129" y="1580708"/>
            <a:chExt cx="3502250" cy="2605420"/>
          </a:xfrm>
        </p:grpSpPr>
        <p:sp>
          <p:nvSpPr>
            <p:cNvPr id="17" name="Rounded Rectangle 16"/>
            <p:cNvSpPr/>
            <p:nvPr/>
          </p:nvSpPr>
          <p:spPr>
            <a:xfrm>
              <a:off x="6239664" y="1580708"/>
              <a:ext cx="2769715" cy="2605420"/>
            </a:xfrm>
            <a:prstGeom prst="roundRect">
              <a:avLst>
                <a:gd name="adj" fmla="val 10614"/>
              </a:avLst>
            </a:prstGeom>
            <a:solidFill>
              <a:srgbClr val="FFF7E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</a:rPr>
                <a:t>Hình 7.1 có đính kèm dữ liệu loại hình ảnh, đường liên kết đến video, văn bản và bảng tính.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507129" y="2637213"/>
              <a:ext cx="535474" cy="49240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4274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7802"/>
            <a:ext cx="9141097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C00000"/>
                </a:solidFill>
              </a:rPr>
              <a:t>BÀI 8: THỰC HÀNH</a:t>
            </a:r>
            <a:r>
              <a:rPr lang="vi-VN" sz="4500" b="1">
                <a:solidFill>
                  <a:srgbClr val="C00000"/>
                </a:solidFill>
              </a:rPr>
              <a:t>: </a:t>
            </a:r>
            <a:endParaRPr lang="en-US" sz="4500" b="1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200" b="1" smtClean="0"/>
              <a:t>SỬ </a:t>
            </a:r>
            <a:r>
              <a:rPr lang="vi-VN" sz="4200" b="1"/>
              <a:t>DỤNG CÔNG CỤ TRỰC QUAN TRÌNH BÀY THÔNG TIN TRONG TRAO </a:t>
            </a:r>
            <a:r>
              <a:rPr lang="vi-VN" sz="4200" b="1"/>
              <a:t>ĐỔI </a:t>
            </a:r>
            <a:r>
              <a:rPr lang="vi-VN" sz="4200" b="1" smtClean="0"/>
              <a:t>VÀ </a:t>
            </a:r>
            <a:r>
              <a:rPr lang="vi-VN" sz="4200" b="1"/>
              <a:t>HỢP TÁC</a:t>
            </a:r>
            <a:endParaRPr lang="vi-VN" sz="4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allery dir="l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2914650" y="0"/>
            <a:ext cx="3314700" cy="1091381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4400"/>
              </a:pPr>
              <a:r>
                <a:rPr lang="en-US" sz="3300" b="1">
                  <a:solidFill>
                    <a:srgbClr val="FFFFFF"/>
                  </a:solidFill>
                </a:rPr>
                <a:t>kenhgiaovien</a:t>
              </a:r>
              <a:endParaRPr sz="1050"/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586884" y="3617470"/>
            <a:ext cx="4786679" cy="743025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400"/>
              </a:pPr>
              <a:r>
                <a:rPr lang="en-US" sz="1800" u="sng">
                  <a:hlinkClick r:id="rId3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https://kenhgiaovien.com/</a:t>
              </a:r>
              <a:r>
                <a:rPr lang="en-US" sz="1800"/>
                <a:t> </a:t>
              </a:r>
              <a:endParaRPr sz="1050"/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612618" y="1347460"/>
            <a:ext cx="613477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Bài giảng và giáo án này chỉ có duy nhất trên </a:t>
            </a:r>
            <a:r>
              <a:rPr lang="en-US" sz="1800" b="1"/>
              <a:t>kenhgiaovien.com </a:t>
            </a:r>
            <a:endParaRPr sz="1800" b="1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Bất cứ nơi nào đăng bán lại đều là đánh cắp bản quyền và hưởng lợi bất chính trên công sức của giáo viên. </a:t>
            </a:r>
            <a:endParaRPr sz="1050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Vui lòng không tiếp tay cho hành vi xấu.</a:t>
            </a:r>
            <a:endParaRPr sz="1050"/>
          </a:p>
        </p:txBody>
      </p:sp>
      <p:sp>
        <p:nvSpPr>
          <p:cNvPr id="169" name="Google Shape;169;p1"/>
          <p:cNvSpPr txBox="1"/>
          <p:nvPr/>
        </p:nvSpPr>
        <p:spPr>
          <a:xfrm>
            <a:off x="1110118" y="4325498"/>
            <a:ext cx="3740209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4000"/>
            </a:pPr>
            <a:r>
              <a:rPr lang="en-US" sz="3000"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lang="en-US" sz="3300" b="1">
                <a:solidFill>
                  <a:srgbClr val="4EA72E"/>
                </a:solidFill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sz="3000" b="1">
              <a:solidFill>
                <a:srgbClr val="4EA72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0910" y="1604692"/>
            <a:ext cx="2255990" cy="3538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8067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60087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chemeClr val="accent1">
                    <a:lumMod val="75000"/>
                  </a:schemeClr>
                </a:solidFill>
              </a:rPr>
              <a:t>NỘI DUNG BÀI HỌC</a:t>
            </a:r>
            <a:endParaRPr lang="en-US" sz="3500" b="1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93373" y="1102988"/>
            <a:ext cx="5123543" cy="1107996"/>
            <a:chOff x="1393373" y="1102988"/>
            <a:chExt cx="5123543" cy="1107996"/>
          </a:xfrm>
        </p:grpSpPr>
        <p:sp>
          <p:nvSpPr>
            <p:cNvPr id="7" name="Rectangle 6"/>
            <p:cNvSpPr/>
            <p:nvPr/>
          </p:nvSpPr>
          <p:spPr>
            <a:xfrm>
              <a:off x="1393373" y="1262743"/>
              <a:ext cx="725714" cy="725714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rgbClr val="2544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2544D8"/>
                  </a:solidFill>
                </a:rPr>
                <a:t>1</a:t>
              </a:r>
              <a:endParaRPr lang="en-US" sz="2800" b="1">
                <a:solidFill>
                  <a:srgbClr val="2544D8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07600" y="1102988"/>
              <a:ext cx="420931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/>
                <a:t>Sử dụng phần mềm tạo sơ đồ tư duy có đính kèm </a:t>
              </a:r>
              <a:r>
                <a:rPr lang="vi-VN" sz="2200"/>
                <a:t>dữ </a:t>
              </a:r>
              <a:r>
                <a:rPr lang="vi-VN" sz="2200" smtClean="0"/>
                <a:t>liệu</a:t>
              </a:r>
              <a:endParaRPr lang="vi-VN" sz="2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93373" y="2267524"/>
            <a:ext cx="5123543" cy="725714"/>
            <a:chOff x="1393373" y="2267524"/>
            <a:chExt cx="5123543" cy="725714"/>
          </a:xfrm>
        </p:grpSpPr>
        <p:sp>
          <p:nvSpPr>
            <p:cNvPr id="16" name="Rectangle 15"/>
            <p:cNvSpPr/>
            <p:nvPr/>
          </p:nvSpPr>
          <p:spPr>
            <a:xfrm>
              <a:off x="1393373" y="2267524"/>
              <a:ext cx="725714" cy="725714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rgbClr val="2544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2544D8"/>
                  </a:solidFill>
                </a:rPr>
                <a:t>2</a:t>
              </a:r>
              <a:endParaRPr lang="en-US" sz="2800" b="1">
                <a:solidFill>
                  <a:srgbClr val="2544D8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07600" y="2414937"/>
              <a:ext cx="42093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smtClean="0"/>
                <a:t>Trình bày sơ đồ tư duy</a:t>
              </a:r>
              <a:endParaRPr lang="vi-VN" sz="2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93373" y="3112550"/>
            <a:ext cx="5123543" cy="1107996"/>
            <a:chOff x="1393373" y="3112550"/>
            <a:chExt cx="5123543" cy="1107996"/>
          </a:xfrm>
        </p:grpSpPr>
        <p:sp>
          <p:nvSpPr>
            <p:cNvPr id="18" name="Rectangle 17"/>
            <p:cNvSpPr/>
            <p:nvPr/>
          </p:nvSpPr>
          <p:spPr>
            <a:xfrm>
              <a:off x="1393373" y="3272305"/>
              <a:ext cx="725714" cy="725714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rgbClr val="2544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2544D8"/>
                  </a:solidFill>
                </a:rPr>
                <a:t>3</a:t>
              </a:r>
              <a:endParaRPr lang="en-US" sz="2800" b="1">
                <a:solidFill>
                  <a:srgbClr val="2544D8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07600" y="3112550"/>
              <a:ext cx="420931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/>
                <a:t>Tạo bài trình chiếu có sử dụng hình ảnh, sơ đồ, video hợp lí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7" y="1290380"/>
            <a:ext cx="1836524" cy="3629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31"/>
          <p:cNvSpPr txBox="1">
            <a:spLocks noGrp="1"/>
          </p:cNvSpPr>
          <p:nvPr>
            <p:ph type="title" idx="2"/>
          </p:nvPr>
        </p:nvSpPr>
        <p:spPr>
          <a:xfrm>
            <a:off x="2636260" y="798268"/>
            <a:ext cx="3871480" cy="11899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smtClean="0"/>
              <a:t>NHIỆM VỤ 1</a:t>
            </a:r>
            <a:endParaRPr sz="3500" b="1"/>
          </a:p>
        </p:txBody>
      </p:sp>
      <p:grpSp>
        <p:nvGrpSpPr>
          <p:cNvPr id="2695" name="Google Shape;2695;p31"/>
          <p:cNvGrpSpPr/>
          <p:nvPr/>
        </p:nvGrpSpPr>
        <p:grpSpPr>
          <a:xfrm>
            <a:off x="2433044" y="796607"/>
            <a:ext cx="528223" cy="652125"/>
            <a:chOff x="4986000" y="2166120"/>
            <a:chExt cx="388440" cy="1402920"/>
          </a:xfrm>
        </p:grpSpPr>
        <p:sp>
          <p:nvSpPr>
            <p:cNvPr id="2696" name="Google Shape;2696;p31"/>
            <p:cNvSpPr/>
            <p:nvPr/>
          </p:nvSpPr>
          <p:spPr>
            <a:xfrm>
              <a:off x="5135040" y="2166120"/>
              <a:ext cx="90360" cy="1294200"/>
            </a:xfrm>
            <a:custGeom>
              <a:avLst/>
              <a:gdLst/>
              <a:ahLst/>
              <a:cxnLst/>
              <a:rect l="l" t="t" r="r" b="b"/>
              <a:pathLst>
                <a:path w="251" h="3595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595"/>
                  </a:lnTo>
                  <a:lnTo>
                    <a:pt x="0" y="3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31"/>
            <p:cNvSpPr/>
            <p:nvPr/>
          </p:nvSpPr>
          <p:spPr>
            <a:xfrm>
              <a:off x="4986000" y="2166120"/>
              <a:ext cx="90360" cy="792720"/>
            </a:xfrm>
            <a:custGeom>
              <a:avLst/>
              <a:gdLst/>
              <a:ahLst/>
              <a:cxnLst/>
              <a:rect l="l" t="t" r="r" b="b"/>
              <a:pathLst>
                <a:path w="251" h="22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2202"/>
                  </a:lnTo>
                  <a:lnTo>
                    <a:pt x="0" y="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31"/>
            <p:cNvSpPr/>
            <p:nvPr/>
          </p:nvSpPr>
          <p:spPr>
            <a:xfrm>
              <a:off x="5284440" y="3460320"/>
              <a:ext cx="90000" cy="108720"/>
            </a:xfrm>
            <a:custGeom>
              <a:avLst/>
              <a:gdLst/>
              <a:ahLst/>
              <a:cxnLst/>
              <a:rect l="l" t="t" r="r" b="b"/>
              <a:pathLst>
                <a:path w="250" h="30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9" name="Google Shape;2699;p31"/>
          <p:cNvGrpSpPr/>
          <p:nvPr/>
        </p:nvGrpSpPr>
        <p:grpSpPr>
          <a:xfrm>
            <a:off x="6181493" y="1690330"/>
            <a:ext cx="528713" cy="372905"/>
            <a:chOff x="6180480" y="1249200"/>
            <a:chExt cx="388800" cy="552600"/>
          </a:xfrm>
        </p:grpSpPr>
        <p:sp>
          <p:nvSpPr>
            <p:cNvPr id="2700" name="Google Shape;2700;p31"/>
            <p:cNvSpPr/>
            <p:nvPr/>
          </p:nvSpPr>
          <p:spPr>
            <a:xfrm>
              <a:off x="6479280" y="1249200"/>
              <a:ext cx="90000" cy="173520"/>
            </a:xfrm>
            <a:custGeom>
              <a:avLst/>
              <a:gdLst/>
              <a:ahLst/>
              <a:cxnLst/>
              <a:rect l="l" t="t" r="r" b="b"/>
              <a:pathLst>
                <a:path w="250" h="482" extrusionOk="0">
                  <a:moveTo>
                    <a:pt x="0" y="0"/>
                  </a:moveTo>
                  <a:lnTo>
                    <a:pt x="250" y="0"/>
                  </a:lnTo>
                  <a:lnTo>
                    <a:pt x="250" y="482"/>
                  </a:lnTo>
                  <a:lnTo>
                    <a:pt x="0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31"/>
            <p:cNvSpPr/>
            <p:nvPr/>
          </p:nvSpPr>
          <p:spPr>
            <a:xfrm>
              <a:off x="6329880" y="1249200"/>
              <a:ext cx="90000" cy="443880"/>
            </a:xfrm>
            <a:custGeom>
              <a:avLst/>
              <a:gdLst/>
              <a:ahLst/>
              <a:cxnLst/>
              <a:rect l="l" t="t" r="r" b="b"/>
              <a:pathLst>
                <a:path w="250" h="1233" extrusionOk="0">
                  <a:moveTo>
                    <a:pt x="0" y="0"/>
                  </a:moveTo>
                  <a:lnTo>
                    <a:pt x="250" y="0"/>
                  </a:lnTo>
                  <a:lnTo>
                    <a:pt x="250" y="1233"/>
                  </a:lnTo>
                  <a:lnTo>
                    <a:pt x="0" y="1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31"/>
            <p:cNvSpPr/>
            <p:nvPr/>
          </p:nvSpPr>
          <p:spPr>
            <a:xfrm>
              <a:off x="6180480" y="1693080"/>
              <a:ext cx="90360" cy="108720"/>
            </a:xfrm>
            <a:custGeom>
              <a:avLst/>
              <a:gdLst/>
              <a:ahLst/>
              <a:cxnLst/>
              <a:rect l="l" t="t" r="r" b="b"/>
              <a:pathLst>
                <a:path w="251" h="302" extrusionOk="0">
                  <a:moveTo>
                    <a:pt x="0" y="0"/>
                  </a:moveTo>
                  <a:lnTo>
                    <a:pt x="251" y="0"/>
                  </a:lnTo>
                  <a:lnTo>
                    <a:pt x="251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2457914"/>
            <a:ext cx="91440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500" b="1" smtClean="0"/>
              <a:t>SỬ DỤNG PHẦN MỀM TẠO SƠ ĐỒ </a:t>
            </a:r>
            <a:endParaRPr lang="en-US" sz="3500" b="1" smtClean="0"/>
          </a:p>
          <a:p>
            <a:pPr algn="ctr">
              <a:lnSpc>
                <a:spcPct val="150000"/>
              </a:lnSpc>
            </a:pPr>
            <a:r>
              <a:rPr lang="vi-VN" sz="3500" b="1" smtClean="0"/>
              <a:t>TƯ DUY CÓ ĐÍNH KÈM DỮ LIỆU</a:t>
            </a:r>
            <a:endParaRPr lang="vi-VN" sz="3500" b="1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62587" y="224199"/>
            <a:ext cx="4029710" cy="5759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FFFFFF"/>
                </a:solidFill>
                <a:cs typeface="Arial" panose="020B0604020202020204" pitchFamily="34" charset="0"/>
              </a:rPr>
              <a:t>HOẠT ĐỘNG THEO NHÓM</a:t>
            </a:r>
            <a:endParaRPr lang="en-US" sz="2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570A6A-6A22-D0F2-BB97-5268847912CD}"/>
              </a:ext>
            </a:extLst>
          </p:cNvPr>
          <p:cNvGrpSpPr/>
          <p:nvPr/>
        </p:nvGrpSpPr>
        <p:grpSpPr>
          <a:xfrm>
            <a:off x="465899" y="1001723"/>
            <a:ext cx="8223086" cy="3800692"/>
            <a:chOff x="-274117" y="2521376"/>
            <a:chExt cx="8223086" cy="3800692"/>
          </a:xfrm>
        </p:grpSpPr>
        <p:sp>
          <p:nvSpPr>
            <p:cNvPr id="10" name="Rectangle: Diagonal Corners Rounded 24">
              <a:extLst>
                <a:ext uri="{FF2B5EF4-FFF2-40B4-BE49-F238E27FC236}">
                  <a16:creationId xmlns:a16="http://schemas.microsoft.com/office/drawing/2014/main" id="{EDDB50F6-ADAC-2FD1-EB67-E335993F2D33}"/>
                </a:ext>
              </a:extLst>
            </p:cNvPr>
            <p:cNvSpPr/>
            <p:nvPr/>
          </p:nvSpPr>
          <p:spPr>
            <a:xfrm>
              <a:off x="-158002" y="2637491"/>
              <a:ext cx="8106971" cy="3684577"/>
            </a:xfrm>
            <a:prstGeom prst="round2DiagRect">
              <a:avLst>
                <a:gd name="adj1" fmla="val 9773"/>
                <a:gd name="adj2" fmla="val 0"/>
              </a:avLst>
            </a:prstGeom>
            <a:noFill/>
            <a:ln w="19050">
              <a:solidFill>
                <a:srgbClr val="2544D8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Diagonal Corners Rounded 25">
              <a:extLst>
                <a:ext uri="{FF2B5EF4-FFF2-40B4-BE49-F238E27FC236}">
                  <a16:creationId xmlns:a16="http://schemas.microsoft.com/office/drawing/2014/main" id="{03219B48-203E-20D5-2136-271A6FE80AFE}"/>
                </a:ext>
              </a:extLst>
            </p:cNvPr>
            <p:cNvSpPr/>
            <p:nvPr/>
          </p:nvSpPr>
          <p:spPr>
            <a:xfrm>
              <a:off x="-274117" y="2521376"/>
              <a:ext cx="8106971" cy="3684577"/>
            </a:xfrm>
            <a:prstGeom prst="round2DiagRect">
              <a:avLst>
                <a:gd name="adj1" fmla="val 10118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F29E58-4398-E148-3BDB-C34C4247E0A7}"/>
                </a:ext>
              </a:extLst>
            </p:cNvPr>
            <p:cNvSpPr txBox="1"/>
            <p:nvPr/>
          </p:nvSpPr>
          <p:spPr>
            <a:xfrm>
              <a:off x="-149303" y="2521376"/>
              <a:ext cx="7857342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Sử dụng phần mềm tạo sơ đồ tư duy </a:t>
              </a:r>
              <a:r>
                <a:rPr lang="vi-VN" sz="2000"/>
                <a:t>như </a:t>
              </a:r>
              <a:r>
                <a:rPr lang="vi-VN" sz="2000" smtClean="0"/>
                <a:t>Hình </a:t>
              </a:r>
              <a:r>
                <a:rPr lang="vi-VN" sz="2000"/>
                <a:t>7.1 với dữ liệu đính kèm đã chuẩn bị được cung cấp: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 smtClean="0"/>
                <a:t>•</a:t>
              </a:r>
              <a:r>
                <a:rPr lang="en-US" sz="2000" smtClean="0"/>
                <a:t> </a:t>
              </a:r>
              <a:r>
                <a:rPr lang="vi-VN" sz="2000" smtClean="0"/>
                <a:t>Tệp </a:t>
              </a:r>
              <a:r>
                <a:rPr lang="vi-VN" sz="2000"/>
                <a:t>bảng tính có tên là </a:t>
              </a:r>
              <a:r>
                <a:rPr lang="vi-VN" sz="2000" b="1"/>
                <a:t>Kinhphi.xlsx</a:t>
              </a:r>
              <a:r>
                <a:rPr lang="vi-VN" sz="2000"/>
                <a:t> để tính toán chi phí triển lãm.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•</a:t>
              </a:r>
              <a:r>
                <a:rPr lang="en-US" sz="2000"/>
                <a:t> </a:t>
              </a:r>
              <a:r>
                <a:rPr lang="vi-VN" sz="2000" smtClean="0"/>
                <a:t>Tệp </a:t>
              </a:r>
              <a:r>
                <a:rPr lang="vi-VN" sz="2000"/>
                <a:t>hình ảnh có tên là </a:t>
              </a:r>
              <a:r>
                <a:rPr lang="vi-VN" sz="2000" b="1"/>
                <a:t>Pascaline.png</a:t>
              </a:r>
              <a:r>
                <a:rPr lang="vi-VN" sz="2000"/>
                <a:t>, minh hoạ cho máy tính cơ học </a:t>
              </a:r>
              <a:r>
                <a:rPr lang="vi-VN" sz="2000" b="1"/>
                <a:t>Pascaline</a:t>
              </a:r>
              <a:r>
                <a:rPr lang="vi-VN" sz="200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•</a:t>
              </a:r>
              <a:r>
                <a:rPr lang="en-US" sz="2000"/>
                <a:t> </a:t>
              </a:r>
              <a:r>
                <a:rPr lang="vi-VN" sz="2000" smtClean="0"/>
                <a:t>Tệp </a:t>
              </a:r>
              <a:r>
                <a:rPr lang="vi-VN" sz="2000"/>
                <a:t>văn bản có tên là </a:t>
              </a:r>
              <a:r>
                <a:rPr lang="vi-VN" sz="2000" b="1"/>
                <a:t>CharlesBabbage.docx</a:t>
              </a:r>
              <a:r>
                <a:rPr lang="vi-VN" sz="2000"/>
                <a:t> có chứa tiểu sử nhà khoa học Charles Babbage.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•</a:t>
              </a:r>
              <a:r>
                <a:rPr lang="en-US" sz="2000"/>
                <a:t> </a:t>
              </a:r>
              <a:r>
                <a:rPr lang="vi-VN" sz="2000" smtClean="0"/>
                <a:t>Đường </a:t>
              </a:r>
              <a:r>
                <a:rPr lang="vi-VN" sz="2000"/>
                <a:t>liên kết đến video về nhà khoa học Charles trên internet.</a:t>
              </a:r>
              <a:endParaRPr lang="vi-VN" sz="2000"/>
            </a:p>
          </p:txBody>
        </p:sp>
      </p:grpSp>
      <p:pic>
        <p:nvPicPr>
          <p:cNvPr id="1026" name="Picture 2" descr="https://cdn-icons-png.flaticon.com/128/3474/34743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125" y="171584"/>
            <a:ext cx="894444" cy="89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360;p54"/>
          <p:cNvSpPr/>
          <p:nvPr/>
        </p:nvSpPr>
        <p:spPr>
          <a:xfrm>
            <a:off x="804571" y="224199"/>
            <a:ext cx="503529" cy="48407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56676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40000" y="-228600"/>
            <a:ext cx="4064000" cy="889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252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b="1">
                <a:solidFill>
                  <a:schemeClr val="accent6"/>
                </a:solidFill>
              </a:rPr>
              <a:t>a)  Tạo sơ đồ tư duy</a:t>
            </a:r>
            <a:endParaRPr lang="en-US" sz="2700" b="1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5812" y="941520"/>
            <a:ext cx="4773588" cy="3909880"/>
          </a:xfrm>
          <a:prstGeom prst="roundRect">
            <a:avLst>
              <a:gd name="adj" fmla="val 8153"/>
            </a:avLst>
          </a:prstGeom>
          <a:solidFill>
            <a:schemeClr val="accent6"/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948" y="1104270"/>
            <a:ext cx="4209316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smtClean="0"/>
              <a:t>Khởi </a:t>
            </a:r>
            <a:r>
              <a:rPr lang="vi-VN" sz="2200"/>
              <a:t>động phần mềm tạo sơ đồ tư duy </a:t>
            </a:r>
            <a:r>
              <a:rPr lang="vi-VN" sz="2200" b="1"/>
              <a:t>MindMaple Lite</a:t>
            </a:r>
            <a:r>
              <a:rPr lang="vi-VN" sz="220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smtClean="0"/>
              <a:t>Tạo </a:t>
            </a:r>
            <a:r>
              <a:rPr lang="vi-VN" sz="2200"/>
              <a:t>một sơ đồ tư duy mới với chủ đề chính và các chủ đề nhánh như </a:t>
            </a:r>
            <a:r>
              <a:rPr lang="vi-VN" sz="2200"/>
              <a:t>Hình </a:t>
            </a:r>
            <a:r>
              <a:rPr lang="vi-VN" sz="2200" smtClean="0"/>
              <a:t>7.1</a:t>
            </a:r>
            <a:r>
              <a:rPr lang="en-US" sz="2200" smtClean="0"/>
              <a:t>.</a:t>
            </a:r>
            <a:endParaRPr lang="vi-VN" sz="220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smtClean="0"/>
              <a:t>Lưu </a:t>
            </a:r>
            <a:r>
              <a:rPr lang="vi-VN" sz="2200"/>
              <a:t>tên tệp với </a:t>
            </a:r>
            <a:r>
              <a:rPr lang="vi-VN" sz="2200"/>
              <a:t>tên </a:t>
            </a:r>
            <a:r>
              <a:rPr lang="vi-VN" sz="2200" b="1" smtClean="0"/>
              <a:t>LuocSu.emm</a:t>
            </a:r>
            <a:r>
              <a:rPr lang="en-US" sz="2200"/>
              <a:t>.</a:t>
            </a:r>
            <a:endParaRPr lang="vi-VN" sz="2200" b="1"/>
          </a:p>
        </p:txBody>
      </p:sp>
      <p:grpSp>
        <p:nvGrpSpPr>
          <p:cNvPr id="8" name="Group 7"/>
          <p:cNvGrpSpPr/>
          <p:nvPr/>
        </p:nvGrpSpPr>
        <p:grpSpPr>
          <a:xfrm>
            <a:off x="5895975" y="1243970"/>
            <a:ext cx="2333626" cy="2877545"/>
            <a:chOff x="5895975" y="1243970"/>
            <a:chExt cx="2333626" cy="2877545"/>
          </a:xfrm>
        </p:grpSpPr>
        <p:pic>
          <p:nvPicPr>
            <p:cNvPr id="2050" name="Picture 2" descr="https://cdn.tgdd.vn/2021/11/GameApp/554-5547233mindmaple-pro-on-the-mac-app-store-mindmaple-200x2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975" y="1243970"/>
              <a:ext cx="2333626" cy="233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974630" y="3584124"/>
              <a:ext cx="2176315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200" i="1" smtClean="0"/>
                <a:t>MindMaple Lite</a:t>
              </a:r>
              <a:endParaRPr lang="vi-VN" sz="2200" i="1"/>
            </a:p>
          </p:txBody>
        </p:sp>
      </p:grpSp>
    </p:spTree>
    <p:extLst>
      <p:ext uri="{BB962C8B-B14F-4D97-AF65-F5344CB8AC3E}">
        <p14:creationId xmlns:p14="http://schemas.microsoft.com/office/powerpoint/2010/main" val="1231414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Bayesian Data Analysis - Master of Science in Biostatistics by Slidesgo">
  <a:themeElements>
    <a:clrScheme name="Simple Light">
      <a:dk1>
        <a:srgbClr val="2D3538"/>
      </a:dk1>
      <a:lt1>
        <a:srgbClr val="EDEEF3"/>
      </a:lt1>
      <a:dk2>
        <a:srgbClr val="3F4850"/>
      </a:dk2>
      <a:lt2>
        <a:srgbClr val="CDD1E0"/>
      </a:lt2>
      <a:accent1>
        <a:srgbClr val="2544D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D35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934</Words>
  <Application>Microsoft Office PowerPoint</Application>
  <PresentationFormat>On-screen Show (16:9)</PresentationFormat>
  <Paragraphs>81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Outfit ExtraBold</vt:lpstr>
      <vt:lpstr>Aharoni</vt:lpstr>
      <vt:lpstr>Nunito Light</vt:lpstr>
      <vt:lpstr>Calibri</vt:lpstr>
      <vt:lpstr>Lato Light</vt:lpstr>
      <vt:lpstr>Lato</vt:lpstr>
      <vt:lpstr>Wingdings</vt:lpstr>
      <vt:lpstr>Bayesian Data Analysis - Master of Science in Biostatistics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 2</vt:lpstr>
      <vt:lpstr>PowerPoint Presentation</vt:lpstr>
      <vt:lpstr>NHIỆM VỤ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Acer</cp:lastModifiedBy>
  <cp:revision>21</cp:revision>
  <dcterms:modified xsi:type="dcterms:W3CDTF">2024-09-18T09:25:13Z</dcterms:modified>
</cp:coreProperties>
</file>