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5"/>
  </p:notesMasterIdLst>
  <p:sldIdLst>
    <p:sldId id="320" r:id="rId2"/>
    <p:sldId id="298" r:id="rId3"/>
    <p:sldId id="295" r:id="rId4"/>
    <p:sldId id="300" r:id="rId5"/>
    <p:sldId id="302" r:id="rId6"/>
    <p:sldId id="303" r:id="rId7"/>
    <p:sldId id="304" r:id="rId8"/>
    <p:sldId id="305" r:id="rId9"/>
    <p:sldId id="306" r:id="rId10"/>
    <p:sldId id="307" r:id="rId11"/>
    <p:sldId id="308" r:id="rId12"/>
    <p:sldId id="301" r:id="rId13"/>
    <p:sldId id="309" r:id="rId14"/>
    <p:sldId id="310" r:id="rId15"/>
    <p:sldId id="311" r:id="rId16"/>
    <p:sldId id="312" r:id="rId17"/>
    <p:sldId id="313" r:id="rId18"/>
    <p:sldId id="314" r:id="rId19"/>
    <p:sldId id="315" r:id="rId20"/>
    <p:sldId id="316" r:id="rId21"/>
    <p:sldId id="321" r:id="rId22"/>
    <p:sldId id="317" r:id="rId23"/>
    <p:sldId id="319" r:id="rId24"/>
  </p:sldIdLst>
  <p:sldSz cx="9144000" cy="5143500" type="screen16x9"/>
  <p:notesSz cx="6858000" cy="9144000"/>
  <p:embeddedFontLst>
    <p:embeddedFont>
      <p:font typeface="DM Sans" panose="020B0604020202020204" charset="0"/>
      <p:regular r:id="rId26"/>
      <p:bold r:id="rId27"/>
      <p:italic r:id="rId28"/>
      <p:boldItalic r:id="rId29"/>
    </p:embeddedFont>
    <p:embeddedFont>
      <p:font typeface="Albert Sans"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5AB"/>
    <a:srgbClr val="000000"/>
    <a:srgbClr val="4AA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B50ED-A6AE-42DD-92B6-EB3AB08657AB}">
  <a:tblStyle styleId="{536B50ED-A6AE-42DD-92B6-EB3AB08657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DF32E5-1B84-4BEC-8E45-ECA4DAB9141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78"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22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86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g2610e5fcc6d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8" name="Google Shape;2558;g2610e5fcc6d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66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4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26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8"/>
        <p:cNvGrpSpPr/>
        <p:nvPr/>
      </p:nvGrpSpPr>
      <p:grpSpPr>
        <a:xfrm>
          <a:off x="0" y="0"/>
          <a:ext cx="0" cy="0"/>
          <a:chOff x="0" y="0"/>
          <a:chExt cx="0" cy="0"/>
        </a:xfrm>
      </p:grpSpPr>
      <p:sp>
        <p:nvSpPr>
          <p:cNvPr id="8369" name="Google Shape;8369;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0" name="Google Shape;8370;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73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80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9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36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5"/>
        <p:cNvGrpSpPr/>
        <p:nvPr/>
      </p:nvGrpSpPr>
      <p:grpSpPr>
        <a:xfrm>
          <a:off x="0" y="0"/>
          <a:ext cx="0" cy="0"/>
          <a:chOff x="0" y="0"/>
          <a:chExt cx="0" cy="0"/>
        </a:xfrm>
      </p:grpSpPr>
      <p:sp>
        <p:nvSpPr>
          <p:cNvPr id="8326" name="Google Shape;8326;g26da45b7f6c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7" name="Google Shape;8327;g26da45b7f6c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62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bóng đèn để mở lời giải tham khảo: https://scratch.mit.edu/projects/565294862/</a:t>
            </a:r>
            <a:endParaRPr lang="en-US"/>
          </a:p>
        </p:txBody>
      </p:sp>
    </p:spTree>
    <p:extLst>
      <p:ext uri="{BB962C8B-B14F-4D97-AF65-F5344CB8AC3E}">
        <p14:creationId xmlns:p14="http://schemas.microsoft.com/office/powerpoint/2010/main" val="19929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8075" y="301209"/>
            <a:ext cx="8691424" cy="4645767"/>
            <a:chOff x="258075" y="301209"/>
            <a:chExt cx="8691424" cy="4645767"/>
          </a:xfrm>
        </p:grpSpPr>
        <p:grpSp>
          <p:nvGrpSpPr>
            <p:cNvPr id="10" name="Google Shape;10;p2"/>
            <p:cNvGrpSpPr/>
            <p:nvPr/>
          </p:nvGrpSpPr>
          <p:grpSpPr>
            <a:xfrm>
              <a:off x="258075" y="301209"/>
              <a:ext cx="8627275" cy="4645767"/>
              <a:chOff x="258075" y="301209"/>
              <a:chExt cx="8627275" cy="4645767"/>
            </a:xfrm>
          </p:grpSpPr>
          <p:sp>
            <p:nvSpPr>
              <p:cNvPr id="11" name="Google Shape;11;p2"/>
              <p:cNvSpPr/>
              <p:nvPr/>
            </p:nvSpPr>
            <p:spPr>
              <a:xfrm>
                <a:off x="8585394" y="280758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7024950" y="374473"/>
                <a:ext cx="114150" cy="114196"/>
                <a:chOff x="-685100" y="4136737"/>
                <a:chExt cx="38359" cy="38359"/>
              </a:xfrm>
            </p:grpSpPr>
            <p:sp>
              <p:nvSpPr>
                <p:cNvPr id="13" name="Google Shape;13;p2"/>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8771200" y="1615548"/>
                <a:ext cx="114150" cy="114196"/>
                <a:chOff x="-685100" y="4136737"/>
                <a:chExt cx="38359" cy="38359"/>
              </a:xfrm>
            </p:grpSpPr>
            <p:sp>
              <p:nvSpPr>
                <p:cNvPr id="16" name="Google Shape;16;p2"/>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258075" y="48476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881" y="459679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0426" y="538456"/>
                <a:ext cx="89032" cy="89191"/>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886" y="301209"/>
                <a:ext cx="418657" cy="26503"/>
              </a:xfrm>
              <a:custGeom>
                <a:avLst/>
                <a:gdLst/>
                <a:ahLst/>
                <a:cxnLst/>
                <a:rect l="l" t="t" r="r" b="b"/>
                <a:pathLst>
                  <a:path w="2638" h="167" fill="none" extrusionOk="0">
                    <a:moveTo>
                      <a:pt x="0" y="1"/>
                    </a:moveTo>
                    <a:cubicBezTo>
                      <a:pt x="216" y="1"/>
                      <a:pt x="216" y="167"/>
                      <a:pt x="438" y="167"/>
                    </a:cubicBezTo>
                    <a:cubicBezTo>
                      <a:pt x="661" y="167"/>
                      <a:pt x="661" y="1"/>
                      <a:pt x="877" y="1"/>
                    </a:cubicBezTo>
                    <a:cubicBezTo>
                      <a:pt x="1099" y="1"/>
                      <a:pt x="1099" y="167"/>
                      <a:pt x="1315" y="167"/>
                    </a:cubicBezTo>
                    <a:cubicBezTo>
                      <a:pt x="1537" y="167"/>
                      <a:pt x="1537" y="1"/>
                      <a:pt x="1762" y="1"/>
                    </a:cubicBezTo>
                    <a:cubicBezTo>
                      <a:pt x="1977" y="1"/>
                      <a:pt x="1977" y="167"/>
                      <a:pt x="2200" y="167"/>
                    </a:cubicBezTo>
                    <a:cubicBezTo>
                      <a:pt x="2422" y="167"/>
                      <a:pt x="2422" y="1"/>
                      <a:pt x="2638" y="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8530365" y="3457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713225" y="889825"/>
            <a:ext cx="4945200" cy="1884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4" name="Google Shape;24;p2"/>
          <p:cNvSpPr txBox="1">
            <a:spLocks noGrp="1"/>
          </p:cNvSpPr>
          <p:nvPr>
            <p:ph type="subTitle" idx="1"/>
          </p:nvPr>
        </p:nvSpPr>
        <p:spPr>
          <a:xfrm>
            <a:off x="713300" y="2754300"/>
            <a:ext cx="49452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CUSTOM_5_1">
    <p:spTree>
      <p:nvGrpSpPr>
        <p:cNvPr id="1" name="Shape 401"/>
        <p:cNvGrpSpPr/>
        <p:nvPr/>
      </p:nvGrpSpPr>
      <p:grpSpPr>
        <a:xfrm>
          <a:off x="0" y="0"/>
          <a:ext cx="0" cy="0"/>
          <a:chOff x="0" y="0"/>
          <a:chExt cx="0" cy="0"/>
        </a:xfrm>
      </p:grpSpPr>
      <p:grpSp>
        <p:nvGrpSpPr>
          <p:cNvPr id="402" name="Google Shape;402;p28"/>
          <p:cNvGrpSpPr/>
          <p:nvPr/>
        </p:nvGrpSpPr>
        <p:grpSpPr>
          <a:xfrm>
            <a:off x="207460" y="251575"/>
            <a:ext cx="8800893" cy="3650575"/>
            <a:chOff x="207460" y="251575"/>
            <a:chExt cx="8800893" cy="3650575"/>
          </a:xfrm>
        </p:grpSpPr>
        <p:sp>
          <p:nvSpPr>
            <p:cNvPr id="403" name="Google Shape;403;p28"/>
            <p:cNvSpPr/>
            <p:nvPr/>
          </p:nvSpPr>
          <p:spPr>
            <a:xfrm>
              <a:off x="207460" y="3671816"/>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584537" y="38028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312515" y="33148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28"/>
            <p:cNvGrpSpPr/>
            <p:nvPr/>
          </p:nvGrpSpPr>
          <p:grpSpPr>
            <a:xfrm>
              <a:off x="8658990" y="797848"/>
              <a:ext cx="114150" cy="114196"/>
              <a:chOff x="-685100" y="4136737"/>
              <a:chExt cx="38359" cy="38359"/>
            </a:xfrm>
          </p:grpSpPr>
          <p:sp>
            <p:nvSpPr>
              <p:cNvPr id="407" name="Google Shape;407;p28"/>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28"/>
            <p:cNvSpPr/>
            <p:nvPr/>
          </p:nvSpPr>
          <p:spPr>
            <a:xfrm>
              <a:off x="8423990" y="12880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8843127" y="165945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7912110" y="30673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8666500" y="25157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28"/>
          <p:cNvSpPr txBox="1">
            <a:spLocks noGrp="1"/>
          </p:cNvSpPr>
          <p:nvPr>
            <p:ph type="title"/>
          </p:nvPr>
        </p:nvSpPr>
        <p:spPr>
          <a:xfrm>
            <a:off x="720000" y="521208"/>
            <a:ext cx="77040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4" name="Google Shape;414;p28"/>
          <p:cNvSpPr txBox="1">
            <a:spLocks noGrp="1"/>
          </p:cNvSpPr>
          <p:nvPr>
            <p:ph type="subTitle" idx="1"/>
          </p:nvPr>
        </p:nvSpPr>
        <p:spPr>
          <a:xfrm>
            <a:off x="3800229" y="1338720"/>
            <a:ext cx="3682800" cy="448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28"/>
          <p:cNvSpPr txBox="1">
            <a:spLocks noGrp="1"/>
          </p:cNvSpPr>
          <p:nvPr>
            <p:ph type="subTitle" idx="2"/>
          </p:nvPr>
        </p:nvSpPr>
        <p:spPr>
          <a:xfrm>
            <a:off x="4031385" y="2045294"/>
            <a:ext cx="3682800" cy="44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28"/>
          <p:cNvSpPr txBox="1">
            <a:spLocks noGrp="1"/>
          </p:cNvSpPr>
          <p:nvPr>
            <p:ph type="subTitle" idx="3"/>
          </p:nvPr>
        </p:nvSpPr>
        <p:spPr>
          <a:xfrm>
            <a:off x="4493696" y="3452441"/>
            <a:ext cx="3682800" cy="448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 name="Google Shape;417;p28"/>
          <p:cNvSpPr txBox="1">
            <a:spLocks noGrp="1"/>
          </p:cNvSpPr>
          <p:nvPr>
            <p:ph type="subTitle" idx="4"/>
          </p:nvPr>
        </p:nvSpPr>
        <p:spPr>
          <a:xfrm>
            <a:off x="4724852" y="4159014"/>
            <a:ext cx="36828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 name="Google Shape;418;p28"/>
          <p:cNvSpPr txBox="1">
            <a:spLocks noGrp="1"/>
          </p:cNvSpPr>
          <p:nvPr>
            <p:ph type="subTitle" idx="5"/>
          </p:nvPr>
        </p:nvSpPr>
        <p:spPr>
          <a:xfrm>
            <a:off x="1182137" y="1338720"/>
            <a:ext cx="2637000" cy="44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419" name="Google Shape;419;p28"/>
          <p:cNvSpPr txBox="1">
            <a:spLocks noGrp="1"/>
          </p:cNvSpPr>
          <p:nvPr>
            <p:ph type="subTitle" idx="6"/>
          </p:nvPr>
        </p:nvSpPr>
        <p:spPr>
          <a:xfrm>
            <a:off x="1875606" y="3453941"/>
            <a:ext cx="2637000" cy="448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420" name="Google Shape;420;p28"/>
          <p:cNvSpPr txBox="1">
            <a:spLocks noGrp="1"/>
          </p:cNvSpPr>
          <p:nvPr>
            <p:ph type="subTitle" idx="7"/>
          </p:nvPr>
        </p:nvSpPr>
        <p:spPr>
          <a:xfrm>
            <a:off x="1413293" y="2043794"/>
            <a:ext cx="2637000" cy="44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421" name="Google Shape;421;p28"/>
          <p:cNvSpPr txBox="1">
            <a:spLocks noGrp="1"/>
          </p:cNvSpPr>
          <p:nvPr>
            <p:ph type="subTitle" idx="8"/>
          </p:nvPr>
        </p:nvSpPr>
        <p:spPr>
          <a:xfrm>
            <a:off x="2106762" y="4159014"/>
            <a:ext cx="2637000" cy="448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422" name="Google Shape;422;p28"/>
          <p:cNvSpPr txBox="1">
            <a:spLocks noGrp="1"/>
          </p:cNvSpPr>
          <p:nvPr>
            <p:ph type="subTitle" idx="9"/>
          </p:nvPr>
        </p:nvSpPr>
        <p:spPr>
          <a:xfrm>
            <a:off x="4262540" y="2748867"/>
            <a:ext cx="3682800" cy="44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 name="Google Shape;423;p28"/>
          <p:cNvSpPr txBox="1">
            <a:spLocks noGrp="1"/>
          </p:cNvSpPr>
          <p:nvPr>
            <p:ph type="subTitle" idx="13"/>
          </p:nvPr>
        </p:nvSpPr>
        <p:spPr>
          <a:xfrm>
            <a:off x="1644449" y="2748867"/>
            <a:ext cx="2637000" cy="448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grpSp>
        <p:nvGrpSpPr>
          <p:cNvPr id="424" name="Google Shape;424;p28"/>
          <p:cNvGrpSpPr/>
          <p:nvPr/>
        </p:nvGrpSpPr>
        <p:grpSpPr>
          <a:xfrm flipH="1">
            <a:off x="106968" y="4387842"/>
            <a:ext cx="1306324" cy="1150724"/>
            <a:chOff x="148148" y="2447899"/>
            <a:chExt cx="2423606" cy="2134924"/>
          </a:xfrm>
        </p:grpSpPr>
        <p:grpSp>
          <p:nvGrpSpPr>
            <p:cNvPr id="425" name="Google Shape;425;p28"/>
            <p:cNvGrpSpPr/>
            <p:nvPr/>
          </p:nvGrpSpPr>
          <p:grpSpPr>
            <a:xfrm>
              <a:off x="148148" y="2447899"/>
              <a:ext cx="2423606" cy="2134924"/>
              <a:chOff x="148148" y="2447899"/>
              <a:chExt cx="2423606" cy="2134924"/>
            </a:xfrm>
          </p:grpSpPr>
          <p:sp>
            <p:nvSpPr>
              <p:cNvPr id="426" name="Google Shape;426;p28"/>
              <p:cNvSpPr/>
              <p:nvPr/>
            </p:nvSpPr>
            <p:spPr>
              <a:xfrm>
                <a:off x="148148" y="3381675"/>
                <a:ext cx="2423606" cy="128025"/>
              </a:xfrm>
              <a:custGeom>
                <a:avLst/>
                <a:gdLst/>
                <a:ahLst/>
                <a:cxnLst/>
                <a:rect l="l" t="t" r="r" b="b"/>
                <a:pathLst>
                  <a:path w="7260" h="273" extrusionOk="0">
                    <a:moveTo>
                      <a:pt x="0" y="0"/>
                    </a:moveTo>
                    <a:lnTo>
                      <a:pt x="0" y="273"/>
                    </a:lnTo>
                    <a:lnTo>
                      <a:pt x="7260" y="273"/>
                    </a:lnTo>
                    <a:lnTo>
                      <a:pt x="726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1285375" y="3509237"/>
                <a:ext cx="149137" cy="1073586"/>
              </a:xfrm>
              <a:custGeom>
                <a:avLst/>
                <a:gdLst/>
                <a:ahLst/>
                <a:cxnLst/>
                <a:rect l="l" t="t" r="r" b="b"/>
                <a:pathLst>
                  <a:path w="318" h="4847" extrusionOk="0">
                    <a:moveTo>
                      <a:pt x="0" y="1"/>
                    </a:moveTo>
                    <a:lnTo>
                      <a:pt x="0" y="4847"/>
                    </a:lnTo>
                    <a:lnTo>
                      <a:pt x="318" y="4847"/>
                    </a:lnTo>
                    <a:lnTo>
                      <a:pt x="31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407967" y="3311322"/>
                <a:ext cx="660352" cy="70817"/>
              </a:xfrm>
              <a:custGeom>
                <a:avLst/>
                <a:gdLst/>
                <a:ahLst/>
                <a:cxnLst/>
                <a:rect l="l" t="t" r="r" b="b"/>
                <a:pathLst>
                  <a:path w="1408" h="151" extrusionOk="0">
                    <a:moveTo>
                      <a:pt x="123" y="0"/>
                    </a:moveTo>
                    <a:lnTo>
                      <a:pt x="0" y="150"/>
                    </a:lnTo>
                    <a:lnTo>
                      <a:pt x="1358" y="150"/>
                    </a:lnTo>
                    <a:lnTo>
                      <a:pt x="140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1044396" y="2447899"/>
                <a:ext cx="1416380" cy="934223"/>
              </a:xfrm>
              <a:custGeom>
                <a:avLst/>
                <a:gdLst/>
                <a:ahLst/>
                <a:cxnLst/>
                <a:rect l="l" t="t" r="r" b="b"/>
                <a:pathLst>
                  <a:path w="3020" h="1992" extrusionOk="0">
                    <a:moveTo>
                      <a:pt x="1812" y="791"/>
                    </a:moveTo>
                    <a:cubicBezTo>
                      <a:pt x="1891" y="791"/>
                      <a:pt x="1935" y="856"/>
                      <a:pt x="1914" y="935"/>
                    </a:cubicBezTo>
                    <a:cubicBezTo>
                      <a:pt x="1905" y="970"/>
                      <a:pt x="1885" y="1056"/>
                      <a:pt x="1669" y="1172"/>
                    </a:cubicBezTo>
                    <a:lnTo>
                      <a:pt x="1576" y="1222"/>
                    </a:lnTo>
                    <a:lnTo>
                      <a:pt x="1510" y="1172"/>
                    </a:lnTo>
                    <a:cubicBezTo>
                      <a:pt x="1360" y="1056"/>
                      <a:pt x="1381" y="970"/>
                      <a:pt x="1396" y="935"/>
                    </a:cubicBezTo>
                    <a:cubicBezTo>
                      <a:pt x="1417" y="856"/>
                      <a:pt x="1496" y="791"/>
                      <a:pt x="1576" y="791"/>
                    </a:cubicBezTo>
                    <a:cubicBezTo>
                      <a:pt x="1626" y="791"/>
                      <a:pt x="1662" y="820"/>
                      <a:pt x="1676" y="856"/>
                    </a:cubicBezTo>
                    <a:cubicBezTo>
                      <a:pt x="1712" y="820"/>
                      <a:pt x="1762" y="791"/>
                      <a:pt x="1812" y="791"/>
                    </a:cubicBezTo>
                    <a:close/>
                    <a:moveTo>
                      <a:pt x="634" y="0"/>
                    </a:moveTo>
                    <a:lnTo>
                      <a:pt x="130" y="1589"/>
                    </a:lnTo>
                    <a:lnTo>
                      <a:pt x="51" y="1841"/>
                    </a:lnTo>
                    <a:lnTo>
                      <a:pt x="1" y="1991"/>
                    </a:lnTo>
                    <a:lnTo>
                      <a:pt x="2388" y="1991"/>
                    </a:lnTo>
                    <a:lnTo>
                      <a:pt x="302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8"/>
            <p:cNvSpPr/>
            <p:nvPr/>
          </p:nvSpPr>
          <p:spPr>
            <a:xfrm>
              <a:off x="1682232" y="2818406"/>
              <a:ext cx="269675" cy="202603"/>
            </a:xfrm>
            <a:custGeom>
              <a:avLst/>
              <a:gdLst/>
              <a:ahLst/>
              <a:cxnLst/>
              <a:rect l="l" t="t" r="r" b="b"/>
              <a:pathLst>
                <a:path w="575" h="432" extrusionOk="0">
                  <a:moveTo>
                    <a:pt x="216" y="1"/>
                  </a:moveTo>
                  <a:cubicBezTo>
                    <a:pt x="136" y="1"/>
                    <a:pt x="57" y="66"/>
                    <a:pt x="36" y="145"/>
                  </a:cubicBezTo>
                  <a:cubicBezTo>
                    <a:pt x="21" y="180"/>
                    <a:pt x="0" y="266"/>
                    <a:pt x="150" y="382"/>
                  </a:cubicBezTo>
                  <a:lnTo>
                    <a:pt x="216" y="432"/>
                  </a:lnTo>
                  <a:lnTo>
                    <a:pt x="309" y="382"/>
                  </a:lnTo>
                  <a:cubicBezTo>
                    <a:pt x="525" y="266"/>
                    <a:pt x="545" y="180"/>
                    <a:pt x="554" y="145"/>
                  </a:cubicBezTo>
                  <a:cubicBezTo>
                    <a:pt x="575" y="66"/>
                    <a:pt x="531" y="1"/>
                    <a:pt x="452" y="1"/>
                  </a:cubicBezTo>
                  <a:cubicBezTo>
                    <a:pt x="402" y="1"/>
                    <a:pt x="352" y="30"/>
                    <a:pt x="316" y="66"/>
                  </a:cubicBezTo>
                  <a:cubicBezTo>
                    <a:pt x="302" y="30"/>
                    <a:pt x="266" y="1"/>
                    <a:pt x="216" y="1"/>
                  </a:cubicBezTo>
                  <a:close/>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473"/>
        <p:cNvGrpSpPr/>
        <p:nvPr/>
      </p:nvGrpSpPr>
      <p:grpSpPr>
        <a:xfrm>
          <a:off x="0" y="0"/>
          <a:ext cx="0" cy="0"/>
          <a:chOff x="0" y="0"/>
          <a:chExt cx="0" cy="0"/>
        </a:xfrm>
      </p:grpSpPr>
      <p:grpSp>
        <p:nvGrpSpPr>
          <p:cNvPr id="474" name="Google Shape;474;p31"/>
          <p:cNvGrpSpPr/>
          <p:nvPr/>
        </p:nvGrpSpPr>
        <p:grpSpPr>
          <a:xfrm>
            <a:off x="138940" y="385979"/>
            <a:ext cx="9153658" cy="4555558"/>
            <a:chOff x="138940" y="385979"/>
            <a:chExt cx="9153658" cy="4555558"/>
          </a:xfrm>
        </p:grpSpPr>
        <p:grpSp>
          <p:nvGrpSpPr>
            <p:cNvPr id="475" name="Google Shape;475;p31"/>
            <p:cNvGrpSpPr/>
            <p:nvPr/>
          </p:nvGrpSpPr>
          <p:grpSpPr>
            <a:xfrm>
              <a:off x="138940" y="385979"/>
              <a:ext cx="815713" cy="707939"/>
              <a:chOff x="138940" y="385979"/>
              <a:chExt cx="815713" cy="707939"/>
            </a:xfrm>
          </p:grpSpPr>
          <p:sp>
            <p:nvSpPr>
              <p:cNvPr id="476" name="Google Shape;476;p31"/>
              <p:cNvSpPr/>
              <p:nvPr/>
            </p:nvSpPr>
            <p:spPr>
              <a:xfrm>
                <a:off x="253090" y="68700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31"/>
              <p:cNvGrpSpPr/>
              <p:nvPr/>
            </p:nvGrpSpPr>
            <p:grpSpPr>
              <a:xfrm>
                <a:off x="138940" y="979723"/>
                <a:ext cx="114150" cy="114196"/>
                <a:chOff x="-685100" y="4136737"/>
                <a:chExt cx="38359" cy="38359"/>
              </a:xfrm>
            </p:grpSpPr>
            <p:sp>
              <p:nvSpPr>
                <p:cNvPr id="478" name="Google Shape;478;p31"/>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31"/>
              <p:cNvSpPr/>
              <p:nvPr/>
            </p:nvSpPr>
            <p:spPr>
              <a:xfrm>
                <a:off x="789427" y="38597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1"/>
            <p:cNvGrpSpPr/>
            <p:nvPr/>
          </p:nvGrpSpPr>
          <p:grpSpPr>
            <a:xfrm>
              <a:off x="7815365" y="3282566"/>
              <a:ext cx="1477233" cy="1658972"/>
              <a:chOff x="7815365" y="3282566"/>
              <a:chExt cx="1477233" cy="1658972"/>
            </a:xfrm>
          </p:grpSpPr>
          <p:sp>
            <p:nvSpPr>
              <p:cNvPr id="482" name="Google Shape;482;p31"/>
              <p:cNvSpPr/>
              <p:nvPr/>
            </p:nvSpPr>
            <p:spPr>
              <a:xfrm>
                <a:off x="7815365" y="49150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8675210" y="3282566"/>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8522812" y="37498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8873465" y="343972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6" name="Google Shape;486;p31"/>
          <p:cNvSpPr txBox="1">
            <a:spLocks noGrp="1"/>
          </p:cNvSpPr>
          <p:nvPr>
            <p:ph type="title" hasCustomPrompt="1"/>
          </p:nvPr>
        </p:nvSpPr>
        <p:spPr>
          <a:xfrm>
            <a:off x="1327325" y="1487975"/>
            <a:ext cx="1398900" cy="49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87" name="Google Shape;487;p31"/>
          <p:cNvSpPr txBox="1">
            <a:spLocks noGrp="1"/>
          </p:cNvSpPr>
          <p:nvPr>
            <p:ph type="subTitle" idx="1"/>
          </p:nvPr>
        </p:nvSpPr>
        <p:spPr>
          <a:xfrm>
            <a:off x="789425" y="2914023"/>
            <a:ext cx="23079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88" name="Google Shape;488;p31"/>
          <p:cNvSpPr txBox="1">
            <a:spLocks noGrp="1"/>
          </p:cNvSpPr>
          <p:nvPr>
            <p:ph type="subTitle" idx="2"/>
          </p:nvPr>
        </p:nvSpPr>
        <p:spPr>
          <a:xfrm>
            <a:off x="789425" y="2561675"/>
            <a:ext cx="23079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b="1">
                <a:solidFill>
                  <a:schemeClr val="dk1"/>
                </a:solidFill>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489" name="Google Shape;489;p31"/>
          <p:cNvSpPr txBox="1">
            <a:spLocks noGrp="1"/>
          </p:cNvSpPr>
          <p:nvPr>
            <p:ph type="title" idx="3" hasCustomPrompt="1"/>
          </p:nvPr>
        </p:nvSpPr>
        <p:spPr>
          <a:xfrm>
            <a:off x="3873100" y="1487975"/>
            <a:ext cx="1397700" cy="49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90" name="Google Shape;490;p31"/>
          <p:cNvSpPr txBox="1">
            <a:spLocks noGrp="1"/>
          </p:cNvSpPr>
          <p:nvPr>
            <p:ph type="subTitle" idx="4"/>
          </p:nvPr>
        </p:nvSpPr>
        <p:spPr>
          <a:xfrm>
            <a:off x="3418010" y="2914023"/>
            <a:ext cx="23079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1" name="Google Shape;491;p31"/>
          <p:cNvSpPr txBox="1">
            <a:spLocks noGrp="1"/>
          </p:cNvSpPr>
          <p:nvPr>
            <p:ph type="subTitle" idx="5"/>
          </p:nvPr>
        </p:nvSpPr>
        <p:spPr>
          <a:xfrm>
            <a:off x="3418010" y="2561675"/>
            <a:ext cx="23079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b="1">
                <a:solidFill>
                  <a:schemeClr val="dk1"/>
                </a:solidFill>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492" name="Google Shape;492;p31"/>
          <p:cNvSpPr txBox="1">
            <a:spLocks noGrp="1"/>
          </p:cNvSpPr>
          <p:nvPr>
            <p:ph type="title" idx="6" hasCustomPrompt="1"/>
          </p:nvPr>
        </p:nvSpPr>
        <p:spPr>
          <a:xfrm>
            <a:off x="6417675" y="1487975"/>
            <a:ext cx="1397700" cy="49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93" name="Google Shape;493;p31"/>
          <p:cNvSpPr txBox="1">
            <a:spLocks noGrp="1"/>
          </p:cNvSpPr>
          <p:nvPr>
            <p:ph type="subTitle" idx="7"/>
          </p:nvPr>
        </p:nvSpPr>
        <p:spPr>
          <a:xfrm>
            <a:off x="6046596" y="2914023"/>
            <a:ext cx="23079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4" name="Google Shape;494;p31"/>
          <p:cNvSpPr txBox="1">
            <a:spLocks noGrp="1"/>
          </p:cNvSpPr>
          <p:nvPr>
            <p:ph type="subTitle" idx="8"/>
          </p:nvPr>
        </p:nvSpPr>
        <p:spPr>
          <a:xfrm>
            <a:off x="6046596" y="2561675"/>
            <a:ext cx="23079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b="1">
                <a:solidFill>
                  <a:schemeClr val="dk1"/>
                </a:solidFill>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495" name="Google Shape;495;p31"/>
          <p:cNvSpPr txBox="1">
            <a:spLocks noGrp="1"/>
          </p:cNvSpPr>
          <p:nvPr>
            <p:ph type="title" idx="9"/>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7"/>
        <p:cNvGrpSpPr/>
        <p:nvPr/>
      </p:nvGrpSpPr>
      <p:grpSpPr>
        <a:xfrm>
          <a:off x="0" y="0"/>
          <a:ext cx="0" cy="0"/>
          <a:chOff x="0" y="0"/>
          <a:chExt cx="0" cy="0"/>
        </a:xfrm>
      </p:grpSpPr>
      <p:grpSp>
        <p:nvGrpSpPr>
          <p:cNvPr id="508" name="Google Shape;508;p33"/>
          <p:cNvGrpSpPr/>
          <p:nvPr/>
        </p:nvGrpSpPr>
        <p:grpSpPr>
          <a:xfrm>
            <a:off x="161390" y="169473"/>
            <a:ext cx="8787130" cy="4849563"/>
            <a:chOff x="161390" y="169473"/>
            <a:chExt cx="8787130" cy="4849563"/>
          </a:xfrm>
        </p:grpSpPr>
        <p:sp>
          <p:nvSpPr>
            <p:cNvPr id="509" name="Google Shape;509;p33"/>
            <p:cNvSpPr/>
            <p:nvPr/>
          </p:nvSpPr>
          <p:spPr>
            <a:xfrm>
              <a:off x="1066352" y="28367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161390" y="7536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33"/>
            <p:cNvGrpSpPr/>
            <p:nvPr/>
          </p:nvGrpSpPr>
          <p:grpSpPr>
            <a:xfrm>
              <a:off x="509840" y="169473"/>
              <a:ext cx="114150" cy="114196"/>
              <a:chOff x="-685100" y="4136737"/>
              <a:chExt cx="38359" cy="38359"/>
            </a:xfrm>
          </p:grpSpPr>
          <p:sp>
            <p:nvSpPr>
              <p:cNvPr id="512" name="Google Shape;512;p33"/>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33"/>
            <p:cNvSpPr/>
            <p:nvPr/>
          </p:nvSpPr>
          <p:spPr>
            <a:xfrm>
              <a:off x="318435" y="116496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7686165" y="48917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33"/>
            <p:cNvGrpSpPr/>
            <p:nvPr/>
          </p:nvGrpSpPr>
          <p:grpSpPr>
            <a:xfrm>
              <a:off x="8510815" y="4649073"/>
              <a:ext cx="114150" cy="114196"/>
              <a:chOff x="-685100" y="4136737"/>
              <a:chExt cx="38359" cy="38359"/>
            </a:xfrm>
          </p:grpSpPr>
          <p:sp>
            <p:nvSpPr>
              <p:cNvPr id="517" name="Google Shape;517;p33"/>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33"/>
            <p:cNvSpPr/>
            <p:nvPr/>
          </p:nvSpPr>
          <p:spPr>
            <a:xfrm>
              <a:off x="8846412" y="42097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8843460" y="491826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8510815" y="37910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2"/>
        <p:cNvGrpSpPr/>
        <p:nvPr/>
      </p:nvGrpSpPr>
      <p:grpSpPr>
        <a:xfrm>
          <a:off x="0" y="0"/>
          <a:ext cx="0" cy="0"/>
          <a:chOff x="0" y="0"/>
          <a:chExt cx="0" cy="0"/>
        </a:xfrm>
      </p:grpSpPr>
      <p:grpSp>
        <p:nvGrpSpPr>
          <p:cNvPr id="523" name="Google Shape;523;p34"/>
          <p:cNvGrpSpPr/>
          <p:nvPr/>
        </p:nvGrpSpPr>
        <p:grpSpPr>
          <a:xfrm>
            <a:off x="83890" y="2026310"/>
            <a:ext cx="8947508" cy="1725551"/>
            <a:chOff x="83890" y="2026310"/>
            <a:chExt cx="8947508" cy="1725551"/>
          </a:xfrm>
        </p:grpSpPr>
        <p:sp>
          <p:nvSpPr>
            <p:cNvPr id="524" name="Google Shape;524;p34"/>
            <p:cNvSpPr/>
            <p:nvPr/>
          </p:nvSpPr>
          <p:spPr>
            <a:xfrm>
              <a:off x="397960" y="202631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8612277" y="329162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83890" y="234890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34"/>
            <p:cNvGrpSpPr/>
            <p:nvPr/>
          </p:nvGrpSpPr>
          <p:grpSpPr>
            <a:xfrm>
              <a:off x="8912990" y="2710048"/>
              <a:ext cx="114150" cy="114196"/>
              <a:chOff x="-685100" y="4136737"/>
              <a:chExt cx="38359" cy="38359"/>
            </a:xfrm>
          </p:grpSpPr>
          <p:sp>
            <p:nvSpPr>
              <p:cNvPr id="528" name="Google Shape;528;p34"/>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34"/>
            <p:cNvSpPr/>
            <p:nvPr/>
          </p:nvSpPr>
          <p:spPr>
            <a:xfrm>
              <a:off x="157487" y="26181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34"/>
            <p:cNvGrpSpPr/>
            <p:nvPr/>
          </p:nvGrpSpPr>
          <p:grpSpPr>
            <a:xfrm>
              <a:off x="503015" y="2710048"/>
              <a:ext cx="114150" cy="114196"/>
              <a:chOff x="-685100" y="4136737"/>
              <a:chExt cx="38359" cy="38359"/>
            </a:xfrm>
          </p:grpSpPr>
          <p:sp>
            <p:nvSpPr>
              <p:cNvPr id="532" name="Google Shape;532;p34"/>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4"/>
            <p:cNvSpPr/>
            <p:nvPr/>
          </p:nvSpPr>
          <p:spPr>
            <a:xfrm>
              <a:off x="8917547" y="365108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8612265" y="31137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
        <p:cNvGrpSpPr/>
        <p:nvPr/>
      </p:nvGrpSpPr>
      <p:grpSpPr>
        <a:xfrm>
          <a:off x="0" y="0"/>
          <a:ext cx="0" cy="0"/>
          <a:chOff x="0" y="0"/>
          <a:chExt cx="0" cy="0"/>
        </a:xfrm>
      </p:grpSpPr>
      <p:grpSp>
        <p:nvGrpSpPr>
          <p:cNvPr id="103" name="Google Shape;103;p8"/>
          <p:cNvGrpSpPr/>
          <p:nvPr/>
        </p:nvGrpSpPr>
        <p:grpSpPr>
          <a:xfrm>
            <a:off x="197390" y="309004"/>
            <a:ext cx="8653755" cy="3593757"/>
            <a:chOff x="197390" y="309004"/>
            <a:chExt cx="8653755" cy="3593757"/>
          </a:xfrm>
        </p:grpSpPr>
        <p:grpSp>
          <p:nvGrpSpPr>
            <p:cNvPr id="104" name="Google Shape;104;p8"/>
            <p:cNvGrpSpPr/>
            <p:nvPr/>
          </p:nvGrpSpPr>
          <p:grpSpPr>
            <a:xfrm>
              <a:off x="197390" y="2348909"/>
              <a:ext cx="8653755" cy="1553852"/>
              <a:chOff x="197390" y="2348909"/>
              <a:chExt cx="8653755" cy="1553852"/>
            </a:xfrm>
          </p:grpSpPr>
          <p:sp>
            <p:nvSpPr>
              <p:cNvPr id="105" name="Google Shape;105;p8"/>
              <p:cNvSpPr/>
              <p:nvPr/>
            </p:nvSpPr>
            <p:spPr>
              <a:xfrm>
                <a:off x="197390" y="31052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517362" y="3702613"/>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197410" y="347331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8746085" y="380198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430765" y="234890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a:off x="1191252" y="30900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1735685" y="489122"/>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8"/>
          <p:cNvSpPr txBox="1">
            <a:spLocks noGrp="1"/>
          </p:cNvSpPr>
          <p:nvPr>
            <p:ph type="title"/>
          </p:nvPr>
        </p:nvSpPr>
        <p:spPr>
          <a:xfrm>
            <a:off x="713225" y="1000650"/>
            <a:ext cx="3884100" cy="1956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895002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44422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grpSp>
        <p:nvGrpSpPr>
          <p:cNvPr id="26" name="Google Shape;26;p3"/>
          <p:cNvGrpSpPr/>
          <p:nvPr/>
        </p:nvGrpSpPr>
        <p:grpSpPr>
          <a:xfrm>
            <a:off x="201177" y="366922"/>
            <a:ext cx="8734643" cy="4630271"/>
            <a:chOff x="201177" y="366922"/>
            <a:chExt cx="8734643" cy="4630271"/>
          </a:xfrm>
        </p:grpSpPr>
        <p:grpSp>
          <p:nvGrpSpPr>
            <p:cNvPr id="27" name="Google Shape;27;p3"/>
            <p:cNvGrpSpPr/>
            <p:nvPr/>
          </p:nvGrpSpPr>
          <p:grpSpPr>
            <a:xfrm>
              <a:off x="201177" y="471879"/>
              <a:ext cx="8734643" cy="4525314"/>
              <a:chOff x="201177" y="471879"/>
              <a:chExt cx="8734643" cy="4525314"/>
            </a:xfrm>
          </p:grpSpPr>
          <p:sp>
            <p:nvSpPr>
              <p:cNvPr id="28" name="Google Shape;28;p3"/>
              <p:cNvSpPr/>
              <p:nvPr/>
            </p:nvSpPr>
            <p:spPr>
              <a:xfrm>
                <a:off x="301027" y="47187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76060" y="1130766"/>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a:off x="201177" y="4781904"/>
                <a:ext cx="842275" cy="215289"/>
                <a:chOff x="201177" y="4781904"/>
                <a:chExt cx="842275" cy="215289"/>
              </a:xfrm>
            </p:grpSpPr>
            <p:sp>
              <p:nvSpPr>
                <p:cNvPr id="31" name="Google Shape;31;p3"/>
                <p:cNvSpPr/>
                <p:nvPr/>
              </p:nvSpPr>
              <p:spPr>
                <a:xfrm>
                  <a:off x="201177" y="478190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3"/>
                <p:cNvGrpSpPr/>
                <p:nvPr/>
              </p:nvGrpSpPr>
              <p:grpSpPr>
                <a:xfrm>
                  <a:off x="929303" y="4882998"/>
                  <a:ext cx="114150" cy="114196"/>
                  <a:chOff x="-685100" y="4136737"/>
                  <a:chExt cx="38359" cy="38359"/>
                </a:xfrm>
              </p:grpSpPr>
              <p:sp>
                <p:nvSpPr>
                  <p:cNvPr id="33" name="Google Shape;33;p3"/>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p:nvPr/>
            </p:nvSpPr>
            <p:spPr>
              <a:xfrm>
                <a:off x="8680375" y="7552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830760" y="2348372"/>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p:nvPr/>
          </p:nvSpPr>
          <p:spPr>
            <a:xfrm>
              <a:off x="756840" y="36692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35365" y="459074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756850" y="2263364"/>
            <a:ext cx="4185000" cy="9159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 name="Google Shape;40;p3"/>
          <p:cNvSpPr txBox="1">
            <a:spLocks noGrp="1"/>
          </p:cNvSpPr>
          <p:nvPr>
            <p:ph type="title" idx="2" hasCustomPrompt="1"/>
          </p:nvPr>
        </p:nvSpPr>
        <p:spPr>
          <a:xfrm>
            <a:off x="3984975" y="1542825"/>
            <a:ext cx="956700" cy="9159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sz="55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1" name="Google Shape;41;p3"/>
          <p:cNvSpPr txBox="1">
            <a:spLocks noGrp="1"/>
          </p:cNvSpPr>
          <p:nvPr>
            <p:ph type="subTitle" idx="1"/>
          </p:nvPr>
        </p:nvSpPr>
        <p:spPr>
          <a:xfrm>
            <a:off x="756850" y="3228675"/>
            <a:ext cx="4185000" cy="448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grpSp>
        <p:nvGrpSpPr>
          <p:cNvPr id="58" name="Google Shape;58;p5"/>
          <p:cNvGrpSpPr/>
          <p:nvPr/>
        </p:nvGrpSpPr>
        <p:grpSpPr>
          <a:xfrm>
            <a:off x="171510" y="345675"/>
            <a:ext cx="9133914" cy="4639293"/>
            <a:chOff x="171510" y="345675"/>
            <a:chExt cx="9133914" cy="4639293"/>
          </a:xfrm>
        </p:grpSpPr>
        <p:sp>
          <p:nvSpPr>
            <p:cNvPr id="59" name="Google Shape;59;p5"/>
            <p:cNvSpPr/>
            <p:nvPr/>
          </p:nvSpPr>
          <p:spPr>
            <a:xfrm>
              <a:off x="171510" y="2079666"/>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2102" y="165945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75053" y="247617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5"/>
            <p:cNvGrpSpPr/>
            <p:nvPr/>
          </p:nvGrpSpPr>
          <p:grpSpPr>
            <a:xfrm>
              <a:off x="8579615" y="345675"/>
              <a:ext cx="725808" cy="600193"/>
              <a:chOff x="8579615" y="345675"/>
              <a:chExt cx="725808" cy="600193"/>
            </a:xfrm>
          </p:grpSpPr>
          <p:grpSp>
            <p:nvGrpSpPr>
              <p:cNvPr id="63" name="Google Shape;63;p5"/>
              <p:cNvGrpSpPr/>
              <p:nvPr/>
            </p:nvGrpSpPr>
            <p:grpSpPr>
              <a:xfrm>
                <a:off x="8579615" y="831673"/>
                <a:ext cx="114150" cy="114196"/>
                <a:chOff x="-685100" y="4136737"/>
                <a:chExt cx="38359" cy="38359"/>
              </a:xfrm>
            </p:grpSpPr>
            <p:sp>
              <p:nvSpPr>
                <p:cNvPr id="64" name="Google Shape;64;p5"/>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5"/>
              <p:cNvSpPr/>
              <p:nvPr/>
            </p:nvSpPr>
            <p:spPr>
              <a:xfrm>
                <a:off x="8787137" y="34567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8886290" y="71812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8011640" y="4248354"/>
              <a:ext cx="872625" cy="736614"/>
              <a:chOff x="8011640" y="4248354"/>
              <a:chExt cx="872625" cy="736614"/>
            </a:xfrm>
          </p:grpSpPr>
          <p:sp>
            <p:nvSpPr>
              <p:cNvPr id="69" name="Google Shape;69;p5"/>
              <p:cNvSpPr/>
              <p:nvPr/>
            </p:nvSpPr>
            <p:spPr>
              <a:xfrm>
                <a:off x="8554090" y="424835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8011640" y="47054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a:off x="8770115" y="4870773"/>
                <a:ext cx="114150" cy="114196"/>
                <a:chOff x="-685100" y="4136737"/>
                <a:chExt cx="38359" cy="38359"/>
              </a:xfrm>
            </p:grpSpPr>
            <p:sp>
              <p:nvSpPr>
                <p:cNvPr id="72" name="Google Shape;72;p5"/>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4" name="Google Shape;74;p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5"/>
          <p:cNvSpPr txBox="1">
            <a:spLocks noGrp="1"/>
          </p:cNvSpPr>
          <p:nvPr>
            <p:ph type="subTitle" idx="1"/>
          </p:nvPr>
        </p:nvSpPr>
        <p:spPr>
          <a:xfrm>
            <a:off x="6132758" y="3122537"/>
            <a:ext cx="222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5"/>
          <p:cNvSpPr txBox="1">
            <a:spLocks noGrp="1"/>
          </p:cNvSpPr>
          <p:nvPr>
            <p:ph type="subTitle" idx="2"/>
          </p:nvPr>
        </p:nvSpPr>
        <p:spPr>
          <a:xfrm>
            <a:off x="3317950" y="3122537"/>
            <a:ext cx="222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 name="Google Shape;77;p5"/>
          <p:cNvSpPr txBox="1">
            <a:spLocks noGrp="1"/>
          </p:cNvSpPr>
          <p:nvPr>
            <p:ph type="subTitle" idx="3"/>
          </p:nvPr>
        </p:nvSpPr>
        <p:spPr>
          <a:xfrm>
            <a:off x="6132750" y="2702238"/>
            <a:ext cx="2225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78" name="Google Shape;78;p5"/>
          <p:cNvSpPr txBox="1">
            <a:spLocks noGrp="1"/>
          </p:cNvSpPr>
          <p:nvPr>
            <p:ph type="subTitle" idx="4"/>
          </p:nvPr>
        </p:nvSpPr>
        <p:spPr>
          <a:xfrm>
            <a:off x="3317750" y="2702238"/>
            <a:ext cx="2225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grpSp>
        <p:nvGrpSpPr>
          <p:cNvPr id="80" name="Google Shape;80;p6"/>
          <p:cNvGrpSpPr/>
          <p:nvPr/>
        </p:nvGrpSpPr>
        <p:grpSpPr>
          <a:xfrm>
            <a:off x="235703" y="213535"/>
            <a:ext cx="8778375" cy="4765477"/>
            <a:chOff x="235703" y="213535"/>
            <a:chExt cx="8778375" cy="4765477"/>
          </a:xfrm>
        </p:grpSpPr>
        <p:grpSp>
          <p:nvGrpSpPr>
            <p:cNvPr id="81" name="Google Shape;81;p6"/>
            <p:cNvGrpSpPr/>
            <p:nvPr/>
          </p:nvGrpSpPr>
          <p:grpSpPr>
            <a:xfrm>
              <a:off x="235703" y="213535"/>
              <a:ext cx="990421" cy="603041"/>
              <a:chOff x="235703" y="213535"/>
              <a:chExt cx="990421" cy="603041"/>
            </a:xfrm>
          </p:grpSpPr>
          <p:sp>
            <p:nvSpPr>
              <p:cNvPr id="82" name="Google Shape;82;p6"/>
              <p:cNvSpPr/>
              <p:nvPr/>
            </p:nvSpPr>
            <p:spPr>
              <a:xfrm>
                <a:off x="243212" y="7172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806990" y="2573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a:off x="235703" y="213535"/>
                <a:ext cx="114150" cy="114196"/>
                <a:chOff x="-685100" y="4136737"/>
                <a:chExt cx="38359" cy="38359"/>
              </a:xfrm>
            </p:grpSpPr>
            <p:sp>
              <p:nvSpPr>
                <p:cNvPr id="85" name="Google Shape;85;p6"/>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 name="Google Shape;87;p6"/>
            <p:cNvSpPr/>
            <p:nvPr/>
          </p:nvSpPr>
          <p:spPr>
            <a:xfrm>
              <a:off x="8848852" y="3981154"/>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2"/>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460515" y="495250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8593685" y="339519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022060" y="479683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grpSp>
        <p:nvGrpSpPr>
          <p:cNvPr id="93" name="Google Shape;93;p7"/>
          <p:cNvGrpSpPr/>
          <p:nvPr/>
        </p:nvGrpSpPr>
        <p:grpSpPr>
          <a:xfrm>
            <a:off x="294090" y="2304041"/>
            <a:ext cx="6647183" cy="2636887"/>
            <a:chOff x="294090" y="2304041"/>
            <a:chExt cx="6647183" cy="2636887"/>
          </a:xfrm>
        </p:grpSpPr>
        <p:grpSp>
          <p:nvGrpSpPr>
            <p:cNvPr id="94" name="Google Shape;94;p7"/>
            <p:cNvGrpSpPr/>
            <p:nvPr/>
          </p:nvGrpSpPr>
          <p:grpSpPr>
            <a:xfrm>
              <a:off x="368572" y="2304041"/>
              <a:ext cx="6572702" cy="2636887"/>
              <a:chOff x="368572" y="2304041"/>
              <a:chExt cx="6572702" cy="2636887"/>
            </a:xfrm>
          </p:grpSpPr>
          <p:sp>
            <p:nvSpPr>
              <p:cNvPr id="95" name="Google Shape;95;p7"/>
              <p:cNvSpPr/>
              <p:nvPr/>
            </p:nvSpPr>
            <p:spPr>
              <a:xfrm>
                <a:off x="368572" y="230404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6466917" y="4895330"/>
                <a:ext cx="474357" cy="45598"/>
              </a:xfrm>
              <a:custGeom>
                <a:avLst/>
                <a:gdLst/>
                <a:ahLst/>
                <a:cxnLst/>
                <a:rect l="l" t="t" r="r" b="b"/>
                <a:pathLst>
                  <a:path w="1446" h="139" extrusionOk="0">
                    <a:moveTo>
                      <a:pt x="38" y="0"/>
                    </a:moveTo>
                    <a:cubicBezTo>
                      <a:pt x="22" y="0"/>
                      <a:pt x="1" y="0"/>
                      <a:pt x="1" y="17"/>
                    </a:cubicBezTo>
                    <a:cubicBezTo>
                      <a:pt x="1" y="34"/>
                      <a:pt x="22" y="51"/>
                      <a:pt x="38" y="51"/>
                    </a:cubicBezTo>
                    <a:cubicBezTo>
                      <a:pt x="89" y="51"/>
                      <a:pt x="105" y="67"/>
                      <a:pt x="143" y="88"/>
                    </a:cubicBezTo>
                    <a:cubicBezTo>
                      <a:pt x="160" y="105"/>
                      <a:pt x="193" y="138"/>
                      <a:pt x="264" y="138"/>
                    </a:cubicBezTo>
                    <a:cubicBezTo>
                      <a:pt x="335" y="138"/>
                      <a:pt x="368" y="105"/>
                      <a:pt x="402" y="88"/>
                    </a:cubicBezTo>
                    <a:cubicBezTo>
                      <a:pt x="419" y="67"/>
                      <a:pt x="456" y="51"/>
                      <a:pt x="506" y="51"/>
                    </a:cubicBezTo>
                    <a:cubicBezTo>
                      <a:pt x="544" y="51"/>
                      <a:pt x="577" y="67"/>
                      <a:pt x="594" y="88"/>
                    </a:cubicBezTo>
                    <a:cubicBezTo>
                      <a:pt x="627" y="105"/>
                      <a:pt x="665" y="138"/>
                      <a:pt x="732" y="138"/>
                    </a:cubicBezTo>
                    <a:cubicBezTo>
                      <a:pt x="803" y="138"/>
                      <a:pt x="836" y="105"/>
                      <a:pt x="857" y="88"/>
                    </a:cubicBezTo>
                    <a:cubicBezTo>
                      <a:pt x="890" y="67"/>
                      <a:pt x="907" y="51"/>
                      <a:pt x="961" y="51"/>
                    </a:cubicBezTo>
                    <a:cubicBezTo>
                      <a:pt x="1012" y="51"/>
                      <a:pt x="1028" y="67"/>
                      <a:pt x="1066" y="88"/>
                    </a:cubicBezTo>
                    <a:cubicBezTo>
                      <a:pt x="1099" y="105"/>
                      <a:pt x="1133" y="138"/>
                      <a:pt x="1204" y="138"/>
                    </a:cubicBezTo>
                    <a:cubicBezTo>
                      <a:pt x="1254" y="138"/>
                      <a:pt x="1291" y="105"/>
                      <a:pt x="1325" y="88"/>
                    </a:cubicBezTo>
                    <a:cubicBezTo>
                      <a:pt x="1358" y="67"/>
                      <a:pt x="1379" y="51"/>
                      <a:pt x="1429" y="51"/>
                    </a:cubicBezTo>
                    <a:cubicBezTo>
                      <a:pt x="1446" y="51"/>
                      <a:pt x="1446" y="34"/>
                      <a:pt x="1446" y="17"/>
                    </a:cubicBezTo>
                    <a:cubicBezTo>
                      <a:pt x="1446" y="0"/>
                      <a:pt x="1446" y="0"/>
                      <a:pt x="1429" y="0"/>
                    </a:cubicBezTo>
                    <a:cubicBezTo>
                      <a:pt x="1358" y="0"/>
                      <a:pt x="1325" y="17"/>
                      <a:pt x="1291" y="51"/>
                    </a:cubicBezTo>
                    <a:cubicBezTo>
                      <a:pt x="1275" y="67"/>
                      <a:pt x="1237" y="88"/>
                      <a:pt x="1204" y="88"/>
                    </a:cubicBezTo>
                    <a:cubicBezTo>
                      <a:pt x="1149" y="88"/>
                      <a:pt x="1116" y="67"/>
                      <a:pt x="1099" y="51"/>
                    </a:cubicBezTo>
                    <a:cubicBezTo>
                      <a:pt x="1066" y="17"/>
                      <a:pt x="1028" y="0"/>
                      <a:pt x="961" y="0"/>
                    </a:cubicBezTo>
                    <a:cubicBezTo>
                      <a:pt x="890" y="0"/>
                      <a:pt x="857" y="17"/>
                      <a:pt x="836" y="51"/>
                    </a:cubicBezTo>
                    <a:cubicBezTo>
                      <a:pt x="803" y="67"/>
                      <a:pt x="786" y="88"/>
                      <a:pt x="732" y="88"/>
                    </a:cubicBezTo>
                    <a:cubicBezTo>
                      <a:pt x="682" y="88"/>
                      <a:pt x="665" y="67"/>
                      <a:pt x="627" y="51"/>
                    </a:cubicBezTo>
                    <a:cubicBezTo>
                      <a:pt x="594" y="17"/>
                      <a:pt x="561" y="0"/>
                      <a:pt x="506" y="0"/>
                    </a:cubicBezTo>
                    <a:cubicBezTo>
                      <a:pt x="439" y="0"/>
                      <a:pt x="402" y="17"/>
                      <a:pt x="368" y="51"/>
                    </a:cubicBezTo>
                    <a:cubicBezTo>
                      <a:pt x="335" y="67"/>
                      <a:pt x="314" y="88"/>
                      <a:pt x="264" y="88"/>
                    </a:cubicBezTo>
                    <a:cubicBezTo>
                      <a:pt x="210" y="88"/>
                      <a:pt x="193" y="67"/>
                      <a:pt x="160" y="51"/>
                    </a:cubicBezTo>
                    <a:cubicBezTo>
                      <a:pt x="143" y="17"/>
                      <a:pt x="10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6601710" y="460401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6202812" y="46305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p:nvPr/>
          </p:nvSpPr>
          <p:spPr>
            <a:xfrm>
              <a:off x="294090" y="27174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7"/>
          <p:cNvSpPr txBox="1">
            <a:spLocks noGrp="1"/>
          </p:cNvSpPr>
          <p:nvPr>
            <p:ph type="title"/>
          </p:nvPr>
        </p:nvSpPr>
        <p:spPr>
          <a:xfrm>
            <a:off x="720000" y="521208"/>
            <a:ext cx="77109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subTitle" idx="1"/>
          </p:nvPr>
        </p:nvSpPr>
        <p:spPr>
          <a:xfrm>
            <a:off x="4135975" y="1507500"/>
            <a:ext cx="4294800" cy="2128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grpSp>
        <p:nvGrpSpPr>
          <p:cNvPr id="114" name="Google Shape;114;p9"/>
          <p:cNvGrpSpPr/>
          <p:nvPr/>
        </p:nvGrpSpPr>
        <p:grpSpPr>
          <a:xfrm>
            <a:off x="246028" y="1839998"/>
            <a:ext cx="7592371" cy="3114363"/>
            <a:chOff x="246028" y="1839998"/>
            <a:chExt cx="7592371" cy="3114363"/>
          </a:xfrm>
        </p:grpSpPr>
        <p:grpSp>
          <p:nvGrpSpPr>
            <p:cNvPr id="115" name="Google Shape;115;p9"/>
            <p:cNvGrpSpPr/>
            <p:nvPr/>
          </p:nvGrpSpPr>
          <p:grpSpPr>
            <a:xfrm>
              <a:off x="246028" y="1839998"/>
              <a:ext cx="7483968" cy="3114363"/>
              <a:chOff x="246028" y="1839998"/>
              <a:chExt cx="7483968" cy="3114363"/>
            </a:xfrm>
          </p:grpSpPr>
          <p:grpSp>
            <p:nvGrpSpPr>
              <p:cNvPr id="116" name="Google Shape;116;p9"/>
              <p:cNvGrpSpPr/>
              <p:nvPr/>
            </p:nvGrpSpPr>
            <p:grpSpPr>
              <a:xfrm>
                <a:off x="463875" y="1839998"/>
                <a:ext cx="7266121" cy="3114363"/>
                <a:chOff x="463875" y="1839998"/>
                <a:chExt cx="7266121" cy="3114363"/>
              </a:xfrm>
            </p:grpSpPr>
            <p:sp>
              <p:nvSpPr>
                <p:cNvPr id="117" name="Google Shape;117;p9"/>
                <p:cNvSpPr/>
                <p:nvPr/>
              </p:nvSpPr>
              <p:spPr>
                <a:xfrm>
                  <a:off x="7624935" y="4853585"/>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7071125" y="4735213"/>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463875" y="1839998"/>
                  <a:ext cx="294240" cy="1658216"/>
                  <a:chOff x="463875" y="1839998"/>
                  <a:chExt cx="294240" cy="1658216"/>
                </a:xfrm>
              </p:grpSpPr>
              <p:grpSp>
                <p:nvGrpSpPr>
                  <p:cNvPr id="120" name="Google Shape;120;p9"/>
                  <p:cNvGrpSpPr/>
                  <p:nvPr/>
                </p:nvGrpSpPr>
                <p:grpSpPr>
                  <a:xfrm>
                    <a:off x="643965" y="1839998"/>
                    <a:ext cx="114150" cy="114196"/>
                    <a:chOff x="-685100" y="4136737"/>
                    <a:chExt cx="38359" cy="38359"/>
                  </a:xfrm>
                </p:grpSpPr>
                <p:sp>
                  <p:nvSpPr>
                    <p:cNvPr id="121" name="Google Shape;121;p9"/>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9"/>
                  <p:cNvSpPr/>
                  <p:nvPr/>
                </p:nvSpPr>
                <p:spPr>
                  <a:xfrm>
                    <a:off x="463875" y="3398863"/>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 name="Google Shape;124;p9"/>
              <p:cNvSpPr/>
              <p:nvPr/>
            </p:nvSpPr>
            <p:spPr>
              <a:xfrm>
                <a:off x="246028" y="255849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9"/>
            <p:cNvSpPr/>
            <p:nvPr/>
          </p:nvSpPr>
          <p:spPr>
            <a:xfrm>
              <a:off x="7419265" y="460399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txBox="1">
            <a:spLocks noGrp="1"/>
          </p:cNvSpPr>
          <p:nvPr>
            <p:ph type="title"/>
          </p:nvPr>
        </p:nvSpPr>
        <p:spPr>
          <a:xfrm>
            <a:off x="4646950" y="1048650"/>
            <a:ext cx="35526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7" name="Google Shape;127;p9"/>
          <p:cNvSpPr txBox="1">
            <a:spLocks noGrp="1"/>
          </p:cNvSpPr>
          <p:nvPr>
            <p:ph type="subTitle" idx="1"/>
          </p:nvPr>
        </p:nvSpPr>
        <p:spPr>
          <a:xfrm>
            <a:off x="4646950" y="2163750"/>
            <a:ext cx="3552600" cy="106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80"/>
        <p:cNvGrpSpPr/>
        <p:nvPr/>
      </p:nvGrpSpPr>
      <p:grpSpPr>
        <a:xfrm>
          <a:off x="0" y="0"/>
          <a:ext cx="0" cy="0"/>
          <a:chOff x="0" y="0"/>
          <a:chExt cx="0" cy="0"/>
        </a:xfrm>
      </p:grpSpPr>
      <p:grpSp>
        <p:nvGrpSpPr>
          <p:cNvPr id="181" name="Google Shape;181;p14"/>
          <p:cNvGrpSpPr/>
          <p:nvPr/>
        </p:nvGrpSpPr>
        <p:grpSpPr>
          <a:xfrm>
            <a:off x="294090" y="222985"/>
            <a:ext cx="8656850" cy="3145983"/>
            <a:chOff x="294090" y="222985"/>
            <a:chExt cx="8656850" cy="3145983"/>
          </a:xfrm>
        </p:grpSpPr>
        <p:sp>
          <p:nvSpPr>
            <p:cNvPr id="182" name="Google Shape;182;p14"/>
            <p:cNvSpPr/>
            <p:nvPr/>
          </p:nvSpPr>
          <p:spPr>
            <a:xfrm>
              <a:off x="294090" y="238532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8596637" y="7553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8011640" y="2668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14"/>
            <p:cNvGrpSpPr/>
            <p:nvPr/>
          </p:nvGrpSpPr>
          <p:grpSpPr>
            <a:xfrm>
              <a:off x="8836790" y="222985"/>
              <a:ext cx="114150" cy="114196"/>
              <a:chOff x="-685100" y="4136737"/>
              <a:chExt cx="38359" cy="38359"/>
            </a:xfrm>
          </p:grpSpPr>
          <p:sp>
            <p:nvSpPr>
              <p:cNvPr id="186" name="Google Shape;186;p14"/>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14"/>
            <p:cNvGrpSpPr/>
            <p:nvPr/>
          </p:nvGrpSpPr>
          <p:grpSpPr>
            <a:xfrm>
              <a:off x="446578" y="3254773"/>
              <a:ext cx="114150" cy="114196"/>
              <a:chOff x="-685100" y="4136737"/>
              <a:chExt cx="38359" cy="38359"/>
            </a:xfrm>
          </p:grpSpPr>
          <p:sp>
            <p:nvSpPr>
              <p:cNvPr id="189" name="Google Shape;189;p14"/>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 name="Google Shape;191;p14"/>
          <p:cNvSpPr txBox="1">
            <a:spLocks noGrp="1"/>
          </p:cNvSpPr>
          <p:nvPr>
            <p:ph type="title"/>
          </p:nvPr>
        </p:nvSpPr>
        <p:spPr>
          <a:xfrm>
            <a:off x="3825775" y="3227788"/>
            <a:ext cx="46050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2" name="Google Shape;192;p14"/>
          <p:cNvSpPr txBox="1">
            <a:spLocks noGrp="1"/>
          </p:cNvSpPr>
          <p:nvPr>
            <p:ph type="subTitle" idx="1"/>
          </p:nvPr>
        </p:nvSpPr>
        <p:spPr>
          <a:xfrm>
            <a:off x="3825725" y="1253913"/>
            <a:ext cx="46050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13">
    <p:spTree>
      <p:nvGrpSpPr>
        <p:cNvPr id="1" name="Shape 193"/>
        <p:cNvGrpSpPr/>
        <p:nvPr/>
      </p:nvGrpSpPr>
      <p:grpSpPr>
        <a:xfrm>
          <a:off x="0" y="0"/>
          <a:ext cx="0" cy="0"/>
          <a:chOff x="0" y="0"/>
          <a:chExt cx="0" cy="0"/>
        </a:xfrm>
      </p:grpSpPr>
      <p:grpSp>
        <p:nvGrpSpPr>
          <p:cNvPr id="194" name="Google Shape;194;p15"/>
          <p:cNvGrpSpPr/>
          <p:nvPr/>
        </p:nvGrpSpPr>
        <p:grpSpPr>
          <a:xfrm>
            <a:off x="357512" y="259179"/>
            <a:ext cx="8674608" cy="4655758"/>
            <a:chOff x="357512" y="259179"/>
            <a:chExt cx="8674608" cy="4655758"/>
          </a:xfrm>
        </p:grpSpPr>
        <p:sp>
          <p:nvSpPr>
            <p:cNvPr id="195" name="Google Shape;195;p15"/>
            <p:cNvSpPr/>
            <p:nvPr/>
          </p:nvSpPr>
          <p:spPr>
            <a:xfrm>
              <a:off x="357512" y="41367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10202" y="475317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1076065" y="48884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5"/>
            <p:cNvGrpSpPr/>
            <p:nvPr/>
          </p:nvGrpSpPr>
          <p:grpSpPr>
            <a:xfrm>
              <a:off x="8751065" y="269698"/>
              <a:ext cx="114150" cy="114196"/>
              <a:chOff x="-685100" y="4136737"/>
              <a:chExt cx="38359" cy="38359"/>
            </a:xfrm>
          </p:grpSpPr>
          <p:sp>
            <p:nvSpPr>
              <p:cNvPr id="199" name="Google Shape;199;p15"/>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5"/>
            <p:cNvSpPr/>
            <p:nvPr/>
          </p:nvSpPr>
          <p:spPr>
            <a:xfrm>
              <a:off x="8430765" y="8383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8011165" y="25917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8927060" y="116494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5"/>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1pPr>
            <a:lvl2pPr lvl="1"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60" r:id="rId8"/>
    <p:sldLayoutId id="2147483661" r:id="rId9"/>
    <p:sldLayoutId id="2147483674" r:id="rId10"/>
    <p:sldLayoutId id="2147483677" r:id="rId11"/>
    <p:sldLayoutId id="2147483679" r:id="rId12"/>
    <p:sldLayoutId id="2147483680"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9.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scratch.mit.edu/projects/56529486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grpSp>
        <p:nvGrpSpPr>
          <p:cNvPr id="2450" name="Google Shape;2450;p52"/>
          <p:cNvGrpSpPr/>
          <p:nvPr/>
        </p:nvGrpSpPr>
        <p:grpSpPr>
          <a:xfrm>
            <a:off x="-84650" y="1771791"/>
            <a:ext cx="5215536" cy="3080155"/>
            <a:chOff x="-84650" y="1771791"/>
            <a:chExt cx="5215536" cy="3080155"/>
          </a:xfrm>
        </p:grpSpPr>
        <p:sp>
          <p:nvSpPr>
            <p:cNvPr id="2451" name="Google Shape;2451;p52"/>
            <p:cNvSpPr/>
            <p:nvPr/>
          </p:nvSpPr>
          <p:spPr>
            <a:xfrm>
              <a:off x="-84650" y="4745500"/>
              <a:ext cx="5215536" cy="33525"/>
            </a:xfrm>
            <a:custGeom>
              <a:avLst/>
              <a:gdLst/>
              <a:ahLst/>
              <a:cxnLst/>
              <a:rect l="l" t="t" r="r" b="b"/>
              <a:pathLst>
                <a:path w="26050" h="1" fill="none" extrusionOk="0">
                  <a:moveTo>
                    <a:pt x="26050" y="0"/>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815432" y="3193913"/>
              <a:ext cx="435621" cy="654151"/>
            </a:xfrm>
            <a:custGeom>
              <a:avLst/>
              <a:gdLst/>
              <a:ahLst/>
              <a:cxnLst/>
              <a:rect l="l" t="t" r="r" b="b"/>
              <a:pathLst>
                <a:path w="1202" h="1805" extrusionOk="0">
                  <a:moveTo>
                    <a:pt x="749" y="0"/>
                  </a:moveTo>
                  <a:lnTo>
                    <a:pt x="0" y="1805"/>
                  </a:lnTo>
                  <a:lnTo>
                    <a:pt x="1201" y="1805"/>
                  </a:lnTo>
                  <a:cubicBezTo>
                    <a:pt x="1101" y="1805"/>
                    <a:pt x="1008" y="1725"/>
                    <a:pt x="992" y="1623"/>
                  </a:cubicBezTo>
                  <a:lnTo>
                    <a:pt x="74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982504" y="2482137"/>
              <a:ext cx="341393" cy="1365925"/>
            </a:xfrm>
            <a:custGeom>
              <a:avLst/>
              <a:gdLst/>
              <a:ahLst/>
              <a:cxnLst/>
              <a:rect l="l" t="t" r="r" b="b"/>
              <a:pathLst>
                <a:path w="942" h="3769" extrusionOk="0">
                  <a:moveTo>
                    <a:pt x="166" y="1"/>
                  </a:moveTo>
                  <a:cubicBezTo>
                    <a:pt x="73" y="1"/>
                    <a:pt x="0" y="80"/>
                    <a:pt x="14" y="180"/>
                  </a:cubicBezTo>
                  <a:lnTo>
                    <a:pt x="238" y="1619"/>
                  </a:lnTo>
                  <a:lnTo>
                    <a:pt x="281" y="1905"/>
                  </a:lnTo>
                  <a:lnTo>
                    <a:pt x="288" y="1964"/>
                  </a:lnTo>
                  <a:lnTo>
                    <a:pt x="531" y="3587"/>
                  </a:lnTo>
                  <a:cubicBezTo>
                    <a:pt x="547" y="3689"/>
                    <a:pt x="640" y="3769"/>
                    <a:pt x="740" y="3769"/>
                  </a:cubicBezTo>
                  <a:lnTo>
                    <a:pt x="942" y="3769"/>
                  </a:lnTo>
                  <a:cubicBezTo>
                    <a:pt x="842" y="3769"/>
                    <a:pt x="747" y="3689"/>
                    <a:pt x="733" y="3587"/>
                  </a:cubicBezTo>
                  <a:lnTo>
                    <a:pt x="431" y="1612"/>
                  </a:lnTo>
                  <a:lnTo>
                    <a:pt x="424" y="1554"/>
                  </a:lnTo>
                  <a:lnTo>
                    <a:pt x="418" y="1467"/>
                  </a:lnTo>
                  <a:lnTo>
                    <a:pt x="223" y="180"/>
                  </a:lnTo>
                  <a:cubicBezTo>
                    <a:pt x="202" y="80"/>
                    <a:pt x="273" y="1"/>
                    <a:pt x="3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1055348" y="2482137"/>
              <a:ext cx="2081702" cy="1365925"/>
            </a:xfrm>
            <a:custGeom>
              <a:avLst/>
              <a:gdLst/>
              <a:ahLst/>
              <a:cxnLst/>
              <a:rect l="l" t="t" r="r" b="b"/>
              <a:pathLst>
                <a:path w="5744" h="3769" extrusionOk="0">
                  <a:moveTo>
                    <a:pt x="5011" y="110"/>
                  </a:moveTo>
                  <a:lnTo>
                    <a:pt x="5542" y="3660"/>
                  </a:lnTo>
                  <a:lnTo>
                    <a:pt x="770" y="3660"/>
                  </a:lnTo>
                  <a:lnTo>
                    <a:pt x="439" y="1467"/>
                  </a:lnTo>
                  <a:lnTo>
                    <a:pt x="237" y="110"/>
                  </a:lnTo>
                  <a:close/>
                  <a:moveTo>
                    <a:pt x="173" y="1"/>
                  </a:moveTo>
                  <a:cubicBezTo>
                    <a:pt x="72" y="1"/>
                    <a:pt x="1" y="80"/>
                    <a:pt x="22" y="180"/>
                  </a:cubicBezTo>
                  <a:lnTo>
                    <a:pt x="217" y="1467"/>
                  </a:lnTo>
                  <a:lnTo>
                    <a:pt x="223" y="1554"/>
                  </a:lnTo>
                  <a:lnTo>
                    <a:pt x="230" y="1612"/>
                  </a:lnTo>
                  <a:lnTo>
                    <a:pt x="532" y="3587"/>
                  </a:lnTo>
                  <a:cubicBezTo>
                    <a:pt x="546" y="3689"/>
                    <a:pt x="641" y="3769"/>
                    <a:pt x="741" y="3769"/>
                  </a:cubicBezTo>
                  <a:lnTo>
                    <a:pt x="5578" y="3769"/>
                  </a:lnTo>
                  <a:cubicBezTo>
                    <a:pt x="5678" y="3769"/>
                    <a:pt x="5744" y="3689"/>
                    <a:pt x="5730" y="3587"/>
                  </a:cubicBezTo>
                  <a:lnTo>
                    <a:pt x="5492" y="2021"/>
                  </a:lnTo>
                  <a:lnTo>
                    <a:pt x="5442" y="2021"/>
                  </a:lnTo>
                  <a:cubicBezTo>
                    <a:pt x="5392" y="2021"/>
                    <a:pt x="5349" y="1978"/>
                    <a:pt x="5333" y="1928"/>
                  </a:cubicBezTo>
                  <a:lnTo>
                    <a:pt x="5326" y="1842"/>
                  </a:lnTo>
                  <a:cubicBezTo>
                    <a:pt x="5319" y="1792"/>
                    <a:pt x="5349" y="1748"/>
                    <a:pt x="5399" y="1748"/>
                  </a:cubicBezTo>
                  <a:lnTo>
                    <a:pt x="5449" y="1748"/>
                  </a:lnTo>
                  <a:lnTo>
                    <a:pt x="5212" y="180"/>
                  </a:lnTo>
                  <a:cubicBezTo>
                    <a:pt x="5197" y="80"/>
                    <a:pt x="5104" y="1"/>
                    <a:pt x="50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871033" y="2482137"/>
              <a:ext cx="339219" cy="1365925"/>
            </a:xfrm>
            <a:custGeom>
              <a:avLst/>
              <a:gdLst/>
              <a:ahLst/>
              <a:cxnLst/>
              <a:rect l="l" t="t" r="r" b="b"/>
              <a:pathLst>
                <a:path w="936" h="3769" extrusionOk="0">
                  <a:moveTo>
                    <a:pt x="1" y="1"/>
                  </a:moveTo>
                  <a:cubicBezTo>
                    <a:pt x="94" y="1"/>
                    <a:pt x="187" y="80"/>
                    <a:pt x="202" y="180"/>
                  </a:cubicBezTo>
                  <a:lnTo>
                    <a:pt x="439" y="1748"/>
                  </a:lnTo>
                  <a:lnTo>
                    <a:pt x="482" y="1748"/>
                  </a:lnTo>
                  <a:cubicBezTo>
                    <a:pt x="525" y="1748"/>
                    <a:pt x="575" y="1792"/>
                    <a:pt x="582" y="1842"/>
                  </a:cubicBezTo>
                  <a:lnTo>
                    <a:pt x="598" y="1928"/>
                  </a:lnTo>
                  <a:cubicBezTo>
                    <a:pt x="604" y="1978"/>
                    <a:pt x="568" y="2021"/>
                    <a:pt x="518" y="2021"/>
                  </a:cubicBezTo>
                  <a:lnTo>
                    <a:pt x="482" y="2021"/>
                  </a:lnTo>
                  <a:lnTo>
                    <a:pt x="720" y="3587"/>
                  </a:lnTo>
                  <a:cubicBezTo>
                    <a:pt x="734" y="3689"/>
                    <a:pt x="668" y="3769"/>
                    <a:pt x="568" y="3769"/>
                  </a:cubicBezTo>
                  <a:lnTo>
                    <a:pt x="770" y="3769"/>
                  </a:lnTo>
                  <a:cubicBezTo>
                    <a:pt x="870" y="3769"/>
                    <a:pt x="936" y="3689"/>
                    <a:pt x="920" y="3587"/>
                  </a:cubicBezTo>
                  <a:lnTo>
                    <a:pt x="410" y="180"/>
                  </a:lnTo>
                  <a:cubicBezTo>
                    <a:pt x="396" y="80"/>
                    <a:pt x="303" y="1"/>
                    <a:pt x="2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1141240" y="2521640"/>
              <a:ext cx="1922603" cy="1286919"/>
            </a:xfrm>
            <a:custGeom>
              <a:avLst/>
              <a:gdLst/>
              <a:ahLst/>
              <a:cxnLst/>
              <a:rect l="l" t="t" r="r" b="b"/>
              <a:pathLst>
                <a:path w="5305" h="3551" extrusionOk="0">
                  <a:moveTo>
                    <a:pt x="0" y="1"/>
                  </a:moveTo>
                  <a:lnTo>
                    <a:pt x="202" y="1358"/>
                  </a:lnTo>
                  <a:lnTo>
                    <a:pt x="533" y="3551"/>
                  </a:lnTo>
                  <a:lnTo>
                    <a:pt x="5305" y="3551"/>
                  </a:lnTo>
                  <a:lnTo>
                    <a:pt x="4774" y="1"/>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983018" y="3115632"/>
              <a:ext cx="107274" cy="99300"/>
            </a:xfrm>
            <a:custGeom>
              <a:avLst/>
              <a:gdLst/>
              <a:ahLst/>
              <a:cxnLst/>
              <a:rect l="l" t="t" r="r" b="b"/>
              <a:pathLst>
                <a:path w="296" h="274" extrusionOk="0">
                  <a:moveTo>
                    <a:pt x="80" y="0"/>
                  </a:moveTo>
                  <a:cubicBezTo>
                    <a:pt x="30" y="0"/>
                    <a:pt x="0" y="44"/>
                    <a:pt x="7" y="94"/>
                  </a:cubicBezTo>
                  <a:lnTo>
                    <a:pt x="14" y="180"/>
                  </a:lnTo>
                  <a:cubicBezTo>
                    <a:pt x="30" y="230"/>
                    <a:pt x="73" y="273"/>
                    <a:pt x="123" y="273"/>
                  </a:cubicBezTo>
                  <a:lnTo>
                    <a:pt x="209" y="273"/>
                  </a:lnTo>
                  <a:cubicBezTo>
                    <a:pt x="259" y="273"/>
                    <a:pt x="295" y="230"/>
                    <a:pt x="289" y="180"/>
                  </a:cubicBezTo>
                  <a:lnTo>
                    <a:pt x="273" y="94"/>
                  </a:lnTo>
                  <a:cubicBezTo>
                    <a:pt x="266" y="44"/>
                    <a:pt x="216" y="0"/>
                    <a:pt x="1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479838" y="3899528"/>
              <a:ext cx="1248152" cy="354800"/>
            </a:xfrm>
            <a:custGeom>
              <a:avLst/>
              <a:gdLst/>
              <a:ahLst/>
              <a:cxnLst/>
              <a:rect l="l" t="t" r="r" b="b"/>
              <a:pathLst>
                <a:path w="3444" h="979" extrusionOk="0">
                  <a:moveTo>
                    <a:pt x="0" y="1"/>
                  </a:moveTo>
                  <a:lnTo>
                    <a:pt x="0" y="979"/>
                  </a:lnTo>
                  <a:lnTo>
                    <a:pt x="3443" y="979"/>
                  </a:lnTo>
                  <a:lnTo>
                    <a:pt x="344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479838" y="3933233"/>
              <a:ext cx="1248152" cy="362"/>
            </a:xfrm>
            <a:custGeom>
              <a:avLst/>
              <a:gdLst/>
              <a:ahLst/>
              <a:cxnLst/>
              <a:rect l="l" t="t" r="r" b="b"/>
              <a:pathLst>
                <a:path w="3444" h="1" extrusionOk="0">
                  <a:moveTo>
                    <a:pt x="0" y="1"/>
                  </a:moveTo>
                  <a:lnTo>
                    <a:pt x="34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479838" y="3933233"/>
              <a:ext cx="1248152" cy="362"/>
            </a:xfrm>
            <a:custGeom>
              <a:avLst/>
              <a:gdLst/>
              <a:ahLst/>
              <a:cxnLst/>
              <a:rect l="l" t="t" r="r" b="b"/>
              <a:pathLst>
                <a:path w="3444" h="1" fill="none" extrusionOk="0">
                  <a:moveTo>
                    <a:pt x="0" y="1"/>
                  </a:moveTo>
                  <a:lnTo>
                    <a:pt x="3443"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479838" y="3975273"/>
              <a:ext cx="1248152" cy="362"/>
            </a:xfrm>
            <a:custGeom>
              <a:avLst/>
              <a:gdLst/>
              <a:ahLst/>
              <a:cxnLst/>
              <a:rect l="l" t="t" r="r" b="b"/>
              <a:pathLst>
                <a:path w="3444" h="1" extrusionOk="0">
                  <a:moveTo>
                    <a:pt x="0" y="0"/>
                  </a:moveTo>
                  <a:lnTo>
                    <a:pt x="344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479838" y="3975273"/>
              <a:ext cx="1248152" cy="362"/>
            </a:xfrm>
            <a:custGeom>
              <a:avLst/>
              <a:gdLst/>
              <a:ahLst/>
              <a:cxnLst/>
              <a:rect l="l" t="t" r="r" b="b"/>
              <a:pathLst>
                <a:path w="3444" h="1" fill="none" extrusionOk="0">
                  <a:moveTo>
                    <a:pt x="0" y="0"/>
                  </a:moveTo>
                  <a:lnTo>
                    <a:pt x="344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479838" y="4014051"/>
              <a:ext cx="1248152" cy="362"/>
            </a:xfrm>
            <a:custGeom>
              <a:avLst/>
              <a:gdLst/>
              <a:ahLst/>
              <a:cxnLst/>
              <a:rect l="l" t="t" r="r" b="b"/>
              <a:pathLst>
                <a:path w="3444" h="1" extrusionOk="0">
                  <a:moveTo>
                    <a:pt x="0" y="0"/>
                  </a:moveTo>
                  <a:lnTo>
                    <a:pt x="344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479838" y="4014051"/>
              <a:ext cx="1248152" cy="362"/>
            </a:xfrm>
            <a:custGeom>
              <a:avLst/>
              <a:gdLst/>
              <a:ahLst/>
              <a:cxnLst/>
              <a:rect l="l" t="t" r="r" b="b"/>
              <a:pathLst>
                <a:path w="3444" h="1" fill="none" extrusionOk="0">
                  <a:moveTo>
                    <a:pt x="0" y="0"/>
                  </a:moveTo>
                  <a:lnTo>
                    <a:pt x="344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479838" y="4056090"/>
              <a:ext cx="1248152" cy="362"/>
            </a:xfrm>
            <a:custGeom>
              <a:avLst/>
              <a:gdLst/>
              <a:ahLst/>
              <a:cxnLst/>
              <a:rect l="l" t="t" r="r" b="b"/>
              <a:pathLst>
                <a:path w="3444" h="1" extrusionOk="0">
                  <a:moveTo>
                    <a:pt x="0" y="0"/>
                  </a:moveTo>
                  <a:lnTo>
                    <a:pt x="344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479838" y="4056090"/>
              <a:ext cx="1248152" cy="362"/>
            </a:xfrm>
            <a:custGeom>
              <a:avLst/>
              <a:gdLst/>
              <a:ahLst/>
              <a:cxnLst/>
              <a:rect l="l" t="t" r="r" b="b"/>
              <a:pathLst>
                <a:path w="3444" h="1" fill="none" extrusionOk="0">
                  <a:moveTo>
                    <a:pt x="0" y="0"/>
                  </a:moveTo>
                  <a:lnTo>
                    <a:pt x="344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479838" y="4097768"/>
              <a:ext cx="1248152" cy="362"/>
            </a:xfrm>
            <a:custGeom>
              <a:avLst/>
              <a:gdLst/>
              <a:ahLst/>
              <a:cxnLst/>
              <a:rect l="l" t="t" r="r" b="b"/>
              <a:pathLst>
                <a:path w="3444" h="1" extrusionOk="0">
                  <a:moveTo>
                    <a:pt x="0" y="1"/>
                  </a:moveTo>
                  <a:lnTo>
                    <a:pt x="34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479838" y="4097768"/>
              <a:ext cx="1248152" cy="362"/>
            </a:xfrm>
            <a:custGeom>
              <a:avLst/>
              <a:gdLst/>
              <a:ahLst/>
              <a:cxnLst/>
              <a:rect l="l" t="t" r="r" b="b"/>
              <a:pathLst>
                <a:path w="3444" h="1" fill="none" extrusionOk="0">
                  <a:moveTo>
                    <a:pt x="0" y="1"/>
                  </a:moveTo>
                  <a:lnTo>
                    <a:pt x="3443"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479838" y="4136546"/>
              <a:ext cx="1248152" cy="362"/>
            </a:xfrm>
            <a:custGeom>
              <a:avLst/>
              <a:gdLst/>
              <a:ahLst/>
              <a:cxnLst/>
              <a:rect l="l" t="t" r="r" b="b"/>
              <a:pathLst>
                <a:path w="3444" h="1" extrusionOk="0">
                  <a:moveTo>
                    <a:pt x="0" y="1"/>
                  </a:moveTo>
                  <a:lnTo>
                    <a:pt x="34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479838" y="4136546"/>
              <a:ext cx="1248152" cy="362"/>
            </a:xfrm>
            <a:custGeom>
              <a:avLst/>
              <a:gdLst/>
              <a:ahLst/>
              <a:cxnLst/>
              <a:rect l="l" t="t" r="r" b="b"/>
              <a:pathLst>
                <a:path w="3444" h="1" fill="none" extrusionOk="0">
                  <a:moveTo>
                    <a:pt x="0" y="1"/>
                  </a:moveTo>
                  <a:lnTo>
                    <a:pt x="3443"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479838" y="4178585"/>
              <a:ext cx="1248152" cy="362"/>
            </a:xfrm>
            <a:custGeom>
              <a:avLst/>
              <a:gdLst/>
              <a:ahLst/>
              <a:cxnLst/>
              <a:rect l="l" t="t" r="r" b="b"/>
              <a:pathLst>
                <a:path w="3444" h="1" extrusionOk="0">
                  <a:moveTo>
                    <a:pt x="0" y="0"/>
                  </a:moveTo>
                  <a:lnTo>
                    <a:pt x="344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479838" y="4178585"/>
              <a:ext cx="1248152" cy="362"/>
            </a:xfrm>
            <a:custGeom>
              <a:avLst/>
              <a:gdLst/>
              <a:ahLst/>
              <a:cxnLst/>
              <a:rect l="l" t="t" r="r" b="b"/>
              <a:pathLst>
                <a:path w="3444" h="1" fill="none" extrusionOk="0">
                  <a:moveTo>
                    <a:pt x="0" y="0"/>
                  </a:moveTo>
                  <a:lnTo>
                    <a:pt x="344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479838" y="4219900"/>
              <a:ext cx="1248152" cy="0"/>
            </a:xfrm>
            <a:custGeom>
              <a:avLst/>
              <a:gdLst/>
              <a:ahLst/>
              <a:cxnLst/>
              <a:rect l="l" t="t" r="r" b="b"/>
              <a:pathLst>
                <a:path w="3444" extrusionOk="0">
                  <a:moveTo>
                    <a:pt x="0" y="0"/>
                  </a:moveTo>
                  <a:lnTo>
                    <a:pt x="344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479838" y="4219900"/>
              <a:ext cx="1248152" cy="0"/>
            </a:xfrm>
            <a:custGeom>
              <a:avLst/>
              <a:gdLst/>
              <a:ahLst/>
              <a:cxnLst/>
              <a:rect l="l" t="t" r="r" b="b"/>
              <a:pathLst>
                <a:path w="3444" fill="none" extrusionOk="0">
                  <a:moveTo>
                    <a:pt x="0" y="0"/>
                  </a:moveTo>
                  <a:lnTo>
                    <a:pt x="344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1727623" y="3899528"/>
              <a:ext cx="98939" cy="354800"/>
            </a:xfrm>
            <a:custGeom>
              <a:avLst/>
              <a:gdLst/>
              <a:ahLst/>
              <a:cxnLst/>
              <a:rect l="l" t="t" r="r" b="b"/>
              <a:pathLst>
                <a:path w="273" h="979" extrusionOk="0">
                  <a:moveTo>
                    <a:pt x="0" y="1"/>
                  </a:moveTo>
                  <a:lnTo>
                    <a:pt x="0" y="979"/>
                  </a:lnTo>
                  <a:cubicBezTo>
                    <a:pt x="157" y="963"/>
                    <a:pt x="273" y="834"/>
                    <a:pt x="273" y="677"/>
                  </a:cubicBezTo>
                  <a:lnTo>
                    <a:pt x="273" y="296"/>
                  </a:lnTo>
                  <a:cubicBezTo>
                    <a:pt x="273" y="144"/>
                    <a:pt x="157" y="15"/>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3288169" y="3842267"/>
              <a:ext cx="117060" cy="8335"/>
            </a:xfrm>
            <a:custGeom>
              <a:avLst/>
              <a:gdLst/>
              <a:ahLst/>
              <a:cxnLst/>
              <a:rect l="l" t="t" r="r" b="b"/>
              <a:pathLst>
                <a:path w="323" h="23" extrusionOk="0">
                  <a:moveTo>
                    <a:pt x="0" y="0"/>
                  </a:moveTo>
                  <a:lnTo>
                    <a:pt x="0" y="16"/>
                  </a:lnTo>
                  <a:lnTo>
                    <a:pt x="266" y="16"/>
                  </a:lnTo>
                  <a:cubicBezTo>
                    <a:pt x="280" y="16"/>
                    <a:pt x="302" y="16"/>
                    <a:pt x="323" y="22"/>
                  </a:cubicBezTo>
                  <a:lnTo>
                    <a:pt x="32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3384208" y="4303617"/>
              <a:ext cx="21020" cy="2899"/>
            </a:xfrm>
            <a:custGeom>
              <a:avLst/>
              <a:gdLst/>
              <a:ahLst/>
              <a:cxnLst/>
              <a:rect l="l" t="t" r="r" b="b"/>
              <a:pathLst>
                <a:path w="58" h="8" extrusionOk="0">
                  <a:moveTo>
                    <a:pt x="58" y="0"/>
                  </a:moveTo>
                  <a:cubicBezTo>
                    <a:pt x="37" y="7"/>
                    <a:pt x="15" y="7"/>
                    <a:pt x="1" y="7"/>
                  </a:cubicBezTo>
                  <a:lnTo>
                    <a:pt x="58" y="7"/>
                  </a:lnTo>
                  <a:lnTo>
                    <a:pt x="5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2076626" y="3847704"/>
              <a:ext cx="1467049" cy="458812"/>
            </a:xfrm>
            <a:custGeom>
              <a:avLst/>
              <a:gdLst/>
              <a:ahLst/>
              <a:cxnLst/>
              <a:rect l="l" t="t" r="r" b="b"/>
              <a:pathLst>
                <a:path w="4048" h="1266" extrusionOk="0">
                  <a:moveTo>
                    <a:pt x="0" y="1"/>
                  </a:moveTo>
                  <a:cubicBezTo>
                    <a:pt x="245" y="1"/>
                    <a:pt x="438" y="194"/>
                    <a:pt x="438" y="439"/>
                  </a:cubicBezTo>
                  <a:lnTo>
                    <a:pt x="438" y="820"/>
                  </a:lnTo>
                  <a:cubicBezTo>
                    <a:pt x="438" y="1063"/>
                    <a:pt x="245" y="1265"/>
                    <a:pt x="0" y="1265"/>
                  </a:cubicBezTo>
                  <a:lnTo>
                    <a:pt x="3609" y="1265"/>
                  </a:lnTo>
                  <a:cubicBezTo>
                    <a:pt x="3623" y="1265"/>
                    <a:pt x="3645" y="1265"/>
                    <a:pt x="3666" y="1258"/>
                  </a:cubicBezTo>
                  <a:cubicBezTo>
                    <a:pt x="3882" y="1229"/>
                    <a:pt x="4047" y="1049"/>
                    <a:pt x="4047" y="820"/>
                  </a:cubicBezTo>
                  <a:lnTo>
                    <a:pt x="4047" y="439"/>
                  </a:lnTo>
                  <a:cubicBezTo>
                    <a:pt x="4047" y="216"/>
                    <a:pt x="3882" y="35"/>
                    <a:pt x="3666" y="7"/>
                  </a:cubicBezTo>
                  <a:cubicBezTo>
                    <a:pt x="3645" y="1"/>
                    <a:pt x="3623" y="1"/>
                    <a:pt x="36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1928399" y="3847704"/>
              <a:ext cx="307327" cy="458812"/>
            </a:xfrm>
            <a:custGeom>
              <a:avLst/>
              <a:gdLst/>
              <a:ahLst/>
              <a:cxnLst/>
              <a:rect l="l" t="t" r="r" b="b"/>
              <a:pathLst>
                <a:path w="848" h="1266" extrusionOk="0">
                  <a:moveTo>
                    <a:pt x="0" y="1"/>
                  </a:moveTo>
                  <a:cubicBezTo>
                    <a:pt x="243" y="1"/>
                    <a:pt x="438" y="194"/>
                    <a:pt x="438" y="439"/>
                  </a:cubicBezTo>
                  <a:lnTo>
                    <a:pt x="438" y="820"/>
                  </a:lnTo>
                  <a:cubicBezTo>
                    <a:pt x="438" y="1063"/>
                    <a:pt x="243" y="1265"/>
                    <a:pt x="0" y="1265"/>
                  </a:cubicBezTo>
                  <a:lnTo>
                    <a:pt x="409" y="1265"/>
                  </a:lnTo>
                  <a:cubicBezTo>
                    <a:pt x="654" y="1265"/>
                    <a:pt x="847" y="1063"/>
                    <a:pt x="847" y="820"/>
                  </a:cubicBezTo>
                  <a:lnTo>
                    <a:pt x="847" y="439"/>
                  </a:lnTo>
                  <a:cubicBezTo>
                    <a:pt x="847" y="194"/>
                    <a:pt x="654" y="1"/>
                    <a:pt x="4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1719287" y="3847704"/>
              <a:ext cx="368212" cy="458812"/>
            </a:xfrm>
            <a:custGeom>
              <a:avLst/>
              <a:gdLst/>
              <a:ahLst/>
              <a:cxnLst/>
              <a:rect l="l" t="t" r="r" b="b"/>
              <a:pathLst>
                <a:path w="1016" h="1266" extrusionOk="0">
                  <a:moveTo>
                    <a:pt x="1" y="1"/>
                  </a:moveTo>
                  <a:cubicBezTo>
                    <a:pt x="246" y="1"/>
                    <a:pt x="439" y="194"/>
                    <a:pt x="439" y="439"/>
                  </a:cubicBezTo>
                  <a:lnTo>
                    <a:pt x="439" y="820"/>
                  </a:lnTo>
                  <a:cubicBezTo>
                    <a:pt x="439" y="1063"/>
                    <a:pt x="246" y="1265"/>
                    <a:pt x="1" y="1265"/>
                  </a:cubicBezTo>
                  <a:lnTo>
                    <a:pt x="577" y="1265"/>
                  </a:lnTo>
                  <a:cubicBezTo>
                    <a:pt x="820" y="1265"/>
                    <a:pt x="1015" y="1063"/>
                    <a:pt x="1015" y="820"/>
                  </a:cubicBezTo>
                  <a:lnTo>
                    <a:pt x="1015" y="439"/>
                  </a:lnTo>
                  <a:cubicBezTo>
                    <a:pt x="1015" y="194"/>
                    <a:pt x="820" y="1"/>
                    <a:pt x="5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414604" y="3847704"/>
              <a:ext cx="1464150" cy="458812"/>
            </a:xfrm>
            <a:custGeom>
              <a:avLst/>
              <a:gdLst/>
              <a:ahLst/>
              <a:cxnLst/>
              <a:rect l="l" t="t" r="r" b="b"/>
              <a:pathLst>
                <a:path w="4040" h="1266" extrusionOk="0">
                  <a:moveTo>
                    <a:pt x="1" y="1"/>
                  </a:moveTo>
                  <a:lnTo>
                    <a:pt x="1" y="144"/>
                  </a:lnTo>
                  <a:lnTo>
                    <a:pt x="3623" y="144"/>
                  </a:lnTo>
                  <a:cubicBezTo>
                    <a:pt x="3780" y="158"/>
                    <a:pt x="3896" y="287"/>
                    <a:pt x="3896" y="439"/>
                  </a:cubicBezTo>
                  <a:lnTo>
                    <a:pt x="3896" y="820"/>
                  </a:lnTo>
                  <a:cubicBezTo>
                    <a:pt x="3896" y="977"/>
                    <a:pt x="3780" y="1106"/>
                    <a:pt x="3623" y="1122"/>
                  </a:cubicBezTo>
                  <a:lnTo>
                    <a:pt x="1" y="1122"/>
                  </a:lnTo>
                  <a:lnTo>
                    <a:pt x="1" y="1265"/>
                  </a:lnTo>
                  <a:lnTo>
                    <a:pt x="3601" y="1265"/>
                  </a:lnTo>
                  <a:cubicBezTo>
                    <a:pt x="3846" y="1265"/>
                    <a:pt x="4039" y="1063"/>
                    <a:pt x="4039" y="820"/>
                  </a:cubicBezTo>
                  <a:lnTo>
                    <a:pt x="4039" y="439"/>
                  </a:lnTo>
                  <a:cubicBezTo>
                    <a:pt x="4039" y="194"/>
                    <a:pt x="3846" y="1"/>
                    <a:pt x="360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479838" y="3899528"/>
              <a:ext cx="362" cy="354800"/>
            </a:xfrm>
            <a:custGeom>
              <a:avLst/>
              <a:gdLst/>
              <a:ahLst/>
              <a:cxnLst/>
              <a:rect l="l" t="t" r="r" b="b"/>
              <a:pathLst>
                <a:path w="1" h="979" extrusionOk="0">
                  <a:moveTo>
                    <a:pt x="0" y="1"/>
                  </a:moveTo>
                  <a:lnTo>
                    <a:pt x="0" y="979"/>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479838" y="3899528"/>
              <a:ext cx="362" cy="354800"/>
            </a:xfrm>
            <a:custGeom>
              <a:avLst/>
              <a:gdLst/>
              <a:ahLst/>
              <a:cxnLst/>
              <a:rect l="l" t="t" r="r" b="b"/>
              <a:pathLst>
                <a:path w="1" h="979" fill="none" extrusionOk="0">
                  <a:moveTo>
                    <a:pt x="0" y="1"/>
                  </a:moveTo>
                  <a:lnTo>
                    <a:pt x="0" y="97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687863" y="4357979"/>
              <a:ext cx="1250689" cy="357337"/>
            </a:xfrm>
            <a:custGeom>
              <a:avLst/>
              <a:gdLst/>
              <a:ahLst/>
              <a:cxnLst/>
              <a:rect l="l" t="t" r="r" b="b"/>
              <a:pathLst>
                <a:path w="3451" h="986" extrusionOk="0">
                  <a:moveTo>
                    <a:pt x="1" y="0"/>
                  </a:moveTo>
                  <a:lnTo>
                    <a:pt x="1" y="985"/>
                  </a:lnTo>
                  <a:lnTo>
                    <a:pt x="3423" y="985"/>
                  </a:lnTo>
                  <a:cubicBezTo>
                    <a:pt x="3430" y="985"/>
                    <a:pt x="3437" y="985"/>
                    <a:pt x="3451" y="978"/>
                  </a:cubicBezTo>
                  <a:lnTo>
                    <a:pt x="3451" y="7"/>
                  </a:lnTo>
                  <a:cubicBezTo>
                    <a:pt x="3437" y="0"/>
                    <a:pt x="3430" y="0"/>
                    <a:pt x="342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687863" y="4394945"/>
              <a:ext cx="1250689" cy="362"/>
            </a:xfrm>
            <a:custGeom>
              <a:avLst/>
              <a:gdLst/>
              <a:ahLst/>
              <a:cxnLst/>
              <a:rect l="l" t="t" r="r" b="b"/>
              <a:pathLst>
                <a:path w="3451" h="1" extrusionOk="0">
                  <a:moveTo>
                    <a:pt x="1" y="0"/>
                  </a:moveTo>
                  <a:lnTo>
                    <a:pt x="345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687863" y="4394945"/>
              <a:ext cx="1250689" cy="362"/>
            </a:xfrm>
            <a:custGeom>
              <a:avLst/>
              <a:gdLst/>
              <a:ahLst/>
              <a:cxnLst/>
              <a:rect l="l" t="t" r="r" b="b"/>
              <a:pathLst>
                <a:path w="3451" h="1" fill="none" extrusionOk="0">
                  <a:moveTo>
                    <a:pt x="1" y="0"/>
                  </a:moveTo>
                  <a:lnTo>
                    <a:pt x="345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687863" y="4433361"/>
              <a:ext cx="1250689" cy="362"/>
            </a:xfrm>
            <a:custGeom>
              <a:avLst/>
              <a:gdLst/>
              <a:ahLst/>
              <a:cxnLst/>
              <a:rect l="l" t="t" r="r" b="b"/>
              <a:pathLst>
                <a:path w="3451" h="1" extrusionOk="0">
                  <a:moveTo>
                    <a:pt x="1" y="1"/>
                  </a:moveTo>
                  <a:lnTo>
                    <a:pt x="345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687863" y="4433361"/>
              <a:ext cx="1250689" cy="362"/>
            </a:xfrm>
            <a:custGeom>
              <a:avLst/>
              <a:gdLst/>
              <a:ahLst/>
              <a:cxnLst/>
              <a:rect l="l" t="t" r="r" b="b"/>
              <a:pathLst>
                <a:path w="3451" h="1" fill="none" extrusionOk="0">
                  <a:moveTo>
                    <a:pt x="1" y="1"/>
                  </a:moveTo>
                  <a:lnTo>
                    <a:pt x="345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687863" y="4475401"/>
              <a:ext cx="1250689" cy="362"/>
            </a:xfrm>
            <a:custGeom>
              <a:avLst/>
              <a:gdLst/>
              <a:ahLst/>
              <a:cxnLst/>
              <a:rect l="l" t="t" r="r" b="b"/>
              <a:pathLst>
                <a:path w="3451" h="1" extrusionOk="0">
                  <a:moveTo>
                    <a:pt x="1" y="1"/>
                  </a:moveTo>
                  <a:lnTo>
                    <a:pt x="345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687863" y="4475401"/>
              <a:ext cx="1250689" cy="362"/>
            </a:xfrm>
            <a:custGeom>
              <a:avLst/>
              <a:gdLst/>
              <a:ahLst/>
              <a:cxnLst/>
              <a:rect l="l" t="t" r="r" b="b"/>
              <a:pathLst>
                <a:path w="3451" h="1" fill="none" extrusionOk="0">
                  <a:moveTo>
                    <a:pt x="1" y="1"/>
                  </a:moveTo>
                  <a:lnTo>
                    <a:pt x="345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687863" y="4516715"/>
              <a:ext cx="1250689" cy="362"/>
            </a:xfrm>
            <a:custGeom>
              <a:avLst/>
              <a:gdLst/>
              <a:ahLst/>
              <a:cxnLst/>
              <a:rect l="l" t="t" r="r" b="b"/>
              <a:pathLst>
                <a:path w="3451" h="1" extrusionOk="0">
                  <a:moveTo>
                    <a:pt x="1" y="0"/>
                  </a:moveTo>
                  <a:lnTo>
                    <a:pt x="345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687863" y="4516715"/>
              <a:ext cx="1250689" cy="362"/>
            </a:xfrm>
            <a:custGeom>
              <a:avLst/>
              <a:gdLst/>
              <a:ahLst/>
              <a:cxnLst/>
              <a:rect l="l" t="t" r="r" b="b"/>
              <a:pathLst>
                <a:path w="3451" h="1" fill="none" extrusionOk="0">
                  <a:moveTo>
                    <a:pt x="1" y="0"/>
                  </a:moveTo>
                  <a:lnTo>
                    <a:pt x="345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687863" y="4556218"/>
              <a:ext cx="1250689" cy="362"/>
            </a:xfrm>
            <a:custGeom>
              <a:avLst/>
              <a:gdLst/>
              <a:ahLst/>
              <a:cxnLst/>
              <a:rect l="l" t="t" r="r" b="b"/>
              <a:pathLst>
                <a:path w="3451" h="1" extrusionOk="0">
                  <a:moveTo>
                    <a:pt x="1" y="0"/>
                  </a:moveTo>
                  <a:lnTo>
                    <a:pt x="345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687863" y="4556218"/>
              <a:ext cx="1250689" cy="362"/>
            </a:xfrm>
            <a:custGeom>
              <a:avLst/>
              <a:gdLst/>
              <a:ahLst/>
              <a:cxnLst/>
              <a:rect l="l" t="t" r="r" b="b"/>
              <a:pathLst>
                <a:path w="3451" h="1" fill="none" extrusionOk="0">
                  <a:moveTo>
                    <a:pt x="1" y="0"/>
                  </a:moveTo>
                  <a:lnTo>
                    <a:pt x="345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687863" y="4597896"/>
              <a:ext cx="1250689" cy="362"/>
            </a:xfrm>
            <a:custGeom>
              <a:avLst/>
              <a:gdLst/>
              <a:ahLst/>
              <a:cxnLst/>
              <a:rect l="l" t="t" r="r" b="b"/>
              <a:pathLst>
                <a:path w="3451" h="1" extrusionOk="0">
                  <a:moveTo>
                    <a:pt x="1" y="1"/>
                  </a:moveTo>
                  <a:lnTo>
                    <a:pt x="345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687863" y="4597896"/>
              <a:ext cx="1250689" cy="362"/>
            </a:xfrm>
            <a:custGeom>
              <a:avLst/>
              <a:gdLst/>
              <a:ahLst/>
              <a:cxnLst/>
              <a:rect l="l" t="t" r="r" b="b"/>
              <a:pathLst>
                <a:path w="3451" h="1" fill="none" extrusionOk="0">
                  <a:moveTo>
                    <a:pt x="1" y="1"/>
                  </a:moveTo>
                  <a:lnTo>
                    <a:pt x="345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687863" y="4639211"/>
              <a:ext cx="1250689" cy="362"/>
            </a:xfrm>
            <a:custGeom>
              <a:avLst/>
              <a:gdLst/>
              <a:ahLst/>
              <a:cxnLst/>
              <a:rect l="l" t="t" r="r" b="b"/>
              <a:pathLst>
                <a:path w="3451" h="1" extrusionOk="0">
                  <a:moveTo>
                    <a:pt x="1" y="1"/>
                  </a:moveTo>
                  <a:lnTo>
                    <a:pt x="345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2"/>
            <p:cNvSpPr/>
            <p:nvPr/>
          </p:nvSpPr>
          <p:spPr>
            <a:xfrm>
              <a:off x="687863" y="4639211"/>
              <a:ext cx="1250689" cy="362"/>
            </a:xfrm>
            <a:custGeom>
              <a:avLst/>
              <a:gdLst/>
              <a:ahLst/>
              <a:cxnLst/>
              <a:rect l="l" t="t" r="r" b="b"/>
              <a:pathLst>
                <a:path w="3451" h="1" fill="none" extrusionOk="0">
                  <a:moveTo>
                    <a:pt x="1" y="1"/>
                  </a:moveTo>
                  <a:lnTo>
                    <a:pt x="345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2"/>
            <p:cNvSpPr/>
            <p:nvPr/>
          </p:nvSpPr>
          <p:spPr>
            <a:xfrm>
              <a:off x="687863" y="4681250"/>
              <a:ext cx="1250689" cy="362"/>
            </a:xfrm>
            <a:custGeom>
              <a:avLst/>
              <a:gdLst/>
              <a:ahLst/>
              <a:cxnLst/>
              <a:rect l="l" t="t" r="r" b="b"/>
              <a:pathLst>
                <a:path w="3451" h="1" extrusionOk="0">
                  <a:moveTo>
                    <a:pt x="1" y="0"/>
                  </a:moveTo>
                  <a:lnTo>
                    <a:pt x="345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2"/>
            <p:cNvSpPr/>
            <p:nvPr/>
          </p:nvSpPr>
          <p:spPr>
            <a:xfrm>
              <a:off x="687863" y="4681250"/>
              <a:ext cx="1250689" cy="362"/>
            </a:xfrm>
            <a:custGeom>
              <a:avLst/>
              <a:gdLst/>
              <a:ahLst/>
              <a:cxnLst/>
              <a:rect l="l" t="t" r="r" b="b"/>
              <a:pathLst>
                <a:path w="3451" h="1" fill="none" extrusionOk="0">
                  <a:moveTo>
                    <a:pt x="1" y="0"/>
                  </a:moveTo>
                  <a:lnTo>
                    <a:pt x="345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2"/>
            <p:cNvSpPr/>
            <p:nvPr/>
          </p:nvSpPr>
          <p:spPr>
            <a:xfrm>
              <a:off x="1938184" y="4360516"/>
              <a:ext cx="100026" cy="352263"/>
            </a:xfrm>
            <a:custGeom>
              <a:avLst/>
              <a:gdLst/>
              <a:ahLst/>
              <a:cxnLst/>
              <a:rect l="l" t="t" r="r" b="b"/>
              <a:pathLst>
                <a:path w="276" h="972" extrusionOk="0">
                  <a:moveTo>
                    <a:pt x="1" y="0"/>
                  </a:moveTo>
                  <a:lnTo>
                    <a:pt x="1" y="971"/>
                  </a:lnTo>
                  <a:cubicBezTo>
                    <a:pt x="153" y="964"/>
                    <a:pt x="275" y="835"/>
                    <a:pt x="275" y="676"/>
                  </a:cubicBezTo>
                  <a:lnTo>
                    <a:pt x="275" y="295"/>
                  </a:lnTo>
                  <a:cubicBezTo>
                    <a:pt x="275" y="138"/>
                    <a:pt x="153"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2"/>
            <p:cNvSpPr/>
            <p:nvPr/>
          </p:nvSpPr>
          <p:spPr>
            <a:xfrm>
              <a:off x="3316075" y="4303617"/>
              <a:ext cx="115610" cy="5074"/>
            </a:xfrm>
            <a:custGeom>
              <a:avLst/>
              <a:gdLst/>
              <a:ahLst/>
              <a:cxnLst/>
              <a:rect l="l" t="t" r="r" b="b"/>
              <a:pathLst>
                <a:path w="319" h="14" extrusionOk="0">
                  <a:moveTo>
                    <a:pt x="1" y="0"/>
                  </a:moveTo>
                  <a:lnTo>
                    <a:pt x="1" y="14"/>
                  </a:lnTo>
                  <a:lnTo>
                    <a:pt x="318" y="14"/>
                  </a:lnTo>
                  <a:lnTo>
                    <a:pt x="31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2"/>
            <p:cNvSpPr/>
            <p:nvPr/>
          </p:nvSpPr>
          <p:spPr>
            <a:xfrm>
              <a:off x="2284650" y="4308329"/>
              <a:ext cx="1467049" cy="456275"/>
            </a:xfrm>
            <a:custGeom>
              <a:avLst/>
              <a:gdLst/>
              <a:ahLst/>
              <a:cxnLst/>
              <a:rect l="l" t="t" r="r" b="b"/>
              <a:pathLst>
                <a:path w="4048" h="1259" extrusionOk="0">
                  <a:moveTo>
                    <a:pt x="0" y="1"/>
                  </a:moveTo>
                  <a:cubicBezTo>
                    <a:pt x="245" y="1"/>
                    <a:pt x="440" y="196"/>
                    <a:pt x="440" y="439"/>
                  </a:cubicBezTo>
                  <a:lnTo>
                    <a:pt x="440" y="820"/>
                  </a:lnTo>
                  <a:cubicBezTo>
                    <a:pt x="440" y="1065"/>
                    <a:pt x="245" y="1259"/>
                    <a:pt x="0" y="1259"/>
                  </a:cubicBezTo>
                  <a:lnTo>
                    <a:pt x="3609" y="1259"/>
                  </a:lnTo>
                  <a:cubicBezTo>
                    <a:pt x="3854" y="1259"/>
                    <a:pt x="4048" y="1065"/>
                    <a:pt x="4048" y="820"/>
                  </a:cubicBezTo>
                  <a:lnTo>
                    <a:pt x="4048" y="439"/>
                  </a:lnTo>
                  <a:cubicBezTo>
                    <a:pt x="4048" y="196"/>
                    <a:pt x="3854" y="1"/>
                    <a:pt x="36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2"/>
            <p:cNvSpPr/>
            <p:nvPr/>
          </p:nvSpPr>
          <p:spPr>
            <a:xfrm>
              <a:off x="2136424" y="4308329"/>
              <a:ext cx="308051" cy="456275"/>
            </a:xfrm>
            <a:custGeom>
              <a:avLst/>
              <a:gdLst/>
              <a:ahLst/>
              <a:cxnLst/>
              <a:rect l="l" t="t" r="r" b="b"/>
              <a:pathLst>
                <a:path w="850" h="1259" extrusionOk="0">
                  <a:moveTo>
                    <a:pt x="1" y="1"/>
                  </a:moveTo>
                  <a:cubicBezTo>
                    <a:pt x="246" y="1"/>
                    <a:pt x="439" y="196"/>
                    <a:pt x="439" y="439"/>
                  </a:cubicBezTo>
                  <a:lnTo>
                    <a:pt x="439" y="820"/>
                  </a:lnTo>
                  <a:cubicBezTo>
                    <a:pt x="439" y="1065"/>
                    <a:pt x="246" y="1259"/>
                    <a:pt x="1" y="1259"/>
                  </a:cubicBezTo>
                  <a:lnTo>
                    <a:pt x="409" y="1259"/>
                  </a:lnTo>
                  <a:cubicBezTo>
                    <a:pt x="654" y="1259"/>
                    <a:pt x="849" y="1065"/>
                    <a:pt x="849" y="820"/>
                  </a:cubicBezTo>
                  <a:lnTo>
                    <a:pt x="849" y="439"/>
                  </a:lnTo>
                  <a:cubicBezTo>
                    <a:pt x="849" y="196"/>
                    <a:pt x="654" y="1"/>
                    <a:pt x="4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2"/>
            <p:cNvSpPr/>
            <p:nvPr/>
          </p:nvSpPr>
          <p:spPr>
            <a:xfrm>
              <a:off x="1928399" y="4308329"/>
              <a:ext cx="367125" cy="456275"/>
            </a:xfrm>
            <a:custGeom>
              <a:avLst/>
              <a:gdLst/>
              <a:ahLst/>
              <a:cxnLst/>
              <a:rect l="l" t="t" r="r" b="b"/>
              <a:pathLst>
                <a:path w="1013" h="1259" extrusionOk="0">
                  <a:moveTo>
                    <a:pt x="0" y="1"/>
                  </a:moveTo>
                  <a:cubicBezTo>
                    <a:pt x="243" y="1"/>
                    <a:pt x="438" y="196"/>
                    <a:pt x="438" y="439"/>
                  </a:cubicBezTo>
                  <a:lnTo>
                    <a:pt x="438" y="820"/>
                  </a:lnTo>
                  <a:cubicBezTo>
                    <a:pt x="438" y="1065"/>
                    <a:pt x="243" y="1259"/>
                    <a:pt x="0" y="1259"/>
                  </a:cubicBezTo>
                  <a:lnTo>
                    <a:pt x="575" y="1259"/>
                  </a:lnTo>
                  <a:cubicBezTo>
                    <a:pt x="820" y="1259"/>
                    <a:pt x="1013" y="1065"/>
                    <a:pt x="1013" y="820"/>
                  </a:cubicBezTo>
                  <a:lnTo>
                    <a:pt x="1013" y="439"/>
                  </a:lnTo>
                  <a:cubicBezTo>
                    <a:pt x="1013" y="196"/>
                    <a:pt x="820" y="1"/>
                    <a:pt x="57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2"/>
            <p:cNvSpPr/>
            <p:nvPr/>
          </p:nvSpPr>
          <p:spPr>
            <a:xfrm>
              <a:off x="622991" y="4308329"/>
              <a:ext cx="1464512" cy="456275"/>
            </a:xfrm>
            <a:custGeom>
              <a:avLst/>
              <a:gdLst/>
              <a:ahLst/>
              <a:cxnLst/>
              <a:rect l="l" t="t" r="r" b="b"/>
              <a:pathLst>
                <a:path w="4041" h="1259" extrusionOk="0">
                  <a:moveTo>
                    <a:pt x="0" y="1"/>
                  </a:moveTo>
                  <a:lnTo>
                    <a:pt x="0" y="137"/>
                  </a:lnTo>
                  <a:lnTo>
                    <a:pt x="3602" y="137"/>
                  </a:lnTo>
                  <a:cubicBezTo>
                    <a:pt x="3609" y="137"/>
                    <a:pt x="3616" y="137"/>
                    <a:pt x="3630" y="144"/>
                  </a:cubicBezTo>
                  <a:cubicBezTo>
                    <a:pt x="3782" y="153"/>
                    <a:pt x="3904" y="282"/>
                    <a:pt x="3904" y="439"/>
                  </a:cubicBezTo>
                  <a:lnTo>
                    <a:pt x="3904" y="820"/>
                  </a:lnTo>
                  <a:cubicBezTo>
                    <a:pt x="3904" y="979"/>
                    <a:pt x="3782" y="1108"/>
                    <a:pt x="3630" y="1115"/>
                  </a:cubicBezTo>
                  <a:cubicBezTo>
                    <a:pt x="3616" y="1122"/>
                    <a:pt x="3609" y="1122"/>
                    <a:pt x="3602" y="1122"/>
                  </a:cubicBezTo>
                  <a:lnTo>
                    <a:pt x="0" y="1122"/>
                  </a:lnTo>
                  <a:lnTo>
                    <a:pt x="0" y="1259"/>
                  </a:lnTo>
                  <a:lnTo>
                    <a:pt x="3602" y="1259"/>
                  </a:lnTo>
                  <a:cubicBezTo>
                    <a:pt x="3845" y="1259"/>
                    <a:pt x="4040" y="1065"/>
                    <a:pt x="4040" y="820"/>
                  </a:cubicBezTo>
                  <a:lnTo>
                    <a:pt x="4040" y="439"/>
                  </a:lnTo>
                  <a:cubicBezTo>
                    <a:pt x="4040" y="196"/>
                    <a:pt x="3845" y="1"/>
                    <a:pt x="36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2"/>
            <p:cNvSpPr/>
            <p:nvPr/>
          </p:nvSpPr>
          <p:spPr>
            <a:xfrm>
              <a:off x="687863" y="4357979"/>
              <a:ext cx="362" cy="357337"/>
            </a:xfrm>
            <a:custGeom>
              <a:avLst/>
              <a:gdLst/>
              <a:ahLst/>
              <a:cxnLst/>
              <a:rect l="l" t="t" r="r" b="b"/>
              <a:pathLst>
                <a:path w="1" h="986" extrusionOk="0">
                  <a:moveTo>
                    <a:pt x="1" y="0"/>
                  </a:moveTo>
                  <a:lnTo>
                    <a:pt x="1" y="985"/>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2"/>
            <p:cNvSpPr/>
            <p:nvPr/>
          </p:nvSpPr>
          <p:spPr>
            <a:xfrm>
              <a:off x="687863" y="4357979"/>
              <a:ext cx="362" cy="357337"/>
            </a:xfrm>
            <a:custGeom>
              <a:avLst/>
              <a:gdLst/>
              <a:ahLst/>
              <a:cxnLst/>
              <a:rect l="l" t="t" r="r" b="b"/>
              <a:pathLst>
                <a:path w="1" h="986" fill="none" extrusionOk="0">
                  <a:moveTo>
                    <a:pt x="1" y="0"/>
                  </a:moveTo>
                  <a:lnTo>
                    <a:pt x="1" y="985"/>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2"/>
            <p:cNvSpPr/>
            <p:nvPr/>
          </p:nvSpPr>
          <p:spPr>
            <a:xfrm>
              <a:off x="3204452" y="3482755"/>
              <a:ext cx="135905" cy="133367"/>
            </a:xfrm>
            <a:custGeom>
              <a:avLst/>
              <a:gdLst/>
              <a:ahLst/>
              <a:cxnLst/>
              <a:rect l="l" t="t" r="r" b="b"/>
              <a:pathLst>
                <a:path w="375" h="368" extrusionOk="0">
                  <a:moveTo>
                    <a:pt x="180" y="0"/>
                  </a:moveTo>
                  <a:cubicBezTo>
                    <a:pt x="159" y="7"/>
                    <a:pt x="136" y="7"/>
                    <a:pt x="136" y="7"/>
                  </a:cubicBezTo>
                  <a:cubicBezTo>
                    <a:pt x="116" y="16"/>
                    <a:pt x="116" y="16"/>
                    <a:pt x="109" y="23"/>
                  </a:cubicBezTo>
                  <a:cubicBezTo>
                    <a:pt x="102" y="23"/>
                    <a:pt x="93" y="29"/>
                    <a:pt x="86" y="29"/>
                  </a:cubicBezTo>
                  <a:cubicBezTo>
                    <a:pt x="66" y="43"/>
                    <a:pt x="59" y="50"/>
                    <a:pt x="50" y="59"/>
                  </a:cubicBezTo>
                  <a:lnTo>
                    <a:pt x="43" y="66"/>
                  </a:lnTo>
                  <a:cubicBezTo>
                    <a:pt x="43" y="66"/>
                    <a:pt x="36" y="66"/>
                    <a:pt x="36" y="73"/>
                  </a:cubicBezTo>
                  <a:lnTo>
                    <a:pt x="29" y="79"/>
                  </a:lnTo>
                  <a:cubicBezTo>
                    <a:pt x="29" y="86"/>
                    <a:pt x="23" y="86"/>
                    <a:pt x="23" y="93"/>
                  </a:cubicBezTo>
                  <a:lnTo>
                    <a:pt x="23" y="102"/>
                  </a:lnTo>
                  <a:lnTo>
                    <a:pt x="16" y="102"/>
                  </a:lnTo>
                  <a:lnTo>
                    <a:pt x="16" y="109"/>
                  </a:lnTo>
                  <a:lnTo>
                    <a:pt x="16" y="116"/>
                  </a:lnTo>
                  <a:lnTo>
                    <a:pt x="7" y="123"/>
                  </a:lnTo>
                  <a:lnTo>
                    <a:pt x="7" y="129"/>
                  </a:lnTo>
                  <a:cubicBezTo>
                    <a:pt x="7" y="136"/>
                    <a:pt x="0" y="152"/>
                    <a:pt x="0" y="166"/>
                  </a:cubicBezTo>
                  <a:cubicBezTo>
                    <a:pt x="0" y="173"/>
                    <a:pt x="0" y="180"/>
                    <a:pt x="7" y="180"/>
                  </a:cubicBezTo>
                  <a:lnTo>
                    <a:pt x="7" y="202"/>
                  </a:lnTo>
                  <a:cubicBezTo>
                    <a:pt x="23" y="252"/>
                    <a:pt x="43" y="309"/>
                    <a:pt x="59" y="368"/>
                  </a:cubicBezTo>
                  <a:lnTo>
                    <a:pt x="73" y="266"/>
                  </a:lnTo>
                  <a:lnTo>
                    <a:pt x="231" y="195"/>
                  </a:lnTo>
                  <a:lnTo>
                    <a:pt x="374" y="231"/>
                  </a:lnTo>
                  <a:lnTo>
                    <a:pt x="374" y="231"/>
                  </a:lnTo>
                  <a:lnTo>
                    <a:pt x="338" y="109"/>
                  </a:lnTo>
                  <a:cubicBezTo>
                    <a:pt x="331" y="86"/>
                    <a:pt x="324" y="79"/>
                    <a:pt x="318" y="66"/>
                  </a:cubicBezTo>
                  <a:cubicBezTo>
                    <a:pt x="309" y="50"/>
                    <a:pt x="295" y="43"/>
                    <a:pt x="295" y="36"/>
                  </a:cubicBezTo>
                  <a:cubicBezTo>
                    <a:pt x="274" y="23"/>
                    <a:pt x="245" y="7"/>
                    <a:pt x="223" y="7"/>
                  </a:cubicBezTo>
                  <a:cubicBezTo>
                    <a:pt x="216" y="7"/>
                    <a:pt x="195" y="0"/>
                    <a:pt x="1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2"/>
            <p:cNvSpPr/>
            <p:nvPr/>
          </p:nvSpPr>
          <p:spPr>
            <a:xfrm>
              <a:off x="3246129" y="3610324"/>
              <a:ext cx="357340" cy="1060413"/>
            </a:xfrm>
            <a:custGeom>
              <a:avLst/>
              <a:gdLst/>
              <a:ahLst/>
              <a:cxnLst/>
              <a:rect l="l" t="t" r="r" b="b"/>
              <a:pathLst>
                <a:path w="986" h="2926" extrusionOk="0">
                  <a:moveTo>
                    <a:pt x="166" y="0"/>
                  </a:moveTo>
                  <a:lnTo>
                    <a:pt x="1" y="79"/>
                  </a:lnTo>
                  <a:lnTo>
                    <a:pt x="15" y="129"/>
                  </a:lnTo>
                  <a:lnTo>
                    <a:pt x="827" y="2926"/>
                  </a:lnTo>
                  <a:lnTo>
                    <a:pt x="986" y="2855"/>
                  </a:lnTo>
                  <a:lnTo>
                    <a:pt x="194" y="109"/>
                  </a:lnTo>
                  <a:lnTo>
                    <a:pt x="166"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2"/>
            <p:cNvSpPr/>
            <p:nvPr/>
          </p:nvSpPr>
          <p:spPr>
            <a:xfrm>
              <a:off x="3241055" y="3638955"/>
              <a:ext cx="305152" cy="1071285"/>
            </a:xfrm>
            <a:custGeom>
              <a:avLst/>
              <a:gdLst/>
              <a:ahLst/>
              <a:cxnLst/>
              <a:rect l="l" t="t" r="r" b="b"/>
              <a:pathLst>
                <a:path w="842" h="2956" extrusionOk="0">
                  <a:moveTo>
                    <a:pt x="15" y="0"/>
                  </a:moveTo>
                  <a:lnTo>
                    <a:pt x="8" y="44"/>
                  </a:lnTo>
                  <a:lnTo>
                    <a:pt x="1" y="109"/>
                  </a:lnTo>
                  <a:lnTo>
                    <a:pt x="827" y="2955"/>
                  </a:lnTo>
                  <a:lnTo>
                    <a:pt x="841" y="2847"/>
                  </a:lnTo>
                  <a:lnTo>
                    <a:pt x="29" y="50"/>
                  </a:lnTo>
                  <a:lnTo>
                    <a:pt x="1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2"/>
            <p:cNvSpPr/>
            <p:nvPr/>
          </p:nvSpPr>
          <p:spPr>
            <a:xfrm>
              <a:off x="3225472" y="3578794"/>
              <a:ext cx="21020" cy="100025"/>
            </a:xfrm>
            <a:custGeom>
              <a:avLst/>
              <a:gdLst/>
              <a:ahLst/>
              <a:cxnLst/>
              <a:rect l="l" t="t" r="r" b="b"/>
              <a:pathLst>
                <a:path w="58" h="276" extrusionOk="0">
                  <a:moveTo>
                    <a:pt x="15" y="1"/>
                  </a:moveTo>
                  <a:lnTo>
                    <a:pt x="1" y="103"/>
                  </a:lnTo>
                  <a:lnTo>
                    <a:pt x="1" y="116"/>
                  </a:lnTo>
                  <a:lnTo>
                    <a:pt x="44" y="275"/>
                  </a:lnTo>
                  <a:lnTo>
                    <a:pt x="51" y="210"/>
                  </a:lnTo>
                  <a:lnTo>
                    <a:pt x="58" y="166"/>
                  </a:lnTo>
                  <a:lnTo>
                    <a:pt x="1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2"/>
            <p:cNvSpPr/>
            <p:nvPr/>
          </p:nvSpPr>
          <p:spPr>
            <a:xfrm>
              <a:off x="3230545" y="3553425"/>
              <a:ext cx="76107" cy="85891"/>
            </a:xfrm>
            <a:custGeom>
              <a:avLst/>
              <a:gdLst/>
              <a:ahLst/>
              <a:cxnLst/>
              <a:rect l="l" t="t" r="r" b="b"/>
              <a:pathLst>
                <a:path w="210" h="237" extrusionOk="0">
                  <a:moveTo>
                    <a:pt x="159" y="0"/>
                  </a:moveTo>
                  <a:lnTo>
                    <a:pt x="1" y="71"/>
                  </a:lnTo>
                  <a:lnTo>
                    <a:pt x="44" y="236"/>
                  </a:lnTo>
                  <a:lnTo>
                    <a:pt x="209" y="157"/>
                  </a:lnTo>
                  <a:lnTo>
                    <a:pt x="15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2"/>
            <p:cNvSpPr/>
            <p:nvPr/>
          </p:nvSpPr>
          <p:spPr>
            <a:xfrm>
              <a:off x="3306290" y="3610324"/>
              <a:ext cx="349004" cy="1044829"/>
            </a:xfrm>
            <a:custGeom>
              <a:avLst/>
              <a:gdLst/>
              <a:ahLst/>
              <a:cxnLst/>
              <a:rect l="l" t="t" r="r" b="b"/>
              <a:pathLst>
                <a:path w="963" h="2883" extrusionOk="0">
                  <a:moveTo>
                    <a:pt x="0" y="0"/>
                  </a:moveTo>
                  <a:lnTo>
                    <a:pt x="28" y="109"/>
                  </a:lnTo>
                  <a:lnTo>
                    <a:pt x="820" y="2855"/>
                  </a:lnTo>
                  <a:lnTo>
                    <a:pt x="963" y="2883"/>
                  </a:lnTo>
                  <a:lnTo>
                    <a:pt x="144" y="36"/>
                  </a:lnTo>
                  <a:lnTo>
                    <a:pt x="114" y="29"/>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2"/>
            <p:cNvSpPr/>
            <p:nvPr/>
          </p:nvSpPr>
          <p:spPr>
            <a:xfrm>
              <a:off x="3288169" y="3553425"/>
              <a:ext cx="70308" cy="70308"/>
            </a:xfrm>
            <a:custGeom>
              <a:avLst/>
              <a:gdLst/>
              <a:ahLst/>
              <a:cxnLst/>
              <a:rect l="l" t="t" r="r" b="b"/>
              <a:pathLst>
                <a:path w="194" h="194" extrusionOk="0">
                  <a:moveTo>
                    <a:pt x="0" y="0"/>
                  </a:moveTo>
                  <a:lnTo>
                    <a:pt x="50" y="157"/>
                  </a:lnTo>
                  <a:lnTo>
                    <a:pt x="164" y="186"/>
                  </a:lnTo>
                  <a:lnTo>
                    <a:pt x="194" y="193"/>
                  </a:lnTo>
                  <a:lnTo>
                    <a:pt x="194" y="193"/>
                  </a:lnTo>
                  <a:lnTo>
                    <a:pt x="143" y="36"/>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3595132" y="4770041"/>
              <a:ext cx="62698" cy="81905"/>
            </a:xfrm>
            <a:custGeom>
              <a:avLst/>
              <a:gdLst/>
              <a:ahLst/>
              <a:cxnLst/>
              <a:rect l="l" t="t" r="r" b="b"/>
              <a:pathLst>
                <a:path w="173" h="226" extrusionOk="0">
                  <a:moveTo>
                    <a:pt x="126" y="0"/>
                  </a:moveTo>
                  <a:cubicBezTo>
                    <a:pt x="91" y="0"/>
                    <a:pt x="41" y="12"/>
                    <a:pt x="0" y="64"/>
                  </a:cubicBezTo>
                  <a:cubicBezTo>
                    <a:pt x="50" y="129"/>
                    <a:pt x="93" y="186"/>
                    <a:pt x="102" y="200"/>
                  </a:cubicBezTo>
                  <a:cubicBezTo>
                    <a:pt x="116" y="218"/>
                    <a:pt x="131" y="226"/>
                    <a:pt x="143" y="226"/>
                  </a:cubicBezTo>
                  <a:cubicBezTo>
                    <a:pt x="160" y="226"/>
                    <a:pt x="173" y="209"/>
                    <a:pt x="173" y="180"/>
                  </a:cubicBezTo>
                  <a:lnTo>
                    <a:pt x="173" y="7"/>
                  </a:lnTo>
                  <a:cubicBezTo>
                    <a:pt x="173" y="7"/>
                    <a:pt x="154" y="0"/>
                    <a:pt x="12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2"/>
            <p:cNvSpPr/>
            <p:nvPr/>
          </p:nvSpPr>
          <p:spPr>
            <a:xfrm>
              <a:off x="3540770" y="4645009"/>
              <a:ext cx="117060" cy="148226"/>
            </a:xfrm>
            <a:custGeom>
              <a:avLst/>
              <a:gdLst/>
              <a:ahLst/>
              <a:cxnLst/>
              <a:rect l="l" t="t" r="r" b="b"/>
              <a:pathLst>
                <a:path w="323" h="409" extrusionOk="0">
                  <a:moveTo>
                    <a:pt x="173" y="0"/>
                  </a:moveTo>
                  <a:lnTo>
                    <a:pt x="14" y="71"/>
                  </a:lnTo>
                  <a:lnTo>
                    <a:pt x="0" y="179"/>
                  </a:lnTo>
                  <a:cubicBezTo>
                    <a:pt x="0" y="179"/>
                    <a:pt x="80" y="302"/>
                    <a:pt x="150" y="409"/>
                  </a:cubicBezTo>
                  <a:cubicBezTo>
                    <a:pt x="191" y="357"/>
                    <a:pt x="241" y="345"/>
                    <a:pt x="276" y="345"/>
                  </a:cubicBezTo>
                  <a:cubicBezTo>
                    <a:pt x="304" y="345"/>
                    <a:pt x="323" y="352"/>
                    <a:pt x="323" y="352"/>
                  </a:cubicBezTo>
                  <a:cubicBezTo>
                    <a:pt x="323" y="207"/>
                    <a:pt x="316" y="28"/>
                    <a:pt x="316" y="28"/>
                  </a:cubicBez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2"/>
            <p:cNvSpPr/>
            <p:nvPr/>
          </p:nvSpPr>
          <p:spPr>
            <a:xfrm>
              <a:off x="3595132" y="4792873"/>
              <a:ext cx="362" cy="362"/>
            </a:xfrm>
            <a:custGeom>
              <a:avLst/>
              <a:gdLst/>
              <a:ahLst/>
              <a:cxnLst/>
              <a:rect l="l" t="t" r="r" b="b"/>
              <a:pathLst>
                <a:path w="1" h="1" fill="none" extrusionOk="0">
                  <a:moveTo>
                    <a:pt x="0" y="1"/>
                  </a:move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1592081" y="1771810"/>
              <a:ext cx="649082" cy="200775"/>
            </a:xfrm>
            <a:custGeom>
              <a:avLst/>
              <a:gdLst/>
              <a:ahLst/>
              <a:cxnLst/>
              <a:rect l="l" t="t" r="r" b="b"/>
              <a:pathLst>
                <a:path w="1791" h="554" extrusionOk="0">
                  <a:moveTo>
                    <a:pt x="837" y="1"/>
                  </a:moveTo>
                  <a:cubicBezTo>
                    <a:pt x="532" y="1"/>
                    <a:pt x="241" y="118"/>
                    <a:pt x="36" y="351"/>
                  </a:cubicBezTo>
                  <a:cubicBezTo>
                    <a:pt x="0" y="395"/>
                    <a:pt x="7" y="467"/>
                    <a:pt x="57" y="517"/>
                  </a:cubicBezTo>
                  <a:cubicBezTo>
                    <a:pt x="86" y="539"/>
                    <a:pt x="119" y="549"/>
                    <a:pt x="149" y="549"/>
                  </a:cubicBezTo>
                  <a:cubicBezTo>
                    <a:pt x="179" y="549"/>
                    <a:pt x="208" y="539"/>
                    <a:pt x="230" y="517"/>
                  </a:cubicBezTo>
                  <a:cubicBezTo>
                    <a:pt x="392" y="330"/>
                    <a:pt x="624" y="236"/>
                    <a:pt x="868" y="236"/>
                  </a:cubicBezTo>
                  <a:cubicBezTo>
                    <a:pt x="1113" y="236"/>
                    <a:pt x="1370" y="330"/>
                    <a:pt x="1582" y="517"/>
                  </a:cubicBezTo>
                  <a:cubicBezTo>
                    <a:pt x="1610" y="538"/>
                    <a:pt x="1639" y="553"/>
                    <a:pt x="1675" y="553"/>
                  </a:cubicBezTo>
                  <a:cubicBezTo>
                    <a:pt x="1704" y="553"/>
                    <a:pt x="1732" y="538"/>
                    <a:pt x="1755" y="517"/>
                  </a:cubicBezTo>
                  <a:cubicBezTo>
                    <a:pt x="1791" y="467"/>
                    <a:pt x="1782" y="395"/>
                    <a:pt x="1725" y="351"/>
                  </a:cubicBezTo>
                  <a:cubicBezTo>
                    <a:pt x="1463" y="118"/>
                    <a:pt x="1143" y="1"/>
                    <a:pt x="8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2"/>
            <p:cNvSpPr/>
            <p:nvPr/>
          </p:nvSpPr>
          <p:spPr>
            <a:xfrm>
              <a:off x="1693918" y="1914238"/>
              <a:ext cx="471500" cy="164534"/>
            </a:xfrm>
            <a:custGeom>
              <a:avLst/>
              <a:gdLst/>
              <a:ahLst/>
              <a:cxnLst/>
              <a:rect l="l" t="t" r="r" b="b"/>
              <a:pathLst>
                <a:path w="1301" h="454" extrusionOk="0">
                  <a:moveTo>
                    <a:pt x="614" y="1"/>
                  </a:moveTo>
                  <a:cubicBezTo>
                    <a:pt x="395" y="1"/>
                    <a:pt x="187" y="83"/>
                    <a:pt x="43" y="246"/>
                  </a:cubicBezTo>
                  <a:cubicBezTo>
                    <a:pt x="0" y="297"/>
                    <a:pt x="14" y="367"/>
                    <a:pt x="64" y="419"/>
                  </a:cubicBezTo>
                  <a:cubicBezTo>
                    <a:pt x="89" y="441"/>
                    <a:pt x="121" y="451"/>
                    <a:pt x="153" y="451"/>
                  </a:cubicBezTo>
                  <a:cubicBezTo>
                    <a:pt x="184" y="451"/>
                    <a:pt x="215" y="441"/>
                    <a:pt x="237" y="419"/>
                  </a:cubicBezTo>
                  <a:cubicBezTo>
                    <a:pt x="338" y="300"/>
                    <a:pt x="485" y="240"/>
                    <a:pt x="640" y="240"/>
                  </a:cubicBezTo>
                  <a:cubicBezTo>
                    <a:pt x="796" y="240"/>
                    <a:pt x="959" y="300"/>
                    <a:pt x="1092" y="419"/>
                  </a:cubicBezTo>
                  <a:cubicBezTo>
                    <a:pt x="1122" y="440"/>
                    <a:pt x="1149" y="454"/>
                    <a:pt x="1185" y="454"/>
                  </a:cubicBezTo>
                  <a:cubicBezTo>
                    <a:pt x="1215" y="454"/>
                    <a:pt x="1242" y="440"/>
                    <a:pt x="1265" y="419"/>
                  </a:cubicBezTo>
                  <a:cubicBezTo>
                    <a:pt x="1301" y="367"/>
                    <a:pt x="1294" y="297"/>
                    <a:pt x="1242" y="246"/>
                  </a:cubicBezTo>
                  <a:cubicBezTo>
                    <a:pt x="1057" y="82"/>
                    <a:pt x="830" y="1"/>
                    <a:pt x="61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2"/>
            <p:cNvSpPr/>
            <p:nvPr/>
          </p:nvSpPr>
          <p:spPr>
            <a:xfrm>
              <a:off x="1797568" y="2057028"/>
              <a:ext cx="295004" cy="128656"/>
            </a:xfrm>
            <a:custGeom>
              <a:avLst/>
              <a:gdLst/>
              <a:ahLst/>
              <a:cxnLst/>
              <a:rect l="l" t="t" r="r" b="b"/>
              <a:pathLst>
                <a:path w="814" h="355" extrusionOk="0">
                  <a:moveTo>
                    <a:pt x="375" y="1"/>
                  </a:moveTo>
                  <a:cubicBezTo>
                    <a:pt x="247" y="1"/>
                    <a:pt x="127" y="49"/>
                    <a:pt x="44" y="146"/>
                  </a:cubicBezTo>
                  <a:cubicBezTo>
                    <a:pt x="1" y="198"/>
                    <a:pt x="8" y="268"/>
                    <a:pt x="66" y="318"/>
                  </a:cubicBezTo>
                  <a:cubicBezTo>
                    <a:pt x="91" y="340"/>
                    <a:pt x="124" y="351"/>
                    <a:pt x="154" y="351"/>
                  </a:cubicBezTo>
                  <a:cubicBezTo>
                    <a:pt x="185" y="351"/>
                    <a:pt x="214" y="340"/>
                    <a:pt x="232" y="318"/>
                  </a:cubicBezTo>
                  <a:cubicBezTo>
                    <a:pt x="275" y="268"/>
                    <a:pt x="337" y="243"/>
                    <a:pt x="405" y="243"/>
                  </a:cubicBezTo>
                  <a:cubicBezTo>
                    <a:pt x="472" y="243"/>
                    <a:pt x="543" y="268"/>
                    <a:pt x="604" y="318"/>
                  </a:cubicBezTo>
                  <a:cubicBezTo>
                    <a:pt x="627" y="341"/>
                    <a:pt x="663" y="354"/>
                    <a:pt x="691" y="354"/>
                  </a:cubicBezTo>
                  <a:cubicBezTo>
                    <a:pt x="720" y="354"/>
                    <a:pt x="749" y="341"/>
                    <a:pt x="770" y="318"/>
                  </a:cubicBezTo>
                  <a:cubicBezTo>
                    <a:pt x="813" y="268"/>
                    <a:pt x="799" y="198"/>
                    <a:pt x="749" y="146"/>
                  </a:cubicBezTo>
                  <a:cubicBezTo>
                    <a:pt x="637" y="49"/>
                    <a:pt x="502" y="1"/>
                    <a:pt x="37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2"/>
            <p:cNvSpPr/>
            <p:nvPr/>
          </p:nvSpPr>
          <p:spPr>
            <a:xfrm>
              <a:off x="1904480" y="2206704"/>
              <a:ext cx="109811" cy="98938"/>
            </a:xfrm>
            <a:custGeom>
              <a:avLst/>
              <a:gdLst/>
              <a:ahLst/>
              <a:cxnLst/>
              <a:rect l="l" t="t" r="r" b="b"/>
              <a:pathLst>
                <a:path w="303" h="273" extrusionOk="0">
                  <a:moveTo>
                    <a:pt x="137" y="0"/>
                  </a:moveTo>
                  <a:cubicBezTo>
                    <a:pt x="58" y="0"/>
                    <a:pt x="1" y="57"/>
                    <a:pt x="14" y="136"/>
                  </a:cubicBezTo>
                  <a:cubicBezTo>
                    <a:pt x="23" y="216"/>
                    <a:pt x="94" y="273"/>
                    <a:pt x="173" y="273"/>
                  </a:cubicBezTo>
                  <a:cubicBezTo>
                    <a:pt x="246" y="273"/>
                    <a:pt x="303" y="216"/>
                    <a:pt x="296" y="136"/>
                  </a:cubicBezTo>
                  <a:cubicBezTo>
                    <a:pt x="282" y="57"/>
                    <a:pt x="209" y="0"/>
                    <a:pt x="1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2"/>
            <p:cNvSpPr/>
            <p:nvPr/>
          </p:nvSpPr>
          <p:spPr>
            <a:xfrm>
              <a:off x="1737770" y="2970501"/>
              <a:ext cx="724825" cy="241003"/>
            </a:xfrm>
            <a:custGeom>
              <a:avLst/>
              <a:gdLst/>
              <a:ahLst/>
              <a:cxnLst/>
              <a:rect l="l" t="t" r="r" b="b"/>
              <a:pathLst>
                <a:path w="2000" h="665" extrusionOk="0">
                  <a:moveTo>
                    <a:pt x="954" y="1"/>
                  </a:moveTo>
                  <a:cubicBezTo>
                    <a:pt x="917" y="1"/>
                    <a:pt x="881" y="6"/>
                    <a:pt x="856" y="16"/>
                  </a:cubicBezTo>
                  <a:lnTo>
                    <a:pt x="52" y="298"/>
                  </a:lnTo>
                  <a:cubicBezTo>
                    <a:pt x="0" y="318"/>
                    <a:pt x="9" y="348"/>
                    <a:pt x="66" y="368"/>
                  </a:cubicBezTo>
                  <a:lnTo>
                    <a:pt x="949" y="649"/>
                  </a:lnTo>
                  <a:cubicBezTo>
                    <a:pt x="978" y="660"/>
                    <a:pt x="1014" y="665"/>
                    <a:pt x="1050" y="665"/>
                  </a:cubicBezTo>
                  <a:cubicBezTo>
                    <a:pt x="1086" y="665"/>
                    <a:pt x="1122" y="660"/>
                    <a:pt x="1151" y="649"/>
                  </a:cubicBezTo>
                  <a:lnTo>
                    <a:pt x="1949" y="368"/>
                  </a:lnTo>
                  <a:cubicBezTo>
                    <a:pt x="1999" y="348"/>
                    <a:pt x="1999" y="318"/>
                    <a:pt x="1941" y="298"/>
                  </a:cubicBezTo>
                  <a:lnTo>
                    <a:pt x="1058" y="16"/>
                  </a:lnTo>
                  <a:cubicBezTo>
                    <a:pt x="1029" y="6"/>
                    <a:pt x="991"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2"/>
            <p:cNvSpPr/>
            <p:nvPr/>
          </p:nvSpPr>
          <p:spPr>
            <a:xfrm>
              <a:off x="1873312" y="3161129"/>
              <a:ext cx="495418" cy="228681"/>
            </a:xfrm>
            <a:custGeom>
              <a:avLst/>
              <a:gdLst/>
              <a:ahLst/>
              <a:cxnLst/>
              <a:rect l="l" t="t" r="r" b="b"/>
              <a:pathLst>
                <a:path w="1367" h="631" extrusionOk="0">
                  <a:moveTo>
                    <a:pt x="0" y="1"/>
                  </a:moveTo>
                  <a:lnTo>
                    <a:pt x="50" y="324"/>
                  </a:lnTo>
                  <a:cubicBezTo>
                    <a:pt x="57" y="382"/>
                    <a:pt x="109" y="446"/>
                    <a:pt x="166" y="462"/>
                  </a:cubicBezTo>
                  <a:lnTo>
                    <a:pt x="647" y="619"/>
                  </a:lnTo>
                  <a:cubicBezTo>
                    <a:pt x="676" y="626"/>
                    <a:pt x="712" y="630"/>
                    <a:pt x="748" y="630"/>
                  </a:cubicBezTo>
                  <a:cubicBezTo>
                    <a:pt x="784" y="630"/>
                    <a:pt x="820" y="626"/>
                    <a:pt x="849" y="619"/>
                  </a:cubicBezTo>
                  <a:lnTo>
                    <a:pt x="1280" y="462"/>
                  </a:lnTo>
                  <a:cubicBezTo>
                    <a:pt x="1330" y="446"/>
                    <a:pt x="1367" y="382"/>
                    <a:pt x="1360" y="324"/>
                  </a:cubicBezTo>
                  <a:lnTo>
                    <a:pt x="1308" y="1"/>
                  </a:lnTo>
                  <a:lnTo>
                    <a:pt x="784" y="187"/>
                  </a:lnTo>
                  <a:cubicBezTo>
                    <a:pt x="759" y="198"/>
                    <a:pt x="723" y="204"/>
                    <a:pt x="686" y="204"/>
                  </a:cubicBezTo>
                  <a:cubicBezTo>
                    <a:pt x="649" y="204"/>
                    <a:pt x="612" y="198"/>
                    <a:pt x="583" y="18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2"/>
            <p:cNvSpPr/>
            <p:nvPr/>
          </p:nvSpPr>
          <p:spPr>
            <a:xfrm>
              <a:off x="840335" y="177179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2"/>
            <p:cNvSpPr/>
            <p:nvPr/>
          </p:nvSpPr>
          <p:spPr>
            <a:xfrm>
              <a:off x="2600952" y="1961667"/>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2"/>
            <p:cNvSpPr/>
            <p:nvPr/>
          </p:nvSpPr>
          <p:spPr>
            <a:xfrm>
              <a:off x="3931190" y="430429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2"/>
            <p:cNvSpPr/>
            <p:nvPr/>
          </p:nvSpPr>
          <p:spPr>
            <a:xfrm>
              <a:off x="3931210" y="3881678"/>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TextBox 84"/>
          <p:cNvSpPr txBox="1"/>
          <p:nvPr/>
        </p:nvSpPr>
        <p:spPr>
          <a:xfrm>
            <a:off x="3858250" y="746011"/>
            <a:ext cx="4550660" cy="2654573"/>
          </a:xfrm>
          <a:prstGeom prst="rect">
            <a:avLst/>
          </a:prstGeom>
          <a:noFill/>
        </p:spPr>
        <p:txBody>
          <a:bodyPr wrap="square" rtlCol="0">
            <a:spAutoFit/>
          </a:bodyPr>
          <a:lstStyle/>
          <a:p>
            <a:pPr algn="ctr">
              <a:lnSpc>
                <a:spcPct val="150000"/>
              </a:lnSpc>
            </a:pPr>
            <a:r>
              <a:rPr lang="en-US" sz="3700" b="1" smtClean="0">
                <a:solidFill>
                  <a:srgbClr val="4F55AB"/>
                </a:solidFill>
              </a:rPr>
              <a:t>CHÀO MỪNG </a:t>
            </a:r>
          </a:p>
          <a:p>
            <a:pPr algn="ctr">
              <a:lnSpc>
                <a:spcPct val="150000"/>
              </a:lnSpc>
            </a:pPr>
            <a:r>
              <a:rPr lang="en-US" sz="3700" b="1" smtClean="0">
                <a:solidFill>
                  <a:srgbClr val="4F55AB"/>
                </a:solidFill>
              </a:rPr>
              <a:t>CẢ LỚP ĐẾN </a:t>
            </a:r>
          </a:p>
          <a:p>
            <a:pPr algn="ctr">
              <a:lnSpc>
                <a:spcPct val="150000"/>
              </a:lnSpc>
            </a:pPr>
            <a:r>
              <a:rPr lang="en-US" sz="3700" b="1" smtClean="0">
                <a:solidFill>
                  <a:srgbClr val="4F55AB"/>
                </a:solidFill>
              </a:rPr>
              <a:t>BUỔI HỌC NÀY!</a:t>
            </a:r>
            <a:endParaRPr lang="en-US" sz="3700" b="1">
              <a:solidFill>
                <a:srgbClr val="4F55AB"/>
              </a:solidFill>
            </a:endParaRPr>
          </a:p>
        </p:txBody>
      </p:sp>
    </p:spTree>
    <p:extLst>
      <p:ext uri="{BB962C8B-B14F-4D97-AF65-F5344CB8AC3E}">
        <p14:creationId xmlns:p14="http://schemas.microsoft.com/office/powerpoint/2010/main" val="4081373934"/>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139699"/>
            <a:ext cx="1727200"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b) Gỡ lỗi</a:t>
            </a:r>
          </a:p>
        </p:txBody>
      </p:sp>
      <p:sp>
        <p:nvSpPr>
          <p:cNvPr id="10" name="TextBox 9"/>
          <p:cNvSpPr txBox="1"/>
          <p:nvPr/>
        </p:nvSpPr>
        <p:spPr>
          <a:xfrm>
            <a:off x="1879600" y="137244"/>
            <a:ext cx="6388099" cy="553998"/>
          </a:xfrm>
          <a:prstGeom prst="rect">
            <a:avLst/>
          </a:prstGeom>
          <a:noFill/>
        </p:spPr>
        <p:txBody>
          <a:bodyPr wrap="square" rtlCol="0">
            <a:spAutoFit/>
          </a:bodyPr>
          <a:lstStyle/>
          <a:p>
            <a:pPr algn="just">
              <a:lnSpc>
                <a:spcPct val="150000"/>
              </a:lnSpc>
            </a:pPr>
            <a:r>
              <a:rPr lang="vi-VN" sz="2000"/>
              <a:t>Lập các bộ dữ liệu kiểm thử chương trình (Bảng 16.1). </a:t>
            </a:r>
            <a:endParaRPr lang="en-US" sz="2000"/>
          </a:p>
        </p:txBody>
      </p:sp>
      <p:graphicFrame>
        <p:nvGraphicFramePr>
          <p:cNvPr id="6" name="Table 5"/>
          <p:cNvGraphicFramePr>
            <a:graphicFrameLocks noGrp="1"/>
          </p:cNvGraphicFramePr>
          <p:nvPr>
            <p:extLst>
              <p:ext uri="{D42A27DB-BD31-4B8C-83A1-F6EECF244321}">
                <p14:modId xmlns:p14="http://schemas.microsoft.com/office/powerpoint/2010/main" val="2337413401"/>
              </p:ext>
            </p:extLst>
          </p:nvPr>
        </p:nvGraphicFramePr>
        <p:xfrm>
          <a:off x="295275" y="1242783"/>
          <a:ext cx="8553449" cy="3734155"/>
        </p:xfrm>
        <a:graphic>
          <a:graphicData uri="http://schemas.openxmlformats.org/drawingml/2006/table">
            <a:tbl>
              <a:tblPr firstRow="1" firstCol="1" bandRow="1">
                <a:tableStyleId>{536B50ED-A6AE-42DD-92B6-EB3AB08657AB}</a:tableStyleId>
              </a:tblPr>
              <a:tblGrid>
                <a:gridCol w="1000127">
                  <a:extLst>
                    <a:ext uri="{9D8B030D-6E8A-4147-A177-3AD203B41FA5}">
                      <a16:colId xmlns:a16="http://schemas.microsoft.com/office/drawing/2014/main" val="547467335"/>
                    </a:ext>
                  </a:extLst>
                </a:gridCol>
                <a:gridCol w="1549400">
                  <a:extLst>
                    <a:ext uri="{9D8B030D-6E8A-4147-A177-3AD203B41FA5}">
                      <a16:colId xmlns:a16="http://schemas.microsoft.com/office/drawing/2014/main" val="1468636232"/>
                    </a:ext>
                  </a:extLst>
                </a:gridCol>
                <a:gridCol w="2006600">
                  <a:extLst>
                    <a:ext uri="{9D8B030D-6E8A-4147-A177-3AD203B41FA5}">
                      <a16:colId xmlns:a16="http://schemas.microsoft.com/office/drawing/2014/main" val="3079221026"/>
                    </a:ext>
                  </a:extLst>
                </a:gridCol>
                <a:gridCol w="1663700">
                  <a:extLst>
                    <a:ext uri="{9D8B030D-6E8A-4147-A177-3AD203B41FA5}">
                      <a16:colId xmlns:a16="http://schemas.microsoft.com/office/drawing/2014/main" val="3051507807"/>
                    </a:ext>
                  </a:extLst>
                </a:gridCol>
                <a:gridCol w="2333622">
                  <a:extLst>
                    <a:ext uri="{9D8B030D-6E8A-4147-A177-3AD203B41FA5}">
                      <a16:colId xmlns:a16="http://schemas.microsoft.com/office/drawing/2014/main" val="2270800582"/>
                    </a:ext>
                  </a:extLst>
                </a:gridCol>
              </a:tblGrid>
              <a:tr h="433261">
                <a:tc rowSpan="2">
                  <a:txBody>
                    <a:bodyPr/>
                    <a:lstStyle/>
                    <a:p>
                      <a:pPr marL="0" marR="0" algn="ctr">
                        <a:lnSpc>
                          <a:spcPct val="150000"/>
                        </a:lnSpc>
                        <a:spcBef>
                          <a:spcPts val="0"/>
                        </a:spcBef>
                        <a:spcAft>
                          <a:spcPts val="0"/>
                        </a:spcAft>
                      </a:pPr>
                      <a:r>
                        <a:rPr lang="en-US" sz="2000" b="1" kern="0" smtClean="0">
                          <a:effectLst/>
                          <a:latin typeface="Arial"/>
                          <a:ea typeface="Aptos"/>
                          <a:cs typeface="Arial"/>
                        </a:rPr>
                        <a:t>Tình</a:t>
                      </a:r>
                      <a:r>
                        <a:rPr lang="en-US" sz="2000" b="1" kern="0" baseline="0" smtClean="0">
                          <a:effectLst/>
                          <a:latin typeface="Arial"/>
                          <a:ea typeface="Aptos"/>
                          <a:cs typeface="Arial"/>
                        </a:rPr>
                        <a:t> huống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gridSpan="2">
                  <a:txBody>
                    <a:bodyPr/>
                    <a:lstStyle/>
                    <a:p>
                      <a:pPr marL="0" marR="0" algn="ctr">
                        <a:lnSpc>
                          <a:spcPct val="150000"/>
                        </a:lnSpc>
                        <a:spcBef>
                          <a:spcPts val="0"/>
                        </a:spcBef>
                        <a:spcAft>
                          <a:spcPts val="0"/>
                        </a:spcAft>
                      </a:pPr>
                      <a:r>
                        <a:rPr lang="en-US" sz="2000" b="1" kern="0">
                          <a:effectLst/>
                        </a:rPr>
                        <a:t>Đầu vào</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US"/>
                    </a:p>
                  </a:txBody>
                  <a:tcPr/>
                </a:tc>
                <a:tc>
                  <a:txBody>
                    <a:bodyPr/>
                    <a:lstStyle/>
                    <a:p>
                      <a:pPr marL="0" marR="0" algn="ctr">
                        <a:lnSpc>
                          <a:spcPct val="150000"/>
                        </a:lnSpc>
                        <a:spcBef>
                          <a:spcPts val="0"/>
                        </a:spcBef>
                        <a:spcAft>
                          <a:spcPts val="0"/>
                        </a:spcAft>
                      </a:pPr>
                      <a:r>
                        <a:rPr lang="en-US" sz="2000" b="1" kern="0">
                          <a:effectLst/>
                        </a:rPr>
                        <a:t>Đầu ra</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rowSpan="2">
                  <a:txBody>
                    <a:bodyPr/>
                    <a:lstStyle/>
                    <a:p>
                      <a:pPr marL="0" marR="0" algn="ctr">
                        <a:lnSpc>
                          <a:spcPct val="150000"/>
                        </a:lnSpc>
                        <a:spcBef>
                          <a:spcPts val="0"/>
                        </a:spcBef>
                        <a:spcAft>
                          <a:spcPts val="0"/>
                        </a:spcAft>
                      </a:pPr>
                      <a:r>
                        <a:rPr lang="en-US" sz="2000" b="1" kern="0">
                          <a:effectLst/>
                        </a:rPr>
                        <a:t>Ghi chú</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351598487"/>
                  </a:ext>
                </a:extLst>
              </a:tr>
              <a:tr h="494293">
                <a:tc vMerge="1">
                  <a:txBody>
                    <a:bodyPr/>
                    <a:lstStyle/>
                    <a:p>
                      <a:endParaRPr lang="en-US"/>
                    </a:p>
                  </a:txBody>
                  <a:tcPr/>
                </a:tc>
                <a:tc>
                  <a:txBody>
                    <a:bodyPr/>
                    <a:lstStyle/>
                    <a:p>
                      <a:pPr marL="0" marR="0" algn="ctr">
                        <a:lnSpc>
                          <a:spcPct val="150000"/>
                        </a:lnSpc>
                        <a:spcBef>
                          <a:spcPts val="0"/>
                        </a:spcBef>
                        <a:spcAft>
                          <a:spcPts val="0"/>
                        </a:spcAft>
                      </a:pPr>
                      <a:r>
                        <a:rPr lang="en-US" sz="2000" b="1" kern="0">
                          <a:effectLst/>
                        </a:rPr>
                        <a:t>muc_luong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tgian_laodong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tien_luong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3470474416"/>
                  </a:ext>
                </a:extLst>
              </a:tr>
              <a:tr h="927554">
                <a:tc>
                  <a:txBody>
                    <a:bodyPr/>
                    <a:lstStyle/>
                    <a:p>
                      <a:pPr marL="0" marR="0" algn="ctr">
                        <a:lnSpc>
                          <a:spcPct val="150000"/>
                        </a:lnSpc>
                        <a:spcBef>
                          <a:spcPts val="0"/>
                        </a:spcBef>
                        <a:spcAft>
                          <a:spcPts val="0"/>
                        </a:spcAft>
                      </a:pPr>
                      <a:r>
                        <a:rPr lang="en-US" sz="2000" kern="0">
                          <a:effectLst/>
                        </a:rPr>
                        <a:t>1</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30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3000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tgian_laodong </a:t>
                      </a:r>
                      <a:endParaRPr lang="en-US" sz="2000" kern="0" smtClean="0">
                        <a:effectLst/>
                      </a:endParaRPr>
                    </a:p>
                    <a:p>
                      <a:pPr marL="0" marR="0" algn="ctr">
                        <a:lnSpc>
                          <a:spcPct val="150000"/>
                        </a:lnSpc>
                        <a:spcBef>
                          <a:spcPts val="0"/>
                        </a:spcBef>
                        <a:spcAft>
                          <a:spcPts val="0"/>
                        </a:spcAft>
                      </a:pPr>
                      <a:r>
                        <a:rPr lang="en-US" sz="2000" kern="0" smtClean="0">
                          <a:effectLst/>
                        </a:rPr>
                        <a:t>dưới </a:t>
                      </a:r>
                      <a:r>
                        <a:rPr lang="en-US" sz="2000" kern="0">
                          <a:effectLst/>
                        </a:rPr>
                        <a:t>định mức</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9809814"/>
                  </a:ext>
                </a:extLst>
              </a:tr>
              <a:tr h="927554">
                <a:tc>
                  <a:txBody>
                    <a:bodyPr/>
                    <a:lstStyle/>
                    <a:p>
                      <a:pPr marL="0" marR="0" algn="ctr">
                        <a:lnSpc>
                          <a:spcPct val="150000"/>
                        </a:lnSpc>
                        <a:spcBef>
                          <a:spcPts val="0"/>
                        </a:spcBef>
                        <a:spcAft>
                          <a:spcPts val="0"/>
                        </a:spcAft>
                      </a:pPr>
                      <a:r>
                        <a:rPr lang="en-US" sz="2000" kern="0">
                          <a:effectLst/>
                        </a:rPr>
                        <a:t>2</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40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4000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smtClean="0">
                          <a:effectLst/>
                        </a:rPr>
                        <a:t>tgian_laodong</a:t>
                      </a:r>
                    </a:p>
                    <a:p>
                      <a:pPr marL="0" marR="0" algn="ctr">
                        <a:lnSpc>
                          <a:spcPct val="150000"/>
                        </a:lnSpc>
                        <a:spcBef>
                          <a:spcPts val="0"/>
                        </a:spcBef>
                        <a:spcAft>
                          <a:spcPts val="0"/>
                        </a:spcAft>
                      </a:pPr>
                      <a:r>
                        <a:rPr lang="en-US" sz="2000" kern="0" smtClean="0">
                          <a:effectLst/>
                        </a:rPr>
                        <a:t>vừa </a:t>
                      </a:r>
                      <a:r>
                        <a:rPr lang="en-US" sz="2000" kern="0">
                          <a:effectLst/>
                        </a:rPr>
                        <a:t>đủ định mức</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92186530"/>
                  </a:ext>
                </a:extLst>
              </a:tr>
              <a:tr h="927554">
                <a:tc>
                  <a:txBody>
                    <a:bodyPr/>
                    <a:lstStyle/>
                    <a:p>
                      <a:pPr marL="0" marR="0" algn="ctr">
                        <a:lnSpc>
                          <a:spcPct val="150000"/>
                        </a:lnSpc>
                        <a:spcBef>
                          <a:spcPts val="0"/>
                        </a:spcBef>
                        <a:spcAft>
                          <a:spcPts val="0"/>
                        </a:spcAft>
                      </a:pPr>
                      <a:r>
                        <a:rPr lang="en-US" sz="2000" kern="0">
                          <a:effectLst/>
                        </a:rPr>
                        <a:t>3</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50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5500</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tgian_laodong </a:t>
                      </a:r>
                      <a:endParaRPr lang="en-US" sz="2000" kern="0" smtClean="0">
                        <a:effectLst/>
                      </a:endParaRPr>
                    </a:p>
                    <a:p>
                      <a:pPr marL="0" marR="0" algn="ctr">
                        <a:lnSpc>
                          <a:spcPct val="150000"/>
                        </a:lnSpc>
                        <a:spcBef>
                          <a:spcPts val="0"/>
                        </a:spcBef>
                        <a:spcAft>
                          <a:spcPts val="0"/>
                        </a:spcAft>
                      </a:pPr>
                      <a:r>
                        <a:rPr lang="en-US" sz="2000" kern="0" smtClean="0">
                          <a:effectLst/>
                        </a:rPr>
                        <a:t>vượt </a:t>
                      </a:r>
                      <a:r>
                        <a:rPr lang="en-US" sz="2000" kern="0">
                          <a:effectLst/>
                        </a:rPr>
                        <a:t>định mức</a:t>
                      </a:r>
                      <a:endParaRPr lang="en-US" sz="2000"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087172112"/>
                  </a:ext>
                </a:extLst>
              </a:tr>
            </a:tbl>
          </a:graphicData>
        </a:graphic>
      </p:graphicFrame>
      <p:sp>
        <p:nvSpPr>
          <p:cNvPr id="18" name="TextBox 17"/>
          <p:cNvSpPr txBox="1"/>
          <p:nvPr/>
        </p:nvSpPr>
        <p:spPr>
          <a:xfrm>
            <a:off x="0" y="691242"/>
            <a:ext cx="9144000" cy="496996"/>
          </a:xfrm>
          <a:prstGeom prst="rect">
            <a:avLst/>
          </a:prstGeom>
          <a:noFill/>
        </p:spPr>
        <p:txBody>
          <a:bodyPr wrap="square" rtlCol="0">
            <a:spAutoFit/>
          </a:bodyPr>
          <a:lstStyle/>
          <a:p>
            <a:pPr algn="ctr">
              <a:lnSpc>
                <a:spcPct val="150000"/>
              </a:lnSpc>
            </a:pPr>
            <a:r>
              <a:rPr lang="vi-VN" sz="2000" b="1">
                <a:solidFill>
                  <a:srgbClr val="002060"/>
                </a:solidFill>
              </a:rPr>
              <a:t>Bảng 16.1. Dữ liệu kiểm thử bài toán tính lương</a:t>
            </a:r>
            <a:endParaRPr lang="en-US" sz="2000" b="1">
              <a:solidFill>
                <a:srgbClr val="002060"/>
              </a:solidFill>
            </a:endParaRPr>
          </a:p>
        </p:txBody>
      </p:sp>
    </p:spTree>
    <p:extLst>
      <p:ext uri="{BB962C8B-B14F-4D97-AF65-F5344CB8AC3E}">
        <p14:creationId xmlns:p14="http://schemas.microsoft.com/office/powerpoint/2010/main" val="25829881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139699"/>
            <a:ext cx="1727200"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b) Gỡ lỗi</a:t>
            </a:r>
          </a:p>
        </p:txBody>
      </p:sp>
      <p:sp>
        <p:nvSpPr>
          <p:cNvPr id="10" name="TextBox 9"/>
          <p:cNvSpPr txBox="1"/>
          <p:nvPr/>
        </p:nvSpPr>
        <p:spPr>
          <a:xfrm>
            <a:off x="1879600" y="137244"/>
            <a:ext cx="6388099" cy="553998"/>
          </a:xfrm>
          <a:prstGeom prst="rect">
            <a:avLst/>
          </a:prstGeom>
          <a:noFill/>
        </p:spPr>
        <p:txBody>
          <a:bodyPr wrap="square" rtlCol="0">
            <a:spAutoFit/>
          </a:bodyPr>
          <a:lstStyle/>
          <a:p>
            <a:pPr algn="just">
              <a:lnSpc>
                <a:spcPct val="150000"/>
              </a:lnSpc>
            </a:pPr>
            <a:r>
              <a:rPr lang="vi-VN" sz="2000"/>
              <a:t>Lập các bộ dữ liệu kiểm thử chương trình (Bảng 16.1). </a:t>
            </a:r>
            <a:endParaRPr lang="en-US" sz="2000"/>
          </a:p>
        </p:txBody>
      </p:sp>
      <p:graphicFrame>
        <p:nvGraphicFramePr>
          <p:cNvPr id="6" name="Table 5"/>
          <p:cNvGraphicFramePr>
            <a:graphicFrameLocks noGrp="1"/>
          </p:cNvGraphicFramePr>
          <p:nvPr>
            <p:extLst>
              <p:ext uri="{D42A27DB-BD31-4B8C-83A1-F6EECF244321}">
                <p14:modId xmlns:p14="http://schemas.microsoft.com/office/powerpoint/2010/main" val="354470958"/>
              </p:ext>
            </p:extLst>
          </p:nvPr>
        </p:nvGraphicFramePr>
        <p:xfrm>
          <a:off x="0" y="1242783"/>
          <a:ext cx="9143999" cy="3900719"/>
        </p:xfrm>
        <a:graphic>
          <a:graphicData uri="http://schemas.openxmlformats.org/drawingml/2006/table">
            <a:tbl>
              <a:tblPr firstRow="1" firstCol="1" bandRow="1">
                <a:tableStyleId>{536B50ED-A6AE-42DD-92B6-EB3AB08657AB}</a:tableStyleId>
              </a:tblPr>
              <a:tblGrid>
                <a:gridCol w="584200">
                  <a:extLst>
                    <a:ext uri="{9D8B030D-6E8A-4147-A177-3AD203B41FA5}">
                      <a16:colId xmlns:a16="http://schemas.microsoft.com/office/drawing/2014/main" val="547467335"/>
                    </a:ext>
                  </a:extLst>
                </a:gridCol>
                <a:gridCol w="1638300">
                  <a:extLst>
                    <a:ext uri="{9D8B030D-6E8A-4147-A177-3AD203B41FA5}">
                      <a16:colId xmlns:a16="http://schemas.microsoft.com/office/drawing/2014/main" val="1468636232"/>
                    </a:ext>
                  </a:extLst>
                </a:gridCol>
                <a:gridCol w="1905000">
                  <a:extLst>
                    <a:ext uri="{9D8B030D-6E8A-4147-A177-3AD203B41FA5}">
                      <a16:colId xmlns:a16="http://schemas.microsoft.com/office/drawing/2014/main" val="3079221026"/>
                    </a:ext>
                  </a:extLst>
                </a:gridCol>
                <a:gridCol w="2641600">
                  <a:extLst>
                    <a:ext uri="{9D8B030D-6E8A-4147-A177-3AD203B41FA5}">
                      <a16:colId xmlns:a16="http://schemas.microsoft.com/office/drawing/2014/main" val="3051507807"/>
                    </a:ext>
                  </a:extLst>
                </a:gridCol>
                <a:gridCol w="2374899">
                  <a:extLst>
                    <a:ext uri="{9D8B030D-6E8A-4147-A177-3AD203B41FA5}">
                      <a16:colId xmlns:a16="http://schemas.microsoft.com/office/drawing/2014/main" val="2270800582"/>
                    </a:ext>
                  </a:extLst>
                </a:gridCol>
              </a:tblGrid>
              <a:tr h="463126">
                <a:tc rowSpan="2">
                  <a:txBody>
                    <a:bodyPr/>
                    <a:lstStyle/>
                    <a:p>
                      <a:pPr marL="0" marR="0" algn="ctr">
                        <a:lnSpc>
                          <a:spcPct val="150000"/>
                        </a:lnSpc>
                        <a:spcBef>
                          <a:spcPts val="0"/>
                        </a:spcBef>
                        <a:spcAft>
                          <a:spcPts val="0"/>
                        </a:spcAft>
                      </a:pPr>
                      <a:r>
                        <a:rPr lang="en-US" sz="2000" b="1" kern="0" smtClean="0">
                          <a:effectLst/>
                          <a:latin typeface="Arial"/>
                          <a:ea typeface="Aptos"/>
                          <a:cs typeface="Arial"/>
                        </a:rPr>
                        <a:t>TH</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gridSpan="2">
                  <a:txBody>
                    <a:bodyPr/>
                    <a:lstStyle/>
                    <a:p>
                      <a:pPr marL="0" marR="0" algn="ctr">
                        <a:lnSpc>
                          <a:spcPct val="150000"/>
                        </a:lnSpc>
                        <a:spcBef>
                          <a:spcPts val="0"/>
                        </a:spcBef>
                        <a:spcAft>
                          <a:spcPts val="0"/>
                        </a:spcAft>
                      </a:pPr>
                      <a:r>
                        <a:rPr lang="en-US" sz="2000" b="1" kern="0">
                          <a:effectLst/>
                        </a:rPr>
                        <a:t>Đầu vào</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US"/>
                    </a:p>
                  </a:txBody>
                  <a:tcPr/>
                </a:tc>
                <a:tc>
                  <a:txBody>
                    <a:bodyPr/>
                    <a:lstStyle/>
                    <a:p>
                      <a:pPr marL="0" marR="0" algn="ctr">
                        <a:lnSpc>
                          <a:spcPct val="150000"/>
                        </a:lnSpc>
                        <a:spcBef>
                          <a:spcPts val="0"/>
                        </a:spcBef>
                        <a:spcAft>
                          <a:spcPts val="0"/>
                        </a:spcAft>
                      </a:pPr>
                      <a:r>
                        <a:rPr lang="en-US" sz="2000" b="1" kern="0">
                          <a:effectLst/>
                        </a:rPr>
                        <a:t>Đầu ra</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rowSpan="2">
                  <a:txBody>
                    <a:bodyPr/>
                    <a:lstStyle/>
                    <a:p>
                      <a:pPr marL="0" marR="0" algn="ctr">
                        <a:lnSpc>
                          <a:spcPct val="150000"/>
                        </a:lnSpc>
                        <a:spcBef>
                          <a:spcPts val="0"/>
                        </a:spcBef>
                        <a:spcAft>
                          <a:spcPts val="0"/>
                        </a:spcAft>
                      </a:pPr>
                      <a:r>
                        <a:rPr lang="en-US" sz="2000" b="1" kern="0">
                          <a:effectLst/>
                        </a:rPr>
                        <a:t>Ghi chú</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351598487"/>
                  </a:ext>
                </a:extLst>
              </a:tr>
              <a:tr h="463126">
                <a:tc vMerge="1">
                  <a:txBody>
                    <a:bodyPr/>
                    <a:lstStyle/>
                    <a:p>
                      <a:endParaRPr lang="en-US"/>
                    </a:p>
                  </a:txBody>
                  <a:tcPr/>
                </a:tc>
                <a:tc>
                  <a:txBody>
                    <a:bodyPr/>
                    <a:lstStyle/>
                    <a:p>
                      <a:pPr marL="0" marR="0" algn="ctr">
                        <a:lnSpc>
                          <a:spcPct val="150000"/>
                        </a:lnSpc>
                        <a:spcBef>
                          <a:spcPts val="0"/>
                        </a:spcBef>
                        <a:spcAft>
                          <a:spcPts val="0"/>
                        </a:spcAft>
                      </a:pPr>
                      <a:r>
                        <a:rPr lang="en-US" sz="2000" b="1" kern="0">
                          <a:effectLst/>
                        </a:rPr>
                        <a:t>muc_luong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tgian_laodong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tien_luong</a:t>
                      </a:r>
                      <a:endParaRPr lang="en-US" sz="2000" b="1" kern="100">
                        <a:effectLst/>
                        <a:latin typeface="Aptos"/>
                        <a:ea typeface="Aptos"/>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3470474416"/>
                  </a:ext>
                </a:extLst>
              </a:tr>
              <a:tr h="991489">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4</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100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60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7000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tgian_laodong </a:t>
                      </a:r>
                      <a:r>
                        <a:rPr lang="en-US" sz="2000" kern="0" smtClean="0">
                          <a:effectLst/>
                          <a:latin typeface="+mj-lt"/>
                          <a:ea typeface="Times New Roman" panose="02020603050405020304" pitchFamily="18" charset="0"/>
                          <a:cs typeface="Times New Roman" panose="02020603050405020304" pitchFamily="18" charset="0"/>
                        </a:rPr>
                        <a:t>vừa </a:t>
                      </a:r>
                      <a:r>
                        <a:rPr lang="en-US" sz="2000" kern="0">
                          <a:effectLst/>
                          <a:latin typeface="+mj-lt"/>
                          <a:ea typeface="Times New Roman" panose="02020603050405020304" pitchFamily="18" charset="0"/>
                          <a:cs typeface="Times New Roman" panose="02020603050405020304" pitchFamily="18" charset="0"/>
                        </a:rPr>
                        <a:t>đạt mức tối đa</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9809814"/>
                  </a:ext>
                </a:extLst>
              </a:tr>
              <a:tr h="991489">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100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70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Nhân viên đó làm việc bao nhiêu giờ?</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Cần phải nhập lại tgian_laodong</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92186530"/>
                  </a:ext>
                </a:extLst>
              </a:tr>
              <a:tr h="991489">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6</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100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80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Mức lương </a:t>
                      </a:r>
                      <a:r>
                        <a:rPr lang="en-US" sz="2000" kern="0">
                          <a:effectLst/>
                          <a:latin typeface="+mj-lt"/>
                          <a:ea typeface="Times New Roman" panose="02020603050405020304" pitchFamily="18" charset="0"/>
                          <a:cs typeface="Times New Roman" panose="02020603050405020304" pitchFamily="18" charset="0"/>
                        </a:rPr>
                        <a:t>của </a:t>
                      </a:r>
                      <a:endParaRPr lang="en-US" sz="2000" kern="0" smtClean="0">
                        <a:effectLst/>
                        <a:latin typeface="+mj-lt"/>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2000" kern="0" smtClean="0">
                          <a:effectLst/>
                          <a:latin typeface="+mj-lt"/>
                          <a:ea typeface="Times New Roman" panose="02020603050405020304" pitchFamily="18" charset="0"/>
                          <a:cs typeface="Times New Roman" panose="02020603050405020304" pitchFamily="18" charset="0"/>
                        </a:rPr>
                        <a:t>nhân </a:t>
                      </a:r>
                      <a:r>
                        <a:rPr lang="en-US" sz="2000" kern="0">
                          <a:effectLst/>
                          <a:latin typeface="+mj-lt"/>
                          <a:ea typeface="Times New Roman" panose="02020603050405020304" pitchFamily="18" charset="0"/>
                          <a:cs typeface="Times New Roman" panose="02020603050405020304" pitchFamily="18" charset="0"/>
                        </a:rPr>
                        <a:t>viên (theo giờ)</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Cần phải nhập lại muc_lương</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087172112"/>
                  </a:ext>
                </a:extLst>
              </a:tr>
            </a:tbl>
          </a:graphicData>
        </a:graphic>
      </p:graphicFrame>
      <p:sp>
        <p:nvSpPr>
          <p:cNvPr id="18" name="TextBox 17"/>
          <p:cNvSpPr txBox="1"/>
          <p:nvPr/>
        </p:nvSpPr>
        <p:spPr>
          <a:xfrm>
            <a:off x="0" y="691242"/>
            <a:ext cx="9144000" cy="496996"/>
          </a:xfrm>
          <a:prstGeom prst="rect">
            <a:avLst/>
          </a:prstGeom>
          <a:noFill/>
        </p:spPr>
        <p:txBody>
          <a:bodyPr wrap="square" rtlCol="0">
            <a:spAutoFit/>
          </a:bodyPr>
          <a:lstStyle/>
          <a:p>
            <a:pPr algn="ctr">
              <a:lnSpc>
                <a:spcPct val="150000"/>
              </a:lnSpc>
            </a:pPr>
            <a:r>
              <a:rPr lang="vi-VN" sz="2000" b="1">
                <a:solidFill>
                  <a:srgbClr val="002060"/>
                </a:solidFill>
              </a:rPr>
              <a:t>Bảng 16.1. Dữ liệu kiểm thử bài toán tính lương</a:t>
            </a:r>
            <a:endParaRPr lang="en-US" sz="2000" b="1">
              <a:solidFill>
                <a:srgbClr val="002060"/>
              </a:solidFill>
            </a:endParaRPr>
          </a:p>
        </p:txBody>
      </p:sp>
    </p:spTree>
    <p:extLst>
      <p:ext uri="{BB962C8B-B14F-4D97-AF65-F5344CB8AC3E}">
        <p14:creationId xmlns:p14="http://schemas.microsoft.com/office/powerpoint/2010/main" val="3275756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7" name="Google Shape;1297;p42"/>
          <p:cNvSpPr/>
          <p:nvPr/>
        </p:nvSpPr>
        <p:spPr>
          <a:xfrm>
            <a:off x="1256000" y="705939"/>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42"/>
          <p:cNvGrpSpPr/>
          <p:nvPr/>
        </p:nvGrpSpPr>
        <p:grpSpPr>
          <a:xfrm>
            <a:off x="2296575" y="-122128"/>
            <a:ext cx="6847273" cy="5016903"/>
            <a:chOff x="2296575" y="-20528"/>
            <a:chExt cx="6847273" cy="5016903"/>
          </a:xfrm>
        </p:grpSpPr>
        <p:grpSp>
          <p:nvGrpSpPr>
            <p:cNvPr id="1299" name="Google Shape;1299;p42"/>
            <p:cNvGrpSpPr/>
            <p:nvPr/>
          </p:nvGrpSpPr>
          <p:grpSpPr>
            <a:xfrm>
              <a:off x="5514205" y="-20528"/>
              <a:ext cx="411352" cy="1199311"/>
              <a:chOff x="5706054" y="1123445"/>
              <a:chExt cx="350087" cy="1020777"/>
            </a:xfrm>
          </p:grpSpPr>
          <p:sp>
            <p:nvSpPr>
              <p:cNvPr id="1300" name="Google Shape;1300;p42"/>
              <p:cNvSpPr/>
              <p:nvPr/>
            </p:nvSpPr>
            <p:spPr>
              <a:xfrm>
                <a:off x="5803698" y="2016593"/>
                <a:ext cx="155053" cy="72271"/>
              </a:xfrm>
              <a:custGeom>
                <a:avLst/>
                <a:gdLst/>
                <a:ahLst/>
                <a:cxnLst/>
                <a:rect l="l" t="t" r="r" b="b"/>
                <a:pathLst>
                  <a:path w="605" h="282" extrusionOk="0">
                    <a:moveTo>
                      <a:pt x="1" y="1"/>
                    </a:moveTo>
                    <a:cubicBezTo>
                      <a:pt x="15" y="159"/>
                      <a:pt x="144" y="282"/>
                      <a:pt x="303" y="282"/>
                    </a:cubicBezTo>
                    <a:cubicBezTo>
                      <a:pt x="460" y="282"/>
                      <a:pt x="589" y="159"/>
                      <a:pt x="60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5881096" y="2114237"/>
                <a:ext cx="256" cy="29985"/>
              </a:xfrm>
              <a:custGeom>
                <a:avLst/>
                <a:gdLst/>
                <a:ahLst/>
                <a:cxnLst/>
                <a:rect l="l" t="t" r="r" b="b"/>
                <a:pathLst>
                  <a:path w="1" h="117" extrusionOk="0">
                    <a:moveTo>
                      <a:pt x="1" y="1"/>
                    </a:moveTo>
                    <a:lnTo>
                      <a:pt x="1" y="116"/>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5881096" y="2114237"/>
                <a:ext cx="256" cy="29985"/>
              </a:xfrm>
              <a:custGeom>
                <a:avLst/>
                <a:gdLst/>
                <a:ahLst/>
                <a:cxnLst/>
                <a:rect l="l" t="t" r="r" b="b"/>
                <a:pathLst>
                  <a:path w="1" h="117" fill="none" extrusionOk="0">
                    <a:moveTo>
                      <a:pt x="1" y="1"/>
                    </a:moveTo>
                    <a:lnTo>
                      <a:pt x="1" y="11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5932353" y="2101423"/>
                <a:ext cx="15377" cy="24090"/>
              </a:xfrm>
              <a:custGeom>
                <a:avLst/>
                <a:gdLst/>
                <a:ahLst/>
                <a:cxnLst/>
                <a:rect l="l" t="t" r="r" b="b"/>
                <a:pathLst>
                  <a:path w="60" h="94" extrusionOk="0">
                    <a:moveTo>
                      <a:pt x="1" y="1"/>
                    </a:moveTo>
                    <a:lnTo>
                      <a:pt x="60" y="94"/>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5932353" y="2101423"/>
                <a:ext cx="15377" cy="24090"/>
              </a:xfrm>
              <a:custGeom>
                <a:avLst/>
                <a:gdLst/>
                <a:ahLst/>
                <a:cxnLst/>
                <a:rect l="l" t="t" r="r" b="b"/>
                <a:pathLst>
                  <a:path w="60" h="94" fill="none" extrusionOk="0">
                    <a:moveTo>
                      <a:pt x="1" y="1"/>
                    </a:moveTo>
                    <a:lnTo>
                      <a:pt x="60" y="9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5971308" y="2062980"/>
                <a:ext cx="24091" cy="14864"/>
              </a:xfrm>
              <a:custGeom>
                <a:avLst/>
                <a:gdLst/>
                <a:ahLst/>
                <a:cxnLst/>
                <a:rect l="l" t="t" r="r" b="b"/>
                <a:pathLst>
                  <a:path w="94" h="58" extrusionOk="0">
                    <a:moveTo>
                      <a:pt x="1" y="1"/>
                    </a:moveTo>
                    <a:lnTo>
                      <a:pt x="94" y="58"/>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971308" y="2062980"/>
                <a:ext cx="24091" cy="14864"/>
              </a:xfrm>
              <a:custGeom>
                <a:avLst/>
                <a:gdLst/>
                <a:ahLst/>
                <a:cxnLst/>
                <a:rect l="l" t="t" r="r" b="b"/>
                <a:pathLst>
                  <a:path w="94" h="58" fill="none" extrusionOk="0">
                    <a:moveTo>
                      <a:pt x="1" y="1"/>
                    </a:moveTo>
                    <a:lnTo>
                      <a:pt x="94" y="5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5766537" y="2062980"/>
                <a:ext cx="24347" cy="14864"/>
              </a:xfrm>
              <a:custGeom>
                <a:avLst/>
                <a:gdLst/>
                <a:ahLst/>
                <a:cxnLst/>
                <a:rect l="l" t="t" r="r" b="b"/>
                <a:pathLst>
                  <a:path w="95" h="58" extrusionOk="0">
                    <a:moveTo>
                      <a:pt x="94" y="1"/>
                    </a:moveTo>
                    <a:lnTo>
                      <a:pt x="1" y="58"/>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5766537" y="2062980"/>
                <a:ext cx="24347" cy="14864"/>
              </a:xfrm>
              <a:custGeom>
                <a:avLst/>
                <a:gdLst/>
                <a:ahLst/>
                <a:cxnLst/>
                <a:rect l="l" t="t" r="r" b="b"/>
                <a:pathLst>
                  <a:path w="95" h="58" fill="none" extrusionOk="0">
                    <a:moveTo>
                      <a:pt x="94" y="1"/>
                    </a:moveTo>
                    <a:lnTo>
                      <a:pt x="1" y="5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5814719" y="2101423"/>
                <a:ext cx="14865" cy="24090"/>
              </a:xfrm>
              <a:custGeom>
                <a:avLst/>
                <a:gdLst/>
                <a:ahLst/>
                <a:cxnLst/>
                <a:rect l="l" t="t" r="r" b="b"/>
                <a:pathLst>
                  <a:path w="58" h="94" extrusionOk="0">
                    <a:moveTo>
                      <a:pt x="58" y="1"/>
                    </a:moveTo>
                    <a:lnTo>
                      <a:pt x="1" y="94"/>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5814719" y="2101423"/>
                <a:ext cx="14865" cy="24090"/>
              </a:xfrm>
              <a:custGeom>
                <a:avLst/>
                <a:gdLst/>
                <a:ahLst/>
                <a:cxnLst/>
                <a:rect l="l" t="t" r="r" b="b"/>
                <a:pathLst>
                  <a:path w="58" h="94" fill="none" extrusionOk="0">
                    <a:moveTo>
                      <a:pt x="58" y="1"/>
                    </a:moveTo>
                    <a:lnTo>
                      <a:pt x="1" y="9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5706054" y="1722123"/>
                <a:ext cx="350087" cy="294721"/>
              </a:xfrm>
              <a:custGeom>
                <a:avLst/>
                <a:gdLst/>
                <a:ahLst/>
                <a:cxnLst/>
                <a:rect l="l" t="t" r="r" b="b"/>
                <a:pathLst>
                  <a:path w="1366" h="1150" extrusionOk="0">
                    <a:moveTo>
                      <a:pt x="684" y="1"/>
                    </a:moveTo>
                    <a:cubicBezTo>
                      <a:pt x="287" y="1"/>
                      <a:pt x="1" y="309"/>
                      <a:pt x="1" y="761"/>
                    </a:cubicBezTo>
                    <a:lnTo>
                      <a:pt x="1" y="1150"/>
                    </a:lnTo>
                    <a:lnTo>
                      <a:pt x="1365" y="1150"/>
                    </a:lnTo>
                    <a:lnTo>
                      <a:pt x="1365" y="761"/>
                    </a:lnTo>
                    <a:cubicBezTo>
                      <a:pt x="1365" y="309"/>
                      <a:pt x="1079" y="1"/>
                      <a:pt x="68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5881096" y="1123445"/>
                <a:ext cx="256" cy="598924"/>
              </a:xfrm>
              <a:custGeom>
                <a:avLst/>
                <a:gdLst/>
                <a:ahLst/>
                <a:cxnLst/>
                <a:rect l="l" t="t" r="r" b="b"/>
                <a:pathLst>
                  <a:path w="1" h="2337" extrusionOk="0">
                    <a:moveTo>
                      <a:pt x="1" y="2337"/>
                    </a:move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5881096" y="1123445"/>
                <a:ext cx="256" cy="598924"/>
              </a:xfrm>
              <a:custGeom>
                <a:avLst/>
                <a:gdLst/>
                <a:ahLst/>
                <a:cxnLst/>
                <a:rect l="l" t="t" r="r" b="b"/>
                <a:pathLst>
                  <a:path w="1" h="2337" fill="none" extrusionOk="0">
                    <a:moveTo>
                      <a:pt x="1" y="2337"/>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2"/>
            <p:cNvGrpSpPr/>
            <p:nvPr/>
          </p:nvGrpSpPr>
          <p:grpSpPr>
            <a:xfrm>
              <a:off x="2296575" y="2037532"/>
              <a:ext cx="6847273" cy="2958843"/>
              <a:chOff x="2296575" y="2037532"/>
              <a:chExt cx="6847273" cy="2958843"/>
            </a:xfrm>
          </p:grpSpPr>
          <p:sp>
            <p:nvSpPr>
              <p:cNvPr id="1315" name="Google Shape;1315;p42"/>
              <p:cNvSpPr/>
              <p:nvPr/>
            </p:nvSpPr>
            <p:spPr>
              <a:xfrm>
                <a:off x="2296575" y="4870075"/>
                <a:ext cx="6847273" cy="126300"/>
              </a:xfrm>
              <a:custGeom>
                <a:avLst/>
                <a:gdLst/>
                <a:ahLst/>
                <a:cxnLst/>
                <a:rect l="l" t="t" r="r" b="b"/>
                <a:pathLst>
                  <a:path w="6069" h="1" fill="none" extrusionOk="0">
                    <a:moveTo>
                      <a:pt x="6068" y="0"/>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6405965" y="3922241"/>
                <a:ext cx="735541" cy="80984"/>
              </a:xfrm>
              <a:custGeom>
                <a:avLst/>
                <a:gdLst/>
                <a:ahLst/>
                <a:cxnLst/>
                <a:rect l="l" t="t" r="r" b="b"/>
                <a:pathLst>
                  <a:path w="2870" h="316" extrusionOk="0">
                    <a:moveTo>
                      <a:pt x="0" y="0"/>
                    </a:moveTo>
                    <a:lnTo>
                      <a:pt x="0" y="316"/>
                    </a:lnTo>
                    <a:lnTo>
                      <a:pt x="2869" y="316"/>
                    </a:lnTo>
                    <a:lnTo>
                      <a:pt x="2869" y="309"/>
                    </a:lnTo>
                    <a:cubicBezTo>
                      <a:pt x="2869" y="309"/>
                      <a:pt x="1194" y="28"/>
                      <a:pt x="106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7061540" y="3533459"/>
                <a:ext cx="514622" cy="392363"/>
              </a:xfrm>
              <a:custGeom>
                <a:avLst/>
                <a:gdLst/>
                <a:ahLst/>
                <a:cxnLst/>
                <a:rect l="l" t="t" r="r" b="b"/>
                <a:pathLst>
                  <a:path w="2008" h="1531" extrusionOk="0">
                    <a:moveTo>
                      <a:pt x="210" y="1"/>
                    </a:moveTo>
                    <a:cubicBezTo>
                      <a:pt x="189" y="21"/>
                      <a:pt x="116" y="58"/>
                      <a:pt x="1" y="108"/>
                    </a:cubicBezTo>
                    <a:cubicBezTo>
                      <a:pt x="361" y="346"/>
                      <a:pt x="1476" y="1057"/>
                      <a:pt x="1519" y="1093"/>
                    </a:cubicBezTo>
                    <a:cubicBezTo>
                      <a:pt x="1540" y="1113"/>
                      <a:pt x="1597" y="1243"/>
                      <a:pt x="1640" y="1372"/>
                    </a:cubicBezTo>
                    <a:cubicBezTo>
                      <a:pt x="1662" y="1424"/>
                      <a:pt x="1676" y="1474"/>
                      <a:pt x="1691" y="1517"/>
                    </a:cubicBezTo>
                    <a:cubicBezTo>
                      <a:pt x="1698" y="1524"/>
                      <a:pt x="1698" y="1531"/>
                      <a:pt x="1698" y="1531"/>
                    </a:cubicBezTo>
                    <a:lnTo>
                      <a:pt x="1726" y="1517"/>
                    </a:lnTo>
                    <a:lnTo>
                      <a:pt x="2007" y="1372"/>
                    </a:lnTo>
                    <a:cubicBezTo>
                      <a:pt x="1964" y="1243"/>
                      <a:pt x="1907" y="1113"/>
                      <a:pt x="1885" y="1093"/>
                    </a:cubicBezTo>
                    <a:cubicBezTo>
                      <a:pt x="1842" y="1057"/>
                      <a:pt x="591" y="244"/>
                      <a:pt x="21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6326774" y="4002970"/>
                <a:ext cx="208617" cy="864173"/>
              </a:xfrm>
              <a:custGeom>
                <a:avLst/>
                <a:gdLst/>
                <a:ahLst/>
                <a:cxnLst/>
                <a:rect l="l" t="t" r="r" b="b"/>
                <a:pathLst>
                  <a:path w="814" h="3372" extrusionOk="0">
                    <a:moveTo>
                      <a:pt x="582" y="1"/>
                    </a:moveTo>
                    <a:lnTo>
                      <a:pt x="1" y="3372"/>
                    </a:lnTo>
                    <a:lnTo>
                      <a:pt x="230" y="3372"/>
                    </a:lnTo>
                    <a:lnTo>
                      <a:pt x="81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6254758" y="4002970"/>
                <a:ext cx="221431" cy="864173"/>
              </a:xfrm>
              <a:custGeom>
                <a:avLst/>
                <a:gdLst/>
                <a:ahLst/>
                <a:cxnLst/>
                <a:rect l="l" t="t" r="r" b="b"/>
                <a:pathLst>
                  <a:path w="864" h="3372" extrusionOk="0">
                    <a:moveTo>
                      <a:pt x="590" y="1"/>
                    </a:moveTo>
                    <a:lnTo>
                      <a:pt x="0" y="3372"/>
                    </a:lnTo>
                    <a:lnTo>
                      <a:pt x="282" y="3372"/>
                    </a:lnTo>
                    <a:lnTo>
                      <a:pt x="86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7037705" y="4002970"/>
                <a:ext cx="210411" cy="864173"/>
              </a:xfrm>
              <a:custGeom>
                <a:avLst/>
                <a:gdLst/>
                <a:ahLst/>
                <a:cxnLst/>
                <a:rect l="l" t="t" r="r" b="b"/>
                <a:pathLst>
                  <a:path w="821" h="3372" extrusionOk="0">
                    <a:moveTo>
                      <a:pt x="1" y="1"/>
                    </a:moveTo>
                    <a:lnTo>
                      <a:pt x="591" y="3372"/>
                    </a:lnTo>
                    <a:lnTo>
                      <a:pt x="820" y="3372"/>
                    </a:lnTo>
                    <a:lnTo>
                      <a:pt x="23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7096907" y="4002970"/>
                <a:ext cx="221431" cy="864173"/>
              </a:xfrm>
              <a:custGeom>
                <a:avLst/>
                <a:gdLst/>
                <a:ahLst/>
                <a:cxnLst/>
                <a:rect l="l" t="t" r="r" b="b"/>
                <a:pathLst>
                  <a:path w="864" h="3372" extrusionOk="0">
                    <a:moveTo>
                      <a:pt x="1" y="1"/>
                    </a:moveTo>
                    <a:lnTo>
                      <a:pt x="589" y="3372"/>
                    </a:lnTo>
                    <a:lnTo>
                      <a:pt x="863" y="3372"/>
                    </a:lnTo>
                    <a:lnTo>
                      <a:pt x="360" y="475"/>
                    </a:lnTo>
                    <a:lnTo>
                      <a:pt x="353" y="482"/>
                    </a:lnTo>
                    <a:lnTo>
                      <a:pt x="237" y="187"/>
                    </a:lnTo>
                    <a:lnTo>
                      <a:pt x="17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6546153" y="3599837"/>
                <a:ext cx="764757" cy="451308"/>
              </a:xfrm>
              <a:custGeom>
                <a:avLst/>
                <a:gdLst/>
                <a:ahLst/>
                <a:cxnLst/>
                <a:rect l="l" t="t" r="r" b="b"/>
                <a:pathLst>
                  <a:path w="2984" h="1761" extrusionOk="0">
                    <a:moveTo>
                      <a:pt x="0" y="1"/>
                    </a:moveTo>
                    <a:lnTo>
                      <a:pt x="0" y="1"/>
                    </a:lnTo>
                    <a:cubicBezTo>
                      <a:pt x="21" y="216"/>
                      <a:pt x="71" y="748"/>
                      <a:pt x="114" y="920"/>
                    </a:cubicBezTo>
                    <a:cubicBezTo>
                      <a:pt x="166" y="1129"/>
                      <a:pt x="382" y="1229"/>
                      <a:pt x="518" y="1258"/>
                    </a:cubicBezTo>
                    <a:cubicBezTo>
                      <a:pt x="647" y="1286"/>
                      <a:pt x="2322" y="1567"/>
                      <a:pt x="2322" y="1567"/>
                    </a:cubicBezTo>
                    <a:lnTo>
                      <a:pt x="2322" y="1574"/>
                    </a:lnTo>
                    <a:lnTo>
                      <a:pt x="2386" y="1760"/>
                    </a:lnTo>
                    <a:lnTo>
                      <a:pt x="2452" y="1726"/>
                    </a:lnTo>
                    <a:lnTo>
                      <a:pt x="2695" y="1603"/>
                    </a:lnTo>
                    <a:lnTo>
                      <a:pt x="2754" y="1574"/>
                    </a:lnTo>
                    <a:lnTo>
                      <a:pt x="2983" y="1451"/>
                    </a:lnTo>
                    <a:cubicBezTo>
                      <a:pt x="2983" y="1451"/>
                      <a:pt x="2904" y="1308"/>
                      <a:pt x="2854" y="1258"/>
                    </a:cubicBezTo>
                    <a:cubicBezTo>
                      <a:pt x="2847" y="1251"/>
                      <a:pt x="2847" y="1251"/>
                      <a:pt x="2840" y="1243"/>
                    </a:cubicBezTo>
                    <a:cubicBezTo>
                      <a:pt x="2804" y="1229"/>
                      <a:pt x="1905" y="784"/>
                      <a:pt x="1374" y="509"/>
                    </a:cubicBezTo>
                    <a:cubicBezTo>
                      <a:pt x="1265" y="459"/>
                      <a:pt x="1172" y="409"/>
                      <a:pt x="1106" y="380"/>
                    </a:cubicBezTo>
                    <a:cubicBezTo>
                      <a:pt x="1029" y="337"/>
                      <a:pt x="985" y="316"/>
                      <a:pt x="985" y="309"/>
                    </a:cubicBezTo>
                    <a:cubicBezTo>
                      <a:pt x="970" y="302"/>
                      <a:pt x="949" y="194"/>
                      <a:pt x="920" y="71"/>
                    </a:cubicBezTo>
                    <a:cubicBezTo>
                      <a:pt x="884" y="71"/>
                      <a:pt x="840" y="71"/>
                      <a:pt x="797" y="78"/>
                    </a:cubicBezTo>
                    <a:cubicBezTo>
                      <a:pt x="751" y="81"/>
                      <a:pt x="708" y="82"/>
                      <a:pt x="666" y="82"/>
                    </a:cubicBezTo>
                    <a:cubicBezTo>
                      <a:pt x="557" y="82"/>
                      <a:pt x="462" y="74"/>
                      <a:pt x="373" y="64"/>
                    </a:cubicBezTo>
                    <a:cubicBezTo>
                      <a:pt x="209" y="51"/>
                      <a:pt x="87" y="28"/>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6696848" y="4002970"/>
                <a:ext cx="210411" cy="864173"/>
              </a:xfrm>
              <a:custGeom>
                <a:avLst/>
                <a:gdLst/>
                <a:ahLst/>
                <a:cxnLst/>
                <a:rect l="l" t="t" r="r" b="b"/>
                <a:pathLst>
                  <a:path w="821" h="3372" extrusionOk="0">
                    <a:moveTo>
                      <a:pt x="591" y="1"/>
                    </a:moveTo>
                    <a:lnTo>
                      <a:pt x="1" y="3372"/>
                    </a:lnTo>
                    <a:lnTo>
                      <a:pt x="239" y="3372"/>
                    </a:lnTo>
                    <a:lnTo>
                      <a:pt x="82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6627138" y="4002970"/>
                <a:ext cx="221175" cy="864173"/>
              </a:xfrm>
              <a:custGeom>
                <a:avLst/>
                <a:gdLst/>
                <a:ahLst/>
                <a:cxnLst/>
                <a:rect l="l" t="t" r="r" b="b"/>
                <a:pathLst>
                  <a:path w="863" h="3372" extrusionOk="0">
                    <a:moveTo>
                      <a:pt x="590" y="1"/>
                    </a:moveTo>
                    <a:lnTo>
                      <a:pt x="0" y="3372"/>
                    </a:lnTo>
                    <a:lnTo>
                      <a:pt x="273" y="3372"/>
                    </a:lnTo>
                    <a:lnTo>
                      <a:pt x="86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7524132" y="4664438"/>
                <a:ext cx="13071" cy="36904"/>
              </a:xfrm>
              <a:custGeom>
                <a:avLst/>
                <a:gdLst/>
                <a:ahLst/>
                <a:cxnLst/>
                <a:rect l="l" t="t" r="r" b="b"/>
                <a:pathLst>
                  <a:path w="51" h="144" extrusionOk="0">
                    <a:moveTo>
                      <a:pt x="0" y="1"/>
                    </a:moveTo>
                    <a:lnTo>
                      <a:pt x="30" y="144"/>
                    </a:lnTo>
                    <a:lnTo>
                      <a:pt x="30" y="137"/>
                    </a:lnTo>
                    <a:cubicBezTo>
                      <a:pt x="37" y="123"/>
                      <a:pt x="43" y="116"/>
                      <a:pt x="50" y="108"/>
                    </a:cubicBez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6391357" y="3188758"/>
                <a:ext cx="134550" cy="733727"/>
              </a:xfrm>
              <a:custGeom>
                <a:avLst/>
                <a:gdLst/>
                <a:ahLst/>
                <a:cxnLst/>
                <a:rect l="l" t="t" r="r" b="b"/>
                <a:pathLst>
                  <a:path w="525" h="2863" extrusionOk="0">
                    <a:moveTo>
                      <a:pt x="1" y="0"/>
                    </a:moveTo>
                    <a:lnTo>
                      <a:pt x="323" y="1582"/>
                    </a:lnTo>
                    <a:lnTo>
                      <a:pt x="323" y="2862"/>
                    </a:lnTo>
                    <a:lnTo>
                      <a:pt x="525" y="2862"/>
                    </a:lnTo>
                    <a:lnTo>
                      <a:pt x="525" y="1582"/>
                    </a:lnTo>
                    <a:lnTo>
                      <a:pt x="525" y="1575"/>
                    </a:lnTo>
                    <a:cubicBezTo>
                      <a:pt x="489" y="1561"/>
                      <a:pt x="468" y="1553"/>
                      <a:pt x="468" y="1553"/>
                    </a:cubicBezTo>
                    <a:cubicBezTo>
                      <a:pt x="468" y="1553"/>
                      <a:pt x="482" y="1503"/>
                      <a:pt x="496" y="1432"/>
                    </a:cubicBezTo>
                    <a:lnTo>
                      <a:pt x="20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6230924" y="2748719"/>
                <a:ext cx="243472" cy="1173759"/>
              </a:xfrm>
              <a:custGeom>
                <a:avLst/>
                <a:gdLst/>
                <a:ahLst/>
                <a:cxnLst/>
                <a:rect l="l" t="t" r="r" b="b"/>
                <a:pathLst>
                  <a:path w="950" h="4580" extrusionOk="0">
                    <a:moveTo>
                      <a:pt x="0" y="1"/>
                    </a:moveTo>
                    <a:lnTo>
                      <a:pt x="683" y="3299"/>
                    </a:lnTo>
                    <a:lnTo>
                      <a:pt x="683" y="4579"/>
                    </a:lnTo>
                    <a:lnTo>
                      <a:pt x="949" y="4579"/>
                    </a:lnTo>
                    <a:lnTo>
                      <a:pt x="949" y="3299"/>
                    </a:lnTo>
                    <a:lnTo>
                      <a:pt x="627" y="1717"/>
                    </a:lnTo>
                    <a:lnTo>
                      <a:pt x="2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6298839" y="2748719"/>
                <a:ext cx="225532" cy="440288"/>
              </a:xfrm>
              <a:custGeom>
                <a:avLst/>
                <a:gdLst/>
                <a:ahLst/>
                <a:cxnLst/>
                <a:rect l="l" t="t" r="r" b="b"/>
                <a:pathLst>
                  <a:path w="880" h="1718" extrusionOk="0">
                    <a:moveTo>
                      <a:pt x="1" y="1"/>
                    </a:moveTo>
                    <a:lnTo>
                      <a:pt x="362" y="1717"/>
                    </a:lnTo>
                    <a:lnTo>
                      <a:pt x="879" y="1717"/>
                    </a:lnTo>
                    <a:cubicBezTo>
                      <a:pt x="829" y="1495"/>
                      <a:pt x="770" y="1251"/>
                      <a:pt x="720" y="1027"/>
                    </a:cubicBezTo>
                    <a:lnTo>
                      <a:pt x="720" y="1020"/>
                    </a:lnTo>
                    <a:cubicBezTo>
                      <a:pt x="613" y="711"/>
                      <a:pt x="570" y="553"/>
                      <a:pt x="598" y="310"/>
                    </a:cubicBezTo>
                    <a:lnTo>
                      <a:pt x="598" y="303"/>
                    </a:lnTo>
                    <a:cubicBezTo>
                      <a:pt x="598" y="251"/>
                      <a:pt x="605" y="208"/>
                      <a:pt x="620" y="165"/>
                    </a:cubicBezTo>
                    <a:cubicBezTo>
                      <a:pt x="634" y="101"/>
                      <a:pt x="663" y="44"/>
                      <a:pt x="69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6444921" y="2827911"/>
                <a:ext cx="38699" cy="182471"/>
              </a:xfrm>
              <a:custGeom>
                <a:avLst/>
                <a:gdLst/>
                <a:ahLst/>
                <a:cxnLst/>
                <a:rect l="l" t="t" r="r" b="b"/>
                <a:pathLst>
                  <a:path w="151" h="712" extrusionOk="0">
                    <a:moveTo>
                      <a:pt x="28" y="1"/>
                    </a:moveTo>
                    <a:cubicBezTo>
                      <a:pt x="0" y="244"/>
                      <a:pt x="43" y="402"/>
                      <a:pt x="150" y="711"/>
                    </a:cubicBezTo>
                    <a:cubicBezTo>
                      <a:pt x="107" y="539"/>
                      <a:pt x="71" y="389"/>
                      <a:pt x="50" y="280"/>
                    </a:cubicBezTo>
                    <a:cubicBezTo>
                      <a:pt x="28" y="173"/>
                      <a:pt x="21" y="80"/>
                      <a:pt x="2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7688154" y="4642398"/>
                <a:ext cx="58946" cy="69964"/>
              </a:xfrm>
              <a:custGeom>
                <a:avLst/>
                <a:gdLst/>
                <a:ahLst/>
                <a:cxnLst/>
                <a:rect l="l" t="t" r="r" b="b"/>
                <a:pathLst>
                  <a:path w="230" h="273" extrusionOk="0">
                    <a:moveTo>
                      <a:pt x="187" y="0"/>
                    </a:moveTo>
                    <a:cubicBezTo>
                      <a:pt x="180" y="0"/>
                      <a:pt x="166" y="7"/>
                      <a:pt x="159" y="14"/>
                    </a:cubicBezTo>
                    <a:lnTo>
                      <a:pt x="152" y="30"/>
                    </a:lnTo>
                    <a:lnTo>
                      <a:pt x="80" y="123"/>
                    </a:lnTo>
                    <a:lnTo>
                      <a:pt x="37" y="180"/>
                    </a:lnTo>
                    <a:lnTo>
                      <a:pt x="14" y="209"/>
                    </a:lnTo>
                    <a:lnTo>
                      <a:pt x="14" y="216"/>
                    </a:lnTo>
                    <a:cubicBezTo>
                      <a:pt x="0" y="230"/>
                      <a:pt x="7" y="252"/>
                      <a:pt x="23" y="266"/>
                    </a:cubicBezTo>
                    <a:cubicBezTo>
                      <a:pt x="30" y="266"/>
                      <a:pt x="37" y="273"/>
                      <a:pt x="43" y="273"/>
                    </a:cubicBezTo>
                    <a:cubicBezTo>
                      <a:pt x="57" y="273"/>
                      <a:pt x="66" y="266"/>
                      <a:pt x="73" y="259"/>
                    </a:cubicBezTo>
                    <a:lnTo>
                      <a:pt x="123" y="187"/>
                    </a:lnTo>
                    <a:lnTo>
                      <a:pt x="152" y="150"/>
                    </a:lnTo>
                    <a:lnTo>
                      <a:pt x="159" y="137"/>
                    </a:lnTo>
                    <a:lnTo>
                      <a:pt x="209" y="73"/>
                    </a:lnTo>
                    <a:lnTo>
                      <a:pt x="216" y="57"/>
                    </a:lnTo>
                    <a:cubicBezTo>
                      <a:pt x="230" y="43"/>
                      <a:pt x="230" y="21"/>
                      <a:pt x="209" y="7"/>
                    </a:cubicBezTo>
                    <a:cubicBezTo>
                      <a:pt x="202" y="7"/>
                      <a:pt x="195" y="0"/>
                      <a:pt x="18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7727109" y="4660850"/>
                <a:ext cx="55358" cy="64326"/>
              </a:xfrm>
              <a:custGeom>
                <a:avLst/>
                <a:gdLst/>
                <a:ahLst/>
                <a:cxnLst/>
                <a:rect l="l" t="t" r="r" b="b"/>
                <a:pathLst>
                  <a:path w="216" h="251" extrusionOk="0">
                    <a:moveTo>
                      <a:pt x="173" y="1"/>
                    </a:moveTo>
                    <a:cubicBezTo>
                      <a:pt x="164" y="1"/>
                      <a:pt x="157" y="1"/>
                      <a:pt x="150" y="8"/>
                    </a:cubicBezTo>
                    <a:cubicBezTo>
                      <a:pt x="150" y="8"/>
                      <a:pt x="143" y="8"/>
                      <a:pt x="143" y="15"/>
                    </a:cubicBezTo>
                    <a:lnTo>
                      <a:pt x="121" y="44"/>
                    </a:lnTo>
                    <a:lnTo>
                      <a:pt x="86" y="94"/>
                    </a:lnTo>
                    <a:lnTo>
                      <a:pt x="71" y="115"/>
                    </a:lnTo>
                    <a:lnTo>
                      <a:pt x="14" y="194"/>
                    </a:lnTo>
                    <a:cubicBezTo>
                      <a:pt x="0" y="208"/>
                      <a:pt x="7" y="237"/>
                      <a:pt x="21" y="244"/>
                    </a:cubicBezTo>
                    <a:cubicBezTo>
                      <a:pt x="28" y="251"/>
                      <a:pt x="35" y="251"/>
                      <a:pt x="43" y="251"/>
                    </a:cubicBezTo>
                    <a:cubicBezTo>
                      <a:pt x="57" y="251"/>
                      <a:pt x="64" y="251"/>
                      <a:pt x="71" y="237"/>
                    </a:cubicBezTo>
                    <a:lnTo>
                      <a:pt x="143" y="144"/>
                    </a:lnTo>
                    <a:lnTo>
                      <a:pt x="193" y="78"/>
                    </a:lnTo>
                    <a:lnTo>
                      <a:pt x="193" y="72"/>
                    </a:lnTo>
                    <a:lnTo>
                      <a:pt x="207" y="58"/>
                    </a:lnTo>
                    <a:cubicBezTo>
                      <a:pt x="216" y="51"/>
                      <a:pt x="216" y="35"/>
                      <a:pt x="216" y="28"/>
                    </a:cubicBezTo>
                    <a:lnTo>
                      <a:pt x="207" y="22"/>
                    </a:lnTo>
                    <a:cubicBezTo>
                      <a:pt x="207" y="15"/>
                      <a:pt x="200" y="8"/>
                      <a:pt x="19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7507730" y="3962478"/>
                <a:ext cx="263718" cy="709637"/>
              </a:xfrm>
              <a:custGeom>
                <a:avLst/>
                <a:gdLst/>
                <a:ahLst/>
                <a:cxnLst/>
                <a:rect l="l" t="t" r="r" b="b"/>
                <a:pathLst>
                  <a:path w="1029" h="2769" extrusionOk="0">
                    <a:moveTo>
                      <a:pt x="316" y="0"/>
                    </a:moveTo>
                    <a:lnTo>
                      <a:pt x="194" y="66"/>
                    </a:lnTo>
                    <a:lnTo>
                      <a:pt x="21" y="159"/>
                    </a:lnTo>
                    <a:lnTo>
                      <a:pt x="0" y="173"/>
                    </a:lnTo>
                    <a:lnTo>
                      <a:pt x="352" y="1482"/>
                    </a:lnTo>
                    <a:lnTo>
                      <a:pt x="654" y="2596"/>
                    </a:lnTo>
                    <a:cubicBezTo>
                      <a:pt x="675" y="2574"/>
                      <a:pt x="697" y="2567"/>
                      <a:pt x="711" y="2567"/>
                    </a:cubicBezTo>
                    <a:cubicBezTo>
                      <a:pt x="714" y="2567"/>
                      <a:pt x="717" y="2566"/>
                      <a:pt x="720" y="2566"/>
                    </a:cubicBezTo>
                    <a:cubicBezTo>
                      <a:pt x="763" y="2566"/>
                      <a:pt x="782" y="2615"/>
                      <a:pt x="856" y="2683"/>
                    </a:cubicBezTo>
                    <a:lnTo>
                      <a:pt x="863" y="2667"/>
                    </a:lnTo>
                    <a:cubicBezTo>
                      <a:pt x="870" y="2660"/>
                      <a:pt x="884" y="2653"/>
                      <a:pt x="891" y="2653"/>
                    </a:cubicBezTo>
                    <a:cubicBezTo>
                      <a:pt x="899" y="2653"/>
                      <a:pt x="906" y="2660"/>
                      <a:pt x="913" y="2660"/>
                    </a:cubicBezTo>
                    <a:cubicBezTo>
                      <a:pt x="934" y="2674"/>
                      <a:pt x="934" y="2696"/>
                      <a:pt x="920" y="2710"/>
                    </a:cubicBezTo>
                    <a:lnTo>
                      <a:pt x="913" y="2726"/>
                    </a:lnTo>
                    <a:cubicBezTo>
                      <a:pt x="927" y="2733"/>
                      <a:pt x="934" y="2747"/>
                      <a:pt x="949" y="2753"/>
                    </a:cubicBezTo>
                    <a:cubicBezTo>
                      <a:pt x="956" y="2753"/>
                      <a:pt x="970" y="2760"/>
                      <a:pt x="977" y="2769"/>
                    </a:cubicBezTo>
                    <a:lnTo>
                      <a:pt x="999" y="2740"/>
                    </a:lnTo>
                    <a:cubicBezTo>
                      <a:pt x="999" y="2733"/>
                      <a:pt x="1006" y="2733"/>
                      <a:pt x="1006" y="2733"/>
                    </a:cubicBezTo>
                    <a:cubicBezTo>
                      <a:pt x="986" y="2667"/>
                      <a:pt x="999" y="2624"/>
                      <a:pt x="1029" y="2596"/>
                    </a:cubicBezTo>
                    <a:lnTo>
                      <a:pt x="31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7494916" y="3885080"/>
                <a:ext cx="106871" cy="121733"/>
              </a:xfrm>
              <a:custGeom>
                <a:avLst/>
                <a:gdLst/>
                <a:ahLst/>
                <a:cxnLst/>
                <a:rect l="l" t="t" r="r" b="b"/>
                <a:pathLst>
                  <a:path w="417" h="475" extrusionOk="0">
                    <a:moveTo>
                      <a:pt x="316" y="0"/>
                    </a:moveTo>
                    <a:lnTo>
                      <a:pt x="35" y="145"/>
                    </a:lnTo>
                    <a:lnTo>
                      <a:pt x="7" y="159"/>
                    </a:lnTo>
                    <a:cubicBezTo>
                      <a:pt x="21" y="195"/>
                      <a:pt x="28" y="225"/>
                      <a:pt x="35" y="245"/>
                    </a:cubicBezTo>
                    <a:cubicBezTo>
                      <a:pt x="44" y="268"/>
                      <a:pt x="50" y="281"/>
                      <a:pt x="50" y="281"/>
                    </a:cubicBezTo>
                    <a:lnTo>
                      <a:pt x="0" y="302"/>
                    </a:lnTo>
                    <a:lnTo>
                      <a:pt x="44" y="461"/>
                    </a:lnTo>
                    <a:lnTo>
                      <a:pt x="50" y="475"/>
                    </a:lnTo>
                    <a:lnTo>
                      <a:pt x="71" y="461"/>
                    </a:lnTo>
                    <a:lnTo>
                      <a:pt x="244" y="368"/>
                    </a:lnTo>
                    <a:lnTo>
                      <a:pt x="366" y="302"/>
                    </a:lnTo>
                    <a:lnTo>
                      <a:pt x="416" y="281"/>
                    </a:lnTo>
                    <a:cubicBezTo>
                      <a:pt x="416" y="281"/>
                      <a:pt x="366" y="138"/>
                      <a:pt x="31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7780160" y="4666232"/>
                <a:ext cx="2307" cy="2050"/>
              </a:xfrm>
              <a:custGeom>
                <a:avLst/>
                <a:gdLst/>
                <a:ahLst/>
                <a:cxnLst/>
                <a:rect l="l" t="t" r="r" b="b"/>
                <a:pathLst>
                  <a:path w="9" h="8" extrusionOk="0">
                    <a:moveTo>
                      <a:pt x="9" y="7"/>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7271692" y="4100871"/>
                <a:ext cx="11277" cy="25884"/>
              </a:xfrm>
              <a:custGeom>
                <a:avLst/>
                <a:gdLst/>
                <a:ahLst/>
                <a:cxnLst/>
                <a:rect l="l" t="t" r="r" b="b"/>
                <a:pathLst>
                  <a:path w="44" h="101" extrusionOk="0">
                    <a:moveTo>
                      <a:pt x="0" y="0"/>
                    </a:moveTo>
                    <a:lnTo>
                      <a:pt x="36" y="100"/>
                    </a:lnTo>
                    <a:lnTo>
                      <a:pt x="43" y="93"/>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7857557" y="4680840"/>
                <a:ext cx="29729" cy="24603"/>
              </a:xfrm>
              <a:custGeom>
                <a:avLst/>
                <a:gdLst/>
                <a:ahLst/>
                <a:cxnLst/>
                <a:rect l="l" t="t" r="r" b="b"/>
                <a:pathLst>
                  <a:path w="116" h="96" extrusionOk="0">
                    <a:moveTo>
                      <a:pt x="52" y="0"/>
                    </a:moveTo>
                    <a:lnTo>
                      <a:pt x="0" y="66"/>
                    </a:lnTo>
                    <a:cubicBezTo>
                      <a:pt x="9" y="66"/>
                      <a:pt x="22" y="73"/>
                      <a:pt x="29" y="80"/>
                    </a:cubicBezTo>
                    <a:cubicBezTo>
                      <a:pt x="43" y="80"/>
                      <a:pt x="59" y="87"/>
                      <a:pt x="72" y="95"/>
                    </a:cubicBezTo>
                    <a:lnTo>
                      <a:pt x="116" y="30"/>
                    </a:lnTo>
                    <a:cubicBezTo>
                      <a:pt x="95" y="23"/>
                      <a:pt x="72" y="9"/>
                      <a:pt x="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7780160" y="4666232"/>
                <a:ext cx="2307" cy="2050"/>
              </a:xfrm>
              <a:custGeom>
                <a:avLst/>
                <a:gdLst/>
                <a:ahLst/>
                <a:cxnLst/>
                <a:rect l="l" t="t" r="r" b="b"/>
                <a:pathLst>
                  <a:path w="9" h="8" extrusionOk="0">
                    <a:moveTo>
                      <a:pt x="9" y="7"/>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7763757" y="4680840"/>
                <a:ext cx="29729" cy="24603"/>
              </a:xfrm>
              <a:custGeom>
                <a:avLst/>
                <a:gdLst/>
                <a:ahLst/>
                <a:cxnLst/>
                <a:rect l="l" t="t" r="r" b="b"/>
                <a:pathLst>
                  <a:path w="116" h="96" extrusionOk="0">
                    <a:moveTo>
                      <a:pt x="50" y="0"/>
                    </a:moveTo>
                    <a:lnTo>
                      <a:pt x="0" y="66"/>
                    </a:lnTo>
                    <a:cubicBezTo>
                      <a:pt x="21" y="73"/>
                      <a:pt x="50" y="87"/>
                      <a:pt x="73" y="95"/>
                    </a:cubicBezTo>
                    <a:lnTo>
                      <a:pt x="80" y="87"/>
                    </a:lnTo>
                    <a:lnTo>
                      <a:pt x="116" y="30"/>
                    </a:lnTo>
                    <a:lnTo>
                      <a:pt x="107" y="30"/>
                    </a:lnTo>
                    <a:cubicBezTo>
                      <a:pt x="87" y="23"/>
                      <a:pt x="64" y="9"/>
                      <a:pt x="5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7874216" y="4705187"/>
                <a:ext cx="3844" cy="2050"/>
              </a:xfrm>
              <a:custGeom>
                <a:avLst/>
                <a:gdLst/>
                <a:ahLst/>
                <a:cxnLst/>
                <a:rect l="l" t="t" r="r" b="b"/>
                <a:pathLst>
                  <a:path w="15" h="8" extrusionOk="0">
                    <a:moveTo>
                      <a:pt x="7" y="0"/>
                    </a:moveTo>
                    <a:lnTo>
                      <a:pt x="1" y="7"/>
                    </a:lnTo>
                    <a:lnTo>
                      <a:pt x="1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7870628" y="4819233"/>
                <a:ext cx="64328" cy="256"/>
              </a:xfrm>
              <a:custGeom>
                <a:avLst/>
                <a:gdLst/>
                <a:ahLst/>
                <a:cxnLst/>
                <a:rect l="l" t="t" r="r" b="b"/>
                <a:pathLst>
                  <a:path w="251" h="1" extrusionOk="0">
                    <a:moveTo>
                      <a:pt x="251" y="0"/>
                    </a:moveTo>
                    <a:lnTo>
                      <a:pt x="251" y="0"/>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7864989" y="4758238"/>
                <a:ext cx="221175" cy="61251"/>
              </a:xfrm>
              <a:custGeom>
                <a:avLst/>
                <a:gdLst/>
                <a:ahLst/>
                <a:cxnLst/>
                <a:rect l="l" t="t" r="r" b="b"/>
                <a:pathLst>
                  <a:path w="863" h="239" extrusionOk="0">
                    <a:moveTo>
                      <a:pt x="525" y="0"/>
                    </a:moveTo>
                    <a:lnTo>
                      <a:pt x="402" y="59"/>
                    </a:lnTo>
                    <a:lnTo>
                      <a:pt x="395" y="59"/>
                    </a:lnTo>
                    <a:lnTo>
                      <a:pt x="288" y="109"/>
                    </a:lnTo>
                    <a:lnTo>
                      <a:pt x="0" y="238"/>
                    </a:lnTo>
                    <a:lnTo>
                      <a:pt x="863" y="238"/>
                    </a:lnTo>
                    <a:cubicBezTo>
                      <a:pt x="863" y="238"/>
                      <a:pt x="863" y="109"/>
                      <a:pt x="69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7934699" y="4819233"/>
                <a:ext cx="57921" cy="256"/>
              </a:xfrm>
              <a:custGeom>
                <a:avLst/>
                <a:gdLst/>
                <a:ahLst/>
                <a:cxnLst/>
                <a:rect l="l" t="t" r="r" b="b"/>
                <a:pathLst>
                  <a:path w="226" h="1" extrusionOk="0">
                    <a:moveTo>
                      <a:pt x="225" y="0"/>
                    </a:moveTo>
                    <a:lnTo>
                      <a:pt x="225" y="0"/>
                    </a:lnTo>
                    <a:lnTo>
                      <a:pt x="1" y="0"/>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7760169" y="4819233"/>
                <a:ext cx="329584" cy="47924"/>
              </a:xfrm>
              <a:custGeom>
                <a:avLst/>
                <a:gdLst/>
                <a:ahLst/>
                <a:cxnLst/>
                <a:rect l="l" t="t" r="r" b="b"/>
                <a:pathLst>
                  <a:path w="1286" h="187" extrusionOk="0">
                    <a:moveTo>
                      <a:pt x="409" y="0"/>
                    </a:moveTo>
                    <a:lnTo>
                      <a:pt x="1" y="187"/>
                    </a:lnTo>
                    <a:lnTo>
                      <a:pt x="1286" y="187"/>
                    </a:lnTo>
                    <a:lnTo>
                      <a:pt x="127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7934699" y="4819233"/>
                <a:ext cx="256" cy="256"/>
              </a:xfrm>
              <a:custGeom>
                <a:avLst/>
                <a:gdLst/>
                <a:ahLst/>
                <a:cxnLst/>
                <a:rect l="l" t="t" r="r" b="b"/>
                <a:pathLst>
                  <a:path w="1" h="1" extrusionOk="0">
                    <a:moveTo>
                      <a:pt x="1" y="0"/>
                    </a:move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7934699" y="4819233"/>
                <a:ext cx="256" cy="256"/>
              </a:xfrm>
              <a:custGeom>
                <a:avLst/>
                <a:gdLst/>
                <a:ahLst/>
                <a:cxnLst/>
                <a:rect l="l" t="t" r="r" b="b"/>
                <a:pathLst>
                  <a:path w="1" h="1" fill="none"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7760169" y="4620101"/>
                <a:ext cx="60740" cy="53819"/>
              </a:xfrm>
              <a:custGeom>
                <a:avLst/>
                <a:gdLst/>
                <a:ahLst/>
                <a:cxnLst/>
                <a:rect l="l" t="t" r="r" b="b"/>
                <a:pathLst>
                  <a:path w="237" h="210" extrusionOk="0">
                    <a:moveTo>
                      <a:pt x="103" y="0"/>
                    </a:moveTo>
                    <a:cubicBezTo>
                      <a:pt x="100" y="0"/>
                      <a:pt x="97" y="1"/>
                      <a:pt x="94" y="1"/>
                    </a:cubicBezTo>
                    <a:cubicBezTo>
                      <a:pt x="78" y="1"/>
                      <a:pt x="57" y="8"/>
                      <a:pt x="44" y="30"/>
                    </a:cubicBezTo>
                    <a:cubicBezTo>
                      <a:pt x="14" y="58"/>
                      <a:pt x="1" y="101"/>
                      <a:pt x="21" y="167"/>
                    </a:cubicBezTo>
                    <a:cubicBezTo>
                      <a:pt x="28" y="160"/>
                      <a:pt x="35" y="160"/>
                      <a:pt x="44" y="160"/>
                    </a:cubicBezTo>
                    <a:lnTo>
                      <a:pt x="64" y="160"/>
                    </a:lnTo>
                    <a:cubicBezTo>
                      <a:pt x="71" y="167"/>
                      <a:pt x="78" y="174"/>
                      <a:pt x="78" y="181"/>
                    </a:cubicBezTo>
                    <a:cubicBezTo>
                      <a:pt x="101" y="181"/>
                      <a:pt x="114" y="187"/>
                      <a:pt x="137" y="194"/>
                    </a:cubicBezTo>
                    <a:cubicBezTo>
                      <a:pt x="144" y="203"/>
                      <a:pt x="151" y="203"/>
                      <a:pt x="164" y="210"/>
                    </a:cubicBezTo>
                    <a:lnTo>
                      <a:pt x="237" y="117"/>
                    </a:lnTo>
                    <a:cubicBezTo>
                      <a:pt x="162" y="49"/>
                      <a:pt x="146" y="0"/>
                      <a:pt x="10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7870628" y="4680840"/>
                <a:ext cx="16659" cy="7688"/>
              </a:xfrm>
              <a:custGeom>
                <a:avLst/>
                <a:gdLst/>
                <a:ahLst/>
                <a:cxnLst/>
                <a:rect l="l" t="t" r="r" b="b"/>
                <a:pathLst>
                  <a:path w="65" h="30" extrusionOk="0">
                    <a:moveTo>
                      <a:pt x="1" y="0"/>
                    </a:moveTo>
                    <a:lnTo>
                      <a:pt x="17" y="8"/>
                    </a:lnTo>
                    <a:lnTo>
                      <a:pt x="17" y="8"/>
                    </a:lnTo>
                    <a:cubicBezTo>
                      <a:pt x="11" y="5"/>
                      <a:pt x="6" y="3"/>
                      <a:pt x="1" y="0"/>
                    </a:cubicBezTo>
                    <a:close/>
                    <a:moveTo>
                      <a:pt x="17" y="8"/>
                    </a:moveTo>
                    <a:cubicBezTo>
                      <a:pt x="33" y="16"/>
                      <a:pt x="49" y="25"/>
                      <a:pt x="65" y="30"/>
                    </a:cubicBezTo>
                    <a:lnTo>
                      <a:pt x="17" y="8"/>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7870628" y="4680840"/>
                <a:ext cx="16659" cy="7688"/>
              </a:xfrm>
              <a:custGeom>
                <a:avLst/>
                <a:gdLst/>
                <a:ahLst/>
                <a:cxnLst/>
                <a:rect l="l" t="t" r="r" b="b"/>
                <a:pathLst>
                  <a:path w="65" h="30" fill="none" extrusionOk="0">
                    <a:moveTo>
                      <a:pt x="65" y="30"/>
                    </a:moveTo>
                    <a:cubicBezTo>
                      <a:pt x="44" y="23"/>
                      <a:pt x="21" y="9"/>
                      <a:pt x="1"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7820652" y="4660850"/>
                <a:ext cx="31779" cy="29472"/>
              </a:xfrm>
              <a:custGeom>
                <a:avLst/>
                <a:gdLst/>
                <a:ahLst/>
                <a:cxnLst/>
                <a:rect l="l" t="t" r="r" b="b"/>
                <a:pathLst>
                  <a:path w="124" h="115" extrusionOk="0">
                    <a:moveTo>
                      <a:pt x="58" y="1"/>
                    </a:moveTo>
                    <a:lnTo>
                      <a:pt x="1" y="78"/>
                    </a:lnTo>
                    <a:cubicBezTo>
                      <a:pt x="8" y="78"/>
                      <a:pt x="8" y="87"/>
                      <a:pt x="8" y="87"/>
                    </a:cubicBezTo>
                    <a:cubicBezTo>
                      <a:pt x="30" y="94"/>
                      <a:pt x="51" y="101"/>
                      <a:pt x="66" y="108"/>
                    </a:cubicBezTo>
                    <a:cubicBezTo>
                      <a:pt x="73" y="108"/>
                      <a:pt x="73" y="108"/>
                      <a:pt x="73" y="115"/>
                    </a:cubicBezTo>
                    <a:lnTo>
                      <a:pt x="123" y="44"/>
                    </a:lnTo>
                    <a:cubicBezTo>
                      <a:pt x="101" y="28"/>
                      <a:pt x="80" y="15"/>
                      <a:pt x="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7876010" y="4677252"/>
                <a:ext cx="36905" cy="28191"/>
              </a:xfrm>
              <a:custGeom>
                <a:avLst/>
                <a:gdLst/>
                <a:ahLst/>
                <a:cxnLst/>
                <a:rect l="l" t="t" r="r" b="b"/>
                <a:pathLst>
                  <a:path w="144" h="110" extrusionOk="0">
                    <a:moveTo>
                      <a:pt x="101" y="1"/>
                    </a:moveTo>
                    <a:cubicBezTo>
                      <a:pt x="87" y="1"/>
                      <a:pt x="80" y="8"/>
                      <a:pt x="73" y="14"/>
                    </a:cubicBezTo>
                    <a:lnTo>
                      <a:pt x="44" y="44"/>
                    </a:lnTo>
                    <a:lnTo>
                      <a:pt x="0" y="109"/>
                    </a:lnTo>
                    <a:lnTo>
                      <a:pt x="7" y="109"/>
                    </a:lnTo>
                    <a:lnTo>
                      <a:pt x="101" y="73"/>
                    </a:lnTo>
                    <a:lnTo>
                      <a:pt x="130" y="58"/>
                    </a:lnTo>
                    <a:cubicBezTo>
                      <a:pt x="144" y="44"/>
                      <a:pt x="137" y="14"/>
                      <a:pt x="123" y="8"/>
                    </a:cubicBezTo>
                    <a:cubicBezTo>
                      <a:pt x="116" y="1"/>
                      <a:pt x="109" y="1"/>
                      <a:pt x="10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7874216" y="4705187"/>
                <a:ext cx="3844" cy="2050"/>
              </a:xfrm>
              <a:custGeom>
                <a:avLst/>
                <a:gdLst/>
                <a:ahLst/>
                <a:cxnLst/>
                <a:rect l="l" t="t" r="r" b="b"/>
                <a:pathLst>
                  <a:path w="15" h="8" extrusionOk="0">
                    <a:moveTo>
                      <a:pt x="7" y="0"/>
                    </a:moveTo>
                    <a:lnTo>
                      <a:pt x="1" y="7"/>
                    </a:lnTo>
                    <a:lnTo>
                      <a:pt x="1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7839361" y="4660850"/>
                <a:ext cx="36905" cy="36904"/>
              </a:xfrm>
              <a:custGeom>
                <a:avLst/>
                <a:gdLst/>
                <a:ahLst/>
                <a:cxnLst/>
                <a:rect l="l" t="t" r="r" b="b"/>
                <a:pathLst>
                  <a:path w="144" h="144" extrusionOk="0">
                    <a:moveTo>
                      <a:pt x="107" y="1"/>
                    </a:moveTo>
                    <a:cubicBezTo>
                      <a:pt x="93" y="1"/>
                      <a:pt x="80" y="1"/>
                      <a:pt x="71" y="15"/>
                    </a:cubicBezTo>
                    <a:lnTo>
                      <a:pt x="50" y="44"/>
                    </a:lnTo>
                    <a:lnTo>
                      <a:pt x="0" y="115"/>
                    </a:lnTo>
                    <a:cubicBezTo>
                      <a:pt x="21" y="122"/>
                      <a:pt x="50" y="130"/>
                      <a:pt x="71" y="144"/>
                    </a:cubicBezTo>
                    <a:lnTo>
                      <a:pt x="123" y="78"/>
                    </a:lnTo>
                    <a:lnTo>
                      <a:pt x="137" y="58"/>
                    </a:lnTo>
                    <a:cubicBezTo>
                      <a:pt x="143" y="35"/>
                      <a:pt x="143" y="15"/>
                      <a:pt x="13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7802200" y="4642398"/>
                <a:ext cx="39212" cy="38698"/>
              </a:xfrm>
              <a:custGeom>
                <a:avLst/>
                <a:gdLst/>
                <a:ahLst/>
                <a:cxnLst/>
                <a:rect l="l" t="t" r="r" b="b"/>
                <a:pathLst>
                  <a:path w="153" h="151" extrusionOk="0">
                    <a:moveTo>
                      <a:pt x="109" y="0"/>
                    </a:moveTo>
                    <a:cubicBezTo>
                      <a:pt x="102" y="0"/>
                      <a:pt x="87" y="7"/>
                      <a:pt x="80" y="14"/>
                    </a:cubicBezTo>
                    <a:lnTo>
                      <a:pt x="73" y="30"/>
                    </a:lnTo>
                    <a:lnTo>
                      <a:pt x="0" y="123"/>
                    </a:lnTo>
                    <a:cubicBezTo>
                      <a:pt x="23" y="130"/>
                      <a:pt x="44" y="144"/>
                      <a:pt x="73" y="150"/>
                    </a:cubicBezTo>
                    <a:lnTo>
                      <a:pt x="130" y="73"/>
                    </a:lnTo>
                    <a:lnTo>
                      <a:pt x="145" y="57"/>
                    </a:lnTo>
                    <a:cubicBezTo>
                      <a:pt x="152" y="43"/>
                      <a:pt x="152" y="21"/>
                      <a:pt x="130" y="7"/>
                    </a:cubicBezTo>
                    <a:cubicBezTo>
                      <a:pt x="123" y="7"/>
                      <a:pt x="116" y="0"/>
                      <a:pt x="1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7776572" y="4666232"/>
                <a:ext cx="99695" cy="55613"/>
              </a:xfrm>
              <a:custGeom>
                <a:avLst/>
                <a:gdLst/>
                <a:ahLst/>
                <a:cxnLst/>
                <a:rect l="l" t="t" r="r" b="b"/>
                <a:pathLst>
                  <a:path w="389" h="217" extrusionOk="0">
                    <a:moveTo>
                      <a:pt x="14" y="1"/>
                    </a:moveTo>
                    <a:lnTo>
                      <a:pt x="23" y="7"/>
                    </a:lnTo>
                    <a:cubicBezTo>
                      <a:pt x="23" y="14"/>
                      <a:pt x="23" y="30"/>
                      <a:pt x="14" y="37"/>
                    </a:cubicBezTo>
                    <a:lnTo>
                      <a:pt x="0" y="51"/>
                    </a:lnTo>
                    <a:lnTo>
                      <a:pt x="0" y="57"/>
                    </a:lnTo>
                    <a:cubicBezTo>
                      <a:pt x="14" y="66"/>
                      <a:pt x="37" y="80"/>
                      <a:pt x="57" y="87"/>
                    </a:cubicBezTo>
                    <a:lnTo>
                      <a:pt x="66" y="87"/>
                    </a:lnTo>
                    <a:lnTo>
                      <a:pt x="87" y="57"/>
                    </a:lnTo>
                    <a:cubicBezTo>
                      <a:pt x="100" y="51"/>
                      <a:pt x="109" y="44"/>
                      <a:pt x="123" y="44"/>
                    </a:cubicBezTo>
                    <a:cubicBezTo>
                      <a:pt x="130" y="44"/>
                      <a:pt x="137" y="44"/>
                      <a:pt x="144" y="51"/>
                    </a:cubicBezTo>
                    <a:cubicBezTo>
                      <a:pt x="152" y="57"/>
                      <a:pt x="159" y="73"/>
                      <a:pt x="159" y="80"/>
                    </a:cubicBezTo>
                    <a:cubicBezTo>
                      <a:pt x="159" y="87"/>
                      <a:pt x="159" y="94"/>
                      <a:pt x="152" y="101"/>
                    </a:cubicBezTo>
                    <a:lnTo>
                      <a:pt x="137" y="123"/>
                    </a:lnTo>
                    <a:cubicBezTo>
                      <a:pt x="159" y="130"/>
                      <a:pt x="180" y="144"/>
                      <a:pt x="202" y="152"/>
                    </a:cubicBezTo>
                    <a:lnTo>
                      <a:pt x="209" y="152"/>
                    </a:lnTo>
                    <a:lnTo>
                      <a:pt x="230" y="123"/>
                    </a:lnTo>
                    <a:cubicBezTo>
                      <a:pt x="238" y="116"/>
                      <a:pt x="245" y="109"/>
                      <a:pt x="259" y="109"/>
                    </a:cubicBezTo>
                    <a:cubicBezTo>
                      <a:pt x="266" y="109"/>
                      <a:pt x="273" y="116"/>
                      <a:pt x="282" y="116"/>
                    </a:cubicBezTo>
                    <a:cubicBezTo>
                      <a:pt x="295" y="123"/>
                      <a:pt x="295" y="137"/>
                      <a:pt x="295" y="152"/>
                    </a:cubicBezTo>
                    <a:cubicBezTo>
                      <a:pt x="295" y="159"/>
                      <a:pt x="295" y="166"/>
                      <a:pt x="288" y="166"/>
                    </a:cubicBezTo>
                    <a:lnTo>
                      <a:pt x="282" y="180"/>
                    </a:lnTo>
                    <a:lnTo>
                      <a:pt x="252" y="216"/>
                    </a:lnTo>
                    <a:lnTo>
                      <a:pt x="309" y="195"/>
                    </a:lnTo>
                    <a:lnTo>
                      <a:pt x="382" y="159"/>
                    </a:lnTo>
                    <a:lnTo>
                      <a:pt x="388" y="152"/>
                    </a:lnTo>
                    <a:cubicBezTo>
                      <a:pt x="375" y="144"/>
                      <a:pt x="359" y="137"/>
                      <a:pt x="345" y="137"/>
                    </a:cubicBezTo>
                    <a:cubicBezTo>
                      <a:pt x="338" y="130"/>
                      <a:pt x="325" y="123"/>
                      <a:pt x="316" y="123"/>
                    </a:cubicBezTo>
                    <a:cubicBezTo>
                      <a:pt x="295" y="109"/>
                      <a:pt x="266" y="101"/>
                      <a:pt x="245" y="94"/>
                    </a:cubicBezTo>
                    <a:cubicBezTo>
                      <a:pt x="245" y="87"/>
                      <a:pt x="245" y="87"/>
                      <a:pt x="238" y="87"/>
                    </a:cubicBezTo>
                    <a:cubicBezTo>
                      <a:pt x="223" y="80"/>
                      <a:pt x="202" y="73"/>
                      <a:pt x="180" y="66"/>
                    </a:cubicBezTo>
                    <a:cubicBezTo>
                      <a:pt x="180" y="66"/>
                      <a:pt x="180" y="57"/>
                      <a:pt x="173" y="57"/>
                    </a:cubicBezTo>
                    <a:cubicBezTo>
                      <a:pt x="144" y="51"/>
                      <a:pt x="123" y="37"/>
                      <a:pt x="100" y="30"/>
                    </a:cubicBezTo>
                    <a:cubicBezTo>
                      <a:pt x="87" y="23"/>
                      <a:pt x="80" y="23"/>
                      <a:pt x="73" y="14"/>
                    </a:cubicBezTo>
                    <a:cubicBezTo>
                      <a:pt x="50" y="7"/>
                      <a:pt x="37" y="1"/>
                      <a:pt x="1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7264516" y="3962478"/>
                <a:ext cx="243472" cy="162481"/>
              </a:xfrm>
              <a:custGeom>
                <a:avLst/>
                <a:gdLst/>
                <a:ahLst/>
                <a:cxnLst/>
                <a:rect l="l" t="t" r="r" b="b"/>
                <a:pathLst>
                  <a:path w="950" h="634" extrusionOk="0">
                    <a:moveTo>
                      <a:pt x="899" y="0"/>
                    </a:moveTo>
                    <a:lnTo>
                      <a:pt x="598" y="159"/>
                    </a:lnTo>
                    <a:lnTo>
                      <a:pt x="568" y="173"/>
                    </a:lnTo>
                    <a:lnTo>
                      <a:pt x="296" y="318"/>
                    </a:lnTo>
                    <a:lnTo>
                      <a:pt x="1" y="475"/>
                    </a:lnTo>
                    <a:lnTo>
                      <a:pt x="28" y="540"/>
                    </a:lnTo>
                    <a:lnTo>
                      <a:pt x="71" y="633"/>
                    </a:lnTo>
                    <a:lnTo>
                      <a:pt x="366" y="475"/>
                    </a:lnTo>
                    <a:lnTo>
                      <a:pt x="604" y="354"/>
                    </a:lnTo>
                    <a:lnTo>
                      <a:pt x="813" y="238"/>
                    </a:lnTo>
                    <a:lnTo>
                      <a:pt x="856" y="224"/>
                    </a:lnTo>
                    <a:lnTo>
                      <a:pt x="949" y="173"/>
                    </a:lnTo>
                    <a:lnTo>
                      <a:pt x="943" y="159"/>
                    </a:lnTo>
                    <a:lnTo>
                      <a:pt x="89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7264516" y="4083956"/>
                <a:ext cx="7432" cy="17171"/>
              </a:xfrm>
              <a:custGeom>
                <a:avLst/>
                <a:gdLst/>
                <a:ahLst/>
                <a:cxnLst/>
                <a:rect l="l" t="t" r="r" b="b"/>
                <a:pathLst>
                  <a:path w="29" h="67" extrusionOk="0">
                    <a:moveTo>
                      <a:pt x="28" y="66"/>
                    </a:move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7249741" y="3965183"/>
                <a:ext cx="425865" cy="726955"/>
              </a:xfrm>
              <a:custGeom>
                <a:avLst/>
                <a:gdLst/>
                <a:ahLst/>
                <a:cxnLst/>
                <a:rect l="l" t="t" r="r" b="b"/>
                <a:pathLst>
                  <a:path w="1533" h="2675" extrusionOk="0">
                    <a:moveTo>
                      <a:pt x="878" y="1"/>
                    </a:moveTo>
                    <a:lnTo>
                      <a:pt x="785" y="52"/>
                    </a:lnTo>
                    <a:lnTo>
                      <a:pt x="742" y="66"/>
                    </a:lnTo>
                    <a:lnTo>
                      <a:pt x="533" y="182"/>
                    </a:lnTo>
                    <a:lnTo>
                      <a:pt x="295" y="303"/>
                    </a:lnTo>
                    <a:lnTo>
                      <a:pt x="0" y="461"/>
                    </a:lnTo>
                    <a:lnTo>
                      <a:pt x="942" y="2568"/>
                    </a:lnTo>
                    <a:lnTo>
                      <a:pt x="992" y="2675"/>
                    </a:lnTo>
                    <a:cubicBezTo>
                      <a:pt x="1004" y="2665"/>
                      <a:pt x="1016" y="2662"/>
                      <a:pt x="1030" y="2662"/>
                    </a:cubicBezTo>
                    <a:cubicBezTo>
                      <a:pt x="1057" y="2662"/>
                      <a:pt x="1091" y="2675"/>
                      <a:pt x="1144" y="2675"/>
                    </a:cubicBezTo>
                    <a:cubicBezTo>
                      <a:pt x="1165" y="2675"/>
                      <a:pt x="1180" y="2675"/>
                      <a:pt x="1194" y="2668"/>
                    </a:cubicBezTo>
                    <a:lnTo>
                      <a:pt x="1237" y="2668"/>
                    </a:lnTo>
                    <a:cubicBezTo>
                      <a:pt x="1274" y="2661"/>
                      <a:pt x="1310" y="2647"/>
                      <a:pt x="1346" y="2631"/>
                    </a:cubicBezTo>
                    <a:cubicBezTo>
                      <a:pt x="1367" y="2625"/>
                      <a:pt x="1396" y="2611"/>
                      <a:pt x="1417" y="2597"/>
                    </a:cubicBezTo>
                    <a:cubicBezTo>
                      <a:pt x="1432" y="2588"/>
                      <a:pt x="1446" y="2588"/>
                      <a:pt x="1453" y="2581"/>
                    </a:cubicBezTo>
                    <a:cubicBezTo>
                      <a:pt x="1475" y="2575"/>
                      <a:pt x="1496" y="2568"/>
                      <a:pt x="1518" y="2568"/>
                    </a:cubicBezTo>
                    <a:cubicBezTo>
                      <a:pt x="1489" y="2502"/>
                      <a:pt x="1503" y="2452"/>
                      <a:pt x="1532" y="2424"/>
                    </a:cubicBezTo>
                    <a:lnTo>
                      <a:pt x="1230" y="1310"/>
                    </a:lnTo>
                    <a:lnTo>
                      <a:pt x="87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7157646" y="3885080"/>
                <a:ext cx="350343" cy="241671"/>
              </a:xfrm>
              <a:custGeom>
                <a:avLst/>
                <a:gdLst/>
                <a:ahLst/>
                <a:cxnLst/>
                <a:rect l="l" t="t" r="r" b="b"/>
                <a:pathLst>
                  <a:path w="1367" h="943" extrusionOk="0">
                    <a:moveTo>
                      <a:pt x="1265" y="0"/>
                    </a:moveTo>
                    <a:lnTo>
                      <a:pt x="985" y="145"/>
                    </a:lnTo>
                    <a:lnTo>
                      <a:pt x="877" y="202"/>
                    </a:lnTo>
                    <a:lnTo>
                      <a:pt x="597" y="338"/>
                    </a:lnTo>
                    <a:lnTo>
                      <a:pt x="368" y="461"/>
                    </a:lnTo>
                    <a:lnTo>
                      <a:pt x="309" y="490"/>
                    </a:lnTo>
                    <a:lnTo>
                      <a:pt x="66" y="613"/>
                    </a:lnTo>
                    <a:lnTo>
                      <a:pt x="0" y="647"/>
                    </a:lnTo>
                    <a:lnTo>
                      <a:pt x="116" y="942"/>
                    </a:lnTo>
                    <a:lnTo>
                      <a:pt x="123" y="935"/>
                    </a:lnTo>
                    <a:lnTo>
                      <a:pt x="418" y="777"/>
                    </a:lnTo>
                    <a:lnTo>
                      <a:pt x="713" y="620"/>
                    </a:lnTo>
                    <a:lnTo>
                      <a:pt x="985" y="475"/>
                    </a:lnTo>
                    <a:lnTo>
                      <a:pt x="1015" y="461"/>
                    </a:lnTo>
                    <a:lnTo>
                      <a:pt x="1316" y="302"/>
                    </a:lnTo>
                    <a:lnTo>
                      <a:pt x="1366" y="281"/>
                    </a:lnTo>
                    <a:cubicBezTo>
                      <a:pt x="1366" y="281"/>
                      <a:pt x="1360" y="268"/>
                      <a:pt x="1351" y="245"/>
                    </a:cubicBezTo>
                    <a:cubicBezTo>
                      <a:pt x="1344" y="225"/>
                      <a:pt x="1337" y="195"/>
                      <a:pt x="1323" y="159"/>
                    </a:cubicBezTo>
                    <a:cubicBezTo>
                      <a:pt x="1323" y="159"/>
                      <a:pt x="1323" y="152"/>
                      <a:pt x="1316" y="145"/>
                    </a:cubicBezTo>
                    <a:cubicBezTo>
                      <a:pt x="1301" y="102"/>
                      <a:pt x="1287" y="52"/>
                      <a:pt x="126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6781678" y="3560881"/>
                <a:ext cx="700173" cy="411072"/>
              </a:xfrm>
              <a:custGeom>
                <a:avLst/>
                <a:gdLst/>
                <a:ahLst/>
                <a:cxnLst/>
                <a:rect l="l" t="t" r="r" b="b"/>
                <a:pathLst>
                  <a:path w="2732" h="1604" extrusionOk="0">
                    <a:moveTo>
                      <a:pt x="1093" y="1"/>
                    </a:moveTo>
                    <a:cubicBezTo>
                      <a:pt x="957" y="58"/>
                      <a:pt x="748" y="123"/>
                      <a:pt x="455" y="173"/>
                    </a:cubicBezTo>
                    <a:cubicBezTo>
                      <a:pt x="425" y="173"/>
                      <a:pt x="396" y="180"/>
                      <a:pt x="360" y="187"/>
                    </a:cubicBezTo>
                    <a:cubicBezTo>
                      <a:pt x="310" y="196"/>
                      <a:pt x="246" y="203"/>
                      <a:pt x="187" y="209"/>
                    </a:cubicBezTo>
                    <a:cubicBezTo>
                      <a:pt x="130" y="209"/>
                      <a:pt x="66" y="216"/>
                      <a:pt x="1" y="223"/>
                    </a:cubicBezTo>
                    <a:cubicBezTo>
                      <a:pt x="30" y="346"/>
                      <a:pt x="51" y="454"/>
                      <a:pt x="66" y="461"/>
                    </a:cubicBezTo>
                    <a:cubicBezTo>
                      <a:pt x="66" y="468"/>
                      <a:pt x="110" y="489"/>
                      <a:pt x="187" y="532"/>
                    </a:cubicBezTo>
                    <a:cubicBezTo>
                      <a:pt x="253" y="561"/>
                      <a:pt x="346" y="611"/>
                      <a:pt x="455" y="661"/>
                    </a:cubicBezTo>
                    <a:cubicBezTo>
                      <a:pt x="986" y="936"/>
                      <a:pt x="1885" y="1381"/>
                      <a:pt x="1921" y="1395"/>
                    </a:cubicBezTo>
                    <a:cubicBezTo>
                      <a:pt x="1928" y="1403"/>
                      <a:pt x="1928" y="1403"/>
                      <a:pt x="1935" y="1410"/>
                    </a:cubicBezTo>
                    <a:cubicBezTo>
                      <a:pt x="1985" y="1460"/>
                      <a:pt x="2064" y="1603"/>
                      <a:pt x="2064" y="1603"/>
                    </a:cubicBezTo>
                    <a:lnTo>
                      <a:pt x="2344" y="1467"/>
                    </a:lnTo>
                    <a:lnTo>
                      <a:pt x="2452" y="1410"/>
                    </a:lnTo>
                    <a:lnTo>
                      <a:pt x="2732" y="1265"/>
                    </a:lnTo>
                    <a:cubicBezTo>
                      <a:pt x="2689" y="1136"/>
                      <a:pt x="2632" y="1006"/>
                      <a:pt x="2611" y="986"/>
                    </a:cubicBezTo>
                    <a:cubicBezTo>
                      <a:pt x="2568" y="950"/>
                      <a:pt x="1453" y="239"/>
                      <a:pt x="109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7026685" y="3163129"/>
                <a:ext cx="28191" cy="13070"/>
              </a:xfrm>
              <a:custGeom>
                <a:avLst/>
                <a:gdLst/>
                <a:ahLst/>
                <a:cxnLst/>
                <a:rect l="l" t="t" r="r" b="b"/>
                <a:pathLst>
                  <a:path w="110" h="51" extrusionOk="0">
                    <a:moveTo>
                      <a:pt x="1" y="0"/>
                    </a:moveTo>
                    <a:cubicBezTo>
                      <a:pt x="23" y="14"/>
                      <a:pt x="59" y="29"/>
                      <a:pt x="109" y="50"/>
                    </a:cubicBezTo>
                    <a:lnTo>
                      <a:pt x="109" y="3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7048725" y="2982706"/>
                <a:ext cx="630464" cy="319068"/>
              </a:xfrm>
              <a:custGeom>
                <a:avLst/>
                <a:gdLst/>
                <a:ahLst/>
                <a:cxnLst/>
                <a:rect l="l" t="t" r="r" b="b"/>
                <a:pathLst>
                  <a:path w="2460" h="1245" extrusionOk="0">
                    <a:moveTo>
                      <a:pt x="389" y="0"/>
                    </a:moveTo>
                    <a:lnTo>
                      <a:pt x="1" y="230"/>
                    </a:lnTo>
                    <a:cubicBezTo>
                      <a:pt x="1" y="345"/>
                      <a:pt x="8" y="459"/>
                      <a:pt x="16" y="568"/>
                    </a:cubicBezTo>
                    <a:cubicBezTo>
                      <a:pt x="16" y="632"/>
                      <a:pt x="16" y="690"/>
                      <a:pt x="23" y="740"/>
                    </a:cubicBezTo>
                    <a:lnTo>
                      <a:pt x="950" y="1056"/>
                    </a:lnTo>
                    <a:cubicBezTo>
                      <a:pt x="1138" y="1006"/>
                      <a:pt x="1440" y="977"/>
                      <a:pt x="1490" y="977"/>
                    </a:cubicBezTo>
                    <a:cubicBezTo>
                      <a:pt x="1533" y="977"/>
                      <a:pt x="1705" y="1158"/>
                      <a:pt x="1785" y="1244"/>
                    </a:cubicBezTo>
                    <a:lnTo>
                      <a:pt x="2380" y="1244"/>
                    </a:lnTo>
                    <a:lnTo>
                      <a:pt x="2459" y="992"/>
                    </a:lnTo>
                    <a:cubicBezTo>
                      <a:pt x="2445" y="985"/>
                      <a:pt x="2431" y="977"/>
                      <a:pt x="2423" y="977"/>
                    </a:cubicBezTo>
                    <a:cubicBezTo>
                      <a:pt x="2373" y="977"/>
                      <a:pt x="2028" y="1092"/>
                      <a:pt x="1841" y="1142"/>
                    </a:cubicBezTo>
                    <a:lnTo>
                      <a:pt x="475" y="130"/>
                    </a:lnTo>
                    <a:lnTo>
                      <a:pt x="468" y="114"/>
                    </a:lnTo>
                    <a:lnTo>
                      <a:pt x="3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7026685" y="3163129"/>
                <a:ext cx="28191" cy="13070"/>
              </a:xfrm>
              <a:custGeom>
                <a:avLst/>
                <a:gdLst/>
                <a:ahLst/>
                <a:cxnLst/>
                <a:rect l="l" t="t" r="r" b="b"/>
                <a:pathLst>
                  <a:path w="110" h="51" extrusionOk="0">
                    <a:moveTo>
                      <a:pt x="1" y="0"/>
                    </a:moveTo>
                    <a:cubicBezTo>
                      <a:pt x="23" y="14"/>
                      <a:pt x="59" y="29"/>
                      <a:pt x="109" y="50"/>
                    </a:cubicBezTo>
                    <a:lnTo>
                      <a:pt x="109" y="3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6632777" y="3065229"/>
                <a:ext cx="873423" cy="274988"/>
              </a:xfrm>
              <a:custGeom>
                <a:avLst/>
                <a:gdLst/>
                <a:ahLst/>
                <a:cxnLst/>
                <a:rect l="l" t="t" r="r" b="b"/>
                <a:pathLst>
                  <a:path w="3408" h="1073" extrusionOk="0">
                    <a:moveTo>
                      <a:pt x="711" y="1"/>
                    </a:moveTo>
                    <a:lnTo>
                      <a:pt x="618" y="60"/>
                    </a:lnTo>
                    <a:lnTo>
                      <a:pt x="380" y="196"/>
                    </a:lnTo>
                    <a:lnTo>
                      <a:pt x="0" y="425"/>
                    </a:lnTo>
                    <a:cubicBezTo>
                      <a:pt x="14" y="448"/>
                      <a:pt x="35" y="462"/>
                      <a:pt x="50" y="482"/>
                    </a:cubicBezTo>
                    <a:cubicBezTo>
                      <a:pt x="121" y="591"/>
                      <a:pt x="194" y="684"/>
                      <a:pt x="201" y="691"/>
                    </a:cubicBezTo>
                    <a:cubicBezTo>
                      <a:pt x="201" y="691"/>
                      <a:pt x="201" y="698"/>
                      <a:pt x="207" y="698"/>
                    </a:cubicBezTo>
                    <a:lnTo>
                      <a:pt x="216" y="698"/>
                    </a:lnTo>
                    <a:cubicBezTo>
                      <a:pt x="251" y="706"/>
                      <a:pt x="352" y="727"/>
                      <a:pt x="496" y="757"/>
                    </a:cubicBezTo>
                    <a:cubicBezTo>
                      <a:pt x="582" y="770"/>
                      <a:pt x="675" y="784"/>
                      <a:pt x="777" y="807"/>
                    </a:cubicBezTo>
                    <a:cubicBezTo>
                      <a:pt x="1056" y="850"/>
                      <a:pt x="1408" y="907"/>
                      <a:pt x="1710" y="957"/>
                    </a:cubicBezTo>
                    <a:cubicBezTo>
                      <a:pt x="2091" y="1022"/>
                      <a:pt x="2400" y="1072"/>
                      <a:pt x="2400" y="1072"/>
                    </a:cubicBezTo>
                    <a:lnTo>
                      <a:pt x="2595" y="1072"/>
                    </a:lnTo>
                    <a:lnTo>
                      <a:pt x="2718" y="922"/>
                    </a:lnTo>
                    <a:lnTo>
                      <a:pt x="3408" y="922"/>
                    </a:lnTo>
                    <a:cubicBezTo>
                      <a:pt x="3328" y="836"/>
                      <a:pt x="3156" y="655"/>
                      <a:pt x="3113" y="655"/>
                    </a:cubicBezTo>
                    <a:cubicBezTo>
                      <a:pt x="3063" y="655"/>
                      <a:pt x="2761" y="684"/>
                      <a:pt x="2573" y="734"/>
                    </a:cubicBezTo>
                    <a:lnTo>
                      <a:pt x="1646" y="418"/>
                    </a:lnTo>
                    <a:lnTo>
                      <a:pt x="1646" y="432"/>
                    </a:lnTo>
                    <a:cubicBezTo>
                      <a:pt x="1596" y="411"/>
                      <a:pt x="1560" y="396"/>
                      <a:pt x="1538" y="382"/>
                    </a:cubicBezTo>
                    <a:lnTo>
                      <a:pt x="1079" y="232"/>
                    </a:lnTo>
                    <a:lnTo>
                      <a:pt x="1063" y="223"/>
                    </a:lnTo>
                    <a:lnTo>
                      <a:pt x="804" y="137"/>
                    </a:lnTo>
                    <a:lnTo>
                      <a:pt x="791" y="123"/>
                    </a:lnTo>
                    <a:lnTo>
                      <a:pt x="71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7015665" y="2698744"/>
                <a:ext cx="118404" cy="221425"/>
              </a:xfrm>
              <a:custGeom>
                <a:avLst/>
                <a:gdLst/>
                <a:ahLst/>
                <a:cxnLst/>
                <a:rect l="l" t="t" r="r" b="b"/>
                <a:pathLst>
                  <a:path w="462" h="864" extrusionOk="0">
                    <a:moveTo>
                      <a:pt x="0" y="1"/>
                    </a:moveTo>
                    <a:lnTo>
                      <a:pt x="7" y="8"/>
                    </a:lnTo>
                    <a:cubicBezTo>
                      <a:pt x="94" y="166"/>
                      <a:pt x="318" y="598"/>
                      <a:pt x="461" y="863"/>
                    </a:cubicBezTo>
                    <a:cubicBezTo>
                      <a:pt x="318" y="584"/>
                      <a:pt x="80" y="123"/>
                      <a:pt x="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7017459" y="2700538"/>
                <a:ext cx="143776" cy="341108"/>
              </a:xfrm>
              <a:custGeom>
                <a:avLst/>
                <a:gdLst/>
                <a:ahLst/>
                <a:cxnLst/>
                <a:rect l="l" t="t" r="r" b="b"/>
                <a:pathLst>
                  <a:path w="561" h="1331" extrusionOk="0">
                    <a:moveTo>
                      <a:pt x="0" y="1"/>
                    </a:moveTo>
                    <a:cubicBezTo>
                      <a:pt x="43" y="87"/>
                      <a:pt x="66" y="209"/>
                      <a:pt x="80" y="332"/>
                    </a:cubicBezTo>
                    <a:cubicBezTo>
                      <a:pt x="87" y="404"/>
                      <a:pt x="95" y="663"/>
                      <a:pt x="109" y="972"/>
                    </a:cubicBezTo>
                    <a:cubicBezTo>
                      <a:pt x="109" y="1086"/>
                      <a:pt x="116" y="1208"/>
                      <a:pt x="123" y="1331"/>
                    </a:cubicBezTo>
                    <a:lnTo>
                      <a:pt x="511" y="1101"/>
                    </a:lnTo>
                    <a:lnTo>
                      <a:pt x="561" y="1072"/>
                    </a:lnTo>
                    <a:cubicBezTo>
                      <a:pt x="561" y="1072"/>
                      <a:pt x="561" y="1058"/>
                      <a:pt x="554" y="1043"/>
                    </a:cubicBezTo>
                    <a:cubicBezTo>
                      <a:pt x="547" y="1043"/>
                      <a:pt x="547" y="1036"/>
                      <a:pt x="540" y="1029"/>
                    </a:cubicBezTo>
                    <a:lnTo>
                      <a:pt x="540" y="1022"/>
                    </a:lnTo>
                    <a:cubicBezTo>
                      <a:pt x="526" y="1000"/>
                      <a:pt x="511" y="965"/>
                      <a:pt x="490" y="936"/>
                    </a:cubicBezTo>
                    <a:cubicBezTo>
                      <a:pt x="483" y="913"/>
                      <a:pt x="475" y="899"/>
                      <a:pt x="468" y="879"/>
                    </a:cubicBezTo>
                    <a:cubicBezTo>
                      <a:pt x="461" y="870"/>
                      <a:pt x="454" y="863"/>
                      <a:pt x="454" y="856"/>
                    </a:cubicBezTo>
                    <a:cubicBezTo>
                      <a:pt x="311" y="591"/>
                      <a:pt x="87" y="159"/>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6450046" y="2605200"/>
                <a:ext cx="678133" cy="1015634"/>
              </a:xfrm>
              <a:custGeom>
                <a:avLst/>
                <a:gdLst/>
                <a:ahLst/>
                <a:cxnLst/>
                <a:rect l="l" t="t" r="r" b="b"/>
                <a:pathLst>
                  <a:path w="2646" h="3963" extrusionOk="0">
                    <a:moveTo>
                      <a:pt x="1647" y="0"/>
                    </a:moveTo>
                    <a:cubicBezTo>
                      <a:pt x="1647" y="0"/>
                      <a:pt x="1647" y="7"/>
                      <a:pt x="1654" y="7"/>
                    </a:cubicBezTo>
                    <a:cubicBezTo>
                      <a:pt x="1662" y="21"/>
                      <a:pt x="1662" y="35"/>
                      <a:pt x="1662" y="64"/>
                    </a:cubicBezTo>
                    <a:lnTo>
                      <a:pt x="1662" y="78"/>
                    </a:lnTo>
                    <a:lnTo>
                      <a:pt x="1662" y="93"/>
                    </a:lnTo>
                    <a:lnTo>
                      <a:pt x="1662" y="107"/>
                    </a:lnTo>
                    <a:cubicBezTo>
                      <a:pt x="1662" y="114"/>
                      <a:pt x="1654" y="121"/>
                      <a:pt x="1654" y="129"/>
                    </a:cubicBezTo>
                    <a:cubicBezTo>
                      <a:pt x="1654" y="136"/>
                      <a:pt x="1647" y="143"/>
                      <a:pt x="1647" y="150"/>
                    </a:cubicBezTo>
                    <a:cubicBezTo>
                      <a:pt x="1619" y="216"/>
                      <a:pt x="1554" y="286"/>
                      <a:pt x="1431" y="309"/>
                    </a:cubicBezTo>
                    <a:cubicBezTo>
                      <a:pt x="1369" y="320"/>
                      <a:pt x="1312" y="326"/>
                      <a:pt x="1258" y="326"/>
                    </a:cubicBezTo>
                    <a:cubicBezTo>
                      <a:pt x="848" y="326"/>
                      <a:pt x="662" y="28"/>
                      <a:pt x="662" y="28"/>
                    </a:cubicBezTo>
                    <a:cubicBezTo>
                      <a:pt x="662" y="28"/>
                      <a:pt x="317" y="330"/>
                      <a:pt x="187" y="452"/>
                    </a:cubicBezTo>
                    <a:cubicBezTo>
                      <a:pt x="160" y="488"/>
                      <a:pt x="130" y="518"/>
                      <a:pt x="101" y="561"/>
                    </a:cubicBezTo>
                    <a:cubicBezTo>
                      <a:pt x="73" y="604"/>
                      <a:pt x="44" y="661"/>
                      <a:pt x="30" y="725"/>
                    </a:cubicBezTo>
                    <a:cubicBezTo>
                      <a:pt x="15" y="768"/>
                      <a:pt x="8" y="811"/>
                      <a:pt x="8" y="863"/>
                    </a:cubicBezTo>
                    <a:lnTo>
                      <a:pt x="8" y="870"/>
                    </a:lnTo>
                    <a:cubicBezTo>
                      <a:pt x="1" y="949"/>
                      <a:pt x="8" y="1042"/>
                      <a:pt x="30" y="1149"/>
                    </a:cubicBezTo>
                    <a:cubicBezTo>
                      <a:pt x="51" y="1258"/>
                      <a:pt x="87" y="1408"/>
                      <a:pt x="130" y="1580"/>
                    </a:cubicBezTo>
                    <a:lnTo>
                      <a:pt x="130" y="1587"/>
                    </a:lnTo>
                    <a:cubicBezTo>
                      <a:pt x="180" y="1811"/>
                      <a:pt x="239" y="2055"/>
                      <a:pt x="289" y="2277"/>
                    </a:cubicBezTo>
                    <a:cubicBezTo>
                      <a:pt x="353" y="2545"/>
                      <a:pt x="396" y="2760"/>
                      <a:pt x="403" y="2838"/>
                    </a:cubicBezTo>
                    <a:cubicBezTo>
                      <a:pt x="412" y="2976"/>
                      <a:pt x="310" y="3478"/>
                      <a:pt x="267" y="3709"/>
                    </a:cubicBezTo>
                    <a:cubicBezTo>
                      <a:pt x="253" y="3780"/>
                      <a:pt x="239" y="3830"/>
                      <a:pt x="239" y="3830"/>
                    </a:cubicBezTo>
                    <a:cubicBezTo>
                      <a:pt x="239" y="3830"/>
                      <a:pt x="260" y="3838"/>
                      <a:pt x="296" y="3852"/>
                    </a:cubicBezTo>
                    <a:cubicBezTo>
                      <a:pt x="317" y="3859"/>
                      <a:pt x="346" y="3873"/>
                      <a:pt x="375" y="3882"/>
                    </a:cubicBezTo>
                    <a:cubicBezTo>
                      <a:pt x="462" y="3909"/>
                      <a:pt x="584" y="3932"/>
                      <a:pt x="748" y="3945"/>
                    </a:cubicBezTo>
                    <a:cubicBezTo>
                      <a:pt x="837" y="3955"/>
                      <a:pt x="932" y="3963"/>
                      <a:pt x="1041" y="3963"/>
                    </a:cubicBezTo>
                    <a:cubicBezTo>
                      <a:pt x="1083" y="3963"/>
                      <a:pt x="1126" y="3962"/>
                      <a:pt x="1172" y="3959"/>
                    </a:cubicBezTo>
                    <a:cubicBezTo>
                      <a:pt x="1215" y="3952"/>
                      <a:pt x="1259" y="3952"/>
                      <a:pt x="1295" y="3952"/>
                    </a:cubicBezTo>
                    <a:cubicBezTo>
                      <a:pt x="1360" y="3945"/>
                      <a:pt x="1424" y="3938"/>
                      <a:pt x="1481" y="3938"/>
                    </a:cubicBezTo>
                    <a:cubicBezTo>
                      <a:pt x="1540" y="3932"/>
                      <a:pt x="1604" y="3925"/>
                      <a:pt x="1654" y="3916"/>
                    </a:cubicBezTo>
                    <a:cubicBezTo>
                      <a:pt x="1690" y="3909"/>
                      <a:pt x="1719" y="3902"/>
                      <a:pt x="1749" y="3902"/>
                    </a:cubicBezTo>
                    <a:cubicBezTo>
                      <a:pt x="2042" y="3852"/>
                      <a:pt x="2251" y="3787"/>
                      <a:pt x="2387" y="3730"/>
                    </a:cubicBezTo>
                    <a:cubicBezTo>
                      <a:pt x="2502" y="3680"/>
                      <a:pt x="2575" y="3643"/>
                      <a:pt x="2596" y="3623"/>
                    </a:cubicBezTo>
                    <a:cubicBezTo>
                      <a:pt x="2602" y="3623"/>
                      <a:pt x="2602" y="3614"/>
                      <a:pt x="2602" y="3614"/>
                    </a:cubicBezTo>
                    <a:cubicBezTo>
                      <a:pt x="2602" y="3614"/>
                      <a:pt x="2646" y="3521"/>
                      <a:pt x="2639" y="3435"/>
                    </a:cubicBezTo>
                    <a:cubicBezTo>
                      <a:pt x="2632" y="3364"/>
                      <a:pt x="2489" y="3040"/>
                      <a:pt x="2423" y="2752"/>
                    </a:cubicBezTo>
                    <a:cubicBezTo>
                      <a:pt x="2121" y="2702"/>
                      <a:pt x="1769" y="2645"/>
                      <a:pt x="1490" y="2602"/>
                    </a:cubicBezTo>
                    <a:cubicBezTo>
                      <a:pt x="1388" y="2579"/>
                      <a:pt x="1295" y="2565"/>
                      <a:pt x="1209" y="2552"/>
                    </a:cubicBezTo>
                    <a:cubicBezTo>
                      <a:pt x="1065" y="2522"/>
                      <a:pt x="964" y="2501"/>
                      <a:pt x="929" y="2493"/>
                    </a:cubicBezTo>
                    <a:lnTo>
                      <a:pt x="920" y="2493"/>
                    </a:lnTo>
                    <a:cubicBezTo>
                      <a:pt x="914" y="2493"/>
                      <a:pt x="914" y="2486"/>
                      <a:pt x="914" y="2486"/>
                    </a:cubicBezTo>
                    <a:cubicBezTo>
                      <a:pt x="907" y="2479"/>
                      <a:pt x="834" y="2386"/>
                      <a:pt x="763" y="2277"/>
                    </a:cubicBezTo>
                    <a:cubicBezTo>
                      <a:pt x="748" y="2257"/>
                      <a:pt x="727" y="2243"/>
                      <a:pt x="713" y="2220"/>
                    </a:cubicBezTo>
                    <a:lnTo>
                      <a:pt x="1093" y="1991"/>
                    </a:lnTo>
                    <a:lnTo>
                      <a:pt x="1331" y="1855"/>
                    </a:lnTo>
                    <a:lnTo>
                      <a:pt x="1424" y="1796"/>
                    </a:lnTo>
                    <a:lnTo>
                      <a:pt x="1504" y="1918"/>
                    </a:lnTo>
                    <a:lnTo>
                      <a:pt x="1517" y="1932"/>
                    </a:lnTo>
                    <a:lnTo>
                      <a:pt x="1776" y="2018"/>
                    </a:lnTo>
                    <a:lnTo>
                      <a:pt x="1792" y="2027"/>
                    </a:lnTo>
                    <a:lnTo>
                      <a:pt x="2251" y="2177"/>
                    </a:lnTo>
                    <a:lnTo>
                      <a:pt x="2359" y="2213"/>
                    </a:lnTo>
                    <a:cubicBezTo>
                      <a:pt x="2352" y="2163"/>
                      <a:pt x="2352" y="2105"/>
                      <a:pt x="2352" y="2041"/>
                    </a:cubicBezTo>
                    <a:cubicBezTo>
                      <a:pt x="2344" y="1932"/>
                      <a:pt x="2337" y="1818"/>
                      <a:pt x="2337" y="1703"/>
                    </a:cubicBezTo>
                    <a:cubicBezTo>
                      <a:pt x="2330" y="1580"/>
                      <a:pt x="2323" y="1458"/>
                      <a:pt x="2323" y="1344"/>
                    </a:cubicBezTo>
                    <a:cubicBezTo>
                      <a:pt x="2309" y="1035"/>
                      <a:pt x="2301" y="776"/>
                      <a:pt x="2294" y="704"/>
                    </a:cubicBezTo>
                    <a:cubicBezTo>
                      <a:pt x="2280" y="581"/>
                      <a:pt x="2257" y="459"/>
                      <a:pt x="2214" y="373"/>
                    </a:cubicBezTo>
                    <a:lnTo>
                      <a:pt x="2207" y="366"/>
                    </a:lnTo>
                    <a:lnTo>
                      <a:pt x="2207" y="359"/>
                    </a:lnTo>
                    <a:cubicBezTo>
                      <a:pt x="2194" y="336"/>
                      <a:pt x="2180" y="316"/>
                      <a:pt x="2164" y="293"/>
                    </a:cubicBezTo>
                    <a:cubicBezTo>
                      <a:pt x="2085" y="216"/>
                      <a:pt x="1647" y="0"/>
                      <a:pt x="164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7026685" y="3163129"/>
                <a:ext cx="28191" cy="13070"/>
              </a:xfrm>
              <a:custGeom>
                <a:avLst/>
                <a:gdLst/>
                <a:ahLst/>
                <a:cxnLst/>
                <a:rect l="l" t="t" r="r" b="b"/>
                <a:pathLst>
                  <a:path w="110" h="51" extrusionOk="0">
                    <a:moveTo>
                      <a:pt x="1" y="0"/>
                    </a:moveTo>
                    <a:cubicBezTo>
                      <a:pt x="23" y="14"/>
                      <a:pt x="59" y="29"/>
                      <a:pt x="109" y="50"/>
                    </a:cubicBezTo>
                    <a:lnTo>
                      <a:pt x="109" y="3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6962101" y="2210011"/>
                <a:ext cx="107384" cy="67401"/>
              </a:xfrm>
              <a:custGeom>
                <a:avLst/>
                <a:gdLst/>
                <a:ahLst/>
                <a:cxnLst/>
                <a:rect l="l" t="t" r="r" b="b"/>
                <a:pathLst>
                  <a:path w="419" h="263" extrusionOk="0">
                    <a:moveTo>
                      <a:pt x="178" y="1"/>
                    </a:moveTo>
                    <a:cubicBezTo>
                      <a:pt x="120" y="1"/>
                      <a:pt x="59" y="9"/>
                      <a:pt x="1" y="24"/>
                    </a:cubicBezTo>
                    <a:cubicBezTo>
                      <a:pt x="16" y="96"/>
                      <a:pt x="23" y="183"/>
                      <a:pt x="16" y="262"/>
                    </a:cubicBezTo>
                    <a:lnTo>
                      <a:pt x="130" y="262"/>
                    </a:lnTo>
                    <a:cubicBezTo>
                      <a:pt x="339" y="262"/>
                      <a:pt x="418" y="126"/>
                      <a:pt x="389" y="53"/>
                    </a:cubicBezTo>
                    <a:cubicBezTo>
                      <a:pt x="331" y="17"/>
                      <a:pt x="257" y="1"/>
                      <a:pt x="17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6661993" y="2488848"/>
                <a:ext cx="256" cy="16914"/>
              </a:xfrm>
              <a:custGeom>
                <a:avLst/>
                <a:gdLst/>
                <a:ahLst/>
                <a:cxnLst/>
                <a:rect l="l" t="t" r="r" b="b"/>
                <a:pathLst>
                  <a:path w="1" h="66" extrusionOk="0">
                    <a:moveTo>
                      <a:pt x="0" y="0"/>
                    </a:moveTo>
                    <a:lnTo>
                      <a:pt x="0" y="66"/>
                    </a:lnTo>
                    <a:lnTo>
                      <a:pt x="0" y="66"/>
                    </a:lnTo>
                    <a:lnTo>
                      <a:pt x="0" y="66"/>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6619450" y="2429902"/>
                <a:ext cx="256799" cy="258842"/>
              </a:xfrm>
              <a:custGeom>
                <a:avLst/>
                <a:gdLst/>
                <a:ahLst/>
                <a:cxnLst/>
                <a:rect l="l" t="t" r="r" b="b"/>
                <a:pathLst>
                  <a:path w="1002" h="1010" extrusionOk="0">
                    <a:moveTo>
                      <a:pt x="153" y="1"/>
                    </a:moveTo>
                    <a:lnTo>
                      <a:pt x="153" y="51"/>
                    </a:lnTo>
                    <a:cubicBezTo>
                      <a:pt x="153" y="65"/>
                      <a:pt x="159" y="80"/>
                      <a:pt x="159" y="94"/>
                    </a:cubicBezTo>
                    <a:lnTo>
                      <a:pt x="159" y="108"/>
                    </a:lnTo>
                    <a:lnTo>
                      <a:pt x="159" y="137"/>
                    </a:lnTo>
                    <a:lnTo>
                      <a:pt x="159" y="144"/>
                    </a:lnTo>
                    <a:lnTo>
                      <a:pt x="159" y="167"/>
                    </a:lnTo>
                    <a:cubicBezTo>
                      <a:pt x="159" y="187"/>
                      <a:pt x="159" y="210"/>
                      <a:pt x="166" y="230"/>
                    </a:cubicBezTo>
                    <a:lnTo>
                      <a:pt x="166" y="260"/>
                    </a:lnTo>
                    <a:lnTo>
                      <a:pt x="166" y="280"/>
                    </a:lnTo>
                    <a:lnTo>
                      <a:pt x="166" y="296"/>
                    </a:lnTo>
                    <a:cubicBezTo>
                      <a:pt x="166" y="330"/>
                      <a:pt x="166" y="367"/>
                      <a:pt x="159" y="396"/>
                    </a:cubicBezTo>
                    <a:cubicBezTo>
                      <a:pt x="153" y="568"/>
                      <a:pt x="1" y="712"/>
                      <a:pt x="1" y="712"/>
                    </a:cubicBezTo>
                    <a:cubicBezTo>
                      <a:pt x="1" y="712"/>
                      <a:pt x="187" y="1010"/>
                      <a:pt x="597" y="1010"/>
                    </a:cubicBezTo>
                    <a:cubicBezTo>
                      <a:pt x="651" y="1010"/>
                      <a:pt x="708" y="1004"/>
                      <a:pt x="770" y="993"/>
                    </a:cubicBezTo>
                    <a:cubicBezTo>
                      <a:pt x="893" y="970"/>
                      <a:pt x="958" y="900"/>
                      <a:pt x="986" y="834"/>
                    </a:cubicBezTo>
                    <a:cubicBezTo>
                      <a:pt x="986" y="827"/>
                      <a:pt x="993" y="820"/>
                      <a:pt x="993" y="813"/>
                    </a:cubicBezTo>
                    <a:cubicBezTo>
                      <a:pt x="993" y="805"/>
                      <a:pt x="1001" y="798"/>
                      <a:pt x="1001" y="791"/>
                    </a:cubicBezTo>
                    <a:lnTo>
                      <a:pt x="1001" y="777"/>
                    </a:lnTo>
                    <a:lnTo>
                      <a:pt x="1001" y="762"/>
                    </a:lnTo>
                    <a:lnTo>
                      <a:pt x="1001" y="748"/>
                    </a:lnTo>
                    <a:cubicBezTo>
                      <a:pt x="1001" y="719"/>
                      <a:pt x="1001" y="705"/>
                      <a:pt x="993" y="691"/>
                    </a:cubicBezTo>
                    <a:cubicBezTo>
                      <a:pt x="986" y="691"/>
                      <a:pt x="986" y="684"/>
                      <a:pt x="986" y="684"/>
                    </a:cubicBezTo>
                    <a:cubicBezTo>
                      <a:pt x="958" y="648"/>
                      <a:pt x="893" y="582"/>
                      <a:pt x="836" y="446"/>
                    </a:cubicBezTo>
                    <a:cubicBezTo>
                      <a:pt x="613" y="403"/>
                      <a:pt x="296" y="267"/>
                      <a:pt x="1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6792698" y="2312012"/>
                <a:ext cx="33573" cy="41005"/>
              </a:xfrm>
              <a:custGeom>
                <a:avLst/>
                <a:gdLst/>
                <a:ahLst/>
                <a:cxnLst/>
                <a:rect l="l" t="t" r="r" b="b"/>
                <a:pathLst>
                  <a:path w="131" h="160" extrusionOk="0">
                    <a:moveTo>
                      <a:pt x="73" y="0"/>
                    </a:moveTo>
                    <a:cubicBezTo>
                      <a:pt x="37" y="0"/>
                      <a:pt x="8" y="30"/>
                      <a:pt x="8" y="73"/>
                    </a:cubicBezTo>
                    <a:cubicBezTo>
                      <a:pt x="1" y="116"/>
                      <a:pt x="30" y="159"/>
                      <a:pt x="58" y="159"/>
                    </a:cubicBezTo>
                    <a:cubicBezTo>
                      <a:pt x="94" y="159"/>
                      <a:pt x="123" y="130"/>
                      <a:pt x="130" y="87"/>
                    </a:cubicBezTo>
                    <a:cubicBezTo>
                      <a:pt x="130" y="43"/>
                      <a:pt x="110" y="0"/>
                      <a:pt x="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6925453" y="2324826"/>
                <a:ext cx="25885" cy="35623"/>
              </a:xfrm>
              <a:custGeom>
                <a:avLst/>
                <a:gdLst/>
                <a:ahLst/>
                <a:cxnLst/>
                <a:rect l="l" t="t" r="r" b="b"/>
                <a:pathLst>
                  <a:path w="101" h="139" extrusionOk="0">
                    <a:moveTo>
                      <a:pt x="57" y="0"/>
                    </a:moveTo>
                    <a:cubicBezTo>
                      <a:pt x="30" y="0"/>
                      <a:pt x="0" y="30"/>
                      <a:pt x="0" y="66"/>
                    </a:cubicBezTo>
                    <a:cubicBezTo>
                      <a:pt x="0" y="109"/>
                      <a:pt x="14" y="137"/>
                      <a:pt x="44" y="137"/>
                    </a:cubicBezTo>
                    <a:cubicBezTo>
                      <a:pt x="47" y="138"/>
                      <a:pt x="51" y="138"/>
                      <a:pt x="54" y="138"/>
                    </a:cubicBezTo>
                    <a:cubicBezTo>
                      <a:pt x="79" y="138"/>
                      <a:pt x="101" y="111"/>
                      <a:pt x="101" y="73"/>
                    </a:cubicBezTo>
                    <a:cubicBezTo>
                      <a:pt x="101" y="37"/>
                      <a:pt x="87" y="7"/>
                      <a:pt x="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6791160" y="2277157"/>
                <a:ext cx="16402" cy="1794"/>
              </a:xfrm>
              <a:custGeom>
                <a:avLst/>
                <a:gdLst/>
                <a:ahLst/>
                <a:cxnLst/>
                <a:rect l="l" t="t" r="r" b="b"/>
                <a:pathLst>
                  <a:path w="64" h="7" extrusionOk="0">
                    <a:moveTo>
                      <a:pt x="21" y="0"/>
                    </a:moveTo>
                    <a:cubicBezTo>
                      <a:pt x="14" y="7"/>
                      <a:pt x="7" y="7"/>
                      <a:pt x="0" y="7"/>
                    </a:cubicBezTo>
                    <a:cubicBezTo>
                      <a:pt x="21" y="7"/>
                      <a:pt x="43" y="7"/>
                      <a:pt x="6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6542052" y="2240253"/>
                <a:ext cx="249366" cy="265505"/>
              </a:xfrm>
              <a:custGeom>
                <a:avLst/>
                <a:gdLst/>
                <a:ahLst/>
                <a:cxnLst/>
                <a:rect l="l" t="t" r="r" b="b"/>
                <a:pathLst>
                  <a:path w="973" h="1036" extrusionOk="0">
                    <a:moveTo>
                      <a:pt x="1" y="1"/>
                    </a:moveTo>
                    <a:lnTo>
                      <a:pt x="1" y="78"/>
                    </a:lnTo>
                    <a:cubicBezTo>
                      <a:pt x="1" y="330"/>
                      <a:pt x="109" y="582"/>
                      <a:pt x="196" y="712"/>
                    </a:cubicBezTo>
                    <a:cubicBezTo>
                      <a:pt x="282" y="827"/>
                      <a:pt x="455" y="1020"/>
                      <a:pt x="468" y="1036"/>
                    </a:cubicBezTo>
                    <a:lnTo>
                      <a:pt x="448" y="741"/>
                    </a:lnTo>
                    <a:cubicBezTo>
                      <a:pt x="375" y="734"/>
                      <a:pt x="246" y="691"/>
                      <a:pt x="173" y="575"/>
                    </a:cubicBezTo>
                    <a:cubicBezTo>
                      <a:pt x="116" y="496"/>
                      <a:pt x="87" y="367"/>
                      <a:pt x="109" y="294"/>
                    </a:cubicBezTo>
                    <a:cubicBezTo>
                      <a:pt x="123" y="251"/>
                      <a:pt x="153" y="230"/>
                      <a:pt x="203" y="230"/>
                    </a:cubicBezTo>
                    <a:cubicBezTo>
                      <a:pt x="210" y="230"/>
                      <a:pt x="216" y="230"/>
                      <a:pt x="225" y="237"/>
                    </a:cubicBezTo>
                    <a:lnTo>
                      <a:pt x="253" y="237"/>
                    </a:lnTo>
                    <a:cubicBezTo>
                      <a:pt x="260" y="244"/>
                      <a:pt x="268" y="244"/>
                      <a:pt x="275" y="251"/>
                    </a:cubicBezTo>
                    <a:cubicBezTo>
                      <a:pt x="282" y="251"/>
                      <a:pt x="289" y="260"/>
                      <a:pt x="296" y="260"/>
                    </a:cubicBezTo>
                    <a:cubicBezTo>
                      <a:pt x="303" y="267"/>
                      <a:pt x="303" y="267"/>
                      <a:pt x="311" y="273"/>
                    </a:cubicBezTo>
                    <a:cubicBezTo>
                      <a:pt x="318" y="273"/>
                      <a:pt x="325" y="280"/>
                      <a:pt x="325" y="280"/>
                    </a:cubicBezTo>
                    <a:cubicBezTo>
                      <a:pt x="332" y="287"/>
                      <a:pt x="332" y="287"/>
                      <a:pt x="339" y="294"/>
                    </a:cubicBezTo>
                    <a:cubicBezTo>
                      <a:pt x="346" y="303"/>
                      <a:pt x="354" y="310"/>
                      <a:pt x="361" y="317"/>
                    </a:cubicBezTo>
                    <a:cubicBezTo>
                      <a:pt x="368" y="323"/>
                      <a:pt x="368" y="330"/>
                      <a:pt x="375" y="337"/>
                    </a:cubicBezTo>
                    <a:cubicBezTo>
                      <a:pt x="398" y="367"/>
                      <a:pt x="411" y="396"/>
                      <a:pt x="418" y="403"/>
                    </a:cubicBezTo>
                    <a:cubicBezTo>
                      <a:pt x="455" y="460"/>
                      <a:pt x="484" y="489"/>
                      <a:pt x="484" y="489"/>
                    </a:cubicBezTo>
                    <a:lnTo>
                      <a:pt x="591" y="230"/>
                    </a:lnTo>
                    <a:cubicBezTo>
                      <a:pt x="734" y="216"/>
                      <a:pt x="863" y="187"/>
                      <a:pt x="972" y="151"/>
                    </a:cubicBezTo>
                    <a:lnTo>
                      <a:pt x="972" y="151"/>
                    </a:lnTo>
                    <a:cubicBezTo>
                      <a:pt x="943" y="158"/>
                      <a:pt x="915" y="158"/>
                      <a:pt x="893" y="158"/>
                    </a:cubicBezTo>
                    <a:lnTo>
                      <a:pt x="9" y="158"/>
                    </a:lnTo>
                    <a:cubicBezTo>
                      <a:pt x="9" y="158"/>
                      <a:pt x="1" y="94"/>
                      <a:pt x="1"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6564349" y="2215906"/>
                <a:ext cx="403907" cy="330088"/>
              </a:xfrm>
              <a:custGeom>
                <a:avLst/>
                <a:gdLst/>
                <a:ahLst/>
                <a:cxnLst/>
                <a:rect l="l" t="t" r="r" b="b"/>
                <a:pathLst>
                  <a:path w="1576" h="1288" extrusionOk="0">
                    <a:moveTo>
                      <a:pt x="964" y="375"/>
                    </a:moveTo>
                    <a:cubicBezTo>
                      <a:pt x="1001" y="375"/>
                      <a:pt x="1021" y="418"/>
                      <a:pt x="1021" y="462"/>
                    </a:cubicBezTo>
                    <a:cubicBezTo>
                      <a:pt x="1014" y="505"/>
                      <a:pt x="985" y="534"/>
                      <a:pt x="949" y="534"/>
                    </a:cubicBezTo>
                    <a:cubicBezTo>
                      <a:pt x="921" y="534"/>
                      <a:pt x="892" y="491"/>
                      <a:pt x="899" y="448"/>
                    </a:cubicBezTo>
                    <a:cubicBezTo>
                      <a:pt x="899" y="405"/>
                      <a:pt x="928" y="375"/>
                      <a:pt x="964" y="375"/>
                    </a:cubicBezTo>
                    <a:close/>
                    <a:moveTo>
                      <a:pt x="1466" y="425"/>
                    </a:moveTo>
                    <a:cubicBezTo>
                      <a:pt x="1496" y="432"/>
                      <a:pt x="1510" y="462"/>
                      <a:pt x="1510" y="498"/>
                    </a:cubicBezTo>
                    <a:cubicBezTo>
                      <a:pt x="1510" y="536"/>
                      <a:pt x="1488" y="563"/>
                      <a:pt x="1463" y="563"/>
                    </a:cubicBezTo>
                    <a:cubicBezTo>
                      <a:pt x="1460" y="563"/>
                      <a:pt x="1456" y="563"/>
                      <a:pt x="1453" y="562"/>
                    </a:cubicBezTo>
                    <a:cubicBezTo>
                      <a:pt x="1423" y="562"/>
                      <a:pt x="1409" y="534"/>
                      <a:pt x="1409" y="491"/>
                    </a:cubicBezTo>
                    <a:cubicBezTo>
                      <a:pt x="1409" y="455"/>
                      <a:pt x="1439" y="425"/>
                      <a:pt x="1466" y="425"/>
                    </a:cubicBezTo>
                    <a:close/>
                    <a:moveTo>
                      <a:pt x="1553" y="1"/>
                    </a:moveTo>
                    <a:cubicBezTo>
                      <a:pt x="1489" y="16"/>
                      <a:pt x="1423" y="37"/>
                      <a:pt x="1366" y="73"/>
                    </a:cubicBezTo>
                    <a:cubicBezTo>
                      <a:pt x="1346" y="80"/>
                      <a:pt x="1323" y="96"/>
                      <a:pt x="1303" y="110"/>
                    </a:cubicBezTo>
                    <a:cubicBezTo>
                      <a:pt x="1194" y="182"/>
                      <a:pt x="1064" y="225"/>
                      <a:pt x="949" y="239"/>
                    </a:cubicBezTo>
                    <a:cubicBezTo>
                      <a:pt x="928" y="246"/>
                      <a:pt x="906" y="246"/>
                      <a:pt x="885" y="246"/>
                    </a:cubicBezTo>
                    <a:cubicBezTo>
                      <a:pt x="776" y="282"/>
                      <a:pt x="647" y="311"/>
                      <a:pt x="504" y="325"/>
                    </a:cubicBezTo>
                    <a:lnTo>
                      <a:pt x="397" y="584"/>
                    </a:lnTo>
                    <a:cubicBezTo>
                      <a:pt x="397" y="584"/>
                      <a:pt x="368" y="555"/>
                      <a:pt x="331" y="498"/>
                    </a:cubicBezTo>
                    <a:cubicBezTo>
                      <a:pt x="324" y="491"/>
                      <a:pt x="311" y="462"/>
                      <a:pt x="288" y="432"/>
                    </a:cubicBezTo>
                    <a:cubicBezTo>
                      <a:pt x="281" y="425"/>
                      <a:pt x="281" y="418"/>
                      <a:pt x="274" y="412"/>
                    </a:cubicBezTo>
                    <a:cubicBezTo>
                      <a:pt x="267" y="405"/>
                      <a:pt x="259" y="398"/>
                      <a:pt x="252" y="389"/>
                    </a:cubicBezTo>
                    <a:cubicBezTo>
                      <a:pt x="245" y="382"/>
                      <a:pt x="245" y="382"/>
                      <a:pt x="238" y="375"/>
                    </a:cubicBezTo>
                    <a:cubicBezTo>
                      <a:pt x="238" y="375"/>
                      <a:pt x="231" y="368"/>
                      <a:pt x="224" y="368"/>
                    </a:cubicBezTo>
                    <a:cubicBezTo>
                      <a:pt x="216" y="362"/>
                      <a:pt x="216" y="362"/>
                      <a:pt x="209" y="355"/>
                    </a:cubicBezTo>
                    <a:cubicBezTo>
                      <a:pt x="202" y="355"/>
                      <a:pt x="195" y="346"/>
                      <a:pt x="188" y="346"/>
                    </a:cubicBezTo>
                    <a:cubicBezTo>
                      <a:pt x="181" y="339"/>
                      <a:pt x="173" y="339"/>
                      <a:pt x="166" y="332"/>
                    </a:cubicBezTo>
                    <a:lnTo>
                      <a:pt x="138" y="332"/>
                    </a:lnTo>
                    <a:cubicBezTo>
                      <a:pt x="129" y="325"/>
                      <a:pt x="123" y="325"/>
                      <a:pt x="116" y="325"/>
                    </a:cubicBezTo>
                    <a:cubicBezTo>
                      <a:pt x="66" y="325"/>
                      <a:pt x="36" y="346"/>
                      <a:pt x="22" y="389"/>
                    </a:cubicBezTo>
                    <a:cubicBezTo>
                      <a:pt x="0" y="462"/>
                      <a:pt x="29" y="591"/>
                      <a:pt x="86" y="670"/>
                    </a:cubicBezTo>
                    <a:cubicBezTo>
                      <a:pt x="159" y="786"/>
                      <a:pt x="288" y="829"/>
                      <a:pt x="361" y="836"/>
                    </a:cubicBezTo>
                    <a:lnTo>
                      <a:pt x="374" y="836"/>
                    </a:lnTo>
                    <a:cubicBezTo>
                      <a:pt x="511" y="1102"/>
                      <a:pt x="828" y="1238"/>
                      <a:pt x="1051" y="1281"/>
                    </a:cubicBezTo>
                    <a:cubicBezTo>
                      <a:pt x="1108" y="1288"/>
                      <a:pt x="1158" y="1288"/>
                      <a:pt x="1194" y="1288"/>
                    </a:cubicBezTo>
                    <a:cubicBezTo>
                      <a:pt x="1373" y="1274"/>
                      <a:pt x="1546" y="915"/>
                      <a:pt x="1539" y="770"/>
                    </a:cubicBezTo>
                    <a:cubicBezTo>
                      <a:pt x="1539" y="620"/>
                      <a:pt x="1539" y="613"/>
                      <a:pt x="1568" y="332"/>
                    </a:cubicBezTo>
                    <a:lnTo>
                      <a:pt x="1568" y="239"/>
                    </a:lnTo>
                    <a:cubicBezTo>
                      <a:pt x="1575" y="160"/>
                      <a:pt x="1568" y="73"/>
                      <a:pt x="15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6792698" y="2312012"/>
                <a:ext cx="33573" cy="41005"/>
              </a:xfrm>
              <a:custGeom>
                <a:avLst/>
                <a:gdLst/>
                <a:ahLst/>
                <a:cxnLst/>
                <a:rect l="l" t="t" r="r" b="b"/>
                <a:pathLst>
                  <a:path w="131" h="160" extrusionOk="0">
                    <a:moveTo>
                      <a:pt x="73" y="0"/>
                    </a:moveTo>
                    <a:cubicBezTo>
                      <a:pt x="37" y="0"/>
                      <a:pt x="8" y="30"/>
                      <a:pt x="8" y="73"/>
                    </a:cubicBezTo>
                    <a:cubicBezTo>
                      <a:pt x="1" y="116"/>
                      <a:pt x="30" y="159"/>
                      <a:pt x="58" y="159"/>
                    </a:cubicBezTo>
                    <a:cubicBezTo>
                      <a:pt x="94" y="159"/>
                      <a:pt x="123" y="130"/>
                      <a:pt x="130" y="87"/>
                    </a:cubicBezTo>
                    <a:cubicBezTo>
                      <a:pt x="130" y="43"/>
                      <a:pt x="110" y="0"/>
                      <a:pt x="73"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6925453" y="2324826"/>
                <a:ext cx="25885" cy="35623"/>
              </a:xfrm>
              <a:custGeom>
                <a:avLst/>
                <a:gdLst/>
                <a:ahLst/>
                <a:cxnLst/>
                <a:rect l="l" t="t" r="r" b="b"/>
                <a:pathLst>
                  <a:path w="101" h="139" extrusionOk="0">
                    <a:moveTo>
                      <a:pt x="57" y="0"/>
                    </a:moveTo>
                    <a:cubicBezTo>
                      <a:pt x="30" y="0"/>
                      <a:pt x="0" y="30"/>
                      <a:pt x="0" y="66"/>
                    </a:cubicBezTo>
                    <a:cubicBezTo>
                      <a:pt x="0" y="109"/>
                      <a:pt x="14" y="137"/>
                      <a:pt x="44" y="137"/>
                    </a:cubicBezTo>
                    <a:cubicBezTo>
                      <a:pt x="47" y="138"/>
                      <a:pt x="51" y="138"/>
                      <a:pt x="54" y="138"/>
                    </a:cubicBezTo>
                    <a:cubicBezTo>
                      <a:pt x="79" y="138"/>
                      <a:pt x="101" y="111"/>
                      <a:pt x="101" y="73"/>
                    </a:cubicBezTo>
                    <a:cubicBezTo>
                      <a:pt x="101" y="37"/>
                      <a:pt x="87" y="7"/>
                      <a:pt x="57"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6894186" y="2398636"/>
                <a:ext cx="11277" cy="24090"/>
              </a:xfrm>
              <a:custGeom>
                <a:avLst/>
                <a:gdLst/>
                <a:ahLst/>
                <a:cxnLst/>
                <a:rect l="l" t="t" r="r" b="b"/>
                <a:pathLst>
                  <a:path w="44" h="94" extrusionOk="0">
                    <a:moveTo>
                      <a:pt x="29" y="0"/>
                    </a:moveTo>
                    <a:lnTo>
                      <a:pt x="0" y="94"/>
                    </a:lnTo>
                    <a:cubicBezTo>
                      <a:pt x="0" y="94"/>
                      <a:pt x="43" y="73"/>
                      <a:pt x="2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6894186" y="2398636"/>
                <a:ext cx="11277" cy="24090"/>
              </a:xfrm>
              <a:custGeom>
                <a:avLst/>
                <a:gdLst/>
                <a:ahLst/>
                <a:cxnLst/>
                <a:rect l="l" t="t" r="r" b="b"/>
                <a:pathLst>
                  <a:path w="44" h="94" fill="none" extrusionOk="0">
                    <a:moveTo>
                      <a:pt x="0" y="94"/>
                    </a:moveTo>
                    <a:cubicBezTo>
                      <a:pt x="0" y="94"/>
                      <a:pt x="43" y="73"/>
                      <a:pt x="29"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6829603" y="2457325"/>
                <a:ext cx="64584" cy="15120"/>
              </a:xfrm>
              <a:custGeom>
                <a:avLst/>
                <a:gdLst/>
                <a:ahLst/>
                <a:cxnLst/>
                <a:rect l="l" t="t" r="r" b="b"/>
                <a:pathLst>
                  <a:path w="252" h="59" extrusionOk="0">
                    <a:moveTo>
                      <a:pt x="0" y="1"/>
                    </a:moveTo>
                    <a:cubicBezTo>
                      <a:pt x="67" y="48"/>
                      <a:pt x="135" y="58"/>
                      <a:pt x="184" y="58"/>
                    </a:cubicBezTo>
                    <a:cubicBezTo>
                      <a:pt x="225" y="58"/>
                      <a:pt x="252" y="51"/>
                      <a:pt x="252" y="51"/>
                    </a:cubicBez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6829603" y="2457325"/>
                <a:ext cx="64584" cy="22553"/>
              </a:xfrm>
              <a:custGeom>
                <a:avLst/>
                <a:gdLst/>
                <a:ahLst/>
                <a:cxnLst/>
                <a:rect l="l" t="t" r="r" b="b"/>
                <a:pathLst>
                  <a:path w="252" h="88" fill="none" extrusionOk="0">
                    <a:moveTo>
                      <a:pt x="252" y="51"/>
                    </a:moveTo>
                    <a:cubicBezTo>
                      <a:pt x="252" y="51"/>
                      <a:pt x="123" y="87"/>
                      <a:pt x="0"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6783472" y="2277157"/>
                <a:ext cx="13071" cy="1794"/>
              </a:xfrm>
              <a:custGeom>
                <a:avLst/>
                <a:gdLst/>
                <a:ahLst/>
                <a:cxnLst/>
                <a:rect l="l" t="t" r="r" b="b"/>
                <a:pathLst>
                  <a:path w="51" h="7" extrusionOk="0">
                    <a:moveTo>
                      <a:pt x="51" y="0"/>
                    </a:moveTo>
                    <a:lnTo>
                      <a:pt x="1" y="7"/>
                    </a:lnTo>
                    <a:cubicBezTo>
                      <a:pt x="23" y="7"/>
                      <a:pt x="37" y="7"/>
                      <a:pt x="51"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6783472" y="2277157"/>
                <a:ext cx="13071" cy="1794"/>
              </a:xfrm>
              <a:custGeom>
                <a:avLst/>
                <a:gdLst/>
                <a:ahLst/>
                <a:cxnLst/>
                <a:rect l="l" t="t" r="r" b="b"/>
                <a:pathLst>
                  <a:path w="51" h="7" fill="none" extrusionOk="0">
                    <a:moveTo>
                      <a:pt x="51" y="0"/>
                    </a:moveTo>
                    <a:cubicBezTo>
                      <a:pt x="37" y="7"/>
                      <a:pt x="23" y="7"/>
                      <a:pt x="1" y="7"/>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6807306" y="2277157"/>
                <a:ext cx="33573" cy="7688"/>
              </a:xfrm>
              <a:custGeom>
                <a:avLst/>
                <a:gdLst/>
                <a:ahLst/>
                <a:cxnLst/>
                <a:rect l="l" t="t" r="r" b="b"/>
                <a:pathLst>
                  <a:path w="131" h="30" extrusionOk="0">
                    <a:moveTo>
                      <a:pt x="1" y="0"/>
                    </a:moveTo>
                    <a:lnTo>
                      <a:pt x="130" y="29"/>
                    </a:lnTo>
                    <a:cubicBezTo>
                      <a:pt x="130" y="29"/>
                      <a:pt x="87" y="0"/>
                      <a:pt x="1"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a:off x="6807306" y="2277157"/>
                <a:ext cx="33573" cy="7688"/>
              </a:xfrm>
              <a:custGeom>
                <a:avLst/>
                <a:gdLst/>
                <a:ahLst/>
                <a:cxnLst/>
                <a:rect l="l" t="t" r="r" b="b"/>
                <a:pathLst>
                  <a:path w="131" h="30" fill="none" extrusionOk="0">
                    <a:moveTo>
                      <a:pt x="130" y="29"/>
                    </a:moveTo>
                    <a:cubicBezTo>
                      <a:pt x="130" y="29"/>
                      <a:pt x="87" y="0"/>
                      <a:pt x="1"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2"/>
              <p:cNvSpPr/>
              <p:nvPr/>
            </p:nvSpPr>
            <p:spPr>
              <a:xfrm>
                <a:off x="6931091" y="2284077"/>
                <a:ext cx="24347" cy="4357"/>
              </a:xfrm>
              <a:custGeom>
                <a:avLst/>
                <a:gdLst/>
                <a:ahLst/>
                <a:cxnLst/>
                <a:rect l="l" t="t" r="r" b="b"/>
                <a:pathLst>
                  <a:path w="95" h="17" extrusionOk="0">
                    <a:moveTo>
                      <a:pt x="68" y="0"/>
                    </a:moveTo>
                    <a:cubicBezTo>
                      <a:pt x="25" y="0"/>
                      <a:pt x="1" y="16"/>
                      <a:pt x="1" y="16"/>
                    </a:cubicBezTo>
                    <a:lnTo>
                      <a:pt x="94" y="2"/>
                    </a:lnTo>
                    <a:cubicBezTo>
                      <a:pt x="85" y="1"/>
                      <a:pt x="76" y="0"/>
                      <a:pt x="6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6931091" y="2282283"/>
                <a:ext cx="24347" cy="6151"/>
              </a:xfrm>
              <a:custGeom>
                <a:avLst/>
                <a:gdLst/>
                <a:ahLst/>
                <a:cxnLst/>
                <a:rect l="l" t="t" r="r" b="b"/>
                <a:pathLst>
                  <a:path w="95" h="24" fill="none" extrusionOk="0">
                    <a:moveTo>
                      <a:pt x="1" y="23"/>
                    </a:moveTo>
                    <a:cubicBezTo>
                      <a:pt x="1" y="23"/>
                      <a:pt x="35" y="1"/>
                      <a:pt x="94" y="9"/>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6542052" y="2037532"/>
                <a:ext cx="247572" cy="243209"/>
              </a:xfrm>
              <a:custGeom>
                <a:avLst/>
                <a:gdLst/>
                <a:ahLst/>
                <a:cxnLst/>
                <a:rect l="l" t="t" r="r" b="b"/>
                <a:pathLst>
                  <a:path w="966" h="949" extrusionOk="0">
                    <a:moveTo>
                      <a:pt x="965" y="0"/>
                    </a:moveTo>
                    <a:cubicBezTo>
                      <a:pt x="534" y="0"/>
                      <a:pt x="239" y="59"/>
                      <a:pt x="80" y="395"/>
                    </a:cubicBezTo>
                    <a:cubicBezTo>
                      <a:pt x="23" y="511"/>
                      <a:pt x="9" y="669"/>
                      <a:pt x="1" y="783"/>
                    </a:cubicBezTo>
                    <a:lnTo>
                      <a:pt x="1" y="792"/>
                    </a:lnTo>
                    <a:cubicBezTo>
                      <a:pt x="1" y="885"/>
                      <a:pt x="9" y="949"/>
                      <a:pt x="9" y="949"/>
                    </a:cubicBezTo>
                    <a:lnTo>
                      <a:pt x="577" y="949"/>
                    </a:lnTo>
                    <a:lnTo>
                      <a:pt x="577" y="461"/>
                    </a:lnTo>
                    <a:cubicBezTo>
                      <a:pt x="577" y="374"/>
                      <a:pt x="605" y="209"/>
                      <a:pt x="713" y="102"/>
                    </a:cubicBezTo>
                    <a:cubicBezTo>
                      <a:pt x="743" y="72"/>
                      <a:pt x="770" y="50"/>
                      <a:pt x="806" y="36"/>
                    </a:cubicBezTo>
                    <a:cubicBezTo>
                      <a:pt x="856" y="16"/>
                      <a:pt x="906" y="0"/>
                      <a:pt x="96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6689672" y="2037532"/>
                <a:ext cx="261668" cy="243209"/>
              </a:xfrm>
              <a:custGeom>
                <a:avLst/>
                <a:gdLst/>
                <a:ahLst/>
                <a:cxnLst/>
                <a:rect l="l" t="t" r="r" b="b"/>
                <a:pathLst>
                  <a:path w="1021" h="949" extrusionOk="0">
                    <a:moveTo>
                      <a:pt x="389" y="0"/>
                    </a:moveTo>
                    <a:cubicBezTo>
                      <a:pt x="330" y="0"/>
                      <a:pt x="280" y="16"/>
                      <a:pt x="230" y="36"/>
                    </a:cubicBezTo>
                    <a:cubicBezTo>
                      <a:pt x="194" y="50"/>
                      <a:pt x="167" y="72"/>
                      <a:pt x="137" y="102"/>
                    </a:cubicBezTo>
                    <a:cubicBezTo>
                      <a:pt x="29" y="209"/>
                      <a:pt x="1" y="374"/>
                      <a:pt x="1" y="461"/>
                    </a:cubicBezTo>
                    <a:lnTo>
                      <a:pt x="1" y="949"/>
                    </a:lnTo>
                    <a:cubicBezTo>
                      <a:pt x="217" y="568"/>
                      <a:pt x="589" y="490"/>
                      <a:pt x="993" y="490"/>
                    </a:cubicBezTo>
                    <a:lnTo>
                      <a:pt x="1021" y="490"/>
                    </a:lnTo>
                    <a:cubicBezTo>
                      <a:pt x="957" y="152"/>
                      <a:pt x="748" y="0"/>
                      <a:pt x="41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6689672" y="2162855"/>
                <a:ext cx="372127" cy="117888"/>
              </a:xfrm>
              <a:custGeom>
                <a:avLst/>
                <a:gdLst/>
                <a:ahLst/>
                <a:cxnLst/>
                <a:rect l="l" t="t" r="r" b="b"/>
                <a:pathLst>
                  <a:path w="1452" h="460" extrusionOk="0">
                    <a:moveTo>
                      <a:pt x="993" y="1"/>
                    </a:moveTo>
                    <a:cubicBezTo>
                      <a:pt x="589" y="1"/>
                      <a:pt x="217" y="79"/>
                      <a:pt x="1" y="460"/>
                    </a:cubicBezTo>
                    <a:lnTo>
                      <a:pt x="317" y="460"/>
                    </a:lnTo>
                    <a:cubicBezTo>
                      <a:pt x="339" y="460"/>
                      <a:pt x="367" y="460"/>
                      <a:pt x="396" y="453"/>
                    </a:cubicBezTo>
                    <a:cubicBezTo>
                      <a:pt x="403" y="453"/>
                      <a:pt x="410" y="453"/>
                      <a:pt x="417" y="446"/>
                    </a:cubicBezTo>
                    <a:lnTo>
                      <a:pt x="460" y="446"/>
                    </a:lnTo>
                    <a:cubicBezTo>
                      <a:pt x="575" y="432"/>
                      <a:pt x="705" y="389"/>
                      <a:pt x="814" y="317"/>
                    </a:cubicBezTo>
                    <a:cubicBezTo>
                      <a:pt x="834" y="303"/>
                      <a:pt x="857" y="287"/>
                      <a:pt x="877" y="280"/>
                    </a:cubicBezTo>
                    <a:cubicBezTo>
                      <a:pt x="934" y="244"/>
                      <a:pt x="1000" y="223"/>
                      <a:pt x="1064" y="208"/>
                    </a:cubicBezTo>
                    <a:cubicBezTo>
                      <a:pt x="1122" y="193"/>
                      <a:pt x="1183" y="185"/>
                      <a:pt x="1241" y="185"/>
                    </a:cubicBezTo>
                    <a:cubicBezTo>
                      <a:pt x="1320" y="185"/>
                      <a:pt x="1394" y="201"/>
                      <a:pt x="1452" y="237"/>
                    </a:cubicBezTo>
                    <a:cubicBezTo>
                      <a:pt x="1388" y="87"/>
                      <a:pt x="1021" y="1"/>
                      <a:pt x="102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6791160" y="2277157"/>
                <a:ext cx="16402" cy="1794"/>
              </a:xfrm>
              <a:custGeom>
                <a:avLst/>
                <a:gdLst/>
                <a:ahLst/>
                <a:cxnLst/>
                <a:rect l="l" t="t" r="r" b="b"/>
                <a:pathLst>
                  <a:path w="64" h="7" extrusionOk="0">
                    <a:moveTo>
                      <a:pt x="21" y="0"/>
                    </a:moveTo>
                    <a:cubicBezTo>
                      <a:pt x="14" y="7"/>
                      <a:pt x="7" y="7"/>
                      <a:pt x="0" y="7"/>
                    </a:cubicBezTo>
                    <a:cubicBezTo>
                      <a:pt x="21" y="7"/>
                      <a:pt x="43" y="7"/>
                      <a:pt x="6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7026685" y="3163129"/>
                <a:ext cx="28191" cy="13070"/>
              </a:xfrm>
              <a:custGeom>
                <a:avLst/>
                <a:gdLst/>
                <a:ahLst/>
                <a:cxnLst/>
                <a:rect l="l" t="t" r="r" b="b"/>
                <a:pathLst>
                  <a:path w="110" h="51" extrusionOk="0">
                    <a:moveTo>
                      <a:pt x="1" y="0"/>
                    </a:moveTo>
                    <a:cubicBezTo>
                      <a:pt x="23" y="14"/>
                      <a:pt x="59" y="29"/>
                      <a:pt x="109" y="50"/>
                    </a:cubicBezTo>
                    <a:lnTo>
                      <a:pt x="109" y="3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7026685" y="3163129"/>
                <a:ext cx="28191" cy="13070"/>
              </a:xfrm>
              <a:custGeom>
                <a:avLst/>
                <a:gdLst/>
                <a:ahLst/>
                <a:cxnLst/>
                <a:rect l="l" t="t" r="r" b="b"/>
                <a:pathLst>
                  <a:path w="110" h="51" extrusionOk="0">
                    <a:moveTo>
                      <a:pt x="1" y="0"/>
                    </a:moveTo>
                    <a:cubicBezTo>
                      <a:pt x="23" y="14"/>
                      <a:pt x="59" y="29"/>
                      <a:pt x="109" y="50"/>
                    </a:cubicBezTo>
                    <a:lnTo>
                      <a:pt x="109" y="3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7870628" y="4819233"/>
                <a:ext cx="121992" cy="256"/>
              </a:xfrm>
              <a:custGeom>
                <a:avLst/>
                <a:gdLst/>
                <a:ahLst/>
                <a:cxnLst/>
                <a:rect l="l" t="t" r="r" b="b"/>
                <a:pathLst>
                  <a:path w="476" h="1" extrusionOk="0">
                    <a:moveTo>
                      <a:pt x="475" y="0"/>
                    </a:moveTo>
                    <a:lnTo>
                      <a:pt x="475" y="0"/>
                    </a:lnTo>
                    <a:lnTo>
                      <a:pt x="1" y="0"/>
                    </a:lnTo>
                    <a:lnTo>
                      <a:pt x="25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7727109" y="4660850"/>
                <a:ext cx="31011" cy="29472"/>
              </a:xfrm>
              <a:custGeom>
                <a:avLst/>
                <a:gdLst/>
                <a:ahLst/>
                <a:cxnLst/>
                <a:rect l="l" t="t" r="r" b="b"/>
                <a:pathLst>
                  <a:path w="121" h="115" extrusionOk="0">
                    <a:moveTo>
                      <a:pt x="57" y="1"/>
                    </a:moveTo>
                    <a:lnTo>
                      <a:pt x="7" y="65"/>
                    </a:lnTo>
                    <a:lnTo>
                      <a:pt x="0" y="78"/>
                    </a:lnTo>
                    <a:cubicBezTo>
                      <a:pt x="14" y="87"/>
                      <a:pt x="28" y="94"/>
                      <a:pt x="50" y="101"/>
                    </a:cubicBezTo>
                    <a:cubicBezTo>
                      <a:pt x="57" y="108"/>
                      <a:pt x="64" y="108"/>
                      <a:pt x="71" y="115"/>
                    </a:cubicBezTo>
                    <a:lnTo>
                      <a:pt x="86" y="94"/>
                    </a:lnTo>
                    <a:lnTo>
                      <a:pt x="121" y="44"/>
                    </a:lnTo>
                    <a:cubicBezTo>
                      <a:pt x="114" y="35"/>
                      <a:pt x="100" y="28"/>
                      <a:pt x="93" y="28"/>
                    </a:cubicBezTo>
                    <a:cubicBezTo>
                      <a:pt x="78" y="22"/>
                      <a:pt x="71" y="8"/>
                      <a:pt x="5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7800406" y="4697755"/>
                <a:ext cx="29985" cy="24090"/>
              </a:xfrm>
              <a:custGeom>
                <a:avLst/>
                <a:gdLst/>
                <a:ahLst/>
                <a:cxnLst/>
                <a:rect l="l" t="t" r="r" b="b"/>
                <a:pathLst>
                  <a:path w="117" h="94" extrusionOk="0">
                    <a:moveTo>
                      <a:pt x="44" y="0"/>
                    </a:moveTo>
                    <a:lnTo>
                      <a:pt x="0" y="57"/>
                    </a:lnTo>
                    <a:cubicBezTo>
                      <a:pt x="30" y="72"/>
                      <a:pt x="51" y="79"/>
                      <a:pt x="73" y="93"/>
                    </a:cubicBezTo>
                    <a:lnTo>
                      <a:pt x="87" y="72"/>
                    </a:lnTo>
                    <a:lnTo>
                      <a:pt x="116" y="29"/>
                    </a:lnTo>
                    <a:lnTo>
                      <a:pt x="109" y="29"/>
                    </a:lnTo>
                    <a:cubicBezTo>
                      <a:pt x="87" y="21"/>
                      <a:pt x="66" y="7"/>
                      <a:pt x="4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7511318" y="4819233"/>
                <a:ext cx="114304" cy="47924"/>
              </a:xfrm>
              <a:custGeom>
                <a:avLst/>
                <a:gdLst/>
                <a:ahLst/>
                <a:cxnLst/>
                <a:rect l="l" t="t" r="r" b="b"/>
                <a:pathLst>
                  <a:path w="446" h="187" extrusionOk="0">
                    <a:moveTo>
                      <a:pt x="0" y="0"/>
                    </a:moveTo>
                    <a:lnTo>
                      <a:pt x="14" y="187"/>
                    </a:lnTo>
                    <a:lnTo>
                      <a:pt x="445" y="187"/>
                    </a:lnTo>
                    <a:lnTo>
                      <a:pt x="44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7625364" y="4651624"/>
                <a:ext cx="921604" cy="215531"/>
              </a:xfrm>
              <a:custGeom>
                <a:avLst/>
                <a:gdLst/>
                <a:ahLst/>
                <a:cxnLst/>
                <a:rect l="l" t="t" r="r" b="b"/>
                <a:pathLst>
                  <a:path w="3596" h="841" extrusionOk="0">
                    <a:moveTo>
                      <a:pt x="1460" y="1"/>
                    </a:moveTo>
                    <a:lnTo>
                      <a:pt x="1108" y="158"/>
                    </a:lnTo>
                    <a:lnTo>
                      <a:pt x="1079" y="173"/>
                    </a:lnTo>
                    <a:lnTo>
                      <a:pt x="985" y="209"/>
                    </a:lnTo>
                    <a:lnTo>
                      <a:pt x="972" y="216"/>
                    </a:lnTo>
                    <a:lnTo>
                      <a:pt x="899" y="252"/>
                    </a:lnTo>
                    <a:lnTo>
                      <a:pt x="842" y="273"/>
                    </a:lnTo>
                    <a:lnTo>
                      <a:pt x="806" y="296"/>
                    </a:lnTo>
                    <a:lnTo>
                      <a:pt x="706" y="339"/>
                    </a:lnTo>
                    <a:lnTo>
                      <a:pt x="202" y="568"/>
                    </a:lnTo>
                    <a:lnTo>
                      <a:pt x="0" y="654"/>
                    </a:lnTo>
                    <a:lnTo>
                      <a:pt x="0" y="841"/>
                    </a:lnTo>
                    <a:lnTo>
                      <a:pt x="527" y="841"/>
                    </a:lnTo>
                    <a:lnTo>
                      <a:pt x="935" y="654"/>
                    </a:lnTo>
                    <a:lnTo>
                      <a:pt x="1223" y="525"/>
                    </a:lnTo>
                    <a:lnTo>
                      <a:pt x="1330" y="475"/>
                    </a:lnTo>
                    <a:lnTo>
                      <a:pt x="1337" y="475"/>
                    </a:lnTo>
                    <a:lnTo>
                      <a:pt x="1460" y="416"/>
                    </a:lnTo>
                    <a:lnTo>
                      <a:pt x="2136" y="416"/>
                    </a:lnTo>
                    <a:lnTo>
                      <a:pt x="3071" y="841"/>
                    </a:lnTo>
                    <a:lnTo>
                      <a:pt x="3595" y="841"/>
                    </a:lnTo>
                    <a:lnTo>
                      <a:pt x="3595" y="654"/>
                    </a:lnTo>
                    <a:lnTo>
                      <a:pt x="213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7870628" y="4819233"/>
                <a:ext cx="121992" cy="256"/>
              </a:xfrm>
              <a:custGeom>
                <a:avLst/>
                <a:gdLst/>
                <a:ahLst/>
                <a:cxnLst/>
                <a:rect l="l" t="t" r="r" b="b"/>
                <a:pathLst>
                  <a:path w="476" h="1" extrusionOk="0">
                    <a:moveTo>
                      <a:pt x="475" y="0"/>
                    </a:moveTo>
                    <a:lnTo>
                      <a:pt x="475" y="0"/>
                    </a:lnTo>
                    <a:lnTo>
                      <a:pt x="1" y="0"/>
                    </a:lnTo>
                    <a:lnTo>
                      <a:pt x="25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7505936" y="4664438"/>
                <a:ext cx="313182" cy="155049"/>
              </a:xfrm>
              <a:custGeom>
                <a:avLst/>
                <a:gdLst/>
                <a:ahLst/>
                <a:cxnLst/>
                <a:rect l="l" t="t" r="r" b="b"/>
                <a:pathLst>
                  <a:path w="1222" h="605" extrusionOk="0">
                    <a:moveTo>
                      <a:pt x="647" y="1"/>
                    </a:moveTo>
                    <a:cubicBezTo>
                      <a:pt x="625" y="1"/>
                      <a:pt x="604" y="8"/>
                      <a:pt x="582" y="14"/>
                    </a:cubicBezTo>
                    <a:cubicBezTo>
                      <a:pt x="575" y="21"/>
                      <a:pt x="561" y="21"/>
                      <a:pt x="546" y="30"/>
                    </a:cubicBezTo>
                    <a:cubicBezTo>
                      <a:pt x="525" y="44"/>
                      <a:pt x="496" y="58"/>
                      <a:pt x="475" y="64"/>
                    </a:cubicBezTo>
                    <a:cubicBezTo>
                      <a:pt x="439" y="80"/>
                      <a:pt x="403" y="94"/>
                      <a:pt x="366" y="101"/>
                    </a:cubicBezTo>
                    <a:lnTo>
                      <a:pt x="323" y="101"/>
                    </a:lnTo>
                    <a:cubicBezTo>
                      <a:pt x="309" y="108"/>
                      <a:pt x="294" y="108"/>
                      <a:pt x="273" y="108"/>
                    </a:cubicBezTo>
                    <a:cubicBezTo>
                      <a:pt x="220" y="108"/>
                      <a:pt x="186" y="95"/>
                      <a:pt x="159" y="95"/>
                    </a:cubicBezTo>
                    <a:cubicBezTo>
                      <a:pt x="145" y="95"/>
                      <a:pt x="133" y="98"/>
                      <a:pt x="121" y="108"/>
                    </a:cubicBezTo>
                    <a:cubicBezTo>
                      <a:pt x="114" y="116"/>
                      <a:pt x="108" y="123"/>
                      <a:pt x="101" y="137"/>
                    </a:cubicBezTo>
                    <a:lnTo>
                      <a:pt x="101" y="144"/>
                    </a:lnTo>
                    <a:cubicBezTo>
                      <a:pt x="57" y="209"/>
                      <a:pt x="1" y="409"/>
                      <a:pt x="21" y="604"/>
                    </a:cubicBezTo>
                    <a:lnTo>
                      <a:pt x="466" y="604"/>
                    </a:lnTo>
                    <a:lnTo>
                      <a:pt x="668" y="518"/>
                    </a:lnTo>
                    <a:lnTo>
                      <a:pt x="1172" y="289"/>
                    </a:lnTo>
                    <a:lnTo>
                      <a:pt x="1222" y="223"/>
                    </a:lnTo>
                    <a:cubicBezTo>
                      <a:pt x="1200" y="209"/>
                      <a:pt x="1179" y="202"/>
                      <a:pt x="1149" y="187"/>
                    </a:cubicBezTo>
                    <a:lnTo>
                      <a:pt x="1086" y="280"/>
                    </a:lnTo>
                    <a:cubicBezTo>
                      <a:pt x="1079" y="289"/>
                      <a:pt x="1063" y="296"/>
                      <a:pt x="1056" y="296"/>
                    </a:cubicBezTo>
                    <a:cubicBezTo>
                      <a:pt x="1049" y="296"/>
                      <a:pt x="1043" y="296"/>
                      <a:pt x="1036" y="289"/>
                    </a:cubicBezTo>
                    <a:cubicBezTo>
                      <a:pt x="1013" y="273"/>
                      <a:pt x="1013" y="252"/>
                      <a:pt x="1027" y="237"/>
                    </a:cubicBezTo>
                    <a:lnTo>
                      <a:pt x="1079" y="159"/>
                    </a:lnTo>
                    <a:cubicBezTo>
                      <a:pt x="1056" y="151"/>
                      <a:pt x="1027" y="137"/>
                      <a:pt x="1006" y="130"/>
                    </a:cubicBezTo>
                    <a:lnTo>
                      <a:pt x="934" y="223"/>
                    </a:lnTo>
                    <a:cubicBezTo>
                      <a:pt x="927" y="237"/>
                      <a:pt x="920" y="237"/>
                      <a:pt x="906" y="237"/>
                    </a:cubicBezTo>
                    <a:cubicBezTo>
                      <a:pt x="898" y="237"/>
                      <a:pt x="891" y="237"/>
                      <a:pt x="884" y="230"/>
                    </a:cubicBezTo>
                    <a:cubicBezTo>
                      <a:pt x="870" y="223"/>
                      <a:pt x="863" y="194"/>
                      <a:pt x="877" y="180"/>
                    </a:cubicBezTo>
                    <a:lnTo>
                      <a:pt x="934" y="101"/>
                    </a:lnTo>
                    <a:cubicBezTo>
                      <a:pt x="927" y="94"/>
                      <a:pt x="920" y="94"/>
                      <a:pt x="913" y="87"/>
                    </a:cubicBezTo>
                    <a:cubicBezTo>
                      <a:pt x="891" y="80"/>
                      <a:pt x="877" y="73"/>
                      <a:pt x="863" y="64"/>
                    </a:cubicBezTo>
                    <a:lnTo>
                      <a:pt x="834" y="101"/>
                    </a:lnTo>
                    <a:lnTo>
                      <a:pt x="784" y="173"/>
                    </a:lnTo>
                    <a:cubicBezTo>
                      <a:pt x="777" y="180"/>
                      <a:pt x="768" y="187"/>
                      <a:pt x="754" y="187"/>
                    </a:cubicBezTo>
                    <a:cubicBezTo>
                      <a:pt x="748" y="187"/>
                      <a:pt x="741" y="180"/>
                      <a:pt x="734" y="180"/>
                    </a:cubicBezTo>
                    <a:cubicBezTo>
                      <a:pt x="718" y="166"/>
                      <a:pt x="711" y="144"/>
                      <a:pt x="725" y="130"/>
                    </a:cubicBezTo>
                    <a:lnTo>
                      <a:pt x="725" y="123"/>
                    </a:lnTo>
                    <a:lnTo>
                      <a:pt x="748" y="94"/>
                    </a:lnTo>
                    <a:lnTo>
                      <a:pt x="791" y="37"/>
                    </a:lnTo>
                    <a:cubicBezTo>
                      <a:pt x="777" y="30"/>
                      <a:pt x="768" y="30"/>
                      <a:pt x="761" y="21"/>
                    </a:cubicBezTo>
                    <a:cubicBezTo>
                      <a:pt x="741" y="14"/>
                      <a:pt x="718" y="8"/>
                      <a:pt x="704" y="8"/>
                    </a:cubicBezTo>
                    <a:cubicBezTo>
                      <a:pt x="682" y="1"/>
                      <a:pt x="668" y="1"/>
                      <a:pt x="64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7664319" y="4620101"/>
                <a:ext cx="63046" cy="53819"/>
              </a:xfrm>
              <a:custGeom>
                <a:avLst/>
                <a:gdLst/>
                <a:ahLst/>
                <a:cxnLst/>
                <a:rect l="l" t="t" r="r" b="b"/>
                <a:pathLst>
                  <a:path w="246" h="210" extrusionOk="0">
                    <a:moveTo>
                      <a:pt x="109" y="0"/>
                    </a:moveTo>
                    <a:cubicBezTo>
                      <a:pt x="106" y="0"/>
                      <a:pt x="103" y="1"/>
                      <a:pt x="100" y="1"/>
                    </a:cubicBezTo>
                    <a:cubicBezTo>
                      <a:pt x="86" y="1"/>
                      <a:pt x="64" y="8"/>
                      <a:pt x="43" y="30"/>
                    </a:cubicBezTo>
                    <a:cubicBezTo>
                      <a:pt x="14" y="58"/>
                      <a:pt x="0" y="108"/>
                      <a:pt x="29" y="174"/>
                    </a:cubicBezTo>
                    <a:cubicBezTo>
                      <a:pt x="50" y="174"/>
                      <a:pt x="64" y="174"/>
                      <a:pt x="86" y="181"/>
                    </a:cubicBezTo>
                    <a:cubicBezTo>
                      <a:pt x="100" y="181"/>
                      <a:pt x="123" y="187"/>
                      <a:pt x="143" y="194"/>
                    </a:cubicBezTo>
                    <a:cubicBezTo>
                      <a:pt x="150" y="203"/>
                      <a:pt x="159" y="203"/>
                      <a:pt x="173" y="210"/>
                    </a:cubicBezTo>
                    <a:lnTo>
                      <a:pt x="245" y="117"/>
                    </a:lnTo>
                    <a:cubicBezTo>
                      <a:pt x="171" y="49"/>
                      <a:pt x="152" y="0"/>
                      <a:pt x="1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7806044" y="4694167"/>
                <a:ext cx="46388" cy="44336"/>
              </a:xfrm>
              <a:custGeom>
                <a:avLst/>
                <a:gdLst/>
                <a:ahLst/>
                <a:cxnLst/>
                <a:rect l="l" t="t" r="r" b="b"/>
                <a:pathLst>
                  <a:path w="181" h="173" extrusionOk="0">
                    <a:moveTo>
                      <a:pt x="144" y="0"/>
                    </a:moveTo>
                    <a:cubicBezTo>
                      <a:pt x="130" y="0"/>
                      <a:pt x="123" y="7"/>
                      <a:pt x="115" y="14"/>
                    </a:cubicBezTo>
                    <a:lnTo>
                      <a:pt x="94" y="43"/>
                    </a:lnTo>
                    <a:lnTo>
                      <a:pt x="65" y="86"/>
                    </a:lnTo>
                    <a:lnTo>
                      <a:pt x="51" y="107"/>
                    </a:lnTo>
                    <a:lnTo>
                      <a:pt x="1" y="173"/>
                    </a:lnTo>
                    <a:lnTo>
                      <a:pt x="101" y="130"/>
                    </a:lnTo>
                    <a:lnTo>
                      <a:pt x="137" y="107"/>
                    </a:lnTo>
                    <a:lnTo>
                      <a:pt x="167" y="71"/>
                    </a:lnTo>
                    <a:lnTo>
                      <a:pt x="173" y="57"/>
                    </a:lnTo>
                    <a:cubicBezTo>
                      <a:pt x="180" y="57"/>
                      <a:pt x="180" y="50"/>
                      <a:pt x="180" y="43"/>
                    </a:cubicBezTo>
                    <a:cubicBezTo>
                      <a:pt x="180" y="28"/>
                      <a:pt x="180" y="14"/>
                      <a:pt x="167" y="7"/>
                    </a:cubicBezTo>
                    <a:cubicBezTo>
                      <a:pt x="158" y="7"/>
                      <a:pt x="151" y="0"/>
                      <a:pt x="14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7765551" y="4677252"/>
                <a:ext cx="52026" cy="63045"/>
              </a:xfrm>
              <a:custGeom>
                <a:avLst/>
                <a:gdLst/>
                <a:ahLst/>
                <a:cxnLst/>
                <a:rect l="l" t="t" r="r" b="b"/>
                <a:pathLst>
                  <a:path w="203" h="246" extrusionOk="0">
                    <a:moveTo>
                      <a:pt x="166" y="1"/>
                    </a:moveTo>
                    <a:cubicBezTo>
                      <a:pt x="152" y="1"/>
                      <a:pt x="143" y="8"/>
                      <a:pt x="130" y="14"/>
                    </a:cubicBezTo>
                    <a:lnTo>
                      <a:pt x="109" y="44"/>
                    </a:lnTo>
                    <a:lnTo>
                      <a:pt x="73" y="101"/>
                    </a:lnTo>
                    <a:lnTo>
                      <a:pt x="66" y="109"/>
                    </a:lnTo>
                    <a:lnTo>
                      <a:pt x="14" y="187"/>
                    </a:lnTo>
                    <a:cubicBezTo>
                      <a:pt x="0" y="202"/>
                      <a:pt x="0" y="223"/>
                      <a:pt x="23" y="239"/>
                    </a:cubicBezTo>
                    <a:cubicBezTo>
                      <a:pt x="30" y="246"/>
                      <a:pt x="36" y="246"/>
                      <a:pt x="43" y="246"/>
                    </a:cubicBezTo>
                    <a:cubicBezTo>
                      <a:pt x="50" y="246"/>
                      <a:pt x="66" y="239"/>
                      <a:pt x="73" y="230"/>
                    </a:cubicBezTo>
                    <a:lnTo>
                      <a:pt x="136" y="137"/>
                    </a:lnTo>
                    <a:lnTo>
                      <a:pt x="180" y="80"/>
                    </a:lnTo>
                    <a:lnTo>
                      <a:pt x="195" y="58"/>
                    </a:lnTo>
                    <a:cubicBezTo>
                      <a:pt x="202" y="51"/>
                      <a:pt x="202" y="44"/>
                      <a:pt x="202" y="37"/>
                    </a:cubicBezTo>
                    <a:cubicBezTo>
                      <a:pt x="202" y="30"/>
                      <a:pt x="195" y="14"/>
                      <a:pt x="187" y="8"/>
                    </a:cubicBezTo>
                    <a:cubicBezTo>
                      <a:pt x="180" y="1"/>
                      <a:pt x="173" y="1"/>
                      <a:pt x="1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7155852" y="3339965"/>
                <a:ext cx="1860636" cy="69964"/>
              </a:xfrm>
              <a:custGeom>
                <a:avLst/>
                <a:gdLst/>
                <a:ahLst/>
                <a:cxnLst/>
                <a:rect l="l" t="t" r="r" b="b"/>
                <a:pathLst>
                  <a:path w="7260" h="273" extrusionOk="0">
                    <a:moveTo>
                      <a:pt x="0" y="0"/>
                    </a:moveTo>
                    <a:lnTo>
                      <a:pt x="0" y="273"/>
                    </a:lnTo>
                    <a:lnTo>
                      <a:pt x="7260" y="273"/>
                    </a:lnTo>
                    <a:lnTo>
                      <a:pt x="726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8045413" y="3409674"/>
                <a:ext cx="81499" cy="1242185"/>
              </a:xfrm>
              <a:custGeom>
                <a:avLst/>
                <a:gdLst/>
                <a:ahLst/>
                <a:cxnLst/>
                <a:rect l="l" t="t" r="r" b="b"/>
                <a:pathLst>
                  <a:path w="318" h="4847" extrusionOk="0">
                    <a:moveTo>
                      <a:pt x="0" y="1"/>
                    </a:moveTo>
                    <a:lnTo>
                      <a:pt x="0" y="4847"/>
                    </a:lnTo>
                    <a:lnTo>
                      <a:pt x="318" y="4847"/>
                    </a:lnTo>
                    <a:lnTo>
                      <a:pt x="31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7297833" y="3301523"/>
                <a:ext cx="360851" cy="38698"/>
              </a:xfrm>
              <a:custGeom>
                <a:avLst/>
                <a:gdLst/>
                <a:ahLst/>
                <a:cxnLst/>
                <a:rect l="l" t="t" r="r" b="b"/>
                <a:pathLst>
                  <a:path w="1408" h="151" extrusionOk="0">
                    <a:moveTo>
                      <a:pt x="123" y="0"/>
                    </a:moveTo>
                    <a:lnTo>
                      <a:pt x="0" y="150"/>
                    </a:lnTo>
                    <a:lnTo>
                      <a:pt x="1358" y="150"/>
                    </a:lnTo>
                    <a:lnTo>
                      <a:pt x="140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7645610" y="2829705"/>
                <a:ext cx="773984" cy="510508"/>
              </a:xfrm>
              <a:custGeom>
                <a:avLst/>
                <a:gdLst/>
                <a:ahLst/>
                <a:cxnLst/>
                <a:rect l="l" t="t" r="r" b="b"/>
                <a:pathLst>
                  <a:path w="3020" h="1992" extrusionOk="0">
                    <a:moveTo>
                      <a:pt x="1812" y="791"/>
                    </a:moveTo>
                    <a:cubicBezTo>
                      <a:pt x="1891" y="791"/>
                      <a:pt x="1935" y="856"/>
                      <a:pt x="1914" y="935"/>
                    </a:cubicBezTo>
                    <a:cubicBezTo>
                      <a:pt x="1905" y="970"/>
                      <a:pt x="1885" y="1056"/>
                      <a:pt x="1669" y="1172"/>
                    </a:cubicBezTo>
                    <a:lnTo>
                      <a:pt x="1576" y="1222"/>
                    </a:lnTo>
                    <a:lnTo>
                      <a:pt x="1510" y="1172"/>
                    </a:lnTo>
                    <a:cubicBezTo>
                      <a:pt x="1360" y="1056"/>
                      <a:pt x="1381" y="970"/>
                      <a:pt x="1396" y="935"/>
                    </a:cubicBezTo>
                    <a:cubicBezTo>
                      <a:pt x="1417" y="856"/>
                      <a:pt x="1496" y="791"/>
                      <a:pt x="1576" y="791"/>
                    </a:cubicBezTo>
                    <a:cubicBezTo>
                      <a:pt x="1626" y="791"/>
                      <a:pt x="1662" y="820"/>
                      <a:pt x="1676" y="856"/>
                    </a:cubicBezTo>
                    <a:cubicBezTo>
                      <a:pt x="1712" y="820"/>
                      <a:pt x="1762" y="791"/>
                      <a:pt x="1812" y="791"/>
                    </a:cubicBezTo>
                    <a:close/>
                    <a:moveTo>
                      <a:pt x="634" y="0"/>
                    </a:moveTo>
                    <a:lnTo>
                      <a:pt x="130" y="1589"/>
                    </a:lnTo>
                    <a:lnTo>
                      <a:pt x="51" y="1841"/>
                    </a:lnTo>
                    <a:lnTo>
                      <a:pt x="1" y="1991"/>
                    </a:lnTo>
                    <a:lnTo>
                      <a:pt x="2388" y="1991"/>
                    </a:lnTo>
                    <a:lnTo>
                      <a:pt x="302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7981869" y="3022950"/>
                <a:ext cx="171938" cy="129150"/>
              </a:xfrm>
              <a:custGeom>
                <a:avLst/>
                <a:gdLst/>
                <a:ahLst/>
                <a:cxnLst/>
                <a:rect l="l" t="t" r="r" b="b"/>
                <a:pathLst>
                  <a:path w="575" h="432" extrusionOk="0">
                    <a:moveTo>
                      <a:pt x="216" y="1"/>
                    </a:moveTo>
                    <a:cubicBezTo>
                      <a:pt x="136" y="1"/>
                      <a:pt x="57" y="66"/>
                      <a:pt x="36" y="145"/>
                    </a:cubicBezTo>
                    <a:cubicBezTo>
                      <a:pt x="21" y="180"/>
                      <a:pt x="0" y="266"/>
                      <a:pt x="150" y="382"/>
                    </a:cubicBezTo>
                    <a:lnTo>
                      <a:pt x="216" y="432"/>
                    </a:lnTo>
                    <a:lnTo>
                      <a:pt x="309" y="382"/>
                    </a:lnTo>
                    <a:cubicBezTo>
                      <a:pt x="525" y="266"/>
                      <a:pt x="545" y="180"/>
                      <a:pt x="554" y="145"/>
                    </a:cubicBezTo>
                    <a:cubicBezTo>
                      <a:pt x="575" y="66"/>
                      <a:pt x="531" y="1"/>
                      <a:pt x="452" y="1"/>
                    </a:cubicBezTo>
                    <a:cubicBezTo>
                      <a:pt x="402" y="1"/>
                      <a:pt x="352" y="30"/>
                      <a:pt x="316" y="66"/>
                    </a:cubicBezTo>
                    <a:cubicBezTo>
                      <a:pt x="302" y="30"/>
                      <a:pt x="266" y="1"/>
                      <a:pt x="216" y="1"/>
                    </a:cubicBezTo>
                    <a:close/>
                  </a:path>
                </a:pathLst>
              </a:custGeom>
              <a:solidFill>
                <a:schemeClr val="dk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8520564" y="3004746"/>
                <a:ext cx="214255" cy="95848"/>
              </a:xfrm>
              <a:custGeom>
                <a:avLst/>
                <a:gdLst/>
                <a:ahLst/>
                <a:cxnLst/>
                <a:rect l="l" t="t" r="r" b="b"/>
                <a:pathLst>
                  <a:path w="836" h="374" extrusionOk="0">
                    <a:moveTo>
                      <a:pt x="461" y="1"/>
                    </a:moveTo>
                    <a:lnTo>
                      <a:pt x="468" y="21"/>
                    </a:lnTo>
                    <a:lnTo>
                      <a:pt x="468" y="101"/>
                    </a:lnTo>
                    <a:cubicBezTo>
                      <a:pt x="448" y="101"/>
                      <a:pt x="425" y="108"/>
                      <a:pt x="411" y="108"/>
                    </a:cubicBezTo>
                    <a:cubicBezTo>
                      <a:pt x="404" y="108"/>
                      <a:pt x="389" y="108"/>
                      <a:pt x="382" y="101"/>
                    </a:cubicBezTo>
                    <a:lnTo>
                      <a:pt x="375" y="101"/>
                    </a:lnTo>
                    <a:lnTo>
                      <a:pt x="375" y="44"/>
                    </a:lnTo>
                    <a:lnTo>
                      <a:pt x="354" y="7"/>
                    </a:lnTo>
                    <a:cubicBezTo>
                      <a:pt x="166" y="37"/>
                      <a:pt x="23" y="187"/>
                      <a:pt x="1" y="373"/>
                    </a:cubicBezTo>
                    <a:lnTo>
                      <a:pt x="836" y="373"/>
                    </a:lnTo>
                    <a:cubicBezTo>
                      <a:pt x="820" y="180"/>
                      <a:pt x="656" y="14"/>
                      <a:pt x="46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8616670" y="3030375"/>
                <a:ext cx="1794" cy="256"/>
              </a:xfrm>
              <a:custGeom>
                <a:avLst/>
                <a:gdLst/>
                <a:ahLst/>
                <a:cxnLst/>
                <a:rect l="l" t="t" r="r" b="b"/>
                <a:pathLst>
                  <a:path w="7" h="1" extrusionOk="0">
                    <a:moveTo>
                      <a:pt x="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8533890" y="3142627"/>
                <a:ext cx="189908" cy="44593"/>
              </a:xfrm>
              <a:custGeom>
                <a:avLst/>
                <a:gdLst/>
                <a:ahLst/>
                <a:cxnLst/>
                <a:rect l="l" t="t" r="r" b="b"/>
                <a:pathLst>
                  <a:path w="741" h="174" extrusionOk="0">
                    <a:moveTo>
                      <a:pt x="0" y="1"/>
                    </a:moveTo>
                    <a:lnTo>
                      <a:pt x="14" y="173"/>
                    </a:lnTo>
                    <a:lnTo>
                      <a:pt x="725" y="173"/>
                    </a:lnTo>
                    <a:lnTo>
                      <a:pt x="74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8544911" y="3288196"/>
                <a:ext cx="167867" cy="52025"/>
              </a:xfrm>
              <a:custGeom>
                <a:avLst/>
                <a:gdLst/>
                <a:ahLst/>
                <a:cxnLst/>
                <a:rect l="l" t="t" r="r" b="b"/>
                <a:pathLst>
                  <a:path w="655" h="203" extrusionOk="0">
                    <a:moveTo>
                      <a:pt x="1" y="0"/>
                    </a:moveTo>
                    <a:lnTo>
                      <a:pt x="14" y="202"/>
                    </a:lnTo>
                    <a:lnTo>
                      <a:pt x="632" y="202"/>
                    </a:lnTo>
                    <a:lnTo>
                      <a:pt x="65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8515438" y="3100340"/>
                <a:ext cx="226557" cy="42542"/>
              </a:xfrm>
              <a:custGeom>
                <a:avLst/>
                <a:gdLst/>
                <a:ahLst/>
                <a:cxnLst/>
                <a:rect l="l" t="t" r="r" b="b"/>
                <a:pathLst>
                  <a:path w="884" h="166" extrusionOk="0">
                    <a:moveTo>
                      <a:pt x="0" y="0"/>
                    </a:moveTo>
                    <a:lnTo>
                      <a:pt x="0" y="166"/>
                    </a:lnTo>
                    <a:lnTo>
                      <a:pt x="883" y="166"/>
                    </a:lnTo>
                    <a:lnTo>
                      <a:pt x="8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8529790" y="3186964"/>
                <a:ext cx="197597" cy="101487"/>
              </a:xfrm>
              <a:custGeom>
                <a:avLst/>
                <a:gdLst/>
                <a:ahLst/>
                <a:cxnLst/>
                <a:rect l="l" t="t" r="r" b="b"/>
                <a:pathLst>
                  <a:path w="771" h="396" extrusionOk="0">
                    <a:moveTo>
                      <a:pt x="1" y="0"/>
                    </a:moveTo>
                    <a:lnTo>
                      <a:pt x="37" y="395"/>
                    </a:lnTo>
                    <a:lnTo>
                      <a:pt x="734" y="395"/>
                    </a:lnTo>
                    <a:lnTo>
                      <a:pt x="77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8640504" y="3026787"/>
                <a:ext cx="16915" cy="3844"/>
              </a:xfrm>
              <a:custGeom>
                <a:avLst/>
                <a:gdLst/>
                <a:ahLst/>
                <a:cxnLst/>
                <a:rect l="l" t="t" r="r" b="b"/>
                <a:pathLst>
                  <a:path w="66" h="15" extrusionOk="0">
                    <a:moveTo>
                      <a:pt x="66" y="1"/>
                    </a:moveTo>
                    <a:lnTo>
                      <a:pt x="0" y="15"/>
                    </a:lnTo>
                    <a:cubicBezTo>
                      <a:pt x="23" y="15"/>
                      <a:pt x="43" y="8"/>
                      <a:pt x="6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8640504" y="3026787"/>
                <a:ext cx="16915" cy="3844"/>
              </a:xfrm>
              <a:custGeom>
                <a:avLst/>
                <a:gdLst/>
                <a:ahLst/>
                <a:cxnLst/>
                <a:rect l="l" t="t" r="r" b="b"/>
                <a:pathLst>
                  <a:path w="66" h="15" fill="none" extrusionOk="0">
                    <a:moveTo>
                      <a:pt x="66" y="1"/>
                    </a:moveTo>
                    <a:cubicBezTo>
                      <a:pt x="43" y="8"/>
                      <a:pt x="23" y="15"/>
                      <a:pt x="0" y="15"/>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8600268" y="3026787"/>
                <a:ext cx="16659" cy="3844"/>
              </a:xfrm>
              <a:custGeom>
                <a:avLst/>
                <a:gdLst/>
                <a:ahLst/>
                <a:cxnLst/>
                <a:rect l="l" t="t" r="r" b="b"/>
                <a:pathLst>
                  <a:path w="65" h="15" extrusionOk="0">
                    <a:moveTo>
                      <a:pt x="0" y="1"/>
                    </a:moveTo>
                    <a:cubicBezTo>
                      <a:pt x="0" y="1"/>
                      <a:pt x="21" y="15"/>
                      <a:pt x="64" y="15"/>
                    </a:cubicBez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8600268" y="3026787"/>
                <a:ext cx="16659" cy="3844"/>
              </a:xfrm>
              <a:custGeom>
                <a:avLst/>
                <a:gdLst/>
                <a:ahLst/>
                <a:cxnLst/>
                <a:rect l="l" t="t" r="r" b="b"/>
                <a:pathLst>
                  <a:path w="65" h="15" fill="none" extrusionOk="0">
                    <a:moveTo>
                      <a:pt x="64" y="15"/>
                    </a:moveTo>
                    <a:cubicBezTo>
                      <a:pt x="21" y="15"/>
                      <a:pt x="0" y="1"/>
                      <a:pt x="0"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8535684" y="2879167"/>
                <a:ext cx="105077" cy="153255"/>
              </a:xfrm>
              <a:custGeom>
                <a:avLst/>
                <a:gdLst/>
                <a:ahLst/>
                <a:cxnLst/>
                <a:rect l="l" t="t" r="r" b="b"/>
                <a:pathLst>
                  <a:path w="410" h="598" extrusionOk="0">
                    <a:moveTo>
                      <a:pt x="94" y="1"/>
                    </a:moveTo>
                    <a:lnTo>
                      <a:pt x="0" y="23"/>
                    </a:lnTo>
                    <a:lnTo>
                      <a:pt x="295" y="497"/>
                    </a:lnTo>
                    <a:lnTo>
                      <a:pt x="316" y="534"/>
                    </a:lnTo>
                    <a:lnTo>
                      <a:pt x="316" y="591"/>
                    </a:lnTo>
                    <a:lnTo>
                      <a:pt x="323" y="591"/>
                    </a:lnTo>
                    <a:cubicBezTo>
                      <a:pt x="330" y="598"/>
                      <a:pt x="345" y="598"/>
                      <a:pt x="352" y="598"/>
                    </a:cubicBezTo>
                    <a:cubicBezTo>
                      <a:pt x="366" y="598"/>
                      <a:pt x="389" y="591"/>
                      <a:pt x="409" y="591"/>
                    </a:cubicBezTo>
                    <a:lnTo>
                      <a:pt x="409" y="511"/>
                    </a:lnTo>
                    <a:lnTo>
                      <a:pt x="402" y="491"/>
                    </a:lnTo>
                    <a:lnTo>
                      <a:pt x="9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8616670" y="3030375"/>
                <a:ext cx="1794" cy="256"/>
              </a:xfrm>
              <a:custGeom>
                <a:avLst/>
                <a:gdLst/>
                <a:ahLst/>
                <a:cxnLst/>
                <a:rect l="l" t="t" r="r" b="b"/>
                <a:pathLst>
                  <a:path w="7" h="1" extrusionOk="0">
                    <a:moveTo>
                      <a:pt x="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5921333" y="3997845"/>
                <a:ext cx="256" cy="2050"/>
              </a:xfrm>
              <a:custGeom>
                <a:avLst/>
                <a:gdLst/>
                <a:ahLst/>
                <a:cxnLst/>
                <a:rect l="l" t="t" r="r" b="b"/>
                <a:pathLst>
                  <a:path w="1" h="8" extrusionOk="0">
                    <a:moveTo>
                      <a:pt x="1" y="0"/>
                    </a:moveTo>
                    <a:lnTo>
                      <a:pt x="1"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5998730" y="3719265"/>
                <a:ext cx="15377" cy="68683"/>
              </a:xfrm>
              <a:custGeom>
                <a:avLst/>
                <a:gdLst/>
                <a:ahLst/>
                <a:cxnLst/>
                <a:rect l="l" t="t" r="r" b="b"/>
                <a:pathLst>
                  <a:path w="60" h="268" extrusionOk="0">
                    <a:moveTo>
                      <a:pt x="59" y="0"/>
                    </a:moveTo>
                    <a:lnTo>
                      <a:pt x="1" y="268"/>
                    </a:lnTo>
                    <a:cubicBezTo>
                      <a:pt x="37" y="181"/>
                      <a:pt x="59" y="87"/>
                      <a:pt x="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a:off x="5724250" y="2658251"/>
                <a:ext cx="315488" cy="1339827"/>
              </a:xfrm>
              <a:custGeom>
                <a:avLst/>
                <a:gdLst/>
                <a:ahLst/>
                <a:cxnLst/>
                <a:rect l="l" t="t" r="r" b="b"/>
                <a:pathLst>
                  <a:path w="1231" h="5228" extrusionOk="0">
                    <a:moveTo>
                      <a:pt x="620" y="0"/>
                    </a:moveTo>
                    <a:cubicBezTo>
                      <a:pt x="620" y="0"/>
                      <a:pt x="130" y="540"/>
                      <a:pt x="181" y="1201"/>
                    </a:cubicBezTo>
                    <a:cubicBezTo>
                      <a:pt x="225" y="1863"/>
                      <a:pt x="80" y="2150"/>
                      <a:pt x="37" y="2329"/>
                    </a:cubicBezTo>
                    <a:cubicBezTo>
                      <a:pt x="23" y="2388"/>
                      <a:pt x="9" y="2467"/>
                      <a:pt x="0" y="2545"/>
                    </a:cubicBezTo>
                    <a:lnTo>
                      <a:pt x="0" y="2560"/>
                    </a:lnTo>
                    <a:cubicBezTo>
                      <a:pt x="66" y="3005"/>
                      <a:pt x="202" y="3178"/>
                      <a:pt x="259" y="3293"/>
                    </a:cubicBezTo>
                    <a:cubicBezTo>
                      <a:pt x="318" y="3407"/>
                      <a:pt x="388" y="3652"/>
                      <a:pt x="332" y="3818"/>
                    </a:cubicBezTo>
                    <a:cubicBezTo>
                      <a:pt x="318" y="3875"/>
                      <a:pt x="311" y="3925"/>
                      <a:pt x="302" y="3968"/>
                    </a:cubicBezTo>
                    <a:cubicBezTo>
                      <a:pt x="302" y="4063"/>
                      <a:pt x="332" y="4149"/>
                      <a:pt x="388" y="4249"/>
                    </a:cubicBezTo>
                    <a:cubicBezTo>
                      <a:pt x="475" y="4399"/>
                      <a:pt x="533" y="4608"/>
                      <a:pt x="454" y="4787"/>
                    </a:cubicBezTo>
                    <a:cubicBezTo>
                      <a:pt x="411" y="4889"/>
                      <a:pt x="425" y="5039"/>
                      <a:pt x="418" y="5175"/>
                    </a:cubicBezTo>
                    <a:cubicBezTo>
                      <a:pt x="425" y="5191"/>
                      <a:pt x="432" y="5212"/>
                      <a:pt x="447" y="5227"/>
                    </a:cubicBezTo>
                    <a:lnTo>
                      <a:pt x="770" y="5227"/>
                    </a:lnTo>
                    <a:cubicBezTo>
                      <a:pt x="756" y="5105"/>
                      <a:pt x="777" y="4960"/>
                      <a:pt x="734" y="4860"/>
                    </a:cubicBezTo>
                    <a:cubicBezTo>
                      <a:pt x="670" y="4710"/>
                      <a:pt x="720" y="4522"/>
                      <a:pt x="792" y="4392"/>
                    </a:cubicBezTo>
                    <a:cubicBezTo>
                      <a:pt x="872" y="4263"/>
                      <a:pt x="885" y="4170"/>
                      <a:pt x="842" y="4026"/>
                    </a:cubicBezTo>
                    <a:cubicBezTo>
                      <a:pt x="835" y="4020"/>
                      <a:pt x="835" y="4011"/>
                      <a:pt x="835" y="3997"/>
                    </a:cubicBezTo>
                    <a:cubicBezTo>
                      <a:pt x="799" y="3854"/>
                      <a:pt x="856" y="3666"/>
                      <a:pt x="906" y="3566"/>
                    </a:cubicBezTo>
                    <a:cubicBezTo>
                      <a:pt x="958" y="3466"/>
                      <a:pt x="1072" y="3321"/>
                      <a:pt x="1130" y="2933"/>
                    </a:cubicBezTo>
                    <a:cubicBezTo>
                      <a:pt x="1144" y="2826"/>
                      <a:pt x="1180" y="2726"/>
                      <a:pt x="1230" y="2639"/>
                    </a:cubicBezTo>
                    <a:cubicBezTo>
                      <a:pt x="1230" y="2524"/>
                      <a:pt x="1208" y="2415"/>
                      <a:pt x="1194" y="2338"/>
                    </a:cubicBezTo>
                    <a:cubicBezTo>
                      <a:pt x="1144" y="2150"/>
                      <a:pt x="1001" y="1863"/>
                      <a:pt x="1051" y="1201"/>
                    </a:cubicBezTo>
                    <a:cubicBezTo>
                      <a:pt x="1101" y="547"/>
                      <a:pt x="620" y="0"/>
                      <a:pt x="62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a:off x="5879046" y="2658251"/>
                <a:ext cx="4101" cy="1339827"/>
              </a:xfrm>
              <a:custGeom>
                <a:avLst/>
                <a:gdLst/>
                <a:ahLst/>
                <a:cxnLst/>
                <a:rect l="l" t="t" r="r" b="b"/>
                <a:pathLst>
                  <a:path w="16" h="5228" fill="none" extrusionOk="0">
                    <a:moveTo>
                      <a:pt x="16" y="0"/>
                    </a:moveTo>
                    <a:lnTo>
                      <a:pt x="9" y="1582"/>
                    </a:lnTo>
                    <a:lnTo>
                      <a:pt x="9" y="3041"/>
                    </a:lnTo>
                    <a:lnTo>
                      <a:pt x="9" y="4458"/>
                    </a:lnTo>
                    <a:lnTo>
                      <a:pt x="0" y="5227"/>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2"/>
              <p:cNvSpPr/>
              <p:nvPr/>
            </p:nvSpPr>
            <p:spPr>
              <a:xfrm>
                <a:off x="5801648" y="3671596"/>
                <a:ext cx="79705" cy="129165"/>
              </a:xfrm>
              <a:custGeom>
                <a:avLst/>
                <a:gdLst/>
                <a:ahLst/>
                <a:cxnLst/>
                <a:rect l="l" t="t" r="r" b="b"/>
                <a:pathLst>
                  <a:path w="311" h="504" fill="none" extrusionOk="0">
                    <a:moveTo>
                      <a:pt x="311" y="504"/>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5881096" y="3682616"/>
                <a:ext cx="57408" cy="69964"/>
              </a:xfrm>
              <a:custGeom>
                <a:avLst/>
                <a:gdLst/>
                <a:ahLst/>
                <a:cxnLst/>
                <a:rect l="l" t="t" r="r" b="b"/>
                <a:pathLst>
                  <a:path w="224" h="273" fill="none" extrusionOk="0">
                    <a:moveTo>
                      <a:pt x="223" y="0"/>
                    </a:moveTo>
                    <a:lnTo>
                      <a:pt x="1" y="27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2"/>
              <p:cNvSpPr/>
              <p:nvPr/>
            </p:nvSpPr>
            <p:spPr>
              <a:xfrm>
                <a:off x="5882890" y="2916328"/>
                <a:ext cx="73810" cy="90467"/>
              </a:xfrm>
              <a:custGeom>
                <a:avLst/>
                <a:gdLst/>
                <a:ahLst/>
                <a:cxnLst/>
                <a:rect l="l" t="t" r="r" b="b"/>
                <a:pathLst>
                  <a:path w="288" h="353" fill="none" extrusionOk="0">
                    <a:moveTo>
                      <a:pt x="1" y="352"/>
                    </a:moveTo>
                    <a:lnTo>
                      <a:pt x="287"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2"/>
              <p:cNvSpPr/>
              <p:nvPr/>
            </p:nvSpPr>
            <p:spPr>
              <a:xfrm>
                <a:off x="5881096" y="3257185"/>
                <a:ext cx="119686" cy="145823"/>
              </a:xfrm>
              <a:custGeom>
                <a:avLst/>
                <a:gdLst/>
                <a:ahLst/>
                <a:cxnLst/>
                <a:rect l="l" t="t" r="r" b="b"/>
                <a:pathLst>
                  <a:path w="467" h="569" fill="none" extrusionOk="0">
                    <a:moveTo>
                      <a:pt x="1" y="568"/>
                    </a:moveTo>
                    <a:lnTo>
                      <a:pt x="467"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5781658" y="3277176"/>
                <a:ext cx="99695" cy="160687"/>
              </a:xfrm>
              <a:custGeom>
                <a:avLst/>
                <a:gdLst/>
                <a:ahLst/>
                <a:cxnLst/>
                <a:rect l="l" t="t" r="r" b="b"/>
                <a:pathLst>
                  <a:path w="389" h="627" fill="none" extrusionOk="0">
                    <a:moveTo>
                      <a:pt x="389" y="626"/>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5820101" y="2963997"/>
                <a:ext cx="61252" cy="99693"/>
              </a:xfrm>
              <a:custGeom>
                <a:avLst/>
                <a:gdLst/>
                <a:ahLst/>
                <a:cxnLst/>
                <a:rect l="l" t="t" r="r" b="b"/>
                <a:pathLst>
                  <a:path w="239" h="389" fill="none" extrusionOk="0">
                    <a:moveTo>
                      <a:pt x="239" y="389"/>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5604822" y="3124687"/>
                <a:ext cx="256286" cy="873399"/>
              </a:xfrm>
              <a:custGeom>
                <a:avLst/>
                <a:gdLst/>
                <a:ahLst/>
                <a:cxnLst/>
                <a:rect l="l" t="t" r="r" b="b"/>
                <a:pathLst>
                  <a:path w="1000" h="3408" extrusionOk="0">
                    <a:moveTo>
                      <a:pt x="1" y="0"/>
                    </a:moveTo>
                    <a:lnTo>
                      <a:pt x="230" y="1056"/>
                    </a:lnTo>
                    <a:lnTo>
                      <a:pt x="439" y="2034"/>
                    </a:lnTo>
                    <a:lnTo>
                      <a:pt x="446" y="2034"/>
                    </a:lnTo>
                    <a:lnTo>
                      <a:pt x="647" y="2976"/>
                    </a:lnTo>
                    <a:lnTo>
                      <a:pt x="741" y="3407"/>
                    </a:lnTo>
                    <a:lnTo>
                      <a:pt x="877" y="3407"/>
                    </a:lnTo>
                    <a:cubicBezTo>
                      <a:pt x="884" y="3392"/>
                      <a:pt x="884" y="3371"/>
                      <a:pt x="884" y="3355"/>
                    </a:cubicBezTo>
                    <a:cubicBezTo>
                      <a:pt x="891" y="3219"/>
                      <a:pt x="877" y="3069"/>
                      <a:pt x="920" y="2967"/>
                    </a:cubicBezTo>
                    <a:cubicBezTo>
                      <a:pt x="999" y="2788"/>
                      <a:pt x="941" y="2579"/>
                      <a:pt x="854" y="2429"/>
                    </a:cubicBezTo>
                    <a:cubicBezTo>
                      <a:pt x="798" y="2329"/>
                      <a:pt x="768" y="2243"/>
                      <a:pt x="768" y="2148"/>
                    </a:cubicBezTo>
                    <a:cubicBezTo>
                      <a:pt x="777" y="2105"/>
                      <a:pt x="784" y="2055"/>
                      <a:pt x="798" y="1998"/>
                    </a:cubicBezTo>
                    <a:cubicBezTo>
                      <a:pt x="854" y="1832"/>
                      <a:pt x="784" y="1587"/>
                      <a:pt x="725" y="1473"/>
                    </a:cubicBezTo>
                    <a:cubicBezTo>
                      <a:pt x="668" y="1358"/>
                      <a:pt x="532" y="1185"/>
                      <a:pt x="466" y="740"/>
                    </a:cubicBezTo>
                    <a:lnTo>
                      <a:pt x="466" y="725"/>
                    </a:lnTo>
                    <a:cubicBezTo>
                      <a:pt x="396" y="286"/>
                      <a:pt x="1" y="0"/>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2"/>
              <p:cNvSpPr/>
              <p:nvPr/>
            </p:nvSpPr>
            <p:spPr>
              <a:xfrm>
                <a:off x="5542033" y="3124687"/>
                <a:ext cx="252698" cy="873399"/>
              </a:xfrm>
              <a:custGeom>
                <a:avLst/>
                <a:gdLst/>
                <a:ahLst/>
                <a:cxnLst/>
                <a:rect l="l" t="t" r="r" b="b"/>
                <a:pathLst>
                  <a:path w="986" h="3408" extrusionOk="0">
                    <a:moveTo>
                      <a:pt x="246" y="0"/>
                    </a:moveTo>
                    <a:cubicBezTo>
                      <a:pt x="246" y="0"/>
                      <a:pt x="1" y="431"/>
                      <a:pt x="130" y="863"/>
                    </a:cubicBezTo>
                    <a:cubicBezTo>
                      <a:pt x="252" y="1301"/>
                      <a:pt x="202" y="1510"/>
                      <a:pt x="194" y="1639"/>
                    </a:cubicBezTo>
                    <a:cubicBezTo>
                      <a:pt x="194" y="1768"/>
                      <a:pt x="223" y="2018"/>
                      <a:pt x="346" y="2148"/>
                    </a:cubicBezTo>
                    <a:cubicBezTo>
                      <a:pt x="468" y="2277"/>
                      <a:pt x="489" y="2393"/>
                      <a:pt x="475" y="2565"/>
                    </a:cubicBezTo>
                    <a:cubicBezTo>
                      <a:pt x="461" y="2731"/>
                      <a:pt x="496" y="2953"/>
                      <a:pt x="641" y="3083"/>
                    </a:cubicBezTo>
                    <a:cubicBezTo>
                      <a:pt x="720" y="3155"/>
                      <a:pt x="763" y="3292"/>
                      <a:pt x="827" y="3407"/>
                    </a:cubicBezTo>
                    <a:lnTo>
                      <a:pt x="986" y="3407"/>
                    </a:lnTo>
                    <a:lnTo>
                      <a:pt x="892" y="2976"/>
                    </a:lnTo>
                    <a:lnTo>
                      <a:pt x="691" y="2034"/>
                    </a:lnTo>
                    <a:lnTo>
                      <a:pt x="684" y="2034"/>
                    </a:lnTo>
                    <a:lnTo>
                      <a:pt x="475" y="1056"/>
                    </a:lnTo>
                    <a:lnTo>
                      <a:pt x="24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2"/>
              <p:cNvSpPr/>
              <p:nvPr/>
            </p:nvSpPr>
            <p:spPr>
              <a:xfrm>
                <a:off x="5698622" y="3813321"/>
                <a:ext cx="72273" cy="74065"/>
              </a:xfrm>
              <a:custGeom>
                <a:avLst/>
                <a:gdLst/>
                <a:ahLst/>
                <a:cxnLst/>
                <a:rect l="l" t="t" r="r" b="b"/>
                <a:pathLst>
                  <a:path w="282" h="289" fill="none" extrusionOk="0">
                    <a:moveTo>
                      <a:pt x="281" y="289"/>
                    </a:moveTo>
                    <a:lnTo>
                      <a:pt x="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2"/>
              <p:cNvSpPr/>
              <p:nvPr/>
            </p:nvSpPr>
            <p:spPr>
              <a:xfrm>
                <a:off x="5763206" y="3769240"/>
                <a:ext cx="44337" cy="86879"/>
              </a:xfrm>
              <a:custGeom>
                <a:avLst/>
                <a:gdLst/>
                <a:ahLst/>
                <a:cxnLst/>
                <a:rect l="l" t="t" r="r" b="b"/>
                <a:pathLst>
                  <a:path w="173" h="339" fill="none" extrusionOk="0">
                    <a:moveTo>
                      <a:pt x="0" y="338"/>
                    </a:moveTo>
                    <a:lnTo>
                      <a:pt x="17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2"/>
              <p:cNvSpPr/>
              <p:nvPr/>
            </p:nvSpPr>
            <p:spPr>
              <a:xfrm>
                <a:off x="5656079" y="3284608"/>
                <a:ext cx="35111" cy="72271"/>
              </a:xfrm>
              <a:custGeom>
                <a:avLst/>
                <a:gdLst/>
                <a:ahLst/>
                <a:cxnLst/>
                <a:rect l="l" t="t" r="r" b="b"/>
                <a:pathLst>
                  <a:path w="137" h="282" fill="none" extrusionOk="0">
                    <a:moveTo>
                      <a:pt x="1" y="282"/>
                    </a:moveTo>
                    <a:lnTo>
                      <a:pt x="137"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2"/>
              <p:cNvSpPr/>
              <p:nvPr/>
            </p:nvSpPr>
            <p:spPr>
              <a:xfrm>
                <a:off x="5770638" y="3505780"/>
                <a:ext cx="256" cy="1794"/>
              </a:xfrm>
              <a:custGeom>
                <a:avLst/>
                <a:gdLst/>
                <a:ahLst/>
                <a:cxnLst/>
                <a:rect l="l" t="t" r="r" b="b"/>
                <a:pathLst>
                  <a:path w="1" h="7" fill="none" extrusionOk="0">
                    <a:moveTo>
                      <a:pt x="0" y="0"/>
                    </a:moveTo>
                    <a:lnTo>
                      <a:pt x="0" y="7"/>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a:off x="5713230" y="3509112"/>
                <a:ext cx="57664" cy="113019"/>
              </a:xfrm>
              <a:custGeom>
                <a:avLst/>
                <a:gdLst/>
                <a:ahLst/>
                <a:cxnLst/>
                <a:rect l="l" t="t" r="r" b="b"/>
                <a:pathLst>
                  <a:path w="225" h="441" fill="none" extrusionOk="0">
                    <a:moveTo>
                      <a:pt x="224" y="1"/>
                    </a:moveTo>
                    <a:lnTo>
                      <a:pt x="0" y="44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a:off x="5625540" y="3551655"/>
                <a:ext cx="90469" cy="94311"/>
              </a:xfrm>
              <a:custGeom>
                <a:avLst/>
                <a:gdLst/>
                <a:ahLst/>
                <a:cxnLst/>
                <a:rect l="l" t="t" r="r" b="b"/>
                <a:pathLst>
                  <a:path w="353" h="368" fill="none" extrusionOk="0">
                    <a:moveTo>
                      <a:pt x="353" y="368"/>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a:off x="5608410" y="3338171"/>
                <a:ext cx="55358" cy="57150"/>
              </a:xfrm>
              <a:custGeom>
                <a:avLst/>
                <a:gdLst/>
                <a:ahLst/>
                <a:cxnLst/>
                <a:rect l="l" t="t" r="r" b="b"/>
                <a:pathLst>
                  <a:path w="216" h="223" fill="none" extrusionOk="0">
                    <a:moveTo>
                      <a:pt x="216" y="223"/>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a:off x="5895704" y="3246165"/>
                <a:ext cx="221431" cy="751923"/>
              </a:xfrm>
              <a:custGeom>
                <a:avLst/>
                <a:gdLst/>
                <a:ahLst/>
                <a:cxnLst/>
                <a:rect l="l" t="t" r="r" b="b"/>
                <a:pathLst>
                  <a:path w="864" h="2934" extrusionOk="0">
                    <a:moveTo>
                      <a:pt x="863" y="0"/>
                    </a:moveTo>
                    <a:lnTo>
                      <a:pt x="863" y="0"/>
                    </a:lnTo>
                    <a:cubicBezTo>
                      <a:pt x="863" y="1"/>
                      <a:pt x="684" y="130"/>
                      <a:pt x="561" y="345"/>
                    </a:cubicBezTo>
                    <a:cubicBezTo>
                      <a:pt x="511" y="432"/>
                      <a:pt x="475" y="532"/>
                      <a:pt x="461" y="639"/>
                    </a:cubicBezTo>
                    <a:cubicBezTo>
                      <a:pt x="403" y="1027"/>
                      <a:pt x="289" y="1172"/>
                      <a:pt x="237" y="1272"/>
                    </a:cubicBezTo>
                    <a:cubicBezTo>
                      <a:pt x="187" y="1372"/>
                      <a:pt x="130" y="1560"/>
                      <a:pt x="166" y="1703"/>
                    </a:cubicBezTo>
                    <a:cubicBezTo>
                      <a:pt x="166" y="1717"/>
                      <a:pt x="166" y="1726"/>
                      <a:pt x="173" y="1732"/>
                    </a:cubicBezTo>
                    <a:cubicBezTo>
                      <a:pt x="216" y="1876"/>
                      <a:pt x="203" y="1969"/>
                      <a:pt x="123" y="2098"/>
                    </a:cubicBezTo>
                    <a:cubicBezTo>
                      <a:pt x="51" y="2228"/>
                      <a:pt x="1" y="2416"/>
                      <a:pt x="65" y="2566"/>
                    </a:cubicBezTo>
                    <a:cubicBezTo>
                      <a:pt x="108" y="2666"/>
                      <a:pt x="87" y="2811"/>
                      <a:pt x="101" y="2933"/>
                    </a:cubicBezTo>
                    <a:lnTo>
                      <a:pt x="223" y="2933"/>
                    </a:lnTo>
                    <a:lnTo>
                      <a:pt x="303" y="2580"/>
                    </a:lnTo>
                    <a:lnTo>
                      <a:pt x="403" y="2114"/>
                    </a:lnTo>
                    <a:lnTo>
                      <a:pt x="461" y="1846"/>
                    </a:lnTo>
                    <a:lnTo>
                      <a:pt x="482" y="1760"/>
                    </a:lnTo>
                    <a:lnTo>
                      <a:pt x="668" y="913"/>
                    </a:lnTo>
                    <a:lnTo>
                      <a:pt x="86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5921333" y="3997845"/>
                <a:ext cx="256" cy="2050"/>
              </a:xfrm>
              <a:custGeom>
                <a:avLst/>
                <a:gdLst/>
                <a:ahLst/>
                <a:cxnLst/>
                <a:rect l="l" t="t" r="r" b="b"/>
                <a:pathLst>
                  <a:path w="1" h="8" extrusionOk="0">
                    <a:moveTo>
                      <a:pt x="1" y="0"/>
                    </a:moveTo>
                    <a:lnTo>
                      <a:pt x="1"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5952856" y="3246165"/>
                <a:ext cx="219381" cy="751923"/>
              </a:xfrm>
              <a:custGeom>
                <a:avLst/>
                <a:gdLst/>
                <a:ahLst/>
                <a:cxnLst/>
                <a:rect l="l" t="t" r="r" b="b"/>
                <a:pathLst>
                  <a:path w="856" h="2934" extrusionOk="0">
                    <a:moveTo>
                      <a:pt x="640" y="0"/>
                    </a:moveTo>
                    <a:lnTo>
                      <a:pt x="445" y="913"/>
                    </a:lnTo>
                    <a:lnTo>
                      <a:pt x="259" y="1760"/>
                    </a:lnTo>
                    <a:lnTo>
                      <a:pt x="238" y="1846"/>
                    </a:lnTo>
                    <a:lnTo>
                      <a:pt x="180" y="2114"/>
                    </a:lnTo>
                    <a:lnTo>
                      <a:pt x="80" y="2580"/>
                    </a:lnTo>
                    <a:lnTo>
                      <a:pt x="0" y="2933"/>
                    </a:lnTo>
                    <a:lnTo>
                      <a:pt x="143" y="2933"/>
                    </a:lnTo>
                    <a:cubicBezTo>
                      <a:pt x="195" y="2838"/>
                      <a:pt x="238" y="2724"/>
                      <a:pt x="302" y="2666"/>
                    </a:cubicBezTo>
                    <a:cubicBezTo>
                      <a:pt x="425" y="2559"/>
                      <a:pt x="461" y="2364"/>
                      <a:pt x="445" y="2221"/>
                    </a:cubicBezTo>
                    <a:cubicBezTo>
                      <a:pt x="425" y="2071"/>
                      <a:pt x="445" y="1976"/>
                      <a:pt x="554" y="1862"/>
                    </a:cubicBezTo>
                    <a:cubicBezTo>
                      <a:pt x="661" y="1746"/>
                      <a:pt x="690" y="1531"/>
                      <a:pt x="683" y="1415"/>
                    </a:cubicBezTo>
                    <a:cubicBezTo>
                      <a:pt x="676" y="1308"/>
                      <a:pt x="633" y="1122"/>
                      <a:pt x="740" y="747"/>
                    </a:cubicBezTo>
                    <a:cubicBezTo>
                      <a:pt x="856" y="373"/>
                      <a:pt x="640" y="0"/>
                      <a:pt x="6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a:off x="5973102" y="3843050"/>
                <a:ext cx="63046" cy="64326"/>
              </a:xfrm>
              <a:custGeom>
                <a:avLst/>
                <a:gdLst/>
                <a:ahLst/>
                <a:cxnLst/>
                <a:rect l="l" t="t" r="r" b="b"/>
                <a:pathLst>
                  <a:path w="246" h="251" fill="none" extrusionOk="0">
                    <a:moveTo>
                      <a:pt x="1" y="251"/>
                    </a:moveTo>
                    <a:lnTo>
                      <a:pt x="246"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a:off x="5941835" y="3804094"/>
                <a:ext cx="36905" cy="75859"/>
              </a:xfrm>
              <a:custGeom>
                <a:avLst/>
                <a:gdLst/>
                <a:ahLst/>
                <a:cxnLst/>
                <a:rect l="l" t="t" r="r" b="b"/>
                <a:pathLst>
                  <a:path w="144" h="296" fill="none" extrusionOk="0">
                    <a:moveTo>
                      <a:pt x="143" y="296"/>
                    </a:moveTo>
                    <a:lnTo>
                      <a:pt x="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a:off x="6041274" y="3384046"/>
                <a:ext cx="31523" cy="63045"/>
              </a:xfrm>
              <a:custGeom>
                <a:avLst/>
                <a:gdLst/>
                <a:ahLst/>
                <a:cxnLst/>
                <a:rect l="l" t="t" r="r" b="b"/>
                <a:pathLst>
                  <a:path w="123" h="246" fill="none" extrusionOk="0">
                    <a:moveTo>
                      <a:pt x="123" y="246"/>
                    </a:moveTo>
                    <a:lnTo>
                      <a:pt x="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a:off x="5973102" y="3575490"/>
                <a:ext cx="35111" cy="70477"/>
              </a:xfrm>
              <a:custGeom>
                <a:avLst/>
                <a:gdLst/>
                <a:ahLst/>
                <a:cxnLst/>
                <a:rect l="l" t="t" r="r" b="b"/>
                <a:pathLst>
                  <a:path w="137" h="275" fill="none" extrusionOk="0">
                    <a:moveTo>
                      <a:pt x="137" y="275"/>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a:off x="6007957" y="3645711"/>
                <a:ext cx="14865" cy="29472"/>
              </a:xfrm>
              <a:custGeom>
                <a:avLst/>
                <a:gdLst/>
                <a:ahLst/>
                <a:cxnLst/>
                <a:rect l="l" t="t" r="r" b="b"/>
                <a:pathLst>
                  <a:path w="58" h="115" fill="none" extrusionOk="0">
                    <a:moveTo>
                      <a:pt x="58" y="115"/>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a:off x="6018977" y="3616239"/>
                <a:ext cx="77655" cy="81240"/>
              </a:xfrm>
              <a:custGeom>
                <a:avLst/>
                <a:gdLst/>
                <a:ahLst/>
                <a:cxnLst/>
                <a:rect l="l" t="t" r="r" b="b"/>
                <a:pathLst>
                  <a:path w="303" h="317" fill="none" extrusionOk="0">
                    <a:moveTo>
                      <a:pt x="303" y="0"/>
                    </a:moveTo>
                    <a:lnTo>
                      <a:pt x="1" y="31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6066431" y="3430177"/>
                <a:ext cx="50232" cy="50231"/>
              </a:xfrm>
              <a:custGeom>
                <a:avLst/>
                <a:gdLst/>
                <a:ahLst/>
                <a:cxnLst/>
                <a:rect l="l" t="t" r="r" b="b"/>
                <a:pathLst>
                  <a:path w="196" h="196" fill="none" extrusionOk="0">
                    <a:moveTo>
                      <a:pt x="0" y="195"/>
                    </a:moveTo>
                    <a:lnTo>
                      <a:pt x="195"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5726301" y="3997845"/>
                <a:ext cx="309850" cy="869299"/>
              </a:xfrm>
              <a:custGeom>
                <a:avLst/>
                <a:gdLst/>
                <a:ahLst/>
                <a:cxnLst/>
                <a:rect l="l" t="t" r="r" b="b"/>
                <a:pathLst>
                  <a:path w="1209" h="3392" extrusionOk="0">
                    <a:moveTo>
                      <a:pt x="1" y="0"/>
                    </a:moveTo>
                    <a:lnTo>
                      <a:pt x="1" y="3392"/>
                    </a:lnTo>
                    <a:lnTo>
                      <a:pt x="1209" y="3392"/>
                    </a:lnTo>
                    <a:lnTo>
                      <a:pt x="120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5921333" y="3997845"/>
                <a:ext cx="256" cy="2050"/>
              </a:xfrm>
              <a:custGeom>
                <a:avLst/>
                <a:gdLst/>
                <a:ahLst/>
                <a:cxnLst/>
                <a:rect l="l" t="t" r="r" b="b"/>
                <a:pathLst>
                  <a:path w="1" h="8" extrusionOk="0">
                    <a:moveTo>
                      <a:pt x="1" y="0"/>
                    </a:moveTo>
                    <a:lnTo>
                      <a:pt x="1"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6444921" y="2790750"/>
                <a:ext cx="383148" cy="418504"/>
              </a:xfrm>
              <a:custGeom>
                <a:avLst/>
                <a:gdLst/>
                <a:ahLst/>
                <a:cxnLst/>
                <a:rect l="l" t="t" r="r" b="b"/>
                <a:pathLst>
                  <a:path w="1495" h="1633" fill="none" extrusionOk="0">
                    <a:moveTo>
                      <a:pt x="1006" y="202"/>
                    </a:moveTo>
                    <a:cubicBezTo>
                      <a:pt x="1049" y="275"/>
                      <a:pt x="1149" y="447"/>
                      <a:pt x="1251" y="613"/>
                    </a:cubicBezTo>
                    <a:lnTo>
                      <a:pt x="1251" y="620"/>
                    </a:lnTo>
                    <a:lnTo>
                      <a:pt x="1251" y="620"/>
                    </a:lnTo>
                    <a:cubicBezTo>
                      <a:pt x="1372" y="836"/>
                      <a:pt x="1494" y="1044"/>
                      <a:pt x="1494" y="1044"/>
                    </a:cubicBezTo>
                    <a:lnTo>
                      <a:pt x="1444" y="1072"/>
                    </a:lnTo>
                    <a:lnTo>
                      <a:pt x="1351" y="1131"/>
                    </a:lnTo>
                    <a:lnTo>
                      <a:pt x="1351" y="1131"/>
                    </a:lnTo>
                    <a:lnTo>
                      <a:pt x="1113" y="1267"/>
                    </a:lnTo>
                    <a:lnTo>
                      <a:pt x="733" y="1496"/>
                    </a:lnTo>
                    <a:lnTo>
                      <a:pt x="632" y="1553"/>
                    </a:lnTo>
                    <a:lnTo>
                      <a:pt x="502" y="1633"/>
                    </a:lnTo>
                    <a:cubicBezTo>
                      <a:pt x="502" y="1633"/>
                      <a:pt x="488" y="1605"/>
                      <a:pt x="466" y="1553"/>
                    </a:cubicBezTo>
                    <a:cubicBezTo>
                      <a:pt x="395" y="1424"/>
                      <a:pt x="244" y="1137"/>
                      <a:pt x="150" y="863"/>
                    </a:cubicBezTo>
                    <a:lnTo>
                      <a:pt x="150" y="856"/>
                    </a:lnTo>
                    <a:cubicBezTo>
                      <a:pt x="43" y="547"/>
                      <a:pt x="0" y="389"/>
                      <a:pt x="28" y="146"/>
                    </a:cubicBezTo>
                    <a:lnTo>
                      <a:pt x="28" y="139"/>
                    </a:lnTo>
                    <a:cubicBezTo>
                      <a:pt x="28" y="95"/>
                      <a:pt x="35" y="52"/>
                      <a:pt x="50"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6702742" y="2842519"/>
                <a:ext cx="125324" cy="222963"/>
              </a:xfrm>
              <a:custGeom>
                <a:avLst/>
                <a:gdLst/>
                <a:ahLst/>
                <a:cxnLst/>
                <a:rect l="l" t="t" r="r" b="b"/>
                <a:pathLst>
                  <a:path w="489" h="870" fill="none" extrusionOk="0">
                    <a:moveTo>
                      <a:pt x="0" y="0"/>
                    </a:moveTo>
                    <a:cubicBezTo>
                      <a:pt x="43" y="73"/>
                      <a:pt x="143" y="245"/>
                      <a:pt x="245" y="411"/>
                    </a:cubicBezTo>
                    <a:lnTo>
                      <a:pt x="245" y="418"/>
                    </a:lnTo>
                    <a:lnTo>
                      <a:pt x="245" y="418"/>
                    </a:lnTo>
                    <a:cubicBezTo>
                      <a:pt x="366" y="634"/>
                      <a:pt x="488" y="842"/>
                      <a:pt x="488" y="842"/>
                    </a:cubicBezTo>
                    <a:lnTo>
                      <a:pt x="438" y="87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6451840" y="2790750"/>
                <a:ext cx="6151" cy="35623"/>
              </a:xfrm>
              <a:custGeom>
                <a:avLst/>
                <a:gdLst/>
                <a:ahLst/>
                <a:cxnLst/>
                <a:rect l="l" t="t" r="r" b="b"/>
                <a:pathLst>
                  <a:path w="24" h="139" extrusionOk="0">
                    <a:moveTo>
                      <a:pt x="23" y="1"/>
                    </a:moveTo>
                    <a:cubicBezTo>
                      <a:pt x="8" y="52"/>
                      <a:pt x="1" y="95"/>
                      <a:pt x="1" y="139"/>
                    </a:cubicBezTo>
                    <a:lnTo>
                      <a:pt x="2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6451840" y="2790750"/>
                <a:ext cx="6151" cy="35623"/>
              </a:xfrm>
              <a:custGeom>
                <a:avLst/>
                <a:gdLst/>
                <a:ahLst/>
                <a:cxnLst/>
                <a:rect l="l" t="t" r="r" b="b"/>
                <a:pathLst>
                  <a:path w="24" h="139" fill="none" extrusionOk="0">
                    <a:moveTo>
                      <a:pt x="23" y="1"/>
                    </a:moveTo>
                    <a:cubicBezTo>
                      <a:pt x="8" y="52"/>
                      <a:pt x="1" y="95"/>
                      <a:pt x="1" y="139"/>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7975448" y="4763876"/>
                <a:ext cx="35111" cy="103281"/>
              </a:xfrm>
              <a:custGeom>
                <a:avLst/>
                <a:gdLst/>
                <a:ahLst/>
                <a:cxnLst/>
                <a:rect l="l" t="t" r="r" b="b"/>
                <a:pathLst>
                  <a:path w="137" h="403" fill="none" extrusionOk="0">
                    <a:moveTo>
                      <a:pt x="1" y="21"/>
                    </a:moveTo>
                    <a:cubicBezTo>
                      <a:pt x="1" y="21"/>
                      <a:pt x="137" y="1"/>
                      <a:pt x="137" y="403"/>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42"/>
            <p:cNvGrpSpPr/>
            <p:nvPr/>
          </p:nvGrpSpPr>
          <p:grpSpPr>
            <a:xfrm>
              <a:off x="5859987" y="708191"/>
              <a:ext cx="2475465" cy="1299135"/>
              <a:chOff x="5859987" y="708191"/>
              <a:chExt cx="2475465" cy="1299135"/>
            </a:xfrm>
          </p:grpSpPr>
          <p:grpSp>
            <p:nvGrpSpPr>
              <p:cNvPr id="1458" name="Google Shape;1458;p42"/>
              <p:cNvGrpSpPr/>
              <p:nvPr/>
            </p:nvGrpSpPr>
            <p:grpSpPr>
              <a:xfrm>
                <a:off x="5859987" y="708191"/>
                <a:ext cx="2475465" cy="1299135"/>
                <a:chOff x="5859987" y="708191"/>
                <a:chExt cx="2475465" cy="1299135"/>
              </a:xfrm>
            </p:grpSpPr>
            <p:sp>
              <p:nvSpPr>
                <p:cNvPr id="1459" name="Google Shape;1459;p42"/>
                <p:cNvSpPr/>
                <p:nvPr/>
              </p:nvSpPr>
              <p:spPr>
                <a:xfrm>
                  <a:off x="7351415" y="1448942"/>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5859987" y="190797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42"/>
                <p:cNvGrpSpPr/>
                <p:nvPr/>
              </p:nvGrpSpPr>
              <p:grpSpPr>
                <a:xfrm>
                  <a:off x="8221303" y="1365235"/>
                  <a:ext cx="114150" cy="114196"/>
                  <a:chOff x="-736313" y="4136737"/>
                  <a:chExt cx="38359" cy="38359"/>
                </a:xfrm>
              </p:grpSpPr>
              <p:sp>
                <p:nvSpPr>
                  <p:cNvPr id="1462" name="Google Shape;1462;p42"/>
                  <p:cNvSpPr/>
                  <p:nvPr/>
                </p:nvSpPr>
                <p:spPr>
                  <a:xfrm>
                    <a:off x="-736313"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736313"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42"/>
                <p:cNvSpPr/>
                <p:nvPr/>
              </p:nvSpPr>
              <p:spPr>
                <a:xfrm>
                  <a:off x="7381497" y="70819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5" name="Google Shape;1465;p42"/>
              <p:cNvSpPr/>
              <p:nvPr/>
            </p:nvSpPr>
            <p:spPr>
              <a:xfrm>
                <a:off x="6521290" y="1178772"/>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7635190" y="195239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TextBox 171"/>
          <p:cNvSpPr txBox="1"/>
          <p:nvPr/>
        </p:nvSpPr>
        <p:spPr>
          <a:xfrm>
            <a:off x="950107" y="1234103"/>
            <a:ext cx="3674146" cy="2748253"/>
          </a:xfrm>
          <a:prstGeom prst="rect">
            <a:avLst/>
          </a:prstGeom>
          <a:noFill/>
        </p:spPr>
        <p:txBody>
          <a:bodyPr wrap="square" rtlCol="0">
            <a:spAutoFit/>
          </a:bodyPr>
          <a:lstStyle/>
          <a:p>
            <a:pPr algn="ctr">
              <a:lnSpc>
                <a:spcPct val="150000"/>
              </a:lnSpc>
            </a:pPr>
            <a:r>
              <a:rPr lang="vi-VN" sz="4000" b="1" smtClean="0">
                <a:solidFill>
                  <a:schemeClr val="bg2">
                    <a:lumMod val="50000"/>
                  </a:schemeClr>
                </a:solidFill>
              </a:rPr>
              <a:t>NHIỆM VỤ 2: TÌM GIÁ TRỊ LỚN NHẤT</a:t>
            </a:r>
            <a:endParaRPr lang="vi-VN" sz="4000" b="1">
              <a:solidFill>
                <a:schemeClr val="bg2">
                  <a:lumMod val="50000"/>
                </a:schemeClr>
              </a:solidFill>
            </a:endParaRPr>
          </a:p>
        </p:txBody>
      </p:sp>
    </p:spTree>
    <p:extLst>
      <p:ext uri="{BB962C8B-B14F-4D97-AF65-F5344CB8AC3E}">
        <p14:creationId xmlns:p14="http://schemas.microsoft.com/office/powerpoint/2010/main" val="122042718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45013"/>
            <a:ext cx="9143999" cy="477054"/>
          </a:xfrm>
          <a:prstGeom prst="rect">
            <a:avLst/>
          </a:prstGeom>
          <a:noFill/>
        </p:spPr>
        <p:txBody>
          <a:bodyPr wrap="square" rtlCol="0">
            <a:spAutoFit/>
          </a:bodyPr>
          <a:lstStyle/>
          <a:p>
            <a:pPr algn="ctr"/>
            <a:r>
              <a:rPr lang="vi-VN" sz="2500" b="1" smtClean="0">
                <a:solidFill>
                  <a:srgbClr val="002060"/>
                </a:solidFill>
              </a:rPr>
              <a:t>NHIỆM VỤ 2: TÌM GIÁ TRỊ LỚN NHẤT</a:t>
            </a:r>
            <a:endParaRPr lang="vi-VN" sz="2500" b="1">
              <a:solidFill>
                <a:srgbClr val="002060"/>
              </a:solidFill>
            </a:endParaRPr>
          </a:p>
        </p:txBody>
      </p:sp>
      <p:grpSp>
        <p:nvGrpSpPr>
          <p:cNvPr id="2" name="Group 1"/>
          <p:cNvGrpSpPr/>
          <p:nvPr/>
        </p:nvGrpSpPr>
        <p:grpSpPr>
          <a:xfrm>
            <a:off x="489878" y="821711"/>
            <a:ext cx="8164243" cy="3943175"/>
            <a:chOff x="489878" y="821711"/>
            <a:chExt cx="8164243" cy="3943175"/>
          </a:xfrm>
        </p:grpSpPr>
        <p:grpSp>
          <p:nvGrpSpPr>
            <p:cNvPr id="7" name="Group 6"/>
            <p:cNvGrpSpPr/>
            <p:nvPr/>
          </p:nvGrpSpPr>
          <p:grpSpPr>
            <a:xfrm>
              <a:off x="725366" y="955265"/>
              <a:ext cx="7693267" cy="2910979"/>
              <a:chOff x="606175" y="2398799"/>
              <a:chExt cx="7693267" cy="2910979"/>
            </a:xfrm>
          </p:grpSpPr>
          <p:sp>
            <p:nvSpPr>
              <p:cNvPr id="8" name="Rounded Rectangle 7"/>
              <p:cNvSpPr/>
              <p:nvPr/>
            </p:nvSpPr>
            <p:spPr>
              <a:xfrm>
                <a:off x="606175" y="2639149"/>
                <a:ext cx="7693267" cy="2670629"/>
              </a:xfrm>
              <a:prstGeom prst="roundRect">
                <a:avLst>
                  <a:gd name="adj" fmla="val 10284"/>
                </a:avLst>
              </a:prstGeom>
              <a:solidFill>
                <a:schemeClr val="accent2"/>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85371" y="2398799"/>
                <a:ext cx="1334873" cy="563942"/>
              </a:xfrm>
              <a:prstGeom prst="roundRect">
                <a:avLst/>
              </a:prstGeom>
              <a:solidFill>
                <a:schemeClr val="tx2">
                  <a:lumMod val="75000"/>
                </a:schemeClr>
              </a:solidFill>
              <a:ln w="19050">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a:solidFill>
                      <a:schemeClr val="accent2"/>
                    </a:solidFill>
                    <a:latin typeface="Arial" panose="020B0604020202020204" pitchFamily="34" charset="0"/>
                    <a:cs typeface="Arial" panose="020B0604020202020204" pitchFamily="34" charset="0"/>
                  </a:rPr>
                  <a:t>Yêu cầu</a:t>
                </a:r>
                <a:endParaRPr lang="en-US" sz="2000" b="1">
                  <a:solidFill>
                    <a:schemeClr val="accent2"/>
                  </a:solidFill>
                  <a:latin typeface="Arial" panose="020B0604020202020204" pitchFamily="34" charset="0"/>
                  <a:cs typeface="Arial" panose="020B0604020202020204" pitchFamily="34" charset="0"/>
                </a:endParaRPr>
              </a:p>
            </p:txBody>
          </p:sp>
          <p:sp>
            <p:nvSpPr>
              <p:cNvPr id="10" name="TextBox 9"/>
              <p:cNvSpPr txBox="1"/>
              <p:nvPr/>
            </p:nvSpPr>
            <p:spPr>
              <a:xfrm>
                <a:off x="841663" y="3098470"/>
                <a:ext cx="7222287" cy="1938992"/>
              </a:xfrm>
              <a:prstGeom prst="rect">
                <a:avLst/>
              </a:prstGeom>
              <a:noFill/>
            </p:spPr>
            <p:txBody>
              <a:bodyPr wrap="square" rtlCol="0">
                <a:spAutoFit/>
              </a:bodyPr>
              <a:lstStyle/>
              <a:p>
                <a:pPr algn="just">
                  <a:lnSpc>
                    <a:spcPct val="150000"/>
                  </a:lnSpc>
                </a:pPr>
                <a:r>
                  <a:rPr lang="vi-VN" sz="2000"/>
                  <a:t>Tìm và hiển thị giá trị lớn nhất của một dãy số nguyên dương được nhập vào từ bàn phím. Số lượng các số trong dãy không được biết trước khi nhập dữ liệu, chỉ biết rằng quá trình nhập các số của dãy sẽ kết thúc khi nhập vào số 0.</a:t>
                </a:r>
                <a:endParaRPr lang="en-US" sz="2000"/>
              </a:p>
            </p:txBody>
          </p:sp>
        </p:grpSp>
        <p:grpSp>
          <p:nvGrpSpPr>
            <p:cNvPr id="13" name="Google Shape;3201;p58"/>
            <p:cNvGrpSpPr/>
            <p:nvPr/>
          </p:nvGrpSpPr>
          <p:grpSpPr>
            <a:xfrm>
              <a:off x="6666761" y="3448301"/>
              <a:ext cx="1987360" cy="1316585"/>
              <a:chOff x="940595" y="3687042"/>
              <a:chExt cx="1089723" cy="721920"/>
            </a:xfrm>
          </p:grpSpPr>
          <p:sp>
            <p:nvSpPr>
              <p:cNvPr id="17" name="Google Shape;3202;p58"/>
              <p:cNvSpPr/>
              <p:nvPr/>
            </p:nvSpPr>
            <p:spPr>
              <a:xfrm flipH="1">
                <a:off x="1526538" y="4374085"/>
                <a:ext cx="45575" cy="34876"/>
              </a:xfrm>
              <a:custGeom>
                <a:avLst/>
                <a:gdLst/>
                <a:ahLst/>
                <a:cxnLst/>
                <a:rect l="l" t="t" r="r" b="b"/>
                <a:pathLst>
                  <a:path w="426" h="326" extrusionOk="0">
                    <a:moveTo>
                      <a:pt x="253" y="0"/>
                    </a:moveTo>
                    <a:cubicBezTo>
                      <a:pt x="160" y="93"/>
                      <a:pt x="81" y="180"/>
                      <a:pt x="53" y="216"/>
                    </a:cubicBezTo>
                    <a:cubicBezTo>
                      <a:pt x="0" y="267"/>
                      <a:pt x="19" y="325"/>
                      <a:pt x="86" y="325"/>
                    </a:cubicBezTo>
                    <a:cubicBezTo>
                      <a:pt x="93" y="325"/>
                      <a:pt x="101" y="324"/>
                      <a:pt x="110" y="323"/>
                    </a:cubicBezTo>
                    <a:cubicBezTo>
                      <a:pt x="146" y="323"/>
                      <a:pt x="269" y="295"/>
                      <a:pt x="405" y="266"/>
                    </a:cubicBezTo>
                    <a:cubicBezTo>
                      <a:pt x="426" y="80"/>
                      <a:pt x="260" y="0"/>
                      <a:pt x="260" y="0"/>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3;p58"/>
              <p:cNvSpPr/>
              <p:nvPr/>
            </p:nvSpPr>
            <p:spPr>
              <a:xfrm flipH="1">
                <a:off x="1528785" y="4402436"/>
                <a:ext cx="107" cy="856"/>
              </a:xfrm>
              <a:custGeom>
                <a:avLst/>
                <a:gdLst/>
                <a:ahLst/>
                <a:cxnLst/>
                <a:rect l="l" t="t" r="r" b="b"/>
                <a:pathLst>
                  <a:path w="1" h="8" extrusionOk="0">
                    <a:moveTo>
                      <a:pt x="1" y="8"/>
                    </a:move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4;p58"/>
              <p:cNvSpPr/>
              <p:nvPr/>
            </p:nvSpPr>
            <p:spPr>
              <a:xfrm flipH="1">
                <a:off x="1528785" y="4402436"/>
                <a:ext cx="107" cy="856"/>
              </a:xfrm>
              <a:custGeom>
                <a:avLst/>
                <a:gdLst/>
                <a:ahLst/>
                <a:cxnLst/>
                <a:rect l="l" t="t" r="r" b="b"/>
                <a:pathLst>
                  <a:path w="1" h="8" fill="none" extrusionOk="0">
                    <a:moveTo>
                      <a:pt x="1" y="8"/>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3205;p58"/>
              <p:cNvGrpSpPr/>
              <p:nvPr/>
            </p:nvGrpSpPr>
            <p:grpSpPr>
              <a:xfrm flipH="1">
                <a:off x="940595" y="3687042"/>
                <a:ext cx="1089723" cy="715501"/>
                <a:chOff x="5207795" y="6201642"/>
                <a:chExt cx="1089723" cy="715501"/>
              </a:xfrm>
            </p:grpSpPr>
            <p:sp>
              <p:nvSpPr>
                <p:cNvPr id="21" name="Google Shape;3206;p58"/>
                <p:cNvSpPr/>
                <p:nvPr/>
              </p:nvSpPr>
              <p:spPr>
                <a:xfrm>
                  <a:off x="6232901" y="6543345"/>
                  <a:ext cx="64617" cy="73925"/>
                </a:xfrm>
                <a:custGeom>
                  <a:avLst/>
                  <a:gdLst/>
                  <a:ahLst/>
                  <a:cxnLst/>
                  <a:rect l="l" t="t" r="r" b="b"/>
                  <a:pathLst>
                    <a:path w="604" h="691" extrusionOk="0">
                      <a:moveTo>
                        <a:pt x="331" y="1"/>
                      </a:moveTo>
                      <a:cubicBezTo>
                        <a:pt x="318" y="1"/>
                        <a:pt x="288" y="1"/>
                        <a:pt x="259" y="7"/>
                      </a:cubicBezTo>
                      <a:cubicBezTo>
                        <a:pt x="238" y="14"/>
                        <a:pt x="216" y="14"/>
                        <a:pt x="195" y="37"/>
                      </a:cubicBezTo>
                      <a:lnTo>
                        <a:pt x="0" y="144"/>
                      </a:lnTo>
                      <a:lnTo>
                        <a:pt x="216" y="266"/>
                      </a:lnTo>
                      <a:lnTo>
                        <a:pt x="331" y="554"/>
                      </a:lnTo>
                      <a:lnTo>
                        <a:pt x="231" y="691"/>
                      </a:lnTo>
                      <a:cubicBezTo>
                        <a:pt x="318" y="641"/>
                        <a:pt x="411" y="591"/>
                        <a:pt x="490" y="541"/>
                      </a:cubicBezTo>
                      <a:cubicBezTo>
                        <a:pt x="497" y="532"/>
                        <a:pt x="504" y="532"/>
                        <a:pt x="511" y="525"/>
                      </a:cubicBezTo>
                      <a:cubicBezTo>
                        <a:pt x="525" y="518"/>
                        <a:pt x="533" y="511"/>
                        <a:pt x="540" y="504"/>
                      </a:cubicBezTo>
                      <a:cubicBezTo>
                        <a:pt x="554" y="489"/>
                        <a:pt x="568" y="468"/>
                        <a:pt x="576" y="454"/>
                      </a:cubicBezTo>
                      <a:lnTo>
                        <a:pt x="576" y="446"/>
                      </a:lnTo>
                      <a:lnTo>
                        <a:pt x="583" y="439"/>
                      </a:lnTo>
                      <a:lnTo>
                        <a:pt x="583" y="432"/>
                      </a:lnTo>
                      <a:lnTo>
                        <a:pt x="590" y="425"/>
                      </a:lnTo>
                      <a:lnTo>
                        <a:pt x="590" y="411"/>
                      </a:lnTo>
                      <a:lnTo>
                        <a:pt x="597" y="403"/>
                      </a:lnTo>
                      <a:lnTo>
                        <a:pt x="597" y="396"/>
                      </a:lnTo>
                      <a:lnTo>
                        <a:pt x="597" y="389"/>
                      </a:lnTo>
                      <a:cubicBezTo>
                        <a:pt x="597" y="382"/>
                        <a:pt x="604" y="375"/>
                        <a:pt x="604" y="368"/>
                      </a:cubicBezTo>
                      <a:lnTo>
                        <a:pt x="604" y="346"/>
                      </a:lnTo>
                      <a:lnTo>
                        <a:pt x="604" y="332"/>
                      </a:lnTo>
                      <a:lnTo>
                        <a:pt x="604" y="325"/>
                      </a:lnTo>
                      <a:cubicBezTo>
                        <a:pt x="604" y="296"/>
                        <a:pt x="604" y="273"/>
                        <a:pt x="590" y="230"/>
                      </a:cubicBezTo>
                      <a:cubicBezTo>
                        <a:pt x="590" y="223"/>
                        <a:pt x="583" y="209"/>
                        <a:pt x="583" y="202"/>
                      </a:cubicBezTo>
                      <a:cubicBezTo>
                        <a:pt x="568" y="180"/>
                        <a:pt x="568" y="180"/>
                        <a:pt x="561" y="159"/>
                      </a:cubicBezTo>
                      <a:cubicBezTo>
                        <a:pt x="554" y="152"/>
                        <a:pt x="540" y="123"/>
                        <a:pt x="511" y="94"/>
                      </a:cubicBezTo>
                      <a:cubicBezTo>
                        <a:pt x="490" y="73"/>
                        <a:pt x="468" y="58"/>
                        <a:pt x="454" y="44"/>
                      </a:cubicBezTo>
                      <a:cubicBezTo>
                        <a:pt x="418" y="23"/>
                        <a:pt x="368" y="7"/>
                        <a:pt x="331"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7;p58"/>
                <p:cNvSpPr/>
                <p:nvPr/>
              </p:nvSpPr>
              <p:spPr>
                <a:xfrm>
                  <a:off x="5758327" y="6587315"/>
                  <a:ext cx="483133" cy="303616"/>
                </a:xfrm>
                <a:custGeom>
                  <a:avLst/>
                  <a:gdLst/>
                  <a:ahLst/>
                  <a:cxnLst/>
                  <a:rect l="l" t="t" r="r" b="b"/>
                  <a:pathLst>
                    <a:path w="4516" h="2838" extrusionOk="0">
                      <a:moveTo>
                        <a:pt x="4409" y="0"/>
                      </a:moveTo>
                      <a:lnTo>
                        <a:pt x="4243" y="100"/>
                      </a:lnTo>
                      <a:lnTo>
                        <a:pt x="1" y="2552"/>
                      </a:lnTo>
                      <a:lnTo>
                        <a:pt x="110" y="2838"/>
                      </a:lnTo>
                      <a:lnTo>
                        <a:pt x="4436" y="330"/>
                      </a:lnTo>
                      <a:lnTo>
                        <a:pt x="4515" y="287"/>
                      </a:lnTo>
                      <a:lnTo>
                        <a:pt x="4409" y="0"/>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8;p58"/>
                <p:cNvSpPr/>
                <p:nvPr/>
              </p:nvSpPr>
              <p:spPr>
                <a:xfrm>
                  <a:off x="6229906" y="6602613"/>
                  <a:ext cx="38514" cy="31667"/>
                </a:xfrm>
                <a:custGeom>
                  <a:avLst/>
                  <a:gdLst/>
                  <a:ahLst/>
                  <a:cxnLst/>
                  <a:rect l="l" t="t" r="r" b="b"/>
                  <a:pathLst>
                    <a:path w="360" h="296" extrusionOk="0">
                      <a:moveTo>
                        <a:pt x="359" y="0"/>
                      </a:moveTo>
                      <a:lnTo>
                        <a:pt x="107" y="144"/>
                      </a:lnTo>
                      <a:lnTo>
                        <a:pt x="64" y="202"/>
                      </a:lnTo>
                      <a:lnTo>
                        <a:pt x="1" y="295"/>
                      </a:lnTo>
                      <a:lnTo>
                        <a:pt x="1" y="295"/>
                      </a:lnTo>
                      <a:lnTo>
                        <a:pt x="244" y="159"/>
                      </a:lnTo>
                      <a:lnTo>
                        <a:pt x="259" y="137"/>
                      </a:lnTo>
                      <a:lnTo>
                        <a:pt x="35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9;p58"/>
                <p:cNvSpPr/>
                <p:nvPr/>
              </p:nvSpPr>
              <p:spPr>
                <a:xfrm>
                  <a:off x="6229906" y="6571802"/>
                  <a:ext cx="38514" cy="46216"/>
                </a:xfrm>
                <a:custGeom>
                  <a:avLst/>
                  <a:gdLst/>
                  <a:ahLst/>
                  <a:cxnLst/>
                  <a:rect l="l" t="t" r="r" b="b"/>
                  <a:pathLst>
                    <a:path w="360" h="432" extrusionOk="0">
                      <a:moveTo>
                        <a:pt x="244" y="0"/>
                      </a:moveTo>
                      <a:lnTo>
                        <a:pt x="1" y="145"/>
                      </a:lnTo>
                      <a:lnTo>
                        <a:pt x="107" y="432"/>
                      </a:lnTo>
                      <a:lnTo>
                        <a:pt x="359" y="288"/>
                      </a:lnTo>
                      <a:lnTo>
                        <a:pt x="24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10;p58"/>
                <p:cNvSpPr/>
                <p:nvPr/>
              </p:nvSpPr>
              <p:spPr>
                <a:xfrm>
                  <a:off x="6206797" y="6557894"/>
                  <a:ext cx="49212" cy="29527"/>
                </a:xfrm>
                <a:custGeom>
                  <a:avLst/>
                  <a:gdLst/>
                  <a:ahLst/>
                  <a:cxnLst/>
                  <a:rect l="l" t="t" r="r" b="b"/>
                  <a:pathLst>
                    <a:path w="460" h="276" extrusionOk="0">
                      <a:moveTo>
                        <a:pt x="237" y="1"/>
                      </a:moveTo>
                      <a:lnTo>
                        <a:pt x="1" y="146"/>
                      </a:lnTo>
                      <a:lnTo>
                        <a:pt x="35" y="166"/>
                      </a:lnTo>
                      <a:lnTo>
                        <a:pt x="217" y="275"/>
                      </a:lnTo>
                      <a:lnTo>
                        <a:pt x="460" y="130"/>
                      </a:lnTo>
                      <a:lnTo>
                        <a:pt x="244" y="8"/>
                      </a:lnTo>
                      <a:lnTo>
                        <a:pt x="23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11;p58"/>
                <p:cNvSpPr/>
                <p:nvPr/>
              </p:nvSpPr>
              <p:spPr>
                <a:xfrm>
                  <a:off x="5693068" y="6846427"/>
                  <a:ext cx="77027" cy="70715"/>
                </a:xfrm>
                <a:custGeom>
                  <a:avLst/>
                  <a:gdLst/>
                  <a:ahLst/>
                  <a:cxnLst/>
                  <a:rect l="l" t="t" r="r" b="b"/>
                  <a:pathLst>
                    <a:path w="720" h="661" extrusionOk="0">
                      <a:moveTo>
                        <a:pt x="388" y="0"/>
                      </a:moveTo>
                      <a:cubicBezTo>
                        <a:pt x="388" y="0"/>
                        <a:pt x="180" y="216"/>
                        <a:pt x="0" y="395"/>
                      </a:cubicBezTo>
                      <a:lnTo>
                        <a:pt x="7" y="395"/>
                      </a:lnTo>
                      <a:cubicBezTo>
                        <a:pt x="7" y="395"/>
                        <a:pt x="173" y="475"/>
                        <a:pt x="152" y="661"/>
                      </a:cubicBezTo>
                      <a:cubicBezTo>
                        <a:pt x="361" y="625"/>
                        <a:pt x="611" y="568"/>
                        <a:pt x="611" y="568"/>
                      </a:cubicBezTo>
                      <a:lnTo>
                        <a:pt x="720" y="416"/>
                      </a:lnTo>
                      <a:lnTo>
                        <a:pt x="611" y="130"/>
                      </a:lnTo>
                      <a:lnTo>
                        <a:pt x="38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2;p58"/>
                <p:cNvSpPr/>
                <p:nvPr/>
              </p:nvSpPr>
              <p:spPr>
                <a:xfrm>
                  <a:off x="5734577" y="6573407"/>
                  <a:ext cx="495436" cy="286927"/>
                </a:xfrm>
                <a:custGeom>
                  <a:avLst/>
                  <a:gdLst/>
                  <a:ahLst/>
                  <a:cxnLst/>
                  <a:rect l="l" t="t" r="r" b="b"/>
                  <a:pathLst>
                    <a:path w="4631" h="2682" extrusionOk="0">
                      <a:moveTo>
                        <a:pt x="4415" y="1"/>
                      </a:moveTo>
                      <a:lnTo>
                        <a:pt x="0" y="2552"/>
                      </a:lnTo>
                      <a:lnTo>
                        <a:pt x="223" y="2682"/>
                      </a:lnTo>
                      <a:lnTo>
                        <a:pt x="4465" y="230"/>
                      </a:lnTo>
                      <a:lnTo>
                        <a:pt x="4631" y="130"/>
                      </a:lnTo>
                      <a:lnTo>
                        <a:pt x="4449" y="21"/>
                      </a:lnTo>
                      <a:lnTo>
                        <a:pt x="441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13;p58"/>
                <p:cNvSpPr/>
                <p:nvPr/>
              </p:nvSpPr>
              <p:spPr>
                <a:xfrm>
                  <a:off x="5758327" y="6617912"/>
                  <a:ext cx="483133" cy="289281"/>
                </a:xfrm>
                <a:custGeom>
                  <a:avLst/>
                  <a:gdLst/>
                  <a:ahLst/>
                  <a:cxnLst/>
                  <a:rect l="l" t="t" r="r" b="b"/>
                  <a:pathLst>
                    <a:path w="4516" h="2704" extrusionOk="0">
                      <a:moveTo>
                        <a:pt x="4515" y="1"/>
                      </a:moveTo>
                      <a:lnTo>
                        <a:pt x="4436" y="44"/>
                      </a:lnTo>
                      <a:lnTo>
                        <a:pt x="110" y="2552"/>
                      </a:lnTo>
                      <a:lnTo>
                        <a:pt x="1" y="2704"/>
                      </a:lnTo>
                      <a:lnTo>
                        <a:pt x="1" y="2704"/>
                      </a:lnTo>
                      <a:lnTo>
                        <a:pt x="4409" y="152"/>
                      </a:lnTo>
                      <a:lnTo>
                        <a:pt x="4472" y="59"/>
                      </a:lnTo>
                      <a:lnTo>
                        <a:pt x="451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4;p58"/>
                <p:cNvSpPr/>
                <p:nvPr/>
              </p:nvSpPr>
              <p:spPr>
                <a:xfrm>
                  <a:off x="5207795" y="6448879"/>
                  <a:ext cx="927538" cy="381286"/>
                </a:xfrm>
                <a:custGeom>
                  <a:avLst/>
                  <a:gdLst/>
                  <a:ahLst/>
                  <a:cxnLst/>
                  <a:rect l="l" t="t" r="r" b="b"/>
                  <a:pathLst>
                    <a:path w="8670" h="3564" extrusionOk="0">
                      <a:moveTo>
                        <a:pt x="8670" y="0"/>
                      </a:moveTo>
                      <a:lnTo>
                        <a:pt x="3732" y="2867"/>
                      </a:lnTo>
                      <a:cubicBezTo>
                        <a:pt x="3649" y="2918"/>
                        <a:pt x="3542" y="2943"/>
                        <a:pt x="3434" y="2943"/>
                      </a:cubicBezTo>
                      <a:cubicBezTo>
                        <a:pt x="3326" y="2943"/>
                        <a:pt x="3218" y="2918"/>
                        <a:pt x="3135" y="2867"/>
                      </a:cubicBezTo>
                      <a:lnTo>
                        <a:pt x="130" y="1135"/>
                      </a:lnTo>
                      <a:cubicBezTo>
                        <a:pt x="116" y="1129"/>
                        <a:pt x="110" y="1122"/>
                        <a:pt x="101" y="1113"/>
                      </a:cubicBezTo>
                      <a:cubicBezTo>
                        <a:pt x="80" y="1099"/>
                        <a:pt x="66" y="1092"/>
                        <a:pt x="51" y="1079"/>
                      </a:cubicBezTo>
                      <a:cubicBezTo>
                        <a:pt x="23" y="1042"/>
                        <a:pt x="1" y="999"/>
                        <a:pt x="1" y="963"/>
                      </a:cubicBezTo>
                      <a:lnTo>
                        <a:pt x="1" y="1581"/>
                      </a:lnTo>
                      <a:cubicBezTo>
                        <a:pt x="1" y="1646"/>
                        <a:pt x="44" y="1710"/>
                        <a:pt x="123" y="1760"/>
                      </a:cubicBezTo>
                      <a:lnTo>
                        <a:pt x="3135" y="3494"/>
                      </a:lnTo>
                      <a:cubicBezTo>
                        <a:pt x="3218" y="3540"/>
                        <a:pt x="3326" y="3564"/>
                        <a:pt x="3434" y="3564"/>
                      </a:cubicBezTo>
                      <a:cubicBezTo>
                        <a:pt x="3542" y="3564"/>
                        <a:pt x="3649" y="3540"/>
                        <a:pt x="3732" y="3494"/>
                      </a:cubicBezTo>
                      <a:lnTo>
                        <a:pt x="8670" y="625"/>
                      </a:lnTo>
                      <a:lnTo>
                        <a:pt x="867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5;p58"/>
                <p:cNvSpPr/>
                <p:nvPr/>
              </p:nvSpPr>
              <p:spPr>
                <a:xfrm>
                  <a:off x="6135226" y="6441069"/>
                  <a:ext cx="13266" cy="74674"/>
                </a:xfrm>
                <a:custGeom>
                  <a:avLst/>
                  <a:gdLst/>
                  <a:ahLst/>
                  <a:cxnLst/>
                  <a:rect l="l" t="t" r="r" b="b"/>
                  <a:pathLst>
                    <a:path w="124" h="698" extrusionOk="0">
                      <a:moveTo>
                        <a:pt x="123" y="1"/>
                      </a:moveTo>
                      <a:lnTo>
                        <a:pt x="1" y="73"/>
                      </a:lnTo>
                      <a:lnTo>
                        <a:pt x="1" y="698"/>
                      </a:lnTo>
                      <a:lnTo>
                        <a:pt x="116" y="625"/>
                      </a:lnTo>
                      <a:lnTo>
                        <a:pt x="12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6;p58"/>
                <p:cNvSpPr/>
                <p:nvPr/>
              </p:nvSpPr>
              <p:spPr>
                <a:xfrm>
                  <a:off x="5207795" y="6218866"/>
                  <a:ext cx="940697" cy="544862"/>
                </a:xfrm>
                <a:custGeom>
                  <a:avLst/>
                  <a:gdLst/>
                  <a:ahLst/>
                  <a:cxnLst/>
                  <a:rect l="l" t="t" r="r" b="b"/>
                  <a:pathLst>
                    <a:path w="8793" h="5093" extrusionOk="0">
                      <a:moveTo>
                        <a:pt x="4839" y="740"/>
                      </a:moveTo>
                      <a:cubicBezTo>
                        <a:pt x="4891" y="740"/>
                        <a:pt x="4943" y="752"/>
                        <a:pt x="4983" y="777"/>
                      </a:cubicBezTo>
                      <a:lnTo>
                        <a:pt x="7253" y="2085"/>
                      </a:lnTo>
                      <a:cubicBezTo>
                        <a:pt x="7333" y="2135"/>
                        <a:pt x="7333" y="2207"/>
                        <a:pt x="7253" y="2250"/>
                      </a:cubicBezTo>
                      <a:lnTo>
                        <a:pt x="6154" y="2890"/>
                      </a:lnTo>
                      <a:cubicBezTo>
                        <a:pt x="6115" y="2915"/>
                        <a:pt x="6062" y="2928"/>
                        <a:pt x="6010" y="2928"/>
                      </a:cubicBezTo>
                      <a:cubicBezTo>
                        <a:pt x="5958" y="2928"/>
                        <a:pt x="5906" y="2915"/>
                        <a:pt x="5866" y="2890"/>
                      </a:cubicBezTo>
                      <a:lnTo>
                        <a:pt x="3594" y="1581"/>
                      </a:lnTo>
                      <a:cubicBezTo>
                        <a:pt x="3517" y="1531"/>
                        <a:pt x="3517" y="1460"/>
                        <a:pt x="3594" y="1409"/>
                      </a:cubicBezTo>
                      <a:lnTo>
                        <a:pt x="4695" y="777"/>
                      </a:lnTo>
                      <a:cubicBezTo>
                        <a:pt x="4735" y="752"/>
                        <a:pt x="4787" y="740"/>
                        <a:pt x="4839" y="740"/>
                      </a:cubicBezTo>
                      <a:close/>
                      <a:moveTo>
                        <a:pt x="5183" y="1"/>
                      </a:moveTo>
                      <a:lnTo>
                        <a:pt x="123" y="2940"/>
                      </a:lnTo>
                      <a:cubicBezTo>
                        <a:pt x="44" y="2984"/>
                        <a:pt x="1" y="3047"/>
                        <a:pt x="1" y="3113"/>
                      </a:cubicBezTo>
                      <a:cubicBezTo>
                        <a:pt x="1" y="3149"/>
                        <a:pt x="23" y="3192"/>
                        <a:pt x="51" y="3229"/>
                      </a:cubicBezTo>
                      <a:cubicBezTo>
                        <a:pt x="66" y="3242"/>
                        <a:pt x="80" y="3249"/>
                        <a:pt x="101" y="3263"/>
                      </a:cubicBezTo>
                      <a:cubicBezTo>
                        <a:pt x="110" y="3272"/>
                        <a:pt x="116" y="3279"/>
                        <a:pt x="130" y="3285"/>
                      </a:cubicBezTo>
                      <a:lnTo>
                        <a:pt x="3135" y="5017"/>
                      </a:lnTo>
                      <a:cubicBezTo>
                        <a:pt x="3218" y="5068"/>
                        <a:pt x="3326" y="5093"/>
                        <a:pt x="3434" y="5093"/>
                      </a:cubicBezTo>
                      <a:cubicBezTo>
                        <a:pt x="3542" y="5093"/>
                        <a:pt x="3649" y="5068"/>
                        <a:pt x="3732" y="5017"/>
                      </a:cubicBezTo>
                      <a:lnTo>
                        <a:pt x="8670" y="2150"/>
                      </a:lnTo>
                      <a:lnTo>
                        <a:pt x="8792" y="2078"/>
                      </a:lnTo>
                      <a:lnTo>
                        <a:pt x="8749" y="2055"/>
                      </a:lnTo>
                      <a:lnTo>
                        <a:pt x="8613" y="1978"/>
                      </a:lnTo>
                      <a:lnTo>
                        <a:pt x="8295" y="1797"/>
                      </a:lnTo>
                      <a:lnTo>
                        <a:pt x="8238" y="1762"/>
                      </a:lnTo>
                      <a:cubicBezTo>
                        <a:pt x="8188" y="1797"/>
                        <a:pt x="8145" y="1848"/>
                        <a:pt x="8102" y="1898"/>
                      </a:cubicBezTo>
                      <a:lnTo>
                        <a:pt x="7873" y="2035"/>
                      </a:lnTo>
                      <a:lnTo>
                        <a:pt x="7555" y="1848"/>
                      </a:lnTo>
                      <a:cubicBezTo>
                        <a:pt x="7605" y="1719"/>
                        <a:pt x="7685" y="1597"/>
                        <a:pt x="7778" y="1495"/>
                      </a:cubicBezTo>
                      <a:lnTo>
                        <a:pt x="7671" y="1438"/>
                      </a:lnTo>
                      <a:lnTo>
                        <a:pt x="7614" y="1402"/>
                      </a:lnTo>
                      <a:cubicBezTo>
                        <a:pt x="7571" y="1438"/>
                        <a:pt x="7519" y="1488"/>
                        <a:pt x="7484" y="1538"/>
                      </a:cubicBezTo>
                      <a:lnTo>
                        <a:pt x="7246" y="1676"/>
                      </a:lnTo>
                      <a:lnTo>
                        <a:pt x="6931" y="1488"/>
                      </a:lnTo>
                      <a:cubicBezTo>
                        <a:pt x="6981" y="1359"/>
                        <a:pt x="7067" y="1236"/>
                        <a:pt x="7160" y="1136"/>
                      </a:cubicBezTo>
                      <a:lnTo>
                        <a:pt x="7053" y="1079"/>
                      </a:lnTo>
                      <a:lnTo>
                        <a:pt x="6994" y="1043"/>
                      </a:lnTo>
                      <a:cubicBezTo>
                        <a:pt x="6944" y="1079"/>
                        <a:pt x="6894" y="1129"/>
                        <a:pt x="6858" y="1179"/>
                      </a:cubicBezTo>
                      <a:lnTo>
                        <a:pt x="6622" y="1315"/>
                      </a:lnTo>
                      <a:lnTo>
                        <a:pt x="6304" y="1129"/>
                      </a:lnTo>
                      <a:cubicBezTo>
                        <a:pt x="6363" y="1000"/>
                        <a:pt x="6441" y="877"/>
                        <a:pt x="6536" y="777"/>
                      </a:cubicBezTo>
                      <a:lnTo>
                        <a:pt x="6427" y="719"/>
                      </a:lnTo>
                      <a:lnTo>
                        <a:pt x="6370" y="684"/>
                      </a:lnTo>
                      <a:cubicBezTo>
                        <a:pt x="6320" y="719"/>
                        <a:pt x="6277" y="770"/>
                        <a:pt x="6234" y="820"/>
                      </a:cubicBezTo>
                      <a:lnTo>
                        <a:pt x="6003" y="957"/>
                      </a:lnTo>
                      <a:lnTo>
                        <a:pt x="5680" y="770"/>
                      </a:lnTo>
                      <a:cubicBezTo>
                        <a:pt x="5737" y="641"/>
                        <a:pt x="5816" y="518"/>
                        <a:pt x="5909" y="417"/>
                      </a:cubicBezTo>
                      <a:lnTo>
                        <a:pt x="5802" y="360"/>
                      </a:lnTo>
                      <a:lnTo>
                        <a:pt x="5802" y="353"/>
                      </a:lnTo>
                      <a:lnTo>
                        <a:pt x="5744" y="323"/>
                      </a:lnTo>
                      <a:cubicBezTo>
                        <a:pt x="5694" y="360"/>
                        <a:pt x="5651" y="410"/>
                        <a:pt x="5614" y="460"/>
                      </a:cubicBezTo>
                      <a:lnTo>
                        <a:pt x="5378" y="598"/>
                      </a:lnTo>
                      <a:lnTo>
                        <a:pt x="5061" y="410"/>
                      </a:lnTo>
                      <a:cubicBezTo>
                        <a:pt x="5112" y="280"/>
                        <a:pt x="5199" y="158"/>
                        <a:pt x="5292" y="58"/>
                      </a:cubicBezTo>
                      <a:lnTo>
                        <a:pt x="518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7;p58"/>
                <p:cNvSpPr/>
                <p:nvPr/>
              </p:nvSpPr>
              <p:spPr>
                <a:xfrm>
                  <a:off x="5828507" y="6256524"/>
                  <a:ext cx="12303" cy="6954"/>
                </a:xfrm>
                <a:custGeom>
                  <a:avLst/>
                  <a:gdLst/>
                  <a:ahLst/>
                  <a:cxnLst/>
                  <a:rect l="l" t="t" r="r" b="b"/>
                  <a:pathLst>
                    <a:path w="115" h="65" extrusionOk="0">
                      <a:moveTo>
                        <a:pt x="0" y="1"/>
                      </a:moveTo>
                      <a:lnTo>
                        <a:pt x="0" y="8"/>
                      </a:lnTo>
                      <a:lnTo>
                        <a:pt x="107" y="65"/>
                      </a:lnTo>
                      <a:lnTo>
                        <a:pt x="114" y="65"/>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8;p58"/>
                <p:cNvSpPr/>
                <p:nvPr/>
              </p:nvSpPr>
              <p:spPr>
                <a:xfrm>
                  <a:off x="5815349" y="6240049"/>
                  <a:ext cx="115541" cy="81200"/>
                </a:xfrm>
                <a:custGeom>
                  <a:avLst/>
                  <a:gdLst/>
                  <a:ahLst/>
                  <a:cxnLst/>
                  <a:rect l="l" t="t" r="r" b="b"/>
                  <a:pathLst>
                    <a:path w="1080" h="759" extrusionOk="0">
                      <a:moveTo>
                        <a:pt x="1068" y="205"/>
                      </a:moveTo>
                      <a:cubicBezTo>
                        <a:pt x="1072" y="207"/>
                        <a:pt x="1075" y="209"/>
                        <a:pt x="1079" y="212"/>
                      </a:cubicBezTo>
                      <a:cubicBezTo>
                        <a:pt x="1074" y="206"/>
                        <a:pt x="1073" y="205"/>
                        <a:pt x="1068" y="205"/>
                      </a:cubicBezTo>
                      <a:close/>
                      <a:moveTo>
                        <a:pt x="639" y="1"/>
                      </a:moveTo>
                      <a:cubicBezTo>
                        <a:pt x="623" y="1"/>
                        <a:pt x="606" y="1"/>
                        <a:pt x="589" y="3"/>
                      </a:cubicBezTo>
                      <a:cubicBezTo>
                        <a:pt x="539" y="18"/>
                        <a:pt x="482" y="32"/>
                        <a:pt x="425" y="69"/>
                      </a:cubicBezTo>
                      <a:cubicBezTo>
                        <a:pt x="410" y="75"/>
                        <a:pt x="396" y="82"/>
                        <a:pt x="382" y="98"/>
                      </a:cubicBezTo>
                      <a:cubicBezTo>
                        <a:pt x="330" y="132"/>
                        <a:pt x="280" y="169"/>
                        <a:pt x="237" y="219"/>
                      </a:cubicBezTo>
                      <a:lnTo>
                        <a:pt x="230" y="219"/>
                      </a:lnTo>
                      <a:cubicBezTo>
                        <a:pt x="137" y="320"/>
                        <a:pt x="58" y="443"/>
                        <a:pt x="1" y="572"/>
                      </a:cubicBezTo>
                      <a:lnTo>
                        <a:pt x="324" y="759"/>
                      </a:lnTo>
                      <a:cubicBezTo>
                        <a:pt x="374" y="629"/>
                        <a:pt x="453" y="507"/>
                        <a:pt x="555" y="407"/>
                      </a:cubicBezTo>
                      <a:cubicBezTo>
                        <a:pt x="568" y="391"/>
                        <a:pt x="582" y="377"/>
                        <a:pt x="598" y="364"/>
                      </a:cubicBezTo>
                      <a:cubicBezTo>
                        <a:pt x="632" y="327"/>
                        <a:pt x="662" y="305"/>
                        <a:pt x="698" y="277"/>
                      </a:cubicBezTo>
                      <a:lnTo>
                        <a:pt x="705" y="277"/>
                      </a:lnTo>
                      <a:cubicBezTo>
                        <a:pt x="719" y="270"/>
                        <a:pt x="727" y="262"/>
                        <a:pt x="741" y="255"/>
                      </a:cubicBezTo>
                      <a:cubicBezTo>
                        <a:pt x="748" y="248"/>
                        <a:pt x="762" y="241"/>
                        <a:pt x="770" y="241"/>
                      </a:cubicBezTo>
                      <a:cubicBezTo>
                        <a:pt x="791" y="227"/>
                        <a:pt x="813" y="219"/>
                        <a:pt x="827" y="212"/>
                      </a:cubicBezTo>
                      <a:cubicBezTo>
                        <a:pt x="841" y="205"/>
                        <a:pt x="848" y="205"/>
                        <a:pt x="857" y="205"/>
                      </a:cubicBezTo>
                      <a:cubicBezTo>
                        <a:pt x="888" y="192"/>
                        <a:pt x="920" y="187"/>
                        <a:pt x="950" y="187"/>
                      </a:cubicBezTo>
                      <a:cubicBezTo>
                        <a:pt x="967" y="187"/>
                        <a:pt x="984" y="188"/>
                        <a:pt x="1000" y="191"/>
                      </a:cubicBezTo>
                      <a:lnTo>
                        <a:pt x="1036" y="191"/>
                      </a:lnTo>
                      <a:cubicBezTo>
                        <a:pt x="1043" y="198"/>
                        <a:pt x="1057" y="198"/>
                        <a:pt x="1064" y="205"/>
                      </a:cubicBezTo>
                      <a:cubicBezTo>
                        <a:pt x="1065" y="205"/>
                        <a:pt x="1067" y="205"/>
                        <a:pt x="1068" y="205"/>
                      </a:cubicBezTo>
                      <a:lnTo>
                        <a:pt x="1068" y="205"/>
                      </a:lnTo>
                      <a:cubicBezTo>
                        <a:pt x="970" y="144"/>
                        <a:pt x="874" y="87"/>
                        <a:pt x="777" y="32"/>
                      </a:cubicBezTo>
                      <a:cubicBezTo>
                        <a:pt x="739" y="10"/>
                        <a:pt x="691" y="1"/>
                        <a:pt x="63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9;p58"/>
                <p:cNvSpPr/>
                <p:nvPr/>
              </p:nvSpPr>
              <p:spPr>
                <a:xfrm>
                  <a:off x="5895265" y="6295680"/>
                  <a:ext cx="11768" cy="6419"/>
                </a:xfrm>
                <a:custGeom>
                  <a:avLst/>
                  <a:gdLst/>
                  <a:ahLst/>
                  <a:cxnLst/>
                  <a:rect l="l" t="t" r="r" b="b"/>
                  <a:pathLst>
                    <a:path w="110" h="60" extrusionOk="0">
                      <a:moveTo>
                        <a:pt x="110" y="59"/>
                      </a:moveTo>
                      <a:lnTo>
                        <a:pt x="110" y="59"/>
                      </a:ln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20;p58"/>
                <p:cNvSpPr/>
                <p:nvPr/>
              </p:nvSpPr>
              <p:spPr>
                <a:xfrm>
                  <a:off x="5962343" y="6334300"/>
                  <a:ext cx="11554" cy="6098"/>
                </a:xfrm>
                <a:custGeom>
                  <a:avLst/>
                  <a:gdLst/>
                  <a:ahLst/>
                  <a:cxnLst/>
                  <a:rect l="l" t="t" r="r" b="b"/>
                  <a:pathLst>
                    <a:path w="108" h="57" extrusionOk="0">
                      <a:moveTo>
                        <a:pt x="107" y="57"/>
                      </a:moveTo>
                      <a:lnTo>
                        <a:pt x="107" y="57"/>
                      </a:lnTo>
                      <a:lnTo>
                        <a:pt x="0" y="0"/>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21;p58"/>
                <p:cNvSpPr/>
                <p:nvPr/>
              </p:nvSpPr>
              <p:spPr>
                <a:xfrm>
                  <a:off x="6028351" y="6372600"/>
                  <a:ext cx="11554" cy="6205"/>
                </a:xfrm>
                <a:custGeom>
                  <a:avLst/>
                  <a:gdLst/>
                  <a:ahLst/>
                  <a:cxnLst/>
                  <a:rect l="l" t="t" r="r" b="b"/>
                  <a:pathLst>
                    <a:path w="108" h="58" extrusionOk="0">
                      <a:moveTo>
                        <a:pt x="108" y="58"/>
                      </a:move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22;p58"/>
                <p:cNvSpPr/>
                <p:nvPr/>
              </p:nvSpPr>
              <p:spPr>
                <a:xfrm>
                  <a:off x="5828507" y="6256524"/>
                  <a:ext cx="12303" cy="6954"/>
                </a:xfrm>
                <a:custGeom>
                  <a:avLst/>
                  <a:gdLst/>
                  <a:ahLst/>
                  <a:cxnLst/>
                  <a:rect l="l" t="t" r="r" b="b"/>
                  <a:pathLst>
                    <a:path w="115" h="65" extrusionOk="0">
                      <a:moveTo>
                        <a:pt x="0" y="1"/>
                      </a:moveTo>
                      <a:lnTo>
                        <a:pt x="0" y="8"/>
                      </a:lnTo>
                      <a:lnTo>
                        <a:pt x="107" y="65"/>
                      </a:lnTo>
                      <a:lnTo>
                        <a:pt x="114" y="65"/>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23;p58"/>
                <p:cNvSpPr/>
                <p:nvPr/>
              </p:nvSpPr>
              <p:spPr>
                <a:xfrm>
                  <a:off x="5749127" y="6201642"/>
                  <a:ext cx="117146" cy="81200"/>
                </a:xfrm>
                <a:custGeom>
                  <a:avLst/>
                  <a:gdLst/>
                  <a:ahLst/>
                  <a:cxnLst/>
                  <a:rect l="l" t="t" r="r" b="b"/>
                  <a:pathLst>
                    <a:path w="1095" h="759" extrusionOk="0">
                      <a:moveTo>
                        <a:pt x="644" y="1"/>
                      </a:moveTo>
                      <a:cubicBezTo>
                        <a:pt x="575" y="1"/>
                        <a:pt x="498" y="22"/>
                        <a:pt x="418" y="69"/>
                      </a:cubicBezTo>
                      <a:cubicBezTo>
                        <a:pt x="354" y="103"/>
                        <a:pt x="289" y="162"/>
                        <a:pt x="232" y="219"/>
                      </a:cubicBezTo>
                      <a:cubicBezTo>
                        <a:pt x="139" y="319"/>
                        <a:pt x="52" y="441"/>
                        <a:pt x="1" y="571"/>
                      </a:cubicBezTo>
                      <a:lnTo>
                        <a:pt x="318" y="759"/>
                      </a:lnTo>
                      <a:cubicBezTo>
                        <a:pt x="375" y="629"/>
                        <a:pt x="454" y="507"/>
                        <a:pt x="547" y="405"/>
                      </a:cubicBezTo>
                      <a:cubicBezTo>
                        <a:pt x="597" y="355"/>
                        <a:pt x="641" y="312"/>
                        <a:pt x="699" y="276"/>
                      </a:cubicBezTo>
                      <a:lnTo>
                        <a:pt x="706" y="276"/>
                      </a:lnTo>
                      <a:cubicBezTo>
                        <a:pt x="713" y="269"/>
                        <a:pt x="727" y="262"/>
                        <a:pt x="734" y="255"/>
                      </a:cubicBezTo>
                      <a:cubicBezTo>
                        <a:pt x="816" y="209"/>
                        <a:pt x="893" y="186"/>
                        <a:pt x="961" y="186"/>
                      </a:cubicBezTo>
                      <a:cubicBezTo>
                        <a:pt x="977" y="186"/>
                        <a:pt x="993" y="187"/>
                        <a:pt x="1008" y="189"/>
                      </a:cubicBezTo>
                      <a:lnTo>
                        <a:pt x="1022" y="189"/>
                      </a:lnTo>
                      <a:cubicBezTo>
                        <a:pt x="1029" y="189"/>
                        <a:pt x="1036" y="198"/>
                        <a:pt x="1044" y="198"/>
                      </a:cubicBezTo>
                      <a:lnTo>
                        <a:pt x="1051" y="198"/>
                      </a:lnTo>
                      <a:cubicBezTo>
                        <a:pt x="1058" y="205"/>
                        <a:pt x="1065" y="205"/>
                        <a:pt x="1065" y="205"/>
                      </a:cubicBezTo>
                      <a:cubicBezTo>
                        <a:pt x="1072" y="212"/>
                        <a:pt x="1079" y="212"/>
                        <a:pt x="1079" y="212"/>
                      </a:cubicBezTo>
                      <a:cubicBezTo>
                        <a:pt x="1087" y="212"/>
                        <a:pt x="1087" y="219"/>
                        <a:pt x="1094" y="219"/>
                      </a:cubicBezTo>
                      <a:cubicBezTo>
                        <a:pt x="986" y="155"/>
                        <a:pt x="879" y="96"/>
                        <a:pt x="777" y="32"/>
                      </a:cubicBezTo>
                      <a:cubicBezTo>
                        <a:pt x="738" y="12"/>
                        <a:pt x="693" y="1"/>
                        <a:pt x="64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4;p58"/>
                <p:cNvSpPr/>
                <p:nvPr/>
              </p:nvSpPr>
              <p:spPr>
                <a:xfrm>
                  <a:off x="5822196" y="6244863"/>
                  <a:ext cx="34127" cy="18615"/>
                </a:xfrm>
                <a:custGeom>
                  <a:avLst/>
                  <a:gdLst/>
                  <a:ahLst/>
                  <a:cxnLst/>
                  <a:rect l="l" t="t" r="r" b="b"/>
                  <a:pathLst>
                    <a:path w="319" h="174" extrusionOk="0">
                      <a:moveTo>
                        <a:pt x="203" y="0"/>
                      </a:moveTo>
                      <a:cubicBezTo>
                        <a:pt x="162" y="0"/>
                        <a:pt x="115" y="13"/>
                        <a:pt x="66" y="37"/>
                      </a:cubicBezTo>
                      <a:cubicBezTo>
                        <a:pt x="59" y="44"/>
                        <a:pt x="59" y="44"/>
                        <a:pt x="51" y="44"/>
                      </a:cubicBezTo>
                      <a:cubicBezTo>
                        <a:pt x="37" y="60"/>
                        <a:pt x="23" y="67"/>
                        <a:pt x="1" y="80"/>
                      </a:cubicBezTo>
                      <a:lnTo>
                        <a:pt x="59" y="110"/>
                      </a:lnTo>
                      <a:lnTo>
                        <a:pt x="173" y="174"/>
                      </a:lnTo>
                      <a:cubicBezTo>
                        <a:pt x="216" y="124"/>
                        <a:pt x="266" y="87"/>
                        <a:pt x="318" y="53"/>
                      </a:cubicBezTo>
                      <a:lnTo>
                        <a:pt x="318" y="44"/>
                      </a:lnTo>
                      <a:lnTo>
                        <a:pt x="310" y="44"/>
                      </a:lnTo>
                      <a:cubicBezTo>
                        <a:pt x="310" y="37"/>
                        <a:pt x="310" y="37"/>
                        <a:pt x="303" y="37"/>
                      </a:cubicBezTo>
                      <a:cubicBezTo>
                        <a:pt x="303" y="30"/>
                        <a:pt x="296" y="30"/>
                        <a:pt x="289" y="24"/>
                      </a:cubicBezTo>
                      <a:cubicBezTo>
                        <a:pt x="264" y="8"/>
                        <a:pt x="235" y="0"/>
                        <a:pt x="20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5;p58"/>
                <p:cNvSpPr/>
                <p:nvPr/>
              </p:nvSpPr>
              <p:spPr>
                <a:xfrm>
                  <a:off x="5783147" y="6221434"/>
                  <a:ext cx="95321" cy="61408"/>
                </a:xfrm>
                <a:custGeom>
                  <a:avLst/>
                  <a:gdLst/>
                  <a:ahLst/>
                  <a:cxnLst/>
                  <a:rect l="l" t="t" r="r" b="b"/>
                  <a:pathLst>
                    <a:path w="891" h="574" extrusionOk="0">
                      <a:moveTo>
                        <a:pt x="643" y="1"/>
                      </a:moveTo>
                      <a:cubicBezTo>
                        <a:pt x="575" y="1"/>
                        <a:pt x="498" y="24"/>
                        <a:pt x="416" y="70"/>
                      </a:cubicBezTo>
                      <a:cubicBezTo>
                        <a:pt x="409" y="77"/>
                        <a:pt x="395" y="84"/>
                        <a:pt x="388" y="91"/>
                      </a:cubicBezTo>
                      <a:lnTo>
                        <a:pt x="381" y="91"/>
                      </a:lnTo>
                      <a:cubicBezTo>
                        <a:pt x="323" y="127"/>
                        <a:pt x="279" y="170"/>
                        <a:pt x="229" y="220"/>
                      </a:cubicBezTo>
                      <a:cubicBezTo>
                        <a:pt x="136" y="322"/>
                        <a:pt x="57" y="444"/>
                        <a:pt x="0" y="574"/>
                      </a:cubicBezTo>
                      <a:lnTo>
                        <a:pt x="236" y="436"/>
                      </a:lnTo>
                      <a:cubicBezTo>
                        <a:pt x="273" y="386"/>
                        <a:pt x="316" y="336"/>
                        <a:pt x="366" y="299"/>
                      </a:cubicBezTo>
                      <a:cubicBezTo>
                        <a:pt x="388" y="286"/>
                        <a:pt x="402" y="279"/>
                        <a:pt x="416" y="263"/>
                      </a:cubicBezTo>
                      <a:cubicBezTo>
                        <a:pt x="424" y="263"/>
                        <a:pt x="424" y="263"/>
                        <a:pt x="431" y="256"/>
                      </a:cubicBezTo>
                      <a:cubicBezTo>
                        <a:pt x="480" y="232"/>
                        <a:pt x="527" y="219"/>
                        <a:pt x="568" y="219"/>
                      </a:cubicBezTo>
                      <a:cubicBezTo>
                        <a:pt x="600" y="219"/>
                        <a:pt x="629" y="227"/>
                        <a:pt x="654" y="243"/>
                      </a:cubicBezTo>
                      <a:cubicBezTo>
                        <a:pt x="661" y="249"/>
                        <a:pt x="668" y="249"/>
                        <a:pt x="668" y="256"/>
                      </a:cubicBezTo>
                      <a:cubicBezTo>
                        <a:pt x="675" y="256"/>
                        <a:pt x="675" y="256"/>
                        <a:pt x="675" y="263"/>
                      </a:cubicBezTo>
                      <a:lnTo>
                        <a:pt x="683" y="263"/>
                      </a:lnTo>
                      <a:lnTo>
                        <a:pt x="683" y="272"/>
                      </a:lnTo>
                      <a:cubicBezTo>
                        <a:pt x="697" y="256"/>
                        <a:pt x="711" y="249"/>
                        <a:pt x="726" y="243"/>
                      </a:cubicBezTo>
                      <a:cubicBezTo>
                        <a:pt x="783" y="206"/>
                        <a:pt x="840" y="192"/>
                        <a:pt x="890" y="177"/>
                      </a:cubicBezTo>
                      <a:cubicBezTo>
                        <a:pt x="863" y="106"/>
                        <a:pt x="819" y="56"/>
                        <a:pt x="761" y="27"/>
                      </a:cubicBezTo>
                      <a:cubicBezTo>
                        <a:pt x="761" y="27"/>
                        <a:pt x="754" y="27"/>
                        <a:pt x="747" y="20"/>
                      </a:cubicBezTo>
                      <a:cubicBezTo>
                        <a:pt x="747" y="20"/>
                        <a:pt x="740" y="20"/>
                        <a:pt x="733" y="13"/>
                      </a:cubicBezTo>
                      <a:lnTo>
                        <a:pt x="726" y="13"/>
                      </a:lnTo>
                      <a:cubicBezTo>
                        <a:pt x="718" y="13"/>
                        <a:pt x="711" y="4"/>
                        <a:pt x="704" y="4"/>
                      </a:cubicBezTo>
                      <a:lnTo>
                        <a:pt x="690" y="4"/>
                      </a:lnTo>
                      <a:cubicBezTo>
                        <a:pt x="675" y="2"/>
                        <a:pt x="659" y="1"/>
                        <a:pt x="64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6;p58"/>
                <p:cNvSpPr/>
                <p:nvPr/>
              </p:nvSpPr>
              <p:spPr>
                <a:xfrm>
                  <a:off x="5895265" y="6295680"/>
                  <a:ext cx="11768" cy="6419"/>
                </a:xfrm>
                <a:custGeom>
                  <a:avLst/>
                  <a:gdLst/>
                  <a:ahLst/>
                  <a:cxnLst/>
                  <a:rect l="l" t="t" r="r" b="b"/>
                  <a:pathLst>
                    <a:path w="110" h="60" extrusionOk="0">
                      <a:moveTo>
                        <a:pt x="110" y="59"/>
                      </a:moveTo>
                      <a:lnTo>
                        <a:pt x="110" y="59"/>
                      </a:ln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7;p58"/>
                <p:cNvSpPr/>
                <p:nvPr/>
              </p:nvSpPr>
              <p:spPr>
                <a:xfrm>
                  <a:off x="5856216" y="6250426"/>
                  <a:ext cx="856" cy="107"/>
                </a:xfrm>
                <a:custGeom>
                  <a:avLst/>
                  <a:gdLst/>
                  <a:ahLst/>
                  <a:cxnLst/>
                  <a:rect l="l" t="t" r="r" b="b"/>
                  <a:pathLst>
                    <a:path w="8" h="1" extrusionOk="0">
                      <a:moveTo>
                        <a:pt x="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8;p58"/>
                <p:cNvSpPr/>
                <p:nvPr/>
              </p:nvSpPr>
              <p:spPr>
                <a:xfrm>
                  <a:off x="5929071" y="6261873"/>
                  <a:ext cx="1819" cy="856"/>
                </a:xfrm>
                <a:custGeom>
                  <a:avLst/>
                  <a:gdLst/>
                  <a:ahLst/>
                  <a:cxnLst/>
                  <a:rect l="l" t="t" r="r" b="b"/>
                  <a:pathLst>
                    <a:path w="17" h="8" extrusionOk="0">
                      <a:moveTo>
                        <a:pt x="1" y="1"/>
                      </a:moveTo>
                      <a:cubicBezTo>
                        <a:pt x="9" y="1"/>
                        <a:pt x="16" y="8"/>
                        <a:pt x="16" y="8"/>
                      </a:cubicBezTo>
                      <a:cubicBezTo>
                        <a:pt x="9" y="1"/>
                        <a:pt x="9" y="1"/>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29;p58"/>
                <p:cNvSpPr/>
                <p:nvPr/>
              </p:nvSpPr>
              <p:spPr>
                <a:xfrm>
                  <a:off x="5849904" y="6259947"/>
                  <a:ext cx="95535" cy="61301"/>
                </a:xfrm>
                <a:custGeom>
                  <a:avLst/>
                  <a:gdLst/>
                  <a:ahLst/>
                  <a:cxnLst/>
                  <a:rect l="l" t="t" r="r" b="b"/>
                  <a:pathLst>
                    <a:path w="893" h="573" extrusionOk="0">
                      <a:moveTo>
                        <a:pt x="627" y="1"/>
                      </a:moveTo>
                      <a:cubicBezTo>
                        <a:pt x="597" y="1"/>
                        <a:pt x="565" y="6"/>
                        <a:pt x="534" y="19"/>
                      </a:cubicBezTo>
                      <a:cubicBezTo>
                        <a:pt x="525" y="19"/>
                        <a:pt x="518" y="19"/>
                        <a:pt x="504" y="26"/>
                      </a:cubicBezTo>
                      <a:cubicBezTo>
                        <a:pt x="490" y="33"/>
                        <a:pt x="468" y="41"/>
                        <a:pt x="447" y="55"/>
                      </a:cubicBezTo>
                      <a:cubicBezTo>
                        <a:pt x="439" y="55"/>
                        <a:pt x="425" y="62"/>
                        <a:pt x="418" y="69"/>
                      </a:cubicBezTo>
                      <a:cubicBezTo>
                        <a:pt x="404" y="76"/>
                        <a:pt x="396" y="84"/>
                        <a:pt x="382" y="91"/>
                      </a:cubicBezTo>
                      <a:lnTo>
                        <a:pt x="375" y="91"/>
                      </a:lnTo>
                      <a:cubicBezTo>
                        <a:pt x="339" y="119"/>
                        <a:pt x="309" y="141"/>
                        <a:pt x="275" y="178"/>
                      </a:cubicBezTo>
                      <a:cubicBezTo>
                        <a:pt x="259" y="191"/>
                        <a:pt x="245" y="205"/>
                        <a:pt x="232" y="221"/>
                      </a:cubicBezTo>
                      <a:cubicBezTo>
                        <a:pt x="130" y="321"/>
                        <a:pt x="51" y="443"/>
                        <a:pt x="1" y="573"/>
                      </a:cubicBezTo>
                      <a:lnTo>
                        <a:pt x="232" y="436"/>
                      </a:lnTo>
                      <a:cubicBezTo>
                        <a:pt x="275" y="386"/>
                        <a:pt x="318" y="335"/>
                        <a:pt x="368" y="300"/>
                      </a:cubicBezTo>
                      <a:cubicBezTo>
                        <a:pt x="382" y="284"/>
                        <a:pt x="404" y="278"/>
                        <a:pt x="418" y="264"/>
                      </a:cubicBezTo>
                      <a:cubicBezTo>
                        <a:pt x="425" y="264"/>
                        <a:pt x="425" y="264"/>
                        <a:pt x="432" y="257"/>
                      </a:cubicBezTo>
                      <a:cubicBezTo>
                        <a:pt x="477" y="232"/>
                        <a:pt x="523" y="219"/>
                        <a:pt x="564" y="219"/>
                      </a:cubicBezTo>
                      <a:cubicBezTo>
                        <a:pt x="595" y="219"/>
                        <a:pt x="623" y="226"/>
                        <a:pt x="647" y="241"/>
                      </a:cubicBezTo>
                      <a:lnTo>
                        <a:pt x="654" y="241"/>
                      </a:lnTo>
                      <a:cubicBezTo>
                        <a:pt x="654" y="248"/>
                        <a:pt x="663" y="248"/>
                        <a:pt x="670" y="257"/>
                      </a:cubicBezTo>
                      <a:cubicBezTo>
                        <a:pt x="670" y="257"/>
                        <a:pt x="677" y="257"/>
                        <a:pt x="677" y="264"/>
                      </a:cubicBezTo>
                      <a:cubicBezTo>
                        <a:pt x="677" y="264"/>
                        <a:pt x="684" y="264"/>
                        <a:pt x="684" y="271"/>
                      </a:cubicBezTo>
                      <a:cubicBezTo>
                        <a:pt x="697" y="257"/>
                        <a:pt x="713" y="248"/>
                        <a:pt x="720" y="241"/>
                      </a:cubicBezTo>
                      <a:cubicBezTo>
                        <a:pt x="784" y="205"/>
                        <a:pt x="835" y="191"/>
                        <a:pt x="892" y="178"/>
                      </a:cubicBezTo>
                      <a:cubicBezTo>
                        <a:pt x="863" y="112"/>
                        <a:pt x="827" y="62"/>
                        <a:pt x="770" y="33"/>
                      </a:cubicBezTo>
                      <a:cubicBezTo>
                        <a:pt x="770" y="33"/>
                        <a:pt x="763" y="26"/>
                        <a:pt x="756" y="26"/>
                      </a:cubicBezTo>
                      <a:cubicBezTo>
                        <a:pt x="756" y="26"/>
                        <a:pt x="749" y="19"/>
                        <a:pt x="741" y="19"/>
                      </a:cubicBezTo>
                      <a:cubicBezTo>
                        <a:pt x="734" y="12"/>
                        <a:pt x="720" y="12"/>
                        <a:pt x="713" y="5"/>
                      </a:cubicBezTo>
                      <a:lnTo>
                        <a:pt x="677" y="5"/>
                      </a:lnTo>
                      <a:cubicBezTo>
                        <a:pt x="661" y="2"/>
                        <a:pt x="644" y="1"/>
                        <a:pt x="6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30;p58"/>
                <p:cNvSpPr/>
                <p:nvPr/>
              </p:nvSpPr>
              <p:spPr>
                <a:xfrm>
                  <a:off x="5929071" y="6261873"/>
                  <a:ext cx="1819" cy="856"/>
                </a:xfrm>
                <a:custGeom>
                  <a:avLst/>
                  <a:gdLst/>
                  <a:ahLst/>
                  <a:cxnLst/>
                  <a:rect l="l" t="t" r="r" b="b"/>
                  <a:pathLst>
                    <a:path w="17" h="8" extrusionOk="0">
                      <a:moveTo>
                        <a:pt x="1" y="1"/>
                      </a:moveTo>
                      <a:cubicBezTo>
                        <a:pt x="9" y="1"/>
                        <a:pt x="16" y="8"/>
                        <a:pt x="16" y="8"/>
                      </a:cubicBezTo>
                      <a:cubicBezTo>
                        <a:pt x="9" y="1"/>
                        <a:pt x="9" y="1"/>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31;p58"/>
                <p:cNvSpPr/>
                <p:nvPr/>
              </p:nvSpPr>
              <p:spPr>
                <a:xfrm>
                  <a:off x="5962343" y="6334300"/>
                  <a:ext cx="11554" cy="6098"/>
                </a:xfrm>
                <a:custGeom>
                  <a:avLst/>
                  <a:gdLst/>
                  <a:ahLst/>
                  <a:cxnLst/>
                  <a:rect l="l" t="t" r="r" b="b"/>
                  <a:pathLst>
                    <a:path w="108" h="57" extrusionOk="0">
                      <a:moveTo>
                        <a:pt x="107" y="57"/>
                      </a:moveTo>
                      <a:lnTo>
                        <a:pt x="107" y="57"/>
                      </a:lnTo>
                      <a:lnTo>
                        <a:pt x="0" y="0"/>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32;p58"/>
                <p:cNvSpPr/>
                <p:nvPr/>
              </p:nvSpPr>
              <p:spPr>
                <a:xfrm>
                  <a:off x="5889167" y="6283270"/>
                  <a:ext cx="33913" cy="18829"/>
                </a:xfrm>
                <a:custGeom>
                  <a:avLst/>
                  <a:gdLst/>
                  <a:ahLst/>
                  <a:cxnLst/>
                  <a:rect l="l" t="t" r="r" b="b"/>
                  <a:pathLst>
                    <a:path w="317" h="176" extrusionOk="0">
                      <a:moveTo>
                        <a:pt x="197" y="1"/>
                      </a:moveTo>
                      <a:cubicBezTo>
                        <a:pt x="156" y="1"/>
                        <a:pt x="110" y="14"/>
                        <a:pt x="65" y="39"/>
                      </a:cubicBezTo>
                      <a:cubicBezTo>
                        <a:pt x="58" y="46"/>
                        <a:pt x="58" y="46"/>
                        <a:pt x="51" y="46"/>
                      </a:cubicBezTo>
                      <a:cubicBezTo>
                        <a:pt x="37" y="60"/>
                        <a:pt x="15" y="66"/>
                        <a:pt x="1" y="82"/>
                      </a:cubicBezTo>
                      <a:lnTo>
                        <a:pt x="58" y="117"/>
                      </a:lnTo>
                      <a:lnTo>
                        <a:pt x="167" y="175"/>
                      </a:lnTo>
                      <a:cubicBezTo>
                        <a:pt x="217" y="125"/>
                        <a:pt x="267" y="82"/>
                        <a:pt x="317" y="53"/>
                      </a:cubicBezTo>
                      <a:cubicBezTo>
                        <a:pt x="317" y="46"/>
                        <a:pt x="310" y="46"/>
                        <a:pt x="310" y="46"/>
                      </a:cubicBezTo>
                      <a:cubicBezTo>
                        <a:pt x="310" y="39"/>
                        <a:pt x="303" y="39"/>
                        <a:pt x="303" y="39"/>
                      </a:cubicBezTo>
                      <a:cubicBezTo>
                        <a:pt x="296" y="30"/>
                        <a:pt x="287" y="30"/>
                        <a:pt x="287" y="23"/>
                      </a:cubicBezTo>
                      <a:lnTo>
                        <a:pt x="280" y="23"/>
                      </a:lnTo>
                      <a:cubicBezTo>
                        <a:pt x="256" y="8"/>
                        <a:pt x="228" y="1"/>
                        <a:pt x="19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33;p58"/>
                <p:cNvSpPr/>
                <p:nvPr/>
              </p:nvSpPr>
              <p:spPr>
                <a:xfrm>
                  <a:off x="5882213" y="6278669"/>
                  <a:ext cx="117146" cy="80986"/>
                </a:xfrm>
                <a:custGeom>
                  <a:avLst/>
                  <a:gdLst/>
                  <a:ahLst/>
                  <a:cxnLst/>
                  <a:rect l="l" t="t" r="r" b="b"/>
                  <a:pathLst>
                    <a:path w="1095" h="757" extrusionOk="0">
                      <a:moveTo>
                        <a:pt x="1068" y="203"/>
                      </a:moveTo>
                      <a:cubicBezTo>
                        <a:pt x="1069" y="203"/>
                        <a:pt x="1071" y="204"/>
                        <a:pt x="1072" y="205"/>
                      </a:cubicBezTo>
                      <a:lnTo>
                        <a:pt x="1072" y="205"/>
                      </a:lnTo>
                      <a:cubicBezTo>
                        <a:pt x="1072" y="204"/>
                        <a:pt x="1072" y="203"/>
                        <a:pt x="1072" y="203"/>
                      </a:cubicBezTo>
                      <a:cubicBezTo>
                        <a:pt x="1071" y="203"/>
                        <a:pt x="1069" y="203"/>
                        <a:pt x="1068" y="203"/>
                      </a:cubicBezTo>
                      <a:close/>
                      <a:moveTo>
                        <a:pt x="1072" y="205"/>
                      </a:moveTo>
                      <a:cubicBezTo>
                        <a:pt x="1073" y="210"/>
                        <a:pt x="1077" y="211"/>
                        <a:pt x="1083" y="211"/>
                      </a:cubicBezTo>
                      <a:lnTo>
                        <a:pt x="1083" y="211"/>
                      </a:lnTo>
                      <a:cubicBezTo>
                        <a:pt x="1079" y="209"/>
                        <a:pt x="1075" y="207"/>
                        <a:pt x="1072" y="205"/>
                      </a:cubicBezTo>
                      <a:close/>
                      <a:moveTo>
                        <a:pt x="1083" y="211"/>
                      </a:moveTo>
                      <a:lnTo>
                        <a:pt x="1083" y="211"/>
                      </a:lnTo>
                      <a:cubicBezTo>
                        <a:pt x="1086" y="214"/>
                        <a:pt x="1090" y="216"/>
                        <a:pt x="1094" y="218"/>
                      </a:cubicBezTo>
                      <a:lnTo>
                        <a:pt x="1086" y="211"/>
                      </a:lnTo>
                      <a:cubicBezTo>
                        <a:pt x="1085" y="211"/>
                        <a:pt x="1084" y="211"/>
                        <a:pt x="1083" y="211"/>
                      </a:cubicBezTo>
                      <a:close/>
                      <a:moveTo>
                        <a:pt x="640" y="0"/>
                      </a:moveTo>
                      <a:cubicBezTo>
                        <a:pt x="624" y="0"/>
                        <a:pt x="608" y="1"/>
                        <a:pt x="590" y="3"/>
                      </a:cubicBezTo>
                      <a:cubicBezTo>
                        <a:pt x="533" y="16"/>
                        <a:pt x="482" y="30"/>
                        <a:pt x="418" y="66"/>
                      </a:cubicBezTo>
                      <a:cubicBezTo>
                        <a:pt x="411" y="73"/>
                        <a:pt x="395" y="82"/>
                        <a:pt x="382" y="96"/>
                      </a:cubicBezTo>
                      <a:cubicBezTo>
                        <a:pt x="332" y="125"/>
                        <a:pt x="282" y="168"/>
                        <a:pt x="232" y="218"/>
                      </a:cubicBezTo>
                      <a:cubicBezTo>
                        <a:pt x="137" y="318"/>
                        <a:pt x="59" y="441"/>
                        <a:pt x="0" y="570"/>
                      </a:cubicBezTo>
                      <a:lnTo>
                        <a:pt x="318" y="756"/>
                      </a:lnTo>
                      <a:cubicBezTo>
                        <a:pt x="375" y="627"/>
                        <a:pt x="454" y="505"/>
                        <a:pt x="547" y="404"/>
                      </a:cubicBezTo>
                      <a:cubicBezTo>
                        <a:pt x="561" y="391"/>
                        <a:pt x="577" y="375"/>
                        <a:pt x="597" y="361"/>
                      </a:cubicBezTo>
                      <a:cubicBezTo>
                        <a:pt x="627" y="325"/>
                        <a:pt x="663" y="304"/>
                        <a:pt x="697" y="275"/>
                      </a:cubicBezTo>
                      <a:lnTo>
                        <a:pt x="706" y="275"/>
                      </a:lnTo>
                      <a:cubicBezTo>
                        <a:pt x="720" y="268"/>
                        <a:pt x="727" y="261"/>
                        <a:pt x="740" y="254"/>
                      </a:cubicBezTo>
                      <a:cubicBezTo>
                        <a:pt x="817" y="207"/>
                        <a:pt x="887" y="185"/>
                        <a:pt x="949" y="185"/>
                      </a:cubicBezTo>
                      <a:cubicBezTo>
                        <a:pt x="964" y="185"/>
                        <a:pt x="978" y="186"/>
                        <a:pt x="992" y="189"/>
                      </a:cubicBezTo>
                      <a:lnTo>
                        <a:pt x="1029" y="189"/>
                      </a:lnTo>
                      <a:cubicBezTo>
                        <a:pt x="1029" y="189"/>
                        <a:pt x="1035" y="196"/>
                        <a:pt x="1042" y="196"/>
                      </a:cubicBezTo>
                      <a:lnTo>
                        <a:pt x="1051" y="196"/>
                      </a:lnTo>
                      <a:cubicBezTo>
                        <a:pt x="1057" y="201"/>
                        <a:pt x="1062" y="202"/>
                        <a:pt x="1068" y="203"/>
                      </a:cubicBezTo>
                      <a:lnTo>
                        <a:pt x="1068" y="203"/>
                      </a:lnTo>
                      <a:cubicBezTo>
                        <a:pt x="969" y="143"/>
                        <a:pt x="877" y="90"/>
                        <a:pt x="777" y="30"/>
                      </a:cubicBezTo>
                      <a:cubicBezTo>
                        <a:pt x="738" y="9"/>
                        <a:pt x="692" y="0"/>
                        <a:pt x="6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34;p58"/>
                <p:cNvSpPr/>
                <p:nvPr/>
              </p:nvSpPr>
              <p:spPr>
                <a:xfrm>
                  <a:off x="5916126" y="6298354"/>
                  <a:ext cx="95321" cy="61301"/>
                </a:xfrm>
                <a:custGeom>
                  <a:avLst/>
                  <a:gdLst/>
                  <a:ahLst/>
                  <a:cxnLst/>
                  <a:rect l="l" t="t" r="r" b="b"/>
                  <a:pathLst>
                    <a:path w="891" h="573" extrusionOk="0">
                      <a:moveTo>
                        <a:pt x="632" y="1"/>
                      </a:moveTo>
                      <a:cubicBezTo>
                        <a:pt x="570" y="1"/>
                        <a:pt x="500" y="23"/>
                        <a:pt x="423" y="70"/>
                      </a:cubicBezTo>
                      <a:cubicBezTo>
                        <a:pt x="410" y="77"/>
                        <a:pt x="403" y="84"/>
                        <a:pt x="389" y="91"/>
                      </a:cubicBezTo>
                      <a:lnTo>
                        <a:pt x="380" y="91"/>
                      </a:lnTo>
                      <a:cubicBezTo>
                        <a:pt x="346" y="120"/>
                        <a:pt x="310" y="141"/>
                        <a:pt x="280" y="177"/>
                      </a:cubicBezTo>
                      <a:cubicBezTo>
                        <a:pt x="260" y="191"/>
                        <a:pt x="244" y="207"/>
                        <a:pt x="230" y="220"/>
                      </a:cubicBezTo>
                      <a:cubicBezTo>
                        <a:pt x="137" y="321"/>
                        <a:pt x="58" y="443"/>
                        <a:pt x="1" y="572"/>
                      </a:cubicBezTo>
                      <a:lnTo>
                        <a:pt x="237" y="436"/>
                      </a:lnTo>
                      <a:cubicBezTo>
                        <a:pt x="273" y="386"/>
                        <a:pt x="323" y="336"/>
                        <a:pt x="373" y="300"/>
                      </a:cubicBezTo>
                      <a:cubicBezTo>
                        <a:pt x="389" y="286"/>
                        <a:pt x="403" y="277"/>
                        <a:pt x="423" y="264"/>
                      </a:cubicBezTo>
                      <a:cubicBezTo>
                        <a:pt x="423" y="264"/>
                        <a:pt x="432" y="264"/>
                        <a:pt x="432" y="257"/>
                      </a:cubicBezTo>
                      <a:cubicBezTo>
                        <a:pt x="481" y="232"/>
                        <a:pt x="527" y="220"/>
                        <a:pt x="568" y="220"/>
                      </a:cubicBezTo>
                      <a:cubicBezTo>
                        <a:pt x="600" y="220"/>
                        <a:pt x="629" y="227"/>
                        <a:pt x="655" y="243"/>
                      </a:cubicBezTo>
                      <a:cubicBezTo>
                        <a:pt x="662" y="250"/>
                        <a:pt x="668" y="250"/>
                        <a:pt x="675" y="257"/>
                      </a:cubicBezTo>
                      <a:cubicBezTo>
                        <a:pt x="675" y="257"/>
                        <a:pt x="682" y="264"/>
                        <a:pt x="691" y="270"/>
                      </a:cubicBezTo>
                      <a:cubicBezTo>
                        <a:pt x="698" y="257"/>
                        <a:pt x="712" y="250"/>
                        <a:pt x="725" y="243"/>
                      </a:cubicBezTo>
                      <a:cubicBezTo>
                        <a:pt x="784" y="207"/>
                        <a:pt x="841" y="184"/>
                        <a:pt x="891" y="177"/>
                      </a:cubicBezTo>
                      <a:cubicBezTo>
                        <a:pt x="870" y="105"/>
                        <a:pt x="820" y="55"/>
                        <a:pt x="769" y="27"/>
                      </a:cubicBezTo>
                      <a:cubicBezTo>
                        <a:pt x="762" y="27"/>
                        <a:pt x="755" y="27"/>
                        <a:pt x="755" y="19"/>
                      </a:cubicBezTo>
                      <a:cubicBezTo>
                        <a:pt x="748" y="19"/>
                        <a:pt x="741" y="19"/>
                        <a:pt x="734" y="12"/>
                      </a:cubicBezTo>
                      <a:lnTo>
                        <a:pt x="725" y="12"/>
                      </a:lnTo>
                      <a:cubicBezTo>
                        <a:pt x="718" y="12"/>
                        <a:pt x="712" y="5"/>
                        <a:pt x="712" y="5"/>
                      </a:cubicBezTo>
                      <a:lnTo>
                        <a:pt x="675" y="5"/>
                      </a:lnTo>
                      <a:cubicBezTo>
                        <a:pt x="661" y="2"/>
                        <a:pt x="647" y="1"/>
                        <a:pt x="6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35;p58"/>
                <p:cNvSpPr/>
                <p:nvPr/>
              </p:nvSpPr>
              <p:spPr>
                <a:xfrm>
                  <a:off x="6028351" y="6372600"/>
                  <a:ext cx="11554" cy="6205"/>
                </a:xfrm>
                <a:custGeom>
                  <a:avLst/>
                  <a:gdLst/>
                  <a:ahLst/>
                  <a:cxnLst/>
                  <a:rect l="l" t="t" r="r" b="b"/>
                  <a:pathLst>
                    <a:path w="108" h="58" extrusionOk="0">
                      <a:moveTo>
                        <a:pt x="108" y="58"/>
                      </a:move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36;p58"/>
                <p:cNvSpPr/>
                <p:nvPr/>
              </p:nvSpPr>
              <p:spPr>
                <a:xfrm>
                  <a:off x="5956031" y="6321783"/>
                  <a:ext cx="34020" cy="18615"/>
                </a:xfrm>
                <a:custGeom>
                  <a:avLst/>
                  <a:gdLst/>
                  <a:ahLst/>
                  <a:cxnLst/>
                  <a:rect l="l" t="t" r="r" b="b"/>
                  <a:pathLst>
                    <a:path w="318" h="174" extrusionOk="0">
                      <a:moveTo>
                        <a:pt x="195" y="1"/>
                      </a:moveTo>
                      <a:cubicBezTo>
                        <a:pt x="154" y="1"/>
                        <a:pt x="108" y="13"/>
                        <a:pt x="59" y="38"/>
                      </a:cubicBezTo>
                      <a:cubicBezTo>
                        <a:pt x="59" y="45"/>
                        <a:pt x="50" y="45"/>
                        <a:pt x="50" y="45"/>
                      </a:cubicBezTo>
                      <a:cubicBezTo>
                        <a:pt x="30" y="58"/>
                        <a:pt x="16" y="67"/>
                        <a:pt x="0" y="81"/>
                      </a:cubicBezTo>
                      <a:lnTo>
                        <a:pt x="59" y="117"/>
                      </a:lnTo>
                      <a:lnTo>
                        <a:pt x="166" y="174"/>
                      </a:lnTo>
                      <a:cubicBezTo>
                        <a:pt x="209" y="131"/>
                        <a:pt x="259" y="81"/>
                        <a:pt x="318" y="51"/>
                      </a:cubicBezTo>
                      <a:cubicBezTo>
                        <a:pt x="309" y="45"/>
                        <a:pt x="302" y="38"/>
                        <a:pt x="302" y="38"/>
                      </a:cubicBezTo>
                      <a:cubicBezTo>
                        <a:pt x="295" y="31"/>
                        <a:pt x="289" y="31"/>
                        <a:pt x="282" y="24"/>
                      </a:cubicBezTo>
                      <a:cubicBezTo>
                        <a:pt x="256" y="8"/>
                        <a:pt x="227" y="1"/>
                        <a:pt x="19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37;p58"/>
                <p:cNvSpPr/>
                <p:nvPr/>
              </p:nvSpPr>
              <p:spPr>
                <a:xfrm>
                  <a:off x="5949184" y="6316969"/>
                  <a:ext cx="116183" cy="81200"/>
                </a:xfrm>
                <a:custGeom>
                  <a:avLst/>
                  <a:gdLst/>
                  <a:ahLst/>
                  <a:cxnLst/>
                  <a:rect l="l" t="t" r="r" b="b"/>
                  <a:pathLst>
                    <a:path w="1086" h="759" extrusionOk="0">
                      <a:moveTo>
                        <a:pt x="631" y="1"/>
                      </a:moveTo>
                      <a:cubicBezTo>
                        <a:pt x="615" y="1"/>
                        <a:pt x="599" y="2"/>
                        <a:pt x="582" y="3"/>
                      </a:cubicBezTo>
                      <a:cubicBezTo>
                        <a:pt x="532" y="10"/>
                        <a:pt x="475" y="33"/>
                        <a:pt x="416" y="69"/>
                      </a:cubicBezTo>
                      <a:cubicBezTo>
                        <a:pt x="403" y="76"/>
                        <a:pt x="389" y="83"/>
                        <a:pt x="382" y="96"/>
                      </a:cubicBezTo>
                      <a:cubicBezTo>
                        <a:pt x="323" y="126"/>
                        <a:pt x="273" y="176"/>
                        <a:pt x="230" y="219"/>
                      </a:cubicBezTo>
                      <a:cubicBezTo>
                        <a:pt x="137" y="319"/>
                        <a:pt x="51" y="442"/>
                        <a:pt x="1" y="571"/>
                      </a:cubicBezTo>
                      <a:lnTo>
                        <a:pt x="316" y="759"/>
                      </a:lnTo>
                      <a:cubicBezTo>
                        <a:pt x="373" y="630"/>
                        <a:pt x="453" y="507"/>
                        <a:pt x="546" y="405"/>
                      </a:cubicBezTo>
                      <a:cubicBezTo>
                        <a:pt x="561" y="391"/>
                        <a:pt x="575" y="378"/>
                        <a:pt x="589" y="362"/>
                      </a:cubicBezTo>
                      <a:cubicBezTo>
                        <a:pt x="625" y="335"/>
                        <a:pt x="661" y="305"/>
                        <a:pt x="698" y="276"/>
                      </a:cubicBezTo>
                      <a:lnTo>
                        <a:pt x="704" y="269"/>
                      </a:lnTo>
                      <a:cubicBezTo>
                        <a:pt x="711" y="269"/>
                        <a:pt x="727" y="262"/>
                        <a:pt x="734" y="255"/>
                      </a:cubicBezTo>
                      <a:cubicBezTo>
                        <a:pt x="815" y="209"/>
                        <a:pt x="891" y="186"/>
                        <a:pt x="959" y="186"/>
                      </a:cubicBezTo>
                      <a:cubicBezTo>
                        <a:pt x="975" y="186"/>
                        <a:pt x="991" y="187"/>
                        <a:pt x="1006" y="190"/>
                      </a:cubicBezTo>
                      <a:lnTo>
                        <a:pt x="1020" y="190"/>
                      </a:lnTo>
                      <a:cubicBezTo>
                        <a:pt x="1029" y="190"/>
                        <a:pt x="1036" y="198"/>
                        <a:pt x="1043" y="198"/>
                      </a:cubicBezTo>
                      <a:cubicBezTo>
                        <a:pt x="1043" y="198"/>
                        <a:pt x="1049" y="198"/>
                        <a:pt x="1056" y="205"/>
                      </a:cubicBezTo>
                      <a:lnTo>
                        <a:pt x="1063" y="205"/>
                      </a:lnTo>
                      <a:cubicBezTo>
                        <a:pt x="1072" y="205"/>
                        <a:pt x="1079" y="212"/>
                        <a:pt x="1086" y="212"/>
                      </a:cubicBezTo>
                      <a:cubicBezTo>
                        <a:pt x="977" y="155"/>
                        <a:pt x="877" y="96"/>
                        <a:pt x="777" y="33"/>
                      </a:cubicBezTo>
                      <a:cubicBezTo>
                        <a:pt x="732" y="10"/>
                        <a:pt x="684" y="1"/>
                        <a:pt x="6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38;p58"/>
                <p:cNvSpPr/>
                <p:nvPr/>
              </p:nvSpPr>
              <p:spPr>
                <a:xfrm>
                  <a:off x="5982990" y="6336761"/>
                  <a:ext cx="95535" cy="61408"/>
                </a:xfrm>
                <a:custGeom>
                  <a:avLst/>
                  <a:gdLst/>
                  <a:ahLst/>
                  <a:cxnLst/>
                  <a:rect l="l" t="t" r="r" b="b"/>
                  <a:pathLst>
                    <a:path w="893" h="574" extrusionOk="0">
                      <a:moveTo>
                        <a:pt x="643" y="1"/>
                      </a:moveTo>
                      <a:cubicBezTo>
                        <a:pt x="575" y="1"/>
                        <a:pt x="499" y="24"/>
                        <a:pt x="418" y="70"/>
                      </a:cubicBezTo>
                      <a:cubicBezTo>
                        <a:pt x="411" y="77"/>
                        <a:pt x="395" y="84"/>
                        <a:pt x="388" y="84"/>
                      </a:cubicBezTo>
                      <a:lnTo>
                        <a:pt x="382" y="91"/>
                      </a:lnTo>
                      <a:cubicBezTo>
                        <a:pt x="345" y="120"/>
                        <a:pt x="309" y="150"/>
                        <a:pt x="273" y="177"/>
                      </a:cubicBezTo>
                      <a:cubicBezTo>
                        <a:pt x="259" y="193"/>
                        <a:pt x="245" y="206"/>
                        <a:pt x="230" y="220"/>
                      </a:cubicBezTo>
                      <a:cubicBezTo>
                        <a:pt x="137" y="322"/>
                        <a:pt x="57" y="445"/>
                        <a:pt x="0" y="574"/>
                      </a:cubicBezTo>
                      <a:lnTo>
                        <a:pt x="238" y="436"/>
                      </a:lnTo>
                      <a:cubicBezTo>
                        <a:pt x="273" y="386"/>
                        <a:pt x="325" y="336"/>
                        <a:pt x="368" y="300"/>
                      </a:cubicBezTo>
                      <a:cubicBezTo>
                        <a:pt x="388" y="286"/>
                        <a:pt x="402" y="279"/>
                        <a:pt x="418" y="263"/>
                      </a:cubicBezTo>
                      <a:cubicBezTo>
                        <a:pt x="425" y="263"/>
                        <a:pt x="425" y="263"/>
                        <a:pt x="432" y="257"/>
                      </a:cubicBezTo>
                      <a:cubicBezTo>
                        <a:pt x="480" y="232"/>
                        <a:pt x="527" y="219"/>
                        <a:pt x="568" y="219"/>
                      </a:cubicBezTo>
                      <a:cubicBezTo>
                        <a:pt x="600" y="219"/>
                        <a:pt x="629" y="227"/>
                        <a:pt x="654" y="243"/>
                      </a:cubicBezTo>
                      <a:cubicBezTo>
                        <a:pt x="661" y="250"/>
                        <a:pt x="670" y="250"/>
                        <a:pt x="670" y="257"/>
                      </a:cubicBezTo>
                      <a:cubicBezTo>
                        <a:pt x="677" y="257"/>
                        <a:pt x="677" y="263"/>
                        <a:pt x="683" y="263"/>
                      </a:cubicBezTo>
                      <a:lnTo>
                        <a:pt x="683" y="272"/>
                      </a:lnTo>
                      <a:cubicBezTo>
                        <a:pt x="697" y="257"/>
                        <a:pt x="713" y="250"/>
                        <a:pt x="727" y="243"/>
                      </a:cubicBezTo>
                      <a:cubicBezTo>
                        <a:pt x="784" y="206"/>
                        <a:pt x="842" y="186"/>
                        <a:pt x="892" y="177"/>
                      </a:cubicBezTo>
                      <a:cubicBezTo>
                        <a:pt x="863" y="113"/>
                        <a:pt x="820" y="56"/>
                        <a:pt x="770" y="27"/>
                      </a:cubicBezTo>
                      <a:cubicBezTo>
                        <a:pt x="763" y="27"/>
                        <a:pt x="756" y="20"/>
                        <a:pt x="747" y="20"/>
                      </a:cubicBezTo>
                      <a:lnTo>
                        <a:pt x="740" y="20"/>
                      </a:lnTo>
                      <a:cubicBezTo>
                        <a:pt x="733" y="13"/>
                        <a:pt x="727" y="13"/>
                        <a:pt x="727" y="13"/>
                      </a:cubicBezTo>
                      <a:cubicBezTo>
                        <a:pt x="720" y="13"/>
                        <a:pt x="713" y="5"/>
                        <a:pt x="704" y="5"/>
                      </a:cubicBezTo>
                      <a:lnTo>
                        <a:pt x="690" y="5"/>
                      </a:lnTo>
                      <a:cubicBezTo>
                        <a:pt x="675" y="2"/>
                        <a:pt x="659" y="1"/>
                        <a:pt x="64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9;p58"/>
                <p:cNvSpPr/>
                <p:nvPr/>
              </p:nvSpPr>
              <p:spPr>
                <a:xfrm>
                  <a:off x="6022253" y="6360190"/>
                  <a:ext cx="33913" cy="18615"/>
                </a:xfrm>
                <a:custGeom>
                  <a:avLst/>
                  <a:gdLst/>
                  <a:ahLst/>
                  <a:cxnLst/>
                  <a:rect l="l" t="t" r="r" b="b"/>
                  <a:pathLst>
                    <a:path w="317" h="174" extrusionOk="0">
                      <a:moveTo>
                        <a:pt x="201" y="0"/>
                      </a:moveTo>
                      <a:cubicBezTo>
                        <a:pt x="160" y="0"/>
                        <a:pt x="113" y="13"/>
                        <a:pt x="65" y="38"/>
                      </a:cubicBezTo>
                      <a:cubicBezTo>
                        <a:pt x="58" y="44"/>
                        <a:pt x="58" y="44"/>
                        <a:pt x="51" y="44"/>
                      </a:cubicBezTo>
                      <a:cubicBezTo>
                        <a:pt x="35" y="60"/>
                        <a:pt x="21" y="67"/>
                        <a:pt x="1" y="81"/>
                      </a:cubicBezTo>
                      <a:lnTo>
                        <a:pt x="58" y="117"/>
                      </a:lnTo>
                      <a:lnTo>
                        <a:pt x="165" y="174"/>
                      </a:lnTo>
                      <a:cubicBezTo>
                        <a:pt x="216" y="124"/>
                        <a:pt x="266" y="81"/>
                        <a:pt x="316" y="53"/>
                      </a:cubicBezTo>
                      <a:lnTo>
                        <a:pt x="316" y="44"/>
                      </a:lnTo>
                      <a:cubicBezTo>
                        <a:pt x="310" y="44"/>
                        <a:pt x="310" y="38"/>
                        <a:pt x="303" y="38"/>
                      </a:cubicBezTo>
                      <a:cubicBezTo>
                        <a:pt x="303" y="31"/>
                        <a:pt x="294" y="31"/>
                        <a:pt x="287" y="24"/>
                      </a:cubicBezTo>
                      <a:cubicBezTo>
                        <a:pt x="262" y="8"/>
                        <a:pt x="233" y="0"/>
                        <a:pt x="20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40;p58"/>
                <p:cNvSpPr/>
                <p:nvPr/>
              </p:nvSpPr>
              <p:spPr>
                <a:xfrm>
                  <a:off x="6016048" y="6355376"/>
                  <a:ext cx="116183" cy="81200"/>
                </a:xfrm>
                <a:custGeom>
                  <a:avLst/>
                  <a:gdLst/>
                  <a:ahLst/>
                  <a:cxnLst/>
                  <a:rect l="l" t="t" r="r" b="b"/>
                  <a:pathLst>
                    <a:path w="1086" h="759" extrusionOk="0">
                      <a:moveTo>
                        <a:pt x="1063" y="205"/>
                      </a:moveTo>
                      <a:lnTo>
                        <a:pt x="1063" y="205"/>
                      </a:lnTo>
                      <a:cubicBezTo>
                        <a:pt x="1071" y="210"/>
                        <a:pt x="1078" y="214"/>
                        <a:pt x="1085" y="219"/>
                      </a:cubicBezTo>
                      <a:lnTo>
                        <a:pt x="1078" y="212"/>
                      </a:lnTo>
                      <a:cubicBezTo>
                        <a:pt x="1071" y="212"/>
                        <a:pt x="1071" y="205"/>
                        <a:pt x="1065" y="205"/>
                      </a:cubicBezTo>
                      <a:cubicBezTo>
                        <a:pt x="1064" y="205"/>
                        <a:pt x="1064" y="205"/>
                        <a:pt x="1063" y="205"/>
                      </a:cubicBezTo>
                      <a:close/>
                      <a:moveTo>
                        <a:pt x="632" y="1"/>
                      </a:moveTo>
                      <a:cubicBezTo>
                        <a:pt x="616" y="1"/>
                        <a:pt x="600" y="2"/>
                        <a:pt x="583" y="3"/>
                      </a:cubicBezTo>
                      <a:cubicBezTo>
                        <a:pt x="533" y="12"/>
                        <a:pt x="475" y="32"/>
                        <a:pt x="418" y="69"/>
                      </a:cubicBezTo>
                      <a:cubicBezTo>
                        <a:pt x="404" y="76"/>
                        <a:pt x="388" y="83"/>
                        <a:pt x="374" y="98"/>
                      </a:cubicBezTo>
                      <a:cubicBezTo>
                        <a:pt x="324" y="126"/>
                        <a:pt x="274" y="169"/>
                        <a:pt x="223" y="219"/>
                      </a:cubicBezTo>
                      <a:cubicBezTo>
                        <a:pt x="130" y="321"/>
                        <a:pt x="50" y="443"/>
                        <a:pt x="0" y="572"/>
                      </a:cubicBezTo>
                      <a:lnTo>
                        <a:pt x="318" y="759"/>
                      </a:lnTo>
                      <a:cubicBezTo>
                        <a:pt x="368" y="629"/>
                        <a:pt x="447" y="507"/>
                        <a:pt x="547" y="407"/>
                      </a:cubicBezTo>
                      <a:cubicBezTo>
                        <a:pt x="561" y="391"/>
                        <a:pt x="576" y="378"/>
                        <a:pt x="590" y="364"/>
                      </a:cubicBezTo>
                      <a:cubicBezTo>
                        <a:pt x="626" y="327"/>
                        <a:pt x="654" y="305"/>
                        <a:pt x="690" y="277"/>
                      </a:cubicBezTo>
                      <a:lnTo>
                        <a:pt x="706" y="277"/>
                      </a:lnTo>
                      <a:cubicBezTo>
                        <a:pt x="713" y="271"/>
                        <a:pt x="719" y="262"/>
                        <a:pt x="733" y="255"/>
                      </a:cubicBezTo>
                      <a:cubicBezTo>
                        <a:pt x="807" y="210"/>
                        <a:pt x="877" y="186"/>
                        <a:pt x="942" y="186"/>
                      </a:cubicBezTo>
                      <a:cubicBezTo>
                        <a:pt x="959" y="186"/>
                        <a:pt x="976" y="188"/>
                        <a:pt x="992" y="191"/>
                      </a:cubicBezTo>
                      <a:lnTo>
                        <a:pt x="1021" y="191"/>
                      </a:lnTo>
                      <a:cubicBezTo>
                        <a:pt x="1028" y="191"/>
                        <a:pt x="1035" y="198"/>
                        <a:pt x="1042" y="198"/>
                      </a:cubicBezTo>
                      <a:lnTo>
                        <a:pt x="1051" y="198"/>
                      </a:lnTo>
                      <a:cubicBezTo>
                        <a:pt x="1057" y="205"/>
                        <a:pt x="1058" y="205"/>
                        <a:pt x="1063" y="205"/>
                      </a:cubicBezTo>
                      <a:lnTo>
                        <a:pt x="1063" y="205"/>
                      </a:lnTo>
                      <a:cubicBezTo>
                        <a:pt x="970" y="147"/>
                        <a:pt x="870" y="93"/>
                        <a:pt x="770" y="32"/>
                      </a:cubicBezTo>
                      <a:cubicBezTo>
                        <a:pt x="731" y="10"/>
                        <a:pt x="684" y="1"/>
                        <a:pt x="6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41;p58"/>
                <p:cNvSpPr/>
                <p:nvPr/>
              </p:nvSpPr>
              <p:spPr>
                <a:xfrm>
                  <a:off x="6089117" y="6398490"/>
                  <a:ext cx="40867" cy="31988"/>
                </a:xfrm>
                <a:custGeom>
                  <a:avLst/>
                  <a:gdLst/>
                  <a:ahLst/>
                  <a:cxnLst/>
                  <a:rect l="l" t="t" r="r" b="b"/>
                  <a:pathLst>
                    <a:path w="382" h="299" extrusionOk="0">
                      <a:moveTo>
                        <a:pt x="199" y="0"/>
                      </a:moveTo>
                      <a:cubicBezTo>
                        <a:pt x="158" y="0"/>
                        <a:pt x="113" y="14"/>
                        <a:pt x="66" y="40"/>
                      </a:cubicBezTo>
                      <a:cubicBezTo>
                        <a:pt x="57" y="47"/>
                        <a:pt x="57" y="47"/>
                        <a:pt x="50" y="47"/>
                      </a:cubicBezTo>
                      <a:cubicBezTo>
                        <a:pt x="36" y="61"/>
                        <a:pt x="14" y="68"/>
                        <a:pt x="0" y="83"/>
                      </a:cubicBezTo>
                      <a:lnTo>
                        <a:pt x="57" y="118"/>
                      </a:lnTo>
                      <a:lnTo>
                        <a:pt x="375" y="299"/>
                      </a:lnTo>
                      <a:cubicBezTo>
                        <a:pt x="382" y="276"/>
                        <a:pt x="382" y="256"/>
                        <a:pt x="382" y="233"/>
                      </a:cubicBezTo>
                      <a:lnTo>
                        <a:pt x="382" y="204"/>
                      </a:lnTo>
                      <a:cubicBezTo>
                        <a:pt x="382" y="197"/>
                        <a:pt x="382" y="197"/>
                        <a:pt x="375" y="190"/>
                      </a:cubicBezTo>
                      <a:lnTo>
                        <a:pt x="375" y="176"/>
                      </a:lnTo>
                      <a:cubicBezTo>
                        <a:pt x="375" y="154"/>
                        <a:pt x="368" y="140"/>
                        <a:pt x="368" y="126"/>
                      </a:cubicBezTo>
                      <a:cubicBezTo>
                        <a:pt x="359" y="118"/>
                        <a:pt x="359" y="111"/>
                        <a:pt x="352" y="104"/>
                      </a:cubicBezTo>
                      <a:cubicBezTo>
                        <a:pt x="352" y="97"/>
                        <a:pt x="345" y="90"/>
                        <a:pt x="338" y="83"/>
                      </a:cubicBezTo>
                      <a:cubicBezTo>
                        <a:pt x="338" y="75"/>
                        <a:pt x="331" y="68"/>
                        <a:pt x="325" y="61"/>
                      </a:cubicBezTo>
                      <a:lnTo>
                        <a:pt x="325" y="54"/>
                      </a:lnTo>
                      <a:cubicBezTo>
                        <a:pt x="325" y="54"/>
                        <a:pt x="316" y="54"/>
                        <a:pt x="316" y="47"/>
                      </a:cubicBezTo>
                      <a:cubicBezTo>
                        <a:pt x="316" y="47"/>
                        <a:pt x="309" y="47"/>
                        <a:pt x="309" y="40"/>
                      </a:cubicBezTo>
                      <a:lnTo>
                        <a:pt x="302" y="40"/>
                      </a:lnTo>
                      <a:cubicBezTo>
                        <a:pt x="295" y="31"/>
                        <a:pt x="288" y="31"/>
                        <a:pt x="281" y="25"/>
                      </a:cubicBezTo>
                      <a:lnTo>
                        <a:pt x="273" y="18"/>
                      </a:lnTo>
                      <a:cubicBezTo>
                        <a:pt x="250" y="6"/>
                        <a:pt x="226" y="0"/>
                        <a:pt x="19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42;p58"/>
                <p:cNvSpPr/>
                <p:nvPr/>
              </p:nvSpPr>
              <p:spPr>
                <a:xfrm>
                  <a:off x="6049961" y="6375275"/>
                  <a:ext cx="98531" cy="63548"/>
                </a:xfrm>
                <a:custGeom>
                  <a:avLst/>
                  <a:gdLst/>
                  <a:ahLst/>
                  <a:cxnLst/>
                  <a:rect l="l" t="t" r="r" b="b"/>
                  <a:pathLst>
                    <a:path w="921" h="594" extrusionOk="0">
                      <a:moveTo>
                        <a:pt x="625" y="0"/>
                      </a:moveTo>
                      <a:cubicBezTo>
                        <a:pt x="560" y="0"/>
                        <a:pt x="490" y="24"/>
                        <a:pt x="416" y="69"/>
                      </a:cubicBezTo>
                      <a:cubicBezTo>
                        <a:pt x="402" y="76"/>
                        <a:pt x="396" y="85"/>
                        <a:pt x="389" y="91"/>
                      </a:cubicBezTo>
                      <a:lnTo>
                        <a:pt x="373" y="91"/>
                      </a:lnTo>
                      <a:cubicBezTo>
                        <a:pt x="337" y="119"/>
                        <a:pt x="309" y="141"/>
                        <a:pt x="273" y="178"/>
                      </a:cubicBezTo>
                      <a:cubicBezTo>
                        <a:pt x="259" y="192"/>
                        <a:pt x="244" y="205"/>
                        <a:pt x="230" y="221"/>
                      </a:cubicBezTo>
                      <a:cubicBezTo>
                        <a:pt x="130" y="321"/>
                        <a:pt x="51" y="443"/>
                        <a:pt x="1" y="573"/>
                      </a:cubicBezTo>
                      <a:lnTo>
                        <a:pt x="230" y="436"/>
                      </a:lnTo>
                      <a:cubicBezTo>
                        <a:pt x="273" y="386"/>
                        <a:pt x="316" y="335"/>
                        <a:pt x="366" y="300"/>
                      </a:cubicBezTo>
                      <a:cubicBezTo>
                        <a:pt x="380" y="285"/>
                        <a:pt x="402" y="278"/>
                        <a:pt x="416" y="264"/>
                      </a:cubicBezTo>
                      <a:cubicBezTo>
                        <a:pt x="423" y="264"/>
                        <a:pt x="423" y="264"/>
                        <a:pt x="432" y="257"/>
                      </a:cubicBezTo>
                      <a:cubicBezTo>
                        <a:pt x="479" y="231"/>
                        <a:pt x="524" y="217"/>
                        <a:pt x="565" y="217"/>
                      </a:cubicBezTo>
                      <a:cubicBezTo>
                        <a:pt x="592" y="217"/>
                        <a:pt x="616" y="223"/>
                        <a:pt x="639" y="235"/>
                      </a:cubicBezTo>
                      <a:lnTo>
                        <a:pt x="647" y="242"/>
                      </a:lnTo>
                      <a:cubicBezTo>
                        <a:pt x="654" y="248"/>
                        <a:pt x="661" y="248"/>
                        <a:pt x="668" y="257"/>
                      </a:cubicBezTo>
                      <a:lnTo>
                        <a:pt x="675" y="257"/>
                      </a:lnTo>
                      <a:cubicBezTo>
                        <a:pt x="675" y="264"/>
                        <a:pt x="682" y="264"/>
                        <a:pt x="682" y="264"/>
                      </a:cubicBezTo>
                      <a:cubicBezTo>
                        <a:pt x="682" y="271"/>
                        <a:pt x="691" y="271"/>
                        <a:pt x="691" y="271"/>
                      </a:cubicBezTo>
                      <a:lnTo>
                        <a:pt x="691" y="278"/>
                      </a:lnTo>
                      <a:cubicBezTo>
                        <a:pt x="697" y="285"/>
                        <a:pt x="704" y="292"/>
                        <a:pt x="704" y="300"/>
                      </a:cubicBezTo>
                      <a:cubicBezTo>
                        <a:pt x="711" y="307"/>
                        <a:pt x="718" y="314"/>
                        <a:pt x="718" y="321"/>
                      </a:cubicBezTo>
                      <a:cubicBezTo>
                        <a:pt x="725" y="328"/>
                        <a:pt x="725" y="335"/>
                        <a:pt x="734" y="343"/>
                      </a:cubicBezTo>
                      <a:cubicBezTo>
                        <a:pt x="734" y="357"/>
                        <a:pt x="741" y="371"/>
                        <a:pt x="741" y="393"/>
                      </a:cubicBezTo>
                      <a:lnTo>
                        <a:pt x="741" y="407"/>
                      </a:lnTo>
                      <a:cubicBezTo>
                        <a:pt x="748" y="414"/>
                        <a:pt x="748" y="414"/>
                        <a:pt x="748" y="421"/>
                      </a:cubicBezTo>
                      <a:lnTo>
                        <a:pt x="748" y="450"/>
                      </a:lnTo>
                      <a:cubicBezTo>
                        <a:pt x="748" y="473"/>
                        <a:pt x="748" y="493"/>
                        <a:pt x="741" y="516"/>
                      </a:cubicBezTo>
                      <a:lnTo>
                        <a:pt x="877" y="593"/>
                      </a:lnTo>
                      <a:cubicBezTo>
                        <a:pt x="906" y="516"/>
                        <a:pt x="920" y="430"/>
                        <a:pt x="920" y="357"/>
                      </a:cubicBezTo>
                      <a:cubicBezTo>
                        <a:pt x="920" y="192"/>
                        <a:pt x="854" y="76"/>
                        <a:pt x="761" y="26"/>
                      </a:cubicBezTo>
                      <a:cubicBezTo>
                        <a:pt x="754" y="26"/>
                        <a:pt x="754" y="19"/>
                        <a:pt x="748" y="19"/>
                      </a:cubicBezTo>
                      <a:cubicBezTo>
                        <a:pt x="741" y="19"/>
                        <a:pt x="741" y="19"/>
                        <a:pt x="734" y="12"/>
                      </a:cubicBezTo>
                      <a:lnTo>
                        <a:pt x="725" y="12"/>
                      </a:lnTo>
                      <a:cubicBezTo>
                        <a:pt x="718" y="12"/>
                        <a:pt x="711" y="5"/>
                        <a:pt x="704" y="5"/>
                      </a:cubicBezTo>
                      <a:lnTo>
                        <a:pt x="675" y="5"/>
                      </a:lnTo>
                      <a:cubicBezTo>
                        <a:pt x="659" y="2"/>
                        <a:pt x="642" y="0"/>
                        <a:pt x="62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43;p58"/>
                <p:cNvSpPr/>
                <p:nvPr/>
              </p:nvSpPr>
              <p:spPr>
                <a:xfrm>
                  <a:off x="5583946" y="6297926"/>
                  <a:ext cx="408352" cy="234185"/>
                </a:xfrm>
                <a:custGeom>
                  <a:avLst/>
                  <a:gdLst/>
                  <a:ahLst/>
                  <a:cxnLst/>
                  <a:rect l="l" t="t" r="r" b="b"/>
                  <a:pathLst>
                    <a:path w="3817" h="2189" extrusionOk="0">
                      <a:moveTo>
                        <a:pt x="1323" y="1"/>
                      </a:moveTo>
                      <a:cubicBezTo>
                        <a:pt x="1271" y="1"/>
                        <a:pt x="1219" y="13"/>
                        <a:pt x="1179" y="38"/>
                      </a:cubicBezTo>
                      <a:lnTo>
                        <a:pt x="78" y="670"/>
                      </a:lnTo>
                      <a:cubicBezTo>
                        <a:pt x="1" y="721"/>
                        <a:pt x="1" y="792"/>
                        <a:pt x="78" y="842"/>
                      </a:cubicBezTo>
                      <a:lnTo>
                        <a:pt x="2350" y="2151"/>
                      </a:lnTo>
                      <a:cubicBezTo>
                        <a:pt x="2390" y="2176"/>
                        <a:pt x="2442" y="2189"/>
                        <a:pt x="2494" y="2189"/>
                      </a:cubicBezTo>
                      <a:cubicBezTo>
                        <a:pt x="2546" y="2189"/>
                        <a:pt x="2599" y="2176"/>
                        <a:pt x="2638" y="2151"/>
                      </a:cubicBezTo>
                      <a:lnTo>
                        <a:pt x="3737" y="1511"/>
                      </a:lnTo>
                      <a:cubicBezTo>
                        <a:pt x="3817" y="1468"/>
                        <a:pt x="3817" y="1396"/>
                        <a:pt x="3737" y="1346"/>
                      </a:cubicBezTo>
                      <a:lnTo>
                        <a:pt x="1467" y="38"/>
                      </a:lnTo>
                      <a:cubicBezTo>
                        <a:pt x="1427" y="13"/>
                        <a:pt x="1375" y="1"/>
                        <a:pt x="132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9" name="Picture 35"/>
            <p:cNvPicPr>
              <a:picLocks noChangeAspect="1"/>
            </p:cNvPicPr>
            <p:nvPr/>
          </p:nvPicPr>
          <p:blipFill>
            <a:blip r:embed="rId2"/>
            <a:srcRect/>
            <a:stretch>
              <a:fillRect/>
            </a:stretch>
          </p:blipFill>
          <p:spPr>
            <a:xfrm>
              <a:off x="489878" y="821711"/>
              <a:ext cx="1113497" cy="872239"/>
            </a:xfrm>
            <a:prstGeom prst="rect">
              <a:avLst/>
            </a:prstGeom>
          </p:spPr>
        </p:pic>
      </p:grpSp>
    </p:spTree>
    <p:extLst>
      <p:ext uri="{BB962C8B-B14F-4D97-AF65-F5344CB8AC3E}">
        <p14:creationId xmlns:p14="http://schemas.microsoft.com/office/powerpoint/2010/main" val="4172138437"/>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1078945"/>
            <a:ext cx="3193143"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a) Cài đặt thuật toán</a:t>
            </a:r>
          </a:p>
        </p:txBody>
      </p:sp>
      <p:grpSp>
        <p:nvGrpSpPr>
          <p:cNvPr id="11" name="Group 10"/>
          <p:cNvGrpSpPr/>
          <p:nvPr/>
        </p:nvGrpSpPr>
        <p:grpSpPr>
          <a:xfrm>
            <a:off x="3434310" y="1078945"/>
            <a:ext cx="3078041" cy="553998"/>
            <a:chOff x="605200" y="2456835"/>
            <a:chExt cx="3078041" cy="553998"/>
          </a:xfrm>
        </p:grpSpPr>
        <p:sp>
          <p:nvSpPr>
            <p:cNvPr id="13" name="TextBox 12"/>
            <p:cNvSpPr txBox="1"/>
            <p:nvPr/>
          </p:nvSpPr>
          <p:spPr>
            <a:xfrm>
              <a:off x="605200" y="2456835"/>
              <a:ext cx="3078041" cy="553998"/>
            </a:xfrm>
            <a:prstGeom prst="rect">
              <a:avLst/>
            </a:prstGeom>
            <a:noFill/>
          </p:spPr>
          <p:txBody>
            <a:bodyPr wrap="square" rtlCol="0">
              <a:spAutoFit/>
            </a:bodyPr>
            <a:lstStyle/>
            <a:p>
              <a:pPr lvl="1" algn="just">
                <a:lnSpc>
                  <a:spcPct val="150000"/>
                </a:lnSpc>
              </a:pPr>
              <a:r>
                <a:rPr lang="en-US" sz="2000" smtClean="0">
                  <a:solidFill>
                    <a:srgbClr val="7030A0"/>
                  </a:solidFill>
                </a:rPr>
                <a:t>    </a:t>
              </a:r>
              <a:r>
                <a:rPr lang="vi-VN" sz="2000" b="1" smtClean="0">
                  <a:solidFill>
                    <a:srgbClr val="7030A0"/>
                  </a:solidFill>
                </a:rPr>
                <a:t>Bước </a:t>
              </a:r>
              <a:r>
                <a:rPr lang="vi-VN" sz="2000" b="1">
                  <a:solidFill>
                    <a:srgbClr val="7030A0"/>
                  </a:solidFill>
                </a:rPr>
                <a:t>1. Tạo </a:t>
              </a:r>
              <a:r>
                <a:rPr lang="vi-VN" sz="2000" b="1">
                  <a:solidFill>
                    <a:srgbClr val="7030A0"/>
                  </a:solidFill>
                </a:rPr>
                <a:t>các </a:t>
              </a:r>
              <a:r>
                <a:rPr lang="vi-VN" sz="2000" b="1" smtClean="0">
                  <a:solidFill>
                    <a:srgbClr val="7030A0"/>
                  </a:solidFill>
                </a:rPr>
                <a:t>biến</a:t>
              </a:r>
              <a:endParaRPr lang="en-US" sz="2000" b="1">
                <a:solidFill>
                  <a:srgbClr val="7030A0"/>
                </a:solidFill>
              </a:endParaRP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âu hỏi">
            <a:extLst>
              <a:ext uri="{FF2B5EF4-FFF2-40B4-BE49-F238E27FC236}">
                <a16:creationId xmlns:a16="http://schemas.microsoft.com/office/drawing/2014/main" id="{1AB69979-1D5C-6D4F-6590-E0650E70A5B4}"/>
              </a:ext>
            </a:extLst>
          </p:cNvPr>
          <p:cNvSpPr/>
          <p:nvPr/>
        </p:nvSpPr>
        <p:spPr>
          <a:xfrm>
            <a:off x="1228289" y="2037453"/>
            <a:ext cx="2535269" cy="70125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smtClean="0">
                <a:solidFill>
                  <a:srgbClr val="000000"/>
                </a:solidFill>
                <a:cs typeface="Arial" panose="020B0604020202020204" pitchFamily="34" charset="0"/>
              </a:rPr>
              <a:t>Biến </a:t>
            </a:r>
            <a:r>
              <a:rPr lang="vi-VN" sz="2000" b="1" noProof="1">
                <a:solidFill>
                  <a:srgbClr val="000000"/>
                </a:solidFill>
                <a:cs typeface="Arial" panose="020B0604020202020204" pitchFamily="34" charset="0"/>
              </a:rPr>
              <a:t>đầu vào: </a:t>
            </a:r>
            <a:r>
              <a:rPr lang="vi-VN" sz="2000" noProof="1">
                <a:solidFill>
                  <a:srgbClr val="000000"/>
                </a:solidFill>
                <a:cs typeface="Arial" panose="020B0604020202020204" pitchFamily="34" charset="0"/>
              </a:rPr>
              <a:t>x</a:t>
            </a:r>
            <a:r>
              <a:rPr lang="vi-VN"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
        <p:nvSpPr>
          <p:cNvPr id="16" name="Câu hỏi">
            <a:extLst>
              <a:ext uri="{FF2B5EF4-FFF2-40B4-BE49-F238E27FC236}">
                <a16:creationId xmlns:a16="http://schemas.microsoft.com/office/drawing/2014/main" id="{1AB69979-1D5C-6D4F-6590-E0650E70A5B4}"/>
              </a:ext>
            </a:extLst>
          </p:cNvPr>
          <p:cNvSpPr/>
          <p:nvPr/>
        </p:nvSpPr>
        <p:spPr>
          <a:xfrm>
            <a:off x="1228289" y="3045594"/>
            <a:ext cx="2535269" cy="70125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smtClean="0">
                <a:solidFill>
                  <a:srgbClr val="000000"/>
                </a:solidFill>
                <a:cs typeface="Arial" panose="020B0604020202020204" pitchFamily="34" charset="0"/>
              </a:rPr>
              <a:t>Biến </a:t>
            </a:r>
            <a:r>
              <a:rPr lang="vi-VN" sz="2000" b="1" noProof="1">
                <a:solidFill>
                  <a:srgbClr val="000000"/>
                </a:solidFill>
                <a:cs typeface="Arial" panose="020B0604020202020204" pitchFamily="34" charset="0"/>
              </a:rPr>
              <a:t>đầu ra: </a:t>
            </a:r>
            <a:r>
              <a:rPr lang="vi-VN" sz="2000" noProof="1">
                <a:solidFill>
                  <a:srgbClr val="000000"/>
                </a:solidFill>
                <a:cs typeface="Arial" panose="020B0604020202020204" pitchFamily="34" charset="0"/>
              </a:rPr>
              <a:t>max.</a:t>
            </a:r>
            <a:endParaRPr lang="vi-VN" sz="2000" noProof="1">
              <a:solidFill>
                <a:srgbClr val="000000"/>
              </a:solidFill>
              <a:cs typeface="Arial" panose="020B0604020202020204" pitchFamily="34" charset="0"/>
            </a:endParaRPr>
          </a:p>
        </p:txBody>
      </p:sp>
      <p:sp>
        <p:nvSpPr>
          <p:cNvPr id="12" name="Rounded Rectangle 11"/>
          <p:cNvSpPr/>
          <p:nvPr/>
        </p:nvSpPr>
        <p:spPr>
          <a:xfrm>
            <a:off x="3465143" y="171630"/>
            <a:ext cx="2213712" cy="557305"/>
          </a:xfrm>
          <a:prstGeom prst="roundRect">
            <a:avLst/>
          </a:prstGeom>
          <a:solidFill>
            <a:schemeClr val="bg2">
              <a:lumMod val="40000"/>
              <a:lumOff val="6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HƯỚNG DẪN</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18" name="Google Shape;2752;p57"/>
          <p:cNvGrpSpPr/>
          <p:nvPr/>
        </p:nvGrpSpPr>
        <p:grpSpPr>
          <a:xfrm>
            <a:off x="2652125" y="1191320"/>
            <a:ext cx="7339600" cy="4002612"/>
            <a:chOff x="2102465" y="891566"/>
            <a:chExt cx="7889259" cy="4302366"/>
          </a:xfrm>
        </p:grpSpPr>
        <p:sp>
          <p:nvSpPr>
            <p:cNvPr id="19" name="Google Shape;2753;p57"/>
            <p:cNvSpPr/>
            <p:nvPr/>
          </p:nvSpPr>
          <p:spPr>
            <a:xfrm flipH="1">
              <a:off x="2102465" y="2230700"/>
              <a:ext cx="7889259" cy="2963232"/>
            </a:xfrm>
            <a:custGeom>
              <a:avLst/>
              <a:gdLst/>
              <a:ahLst/>
              <a:cxnLst/>
              <a:rect l="l" t="t" r="r" b="b"/>
              <a:pathLst>
                <a:path w="321584" h="120788" extrusionOk="0">
                  <a:moveTo>
                    <a:pt x="0" y="65800"/>
                  </a:moveTo>
                  <a:lnTo>
                    <a:pt x="112755" y="0"/>
                  </a:lnTo>
                  <a:lnTo>
                    <a:pt x="321584" y="120788"/>
                  </a:lnTo>
                  <a:lnTo>
                    <a:pt x="1853" y="120788"/>
                  </a:lnTo>
                  <a:close/>
                </a:path>
              </a:pathLst>
            </a:custGeom>
            <a:solidFill>
              <a:schemeClr val="lt1"/>
            </a:solidFill>
            <a:ln w="9525" cap="flat" cmpd="sng">
              <a:solidFill>
                <a:schemeClr val="dk1"/>
              </a:solidFill>
              <a:prstDash val="solid"/>
              <a:round/>
              <a:headEnd type="none" w="med" len="med"/>
              <a:tailEnd type="none" w="med" len="med"/>
            </a:ln>
          </p:spPr>
        </p:sp>
        <p:sp>
          <p:nvSpPr>
            <p:cNvPr id="20" name="Google Shape;2754;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5;p57"/>
            <p:cNvSpPr/>
            <p:nvPr/>
          </p:nvSpPr>
          <p:spPr>
            <a:xfrm>
              <a:off x="7465590" y="2275413"/>
              <a:ext cx="718173" cy="1446057"/>
            </a:xfrm>
            <a:custGeom>
              <a:avLst/>
              <a:gdLst/>
              <a:ahLst/>
              <a:cxnLst/>
              <a:rect l="l" t="t" r="r" b="b"/>
              <a:pathLst>
                <a:path w="3624" h="7297" extrusionOk="0">
                  <a:moveTo>
                    <a:pt x="0" y="1"/>
                  </a:moveTo>
                  <a:lnTo>
                    <a:pt x="0" y="575"/>
                  </a:lnTo>
                  <a:lnTo>
                    <a:pt x="59" y="611"/>
                  </a:lnTo>
                  <a:lnTo>
                    <a:pt x="138" y="654"/>
                  </a:lnTo>
                  <a:lnTo>
                    <a:pt x="1165" y="1251"/>
                  </a:lnTo>
                  <a:lnTo>
                    <a:pt x="1224" y="1281"/>
                  </a:lnTo>
                  <a:lnTo>
                    <a:pt x="1303" y="1324"/>
                  </a:lnTo>
                  <a:lnTo>
                    <a:pt x="1891" y="1669"/>
                  </a:lnTo>
                  <a:lnTo>
                    <a:pt x="3164" y="2402"/>
                  </a:lnTo>
                  <a:lnTo>
                    <a:pt x="3164" y="4974"/>
                  </a:lnTo>
                  <a:lnTo>
                    <a:pt x="3164" y="5687"/>
                  </a:lnTo>
                  <a:lnTo>
                    <a:pt x="3164" y="7030"/>
                  </a:lnTo>
                  <a:lnTo>
                    <a:pt x="3623" y="7296"/>
                  </a:lnTo>
                  <a:lnTo>
                    <a:pt x="3623" y="5242"/>
                  </a:lnTo>
                  <a:lnTo>
                    <a:pt x="3623" y="3135"/>
                  </a:lnTo>
                  <a:lnTo>
                    <a:pt x="3623" y="2136"/>
                  </a:lnTo>
                  <a:lnTo>
                    <a:pt x="1898" y="1144"/>
                  </a:lnTo>
                  <a:lnTo>
                    <a:pt x="1303" y="799"/>
                  </a:lnTo>
                  <a:lnTo>
                    <a:pt x="1224" y="756"/>
                  </a:lnTo>
                  <a:lnTo>
                    <a:pt x="1165" y="720"/>
                  </a:lnTo>
                  <a:lnTo>
                    <a:pt x="239" y="187"/>
                  </a:lnTo>
                  <a:lnTo>
                    <a:pt x="189" y="159"/>
                  </a:lnTo>
                  <a:lnTo>
                    <a:pt x="138" y="123"/>
                  </a:lnTo>
                  <a:lnTo>
                    <a:pt x="59" y="80"/>
                  </a:lnTo>
                  <a:cubicBezTo>
                    <a:pt x="23" y="58"/>
                    <a:pt x="0" y="30"/>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6;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7;p57"/>
            <p:cNvSpPr/>
            <p:nvPr/>
          </p:nvSpPr>
          <p:spPr>
            <a:xfrm>
              <a:off x="8414240" y="2554836"/>
              <a:ext cx="19024" cy="11494"/>
            </a:xfrm>
            <a:custGeom>
              <a:avLst/>
              <a:gdLst/>
              <a:ahLst/>
              <a:cxnLst/>
              <a:rect l="l" t="t" r="r" b="b"/>
              <a:pathLst>
                <a:path w="96" h="58" extrusionOk="0">
                  <a:moveTo>
                    <a:pt x="96" y="0"/>
                  </a:moveTo>
                  <a:lnTo>
                    <a:pt x="1" y="57"/>
                  </a:lnTo>
                  <a:lnTo>
                    <a:pt x="1" y="5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8;p57"/>
            <p:cNvSpPr/>
            <p:nvPr/>
          </p:nvSpPr>
          <p:spPr>
            <a:xfrm>
              <a:off x="7723610" y="2085366"/>
              <a:ext cx="812305" cy="1432185"/>
            </a:xfrm>
            <a:custGeom>
              <a:avLst/>
              <a:gdLst/>
              <a:ahLst/>
              <a:cxnLst/>
              <a:rect l="l" t="t" r="r" b="b"/>
              <a:pathLst>
                <a:path w="4099" h="7227" extrusionOk="0">
                  <a:moveTo>
                    <a:pt x="489" y="1"/>
                  </a:moveTo>
                  <a:cubicBezTo>
                    <a:pt x="472" y="1"/>
                    <a:pt x="456" y="4"/>
                    <a:pt x="446" y="11"/>
                  </a:cubicBezTo>
                  <a:lnTo>
                    <a:pt x="15" y="263"/>
                  </a:lnTo>
                  <a:cubicBezTo>
                    <a:pt x="15" y="263"/>
                    <a:pt x="8" y="263"/>
                    <a:pt x="8" y="270"/>
                  </a:cubicBezTo>
                  <a:cubicBezTo>
                    <a:pt x="1" y="277"/>
                    <a:pt x="1" y="277"/>
                    <a:pt x="1" y="283"/>
                  </a:cubicBezTo>
                  <a:cubicBezTo>
                    <a:pt x="1" y="299"/>
                    <a:pt x="8" y="306"/>
                    <a:pt x="15" y="313"/>
                  </a:cubicBezTo>
                  <a:lnTo>
                    <a:pt x="144" y="385"/>
                  </a:lnTo>
                  <a:lnTo>
                    <a:pt x="532" y="163"/>
                  </a:lnTo>
                  <a:lnTo>
                    <a:pt x="3969" y="2147"/>
                  </a:lnTo>
                  <a:lnTo>
                    <a:pt x="3969" y="7084"/>
                  </a:lnTo>
                  <a:lnTo>
                    <a:pt x="3910" y="7120"/>
                  </a:lnTo>
                  <a:lnTo>
                    <a:pt x="4098" y="7227"/>
                  </a:lnTo>
                  <a:lnTo>
                    <a:pt x="4098" y="2067"/>
                  </a:lnTo>
                  <a:lnTo>
                    <a:pt x="532" y="11"/>
                  </a:lnTo>
                  <a:cubicBezTo>
                    <a:pt x="521" y="4"/>
                    <a:pt x="505" y="1"/>
                    <a:pt x="48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59;p57"/>
            <p:cNvSpPr/>
            <p:nvPr/>
          </p:nvSpPr>
          <p:spPr>
            <a:xfrm>
              <a:off x="7696263" y="2141449"/>
              <a:ext cx="198" cy="114345"/>
            </a:xfrm>
            <a:custGeom>
              <a:avLst/>
              <a:gdLst/>
              <a:ahLst/>
              <a:cxnLst/>
              <a:rect l="l" t="t" r="r" b="b"/>
              <a:pathLst>
                <a:path w="1" h="577" extrusionOk="0">
                  <a:moveTo>
                    <a:pt x="1" y="0"/>
                  </a:moveTo>
                  <a:lnTo>
                    <a:pt x="1" y="577"/>
                  </a:lnTo>
                  <a:lnTo>
                    <a:pt x="1" y="577"/>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0;p57"/>
            <p:cNvSpPr/>
            <p:nvPr/>
          </p:nvSpPr>
          <p:spPr>
            <a:xfrm>
              <a:off x="8535720" y="2485079"/>
              <a:ext cx="18628" cy="1032473"/>
            </a:xfrm>
            <a:custGeom>
              <a:avLst/>
              <a:gdLst/>
              <a:ahLst/>
              <a:cxnLst/>
              <a:rect l="l" t="t" r="r" b="b"/>
              <a:pathLst>
                <a:path w="94" h="5210" extrusionOk="0">
                  <a:moveTo>
                    <a:pt x="93" y="0"/>
                  </a:moveTo>
                  <a:lnTo>
                    <a:pt x="0" y="50"/>
                  </a:lnTo>
                  <a:lnTo>
                    <a:pt x="0" y="5210"/>
                  </a:lnTo>
                  <a:lnTo>
                    <a:pt x="93" y="5153"/>
                  </a:lnTo>
                  <a:lnTo>
                    <a:pt x="9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61;p57"/>
            <p:cNvSpPr/>
            <p:nvPr/>
          </p:nvSpPr>
          <p:spPr>
            <a:xfrm>
              <a:off x="7752147" y="2117470"/>
              <a:ext cx="758006" cy="437562"/>
            </a:xfrm>
            <a:custGeom>
              <a:avLst/>
              <a:gdLst/>
              <a:ahLst/>
              <a:cxnLst/>
              <a:rect l="l" t="t" r="r" b="b"/>
              <a:pathLst>
                <a:path w="3825" h="2208" extrusionOk="0">
                  <a:moveTo>
                    <a:pt x="388" y="1"/>
                  </a:moveTo>
                  <a:lnTo>
                    <a:pt x="0" y="223"/>
                  </a:lnTo>
                  <a:lnTo>
                    <a:pt x="3437" y="2207"/>
                  </a:lnTo>
                  <a:lnTo>
                    <a:pt x="3825" y="1985"/>
                  </a:lnTo>
                  <a:lnTo>
                    <a:pt x="38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2;p57"/>
            <p:cNvSpPr/>
            <p:nvPr/>
          </p:nvSpPr>
          <p:spPr>
            <a:xfrm>
              <a:off x="8433067" y="2510643"/>
              <a:ext cx="77089" cy="1024150"/>
            </a:xfrm>
            <a:custGeom>
              <a:avLst/>
              <a:gdLst/>
              <a:ahLst/>
              <a:cxnLst/>
              <a:rect l="l" t="t" r="r" b="b"/>
              <a:pathLst>
                <a:path w="389" h="5168" extrusionOk="0">
                  <a:moveTo>
                    <a:pt x="389" y="1"/>
                  </a:moveTo>
                  <a:lnTo>
                    <a:pt x="1" y="223"/>
                  </a:lnTo>
                  <a:lnTo>
                    <a:pt x="1" y="4779"/>
                  </a:lnTo>
                  <a:lnTo>
                    <a:pt x="1" y="5167"/>
                  </a:lnTo>
                  <a:lnTo>
                    <a:pt x="330" y="4974"/>
                  </a:lnTo>
                  <a:lnTo>
                    <a:pt x="389" y="4938"/>
                  </a:lnTo>
                  <a:lnTo>
                    <a:pt x="38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63;p57"/>
            <p:cNvSpPr/>
            <p:nvPr/>
          </p:nvSpPr>
          <p:spPr>
            <a:xfrm>
              <a:off x="8414240" y="2554836"/>
              <a:ext cx="19024" cy="11494"/>
            </a:xfrm>
            <a:custGeom>
              <a:avLst/>
              <a:gdLst/>
              <a:ahLst/>
              <a:cxnLst/>
              <a:rect l="l" t="t" r="r" b="b"/>
              <a:pathLst>
                <a:path w="96" h="58" extrusionOk="0">
                  <a:moveTo>
                    <a:pt x="96" y="0"/>
                  </a:moveTo>
                  <a:lnTo>
                    <a:pt x="1" y="57"/>
                  </a:lnTo>
                  <a:lnTo>
                    <a:pt x="1" y="5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64;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65;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66;p57"/>
            <p:cNvSpPr/>
            <p:nvPr/>
          </p:nvSpPr>
          <p:spPr>
            <a:xfrm>
              <a:off x="7696263" y="2141449"/>
              <a:ext cx="718173" cy="1446255"/>
            </a:xfrm>
            <a:custGeom>
              <a:avLst/>
              <a:gdLst/>
              <a:ahLst/>
              <a:cxnLst/>
              <a:rect l="l" t="t" r="r" b="b"/>
              <a:pathLst>
                <a:path w="3624" h="7298" extrusionOk="0">
                  <a:moveTo>
                    <a:pt x="1" y="0"/>
                  </a:moveTo>
                  <a:lnTo>
                    <a:pt x="1" y="577"/>
                  </a:lnTo>
                  <a:lnTo>
                    <a:pt x="60" y="613"/>
                  </a:lnTo>
                  <a:lnTo>
                    <a:pt x="139" y="656"/>
                  </a:lnTo>
                  <a:lnTo>
                    <a:pt x="3165" y="2402"/>
                  </a:lnTo>
                  <a:lnTo>
                    <a:pt x="3165" y="6326"/>
                  </a:lnTo>
                  <a:lnTo>
                    <a:pt x="3165" y="7030"/>
                  </a:lnTo>
                  <a:lnTo>
                    <a:pt x="3624" y="7298"/>
                  </a:lnTo>
                  <a:lnTo>
                    <a:pt x="3624" y="6592"/>
                  </a:lnTo>
                  <a:lnTo>
                    <a:pt x="3624" y="2143"/>
                  </a:lnTo>
                  <a:lnTo>
                    <a:pt x="189" y="159"/>
                  </a:lnTo>
                  <a:lnTo>
                    <a:pt x="139" y="130"/>
                  </a:lnTo>
                  <a:lnTo>
                    <a:pt x="60" y="87"/>
                  </a:lnTo>
                  <a:cubicBezTo>
                    <a:pt x="53" y="80"/>
                    <a:pt x="53" y="80"/>
                    <a:pt x="44" y="73"/>
                  </a:cubicBezTo>
                  <a:cubicBezTo>
                    <a:pt x="37" y="73"/>
                    <a:pt x="30" y="66"/>
                    <a:pt x="23" y="59"/>
                  </a:cubicBezTo>
                  <a:cubicBezTo>
                    <a:pt x="10" y="37"/>
                    <a:pt x="1" y="23"/>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67;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68;p57"/>
            <p:cNvSpPr/>
            <p:nvPr/>
          </p:nvSpPr>
          <p:spPr>
            <a:xfrm>
              <a:off x="7696263" y="2070107"/>
              <a:ext cx="858082" cy="496221"/>
            </a:xfrm>
            <a:custGeom>
              <a:avLst/>
              <a:gdLst/>
              <a:ahLst/>
              <a:cxnLst/>
              <a:rect l="l" t="t" r="r" b="b"/>
              <a:pathLst>
                <a:path w="4330" h="2504" extrusionOk="0">
                  <a:moveTo>
                    <a:pt x="627" y="0"/>
                  </a:moveTo>
                  <a:cubicBezTo>
                    <a:pt x="576" y="0"/>
                    <a:pt x="526" y="13"/>
                    <a:pt x="491" y="38"/>
                  </a:cubicBezTo>
                  <a:lnTo>
                    <a:pt x="60" y="283"/>
                  </a:lnTo>
                  <a:cubicBezTo>
                    <a:pt x="23" y="304"/>
                    <a:pt x="1" y="333"/>
                    <a:pt x="1" y="360"/>
                  </a:cubicBezTo>
                  <a:cubicBezTo>
                    <a:pt x="1" y="383"/>
                    <a:pt x="10" y="397"/>
                    <a:pt x="23" y="419"/>
                  </a:cubicBezTo>
                  <a:cubicBezTo>
                    <a:pt x="30" y="426"/>
                    <a:pt x="37" y="433"/>
                    <a:pt x="44" y="433"/>
                  </a:cubicBezTo>
                  <a:cubicBezTo>
                    <a:pt x="53" y="440"/>
                    <a:pt x="53" y="440"/>
                    <a:pt x="60" y="447"/>
                  </a:cubicBezTo>
                  <a:lnTo>
                    <a:pt x="139" y="490"/>
                  </a:lnTo>
                  <a:lnTo>
                    <a:pt x="189" y="519"/>
                  </a:lnTo>
                  <a:lnTo>
                    <a:pt x="3624" y="2503"/>
                  </a:lnTo>
                  <a:lnTo>
                    <a:pt x="3719" y="2446"/>
                  </a:lnTo>
                  <a:lnTo>
                    <a:pt x="282" y="462"/>
                  </a:lnTo>
                  <a:lnTo>
                    <a:pt x="153" y="390"/>
                  </a:lnTo>
                  <a:cubicBezTo>
                    <a:pt x="146" y="383"/>
                    <a:pt x="139" y="376"/>
                    <a:pt x="139" y="360"/>
                  </a:cubicBezTo>
                  <a:cubicBezTo>
                    <a:pt x="139" y="354"/>
                    <a:pt x="139" y="354"/>
                    <a:pt x="146" y="347"/>
                  </a:cubicBezTo>
                  <a:cubicBezTo>
                    <a:pt x="146" y="340"/>
                    <a:pt x="153" y="340"/>
                    <a:pt x="153" y="340"/>
                  </a:cubicBezTo>
                  <a:lnTo>
                    <a:pt x="584" y="88"/>
                  </a:lnTo>
                  <a:cubicBezTo>
                    <a:pt x="594" y="81"/>
                    <a:pt x="610" y="78"/>
                    <a:pt x="627" y="78"/>
                  </a:cubicBezTo>
                  <a:cubicBezTo>
                    <a:pt x="643" y="78"/>
                    <a:pt x="659" y="81"/>
                    <a:pt x="670" y="88"/>
                  </a:cubicBezTo>
                  <a:lnTo>
                    <a:pt x="4236" y="2144"/>
                  </a:lnTo>
                  <a:lnTo>
                    <a:pt x="4329" y="2094"/>
                  </a:lnTo>
                  <a:lnTo>
                    <a:pt x="763" y="38"/>
                  </a:lnTo>
                  <a:cubicBezTo>
                    <a:pt x="727" y="13"/>
                    <a:pt x="677" y="0"/>
                    <a:pt x="62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69;p57"/>
            <p:cNvSpPr/>
            <p:nvPr/>
          </p:nvSpPr>
          <p:spPr>
            <a:xfrm>
              <a:off x="8414240" y="2554836"/>
              <a:ext cx="19024" cy="11494"/>
            </a:xfrm>
            <a:custGeom>
              <a:avLst/>
              <a:gdLst/>
              <a:ahLst/>
              <a:cxnLst/>
              <a:rect l="l" t="t" r="r" b="b"/>
              <a:pathLst>
                <a:path w="96" h="58" extrusionOk="0">
                  <a:moveTo>
                    <a:pt x="96" y="0"/>
                  </a:moveTo>
                  <a:lnTo>
                    <a:pt x="1" y="57"/>
                  </a:lnTo>
                  <a:lnTo>
                    <a:pt x="1" y="5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70;p57"/>
            <p:cNvSpPr/>
            <p:nvPr/>
          </p:nvSpPr>
          <p:spPr>
            <a:xfrm>
              <a:off x="8414240" y="2554836"/>
              <a:ext cx="19024" cy="1032869"/>
            </a:xfrm>
            <a:custGeom>
              <a:avLst/>
              <a:gdLst/>
              <a:ahLst/>
              <a:cxnLst/>
              <a:rect l="l" t="t" r="r" b="b"/>
              <a:pathLst>
                <a:path w="96" h="5212" extrusionOk="0">
                  <a:moveTo>
                    <a:pt x="96" y="0"/>
                  </a:moveTo>
                  <a:lnTo>
                    <a:pt x="1" y="57"/>
                  </a:lnTo>
                  <a:lnTo>
                    <a:pt x="1" y="4506"/>
                  </a:lnTo>
                  <a:lnTo>
                    <a:pt x="1" y="5212"/>
                  </a:lnTo>
                  <a:lnTo>
                    <a:pt x="96" y="5160"/>
                  </a:lnTo>
                  <a:lnTo>
                    <a:pt x="96" y="4556"/>
                  </a:lnTo>
                  <a:lnTo>
                    <a:pt x="9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71;p57"/>
            <p:cNvSpPr/>
            <p:nvPr/>
          </p:nvSpPr>
          <p:spPr>
            <a:xfrm>
              <a:off x="7512755" y="2312273"/>
              <a:ext cx="183705" cy="106022"/>
            </a:xfrm>
            <a:custGeom>
              <a:avLst/>
              <a:gdLst/>
              <a:ahLst/>
              <a:cxnLst/>
              <a:rect l="l" t="t" r="r" b="b"/>
              <a:pathLst>
                <a:path w="927" h="535" extrusionOk="0">
                  <a:moveTo>
                    <a:pt x="927" y="534"/>
                  </a:moveTo>
                  <a:lnTo>
                    <a:pt x="927" y="534"/>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72;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73;p57"/>
            <p:cNvSpPr/>
            <p:nvPr/>
          </p:nvSpPr>
          <p:spPr>
            <a:xfrm>
              <a:off x="7492938" y="2219132"/>
              <a:ext cx="812106" cy="1432581"/>
            </a:xfrm>
            <a:custGeom>
              <a:avLst/>
              <a:gdLst/>
              <a:ahLst/>
              <a:cxnLst/>
              <a:rect l="l" t="t" r="r" b="b"/>
              <a:pathLst>
                <a:path w="4098" h="7229" extrusionOk="0">
                  <a:moveTo>
                    <a:pt x="488" y="0"/>
                  </a:moveTo>
                  <a:cubicBezTo>
                    <a:pt x="472" y="0"/>
                    <a:pt x="456" y="4"/>
                    <a:pt x="446" y="12"/>
                  </a:cubicBezTo>
                  <a:lnTo>
                    <a:pt x="14" y="264"/>
                  </a:lnTo>
                  <a:cubicBezTo>
                    <a:pt x="7" y="264"/>
                    <a:pt x="7" y="271"/>
                    <a:pt x="0" y="271"/>
                  </a:cubicBezTo>
                  <a:lnTo>
                    <a:pt x="0" y="278"/>
                  </a:lnTo>
                  <a:lnTo>
                    <a:pt x="0" y="285"/>
                  </a:lnTo>
                  <a:cubicBezTo>
                    <a:pt x="0" y="292"/>
                    <a:pt x="0" y="307"/>
                    <a:pt x="14" y="314"/>
                  </a:cubicBezTo>
                  <a:lnTo>
                    <a:pt x="144" y="385"/>
                  </a:lnTo>
                  <a:lnTo>
                    <a:pt x="532" y="162"/>
                  </a:lnTo>
                  <a:lnTo>
                    <a:pt x="1027" y="450"/>
                  </a:lnTo>
                  <a:lnTo>
                    <a:pt x="1086" y="480"/>
                  </a:lnTo>
                  <a:lnTo>
                    <a:pt x="1165" y="523"/>
                  </a:lnTo>
                  <a:lnTo>
                    <a:pt x="3968" y="2146"/>
                  </a:lnTo>
                  <a:lnTo>
                    <a:pt x="3968" y="7085"/>
                  </a:lnTo>
                  <a:lnTo>
                    <a:pt x="3910" y="7121"/>
                  </a:lnTo>
                  <a:lnTo>
                    <a:pt x="4098" y="7228"/>
                  </a:lnTo>
                  <a:lnTo>
                    <a:pt x="4098" y="5877"/>
                  </a:lnTo>
                  <a:lnTo>
                    <a:pt x="4098" y="2067"/>
                  </a:lnTo>
                  <a:lnTo>
                    <a:pt x="1165" y="371"/>
                  </a:lnTo>
                  <a:lnTo>
                    <a:pt x="1086" y="328"/>
                  </a:lnTo>
                  <a:lnTo>
                    <a:pt x="1027" y="298"/>
                  </a:lnTo>
                  <a:lnTo>
                    <a:pt x="532" y="12"/>
                  </a:lnTo>
                  <a:cubicBezTo>
                    <a:pt x="521" y="4"/>
                    <a:pt x="504" y="0"/>
                    <a:pt x="4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74;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75;p57"/>
            <p:cNvSpPr/>
            <p:nvPr/>
          </p:nvSpPr>
          <p:spPr>
            <a:xfrm>
              <a:off x="7465590" y="2275413"/>
              <a:ext cx="198" cy="114147"/>
            </a:xfrm>
            <a:custGeom>
              <a:avLst/>
              <a:gdLst/>
              <a:ahLst/>
              <a:cxnLst/>
              <a:rect l="l" t="t" r="r" b="b"/>
              <a:pathLst>
                <a:path w="1" h="576" extrusionOk="0">
                  <a:moveTo>
                    <a:pt x="0" y="1"/>
                  </a:moveTo>
                  <a:lnTo>
                    <a:pt x="0" y="575"/>
                  </a:lnTo>
                  <a:lnTo>
                    <a:pt x="0" y="575"/>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76;p57"/>
            <p:cNvSpPr/>
            <p:nvPr/>
          </p:nvSpPr>
          <p:spPr>
            <a:xfrm>
              <a:off x="8304849" y="2617260"/>
              <a:ext cx="18628" cy="1034455"/>
            </a:xfrm>
            <a:custGeom>
              <a:avLst/>
              <a:gdLst/>
              <a:ahLst/>
              <a:cxnLst/>
              <a:rect l="l" t="t" r="r" b="b"/>
              <a:pathLst>
                <a:path w="94" h="5220" extrusionOk="0">
                  <a:moveTo>
                    <a:pt x="94" y="1"/>
                  </a:moveTo>
                  <a:lnTo>
                    <a:pt x="1" y="58"/>
                  </a:lnTo>
                  <a:lnTo>
                    <a:pt x="1" y="3868"/>
                  </a:lnTo>
                  <a:lnTo>
                    <a:pt x="1" y="5219"/>
                  </a:lnTo>
                  <a:lnTo>
                    <a:pt x="94" y="5162"/>
                  </a:lnTo>
                  <a:lnTo>
                    <a:pt x="94" y="3925"/>
                  </a:lnTo>
                  <a:lnTo>
                    <a:pt x="9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77;p57"/>
            <p:cNvSpPr/>
            <p:nvPr/>
          </p:nvSpPr>
          <p:spPr>
            <a:xfrm>
              <a:off x="7512755" y="2312273"/>
              <a:ext cx="183705" cy="106022"/>
            </a:xfrm>
            <a:custGeom>
              <a:avLst/>
              <a:gdLst/>
              <a:ahLst/>
              <a:cxnLst/>
              <a:rect l="l" t="t" r="r" b="b"/>
              <a:pathLst>
                <a:path w="927" h="535" extrusionOk="0">
                  <a:moveTo>
                    <a:pt x="927" y="534"/>
                  </a:moveTo>
                  <a:lnTo>
                    <a:pt x="927" y="534"/>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78;p57"/>
            <p:cNvSpPr/>
            <p:nvPr/>
          </p:nvSpPr>
          <p:spPr>
            <a:xfrm>
              <a:off x="7521277" y="2251236"/>
              <a:ext cx="758204" cy="437364"/>
            </a:xfrm>
            <a:custGeom>
              <a:avLst/>
              <a:gdLst/>
              <a:ahLst/>
              <a:cxnLst/>
              <a:rect l="l" t="t" r="r" b="b"/>
              <a:pathLst>
                <a:path w="3826" h="2207" extrusionOk="0">
                  <a:moveTo>
                    <a:pt x="389" y="0"/>
                  </a:moveTo>
                  <a:lnTo>
                    <a:pt x="1" y="223"/>
                  </a:lnTo>
                  <a:lnTo>
                    <a:pt x="884" y="733"/>
                  </a:lnTo>
                  <a:lnTo>
                    <a:pt x="943" y="763"/>
                  </a:lnTo>
                  <a:lnTo>
                    <a:pt x="1022" y="813"/>
                  </a:lnTo>
                  <a:lnTo>
                    <a:pt x="1617" y="1151"/>
                  </a:lnTo>
                  <a:lnTo>
                    <a:pt x="3437" y="2207"/>
                  </a:lnTo>
                  <a:lnTo>
                    <a:pt x="3601" y="2107"/>
                  </a:lnTo>
                  <a:lnTo>
                    <a:pt x="3825" y="1984"/>
                  </a:lnTo>
                  <a:lnTo>
                    <a:pt x="1022" y="361"/>
                  </a:lnTo>
                  <a:lnTo>
                    <a:pt x="943" y="318"/>
                  </a:lnTo>
                  <a:lnTo>
                    <a:pt x="884" y="288"/>
                  </a:lnTo>
                  <a:lnTo>
                    <a:pt x="3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79;p57"/>
            <p:cNvSpPr/>
            <p:nvPr/>
          </p:nvSpPr>
          <p:spPr>
            <a:xfrm>
              <a:off x="8202394" y="2644410"/>
              <a:ext cx="77089" cy="1022961"/>
            </a:xfrm>
            <a:custGeom>
              <a:avLst/>
              <a:gdLst/>
              <a:ahLst/>
              <a:cxnLst/>
              <a:rect l="l" t="t" r="r" b="b"/>
              <a:pathLst>
                <a:path w="389" h="5162" extrusionOk="0">
                  <a:moveTo>
                    <a:pt x="388" y="0"/>
                  </a:moveTo>
                  <a:lnTo>
                    <a:pt x="164" y="123"/>
                  </a:lnTo>
                  <a:lnTo>
                    <a:pt x="0" y="223"/>
                  </a:lnTo>
                  <a:lnTo>
                    <a:pt x="0" y="1330"/>
                  </a:lnTo>
                  <a:lnTo>
                    <a:pt x="0" y="3436"/>
                  </a:lnTo>
                  <a:lnTo>
                    <a:pt x="0" y="5162"/>
                  </a:lnTo>
                  <a:lnTo>
                    <a:pt x="330" y="4975"/>
                  </a:lnTo>
                  <a:lnTo>
                    <a:pt x="388" y="4939"/>
                  </a:lnTo>
                  <a:lnTo>
                    <a:pt x="38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80;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81;p57"/>
            <p:cNvSpPr/>
            <p:nvPr/>
          </p:nvSpPr>
          <p:spPr>
            <a:xfrm>
              <a:off x="7512755" y="2312273"/>
              <a:ext cx="183705" cy="106022"/>
            </a:xfrm>
            <a:custGeom>
              <a:avLst/>
              <a:gdLst/>
              <a:ahLst/>
              <a:cxnLst/>
              <a:rect l="l" t="t" r="r" b="b"/>
              <a:pathLst>
                <a:path w="927" h="535" extrusionOk="0">
                  <a:moveTo>
                    <a:pt x="927" y="534"/>
                  </a:moveTo>
                  <a:lnTo>
                    <a:pt x="927" y="534"/>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82;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83;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84;p57"/>
            <p:cNvSpPr/>
            <p:nvPr/>
          </p:nvSpPr>
          <p:spPr>
            <a:xfrm>
              <a:off x="7465590" y="2203477"/>
              <a:ext cx="857884" cy="495428"/>
            </a:xfrm>
            <a:custGeom>
              <a:avLst/>
              <a:gdLst/>
              <a:ahLst/>
              <a:cxnLst/>
              <a:rect l="l" t="t" r="r" b="b"/>
              <a:pathLst>
                <a:path w="4329" h="2500" extrusionOk="0">
                  <a:moveTo>
                    <a:pt x="626" y="0"/>
                  </a:moveTo>
                  <a:cubicBezTo>
                    <a:pt x="576" y="0"/>
                    <a:pt x="526" y="11"/>
                    <a:pt x="490" y="32"/>
                  </a:cubicBezTo>
                  <a:lnTo>
                    <a:pt x="59" y="284"/>
                  </a:lnTo>
                  <a:cubicBezTo>
                    <a:pt x="23" y="307"/>
                    <a:pt x="0" y="334"/>
                    <a:pt x="0" y="364"/>
                  </a:cubicBezTo>
                  <a:cubicBezTo>
                    <a:pt x="0" y="393"/>
                    <a:pt x="23" y="421"/>
                    <a:pt x="59" y="443"/>
                  </a:cubicBezTo>
                  <a:lnTo>
                    <a:pt x="138" y="486"/>
                  </a:lnTo>
                  <a:lnTo>
                    <a:pt x="189" y="522"/>
                  </a:lnTo>
                  <a:lnTo>
                    <a:pt x="239" y="550"/>
                  </a:lnTo>
                  <a:lnTo>
                    <a:pt x="1165" y="1083"/>
                  </a:lnTo>
                  <a:lnTo>
                    <a:pt x="1224" y="1119"/>
                  </a:lnTo>
                  <a:lnTo>
                    <a:pt x="1303" y="1162"/>
                  </a:lnTo>
                  <a:lnTo>
                    <a:pt x="1898" y="1507"/>
                  </a:lnTo>
                  <a:lnTo>
                    <a:pt x="3623" y="2499"/>
                  </a:lnTo>
                  <a:lnTo>
                    <a:pt x="3718" y="2448"/>
                  </a:lnTo>
                  <a:lnTo>
                    <a:pt x="1898" y="1392"/>
                  </a:lnTo>
                  <a:lnTo>
                    <a:pt x="1303" y="1054"/>
                  </a:lnTo>
                  <a:lnTo>
                    <a:pt x="1224" y="1004"/>
                  </a:lnTo>
                  <a:lnTo>
                    <a:pt x="1165" y="974"/>
                  </a:lnTo>
                  <a:lnTo>
                    <a:pt x="282" y="464"/>
                  </a:lnTo>
                  <a:lnTo>
                    <a:pt x="152" y="393"/>
                  </a:lnTo>
                  <a:cubicBezTo>
                    <a:pt x="138" y="386"/>
                    <a:pt x="138" y="371"/>
                    <a:pt x="138" y="364"/>
                  </a:cubicBezTo>
                  <a:lnTo>
                    <a:pt x="138" y="357"/>
                  </a:lnTo>
                  <a:lnTo>
                    <a:pt x="138" y="350"/>
                  </a:lnTo>
                  <a:cubicBezTo>
                    <a:pt x="145" y="350"/>
                    <a:pt x="145" y="343"/>
                    <a:pt x="152" y="343"/>
                  </a:cubicBezTo>
                  <a:lnTo>
                    <a:pt x="584" y="91"/>
                  </a:lnTo>
                  <a:cubicBezTo>
                    <a:pt x="594" y="83"/>
                    <a:pt x="610" y="79"/>
                    <a:pt x="626" y="79"/>
                  </a:cubicBezTo>
                  <a:cubicBezTo>
                    <a:pt x="642" y="79"/>
                    <a:pt x="659" y="83"/>
                    <a:pt x="670" y="91"/>
                  </a:cubicBezTo>
                  <a:lnTo>
                    <a:pt x="1165" y="377"/>
                  </a:lnTo>
                  <a:lnTo>
                    <a:pt x="1224" y="407"/>
                  </a:lnTo>
                  <a:lnTo>
                    <a:pt x="1303" y="450"/>
                  </a:lnTo>
                  <a:lnTo>
                    <a:pt x="4236" y="2146"/>
                  </a:lnTo>
                  <a:lnTo>
                    <a:pt x="4329" y="2089"/>
                  </a:lnTo>
                  <a:lnTo>
                    <a:pt x="1303" y="343"/>
                  </a:lnTo>
                  <a:lnTo>
                    <a:pt x="1224" y="300"/>
                  </a:lnTo>
                  <a:lnTo>
                    <a:pt x="1165" y="264"/>
                  </a:lnTo>
                  <a:lnTo>
                    <a:pt x="763" y="32"/>
                  </a:lnTo>
                  <a:cubicBezTo>
                    <a:pt x="727" y="11"/>
                    <a:pt x="676" y="0"/>
                    <a:pt x="62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85;p57"/>
            <p:cNvSpPr/>
            <p:nvPr/>
          </p:nvSpPr>
          <p:spPr>
            <a:xfrm>
              <a:off x="7512755" y="2312273"/>
              <a:ext cx="183705" cy="106022"/>
            </a:xfrm>
            <a:custGeom>
              <a:avLst/>
              <a:gdLst/>
              <a:ahLst/>
              <a:cxnLst/>
              <a:rect l="l" t="t" r="r" b="b"/>
              <a:pathLst>
                <a:path w="927" h="535" extrusionOk="0">
                  <a:moveTo>
                    <a:pt x="927" y="534"/>
                  </a:moveTo>
                  <a:lnTo>
                    <a:pt x="927" y="534"/>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86;p57"/>
            <p:cNvSpPr/>
            <p:nvPr/>
          </p:nvSpPr>
          <p:spPr>
            <a:xfrm>
              <a:off x="8183568" y="2688404"/>
              <a:ext cx="19024" cy="10503"/>
            </a:xfrm>
            <a:custGeom>
              <a:avLst/>
              <a:gdLst/>
              <a:ahLst/>
              <a:cxnLst/>
              <a:rect l="l" t="t" r="r" b="b"/>
              <a:pathLst>
                <a:path w="96" h="53" extrusionOk="0">
                  <a:moveTo>
                    <a:pt x="95" y="1"/>
                  </a:moveTo>
                  <a:lnTo>
                    <a:pt x="0" y="52"/>
                  </a:lnTo>
                  <a:lnTo>
                    <a:pt x="0" y="5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87;p57"/>
            <p:cNvSpPr/>
            <p:nvPr/>
          </p:nvSpPr>
          <p:spPr>
            <a:xfrm>
              <a:off x="8183568" y="2688404"/>
              <a:ext cx="19024" cy="1033067"/>
            </a:xfrm>
            <a:custGeom>
              <a:avLst/>
              <a:gdLst/>
              <a:ahLst/>
              <a:cxnLst/>
              <a:rect l="l" t="t" r="r" b="b"/>
              <a:pathLst>
                <a:path w="96" h="5213" extrusionOk="0">
                  <a:moveTo>
                    <a:pt x="95" y="1"/>
                  </a:moveTo>
                  <a:lnTo>
                    <a:pt x="0" y="52"/>
                  </a:lnTo>
                  <a:lnTo>
                    <a:pt x="0" y="1051"/>
                  </a:lnTo>
                  <a:lnTo>
                    <a:pt x="0" y="3158"/>
                  </a:lnTo>
                  <a:lnTo>
                    <a:pt x="0" y="5212"/>
                  </a:lnTo>
                  <a:lnTo>
                    <a:pt x="95" y="5155"/>
                  </a:lnTo>
                  <a:lnTo>
                    <a:pt x="95" y="3214"/>
                  </a:lnTo>
                  <a:lnTo>
                    <a:pt x="95" y="1108"/>
                  </a:lnTo>
                  <a:lnTo>
                    <a:pt x="9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88;p57"/>
            <p:cNvSpPr/>
            <p:nvPr/>
          </p:nvSpPr>
          <p:spPr>
            <a:xfrm>
              <a:off x="7262266" y="2353097"/>
              <a:ext cx="812106" cy="1431194"/>
            </a:xfrm>
            <a:custGeom>
              <a:avLst/>
              <a:gdLst/>
              <a:ahLst/>
              <a:cxnLst/>
              <a:rect l="l" t="t" r="r" b="b"/>
              <a:pathLst>
                <a:path w="4098" h="7222" extrusionOk="0">
                  <a:moveTo>
                    <a:pt x="488" y="0"/>
                  </a:moveTo>
                  <a:cubicBezTo>
                    <a:pt x="471" y="0"/>
                    <a:pt x="455" y="4"/>
                    <a:pt x="445" y="11"/>
                  </a:cubicBezTo>
                  <a:lnTo>
                    <a:pt x="14" y="256"/>
                  </a:lnTo>
                  <a:cubicBezTo>
                    <a:pt x="7" y="262"/>
                    <a:pt x="0" y="269"/>
                    <a:pt x="0" y="285"/>
                  </a:cubicBezTo>
                  <a:cubicBezTo>
                    <a:pt x="0" y="292"/>
                    <a:pt x="7" y="299"/>
                    <a:pt x="14" y="306"/>
                  </a:cubicBezTo>
                  <a:lnTo>
                    <a:pt x="143" y="385"/>
                  </a:lnTo>
                  <a:lnTo>
                    <a:pt x="531" y="156"/>
                  </a:lnTo>
                  <a:lnTo>
                    <a:pt x="1026" y="442"/>
                  </a:lnTo>
                  <a:lnTo>
                    <a:pt x="1085" y="478"/>
                  </a:lnTo>
                  <a:lnTo>
                    <a:pt x="1164" y="521"/>
                  </a:lnTo>
                  <a:lnTo>
                    <a:pt x="2191" y="1118"/>
                  </a:lnTo>
                  <a:lnTo>
                    <a:pt x="2250" y="1147"/>
                  </a:lnTo>
                  <a:lnTo>
                    <a:pt x="2329" y="1191"/>
                  </a:lnTo>
                  <a:lnTo>
                    <a:pt x="2917" y="1536"/>
                  </a:lnTo>
                  <a:lnTo>
                    <a:pt x="3968" y="2139"/>
                  </a:lnTo>
                  <a:lnTo>
                    <a:pt x="3968" y="7084"/>
                  </a:lnTo>
                  <a:lnTo>
                    <a:pt x="3909" y="7113"/>
                  </a:lnTo>
                  <a:lnTo>
                    <a:pt x="4097" y="7222"/>
                  </a:lnTo>
                  <a:lnTo>
                    <a:pt x="4097" y="2067"/>
                  </a:lnTo>
                  <a:lnTo>
                    <a:pt x="2917" y="1384"/>
                  </a:lnTo>
                  <a:lnTo>
                    <a:pt x="2329" y="1039"/>
                  </a:lnTo>
                  <a:lnTo>
                    <a:pt x="2250" y="996"/>
                  </a:lnTo>
                  <a:lnTo>
                    <a:pt x="2191" y="968"/>
                  </a:lnTo>
                  <a:lnTo>
                    <a:pt x="1164" y="371"/>
                  </a:lnTo>
                  <a:lnTo>
                    <a:pt x="1085" y="328"/>
                  </a:lnTo>
                  <a:lnTo>
                    <a:pt x="1026" y="292"/>
                  </a:lnTo>
                  <a:lnTo>
                    <a:pt x="531" y="11"/>
                  </a:lnTo>
                  <a:cubicBezTo>
                    <a:pt x="520" y="4"/>
                    <a:pt x="504" y="0"/>
                    <a:pt x="4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89;p57"/>
            <p:cNvSpPr/>
            <p:nvPr/>
          </p:nvSpPr>
          <p:spPr>
            <a:xfrm>
              <a:off x="7290604" y="2383813"/>
              <a:ext cx="758006" cy="437364"/>
            </a:xfrm>
            <a:custGeom>
              <a:avLst/>
              <a:gdLst/>
              <a:ahLst/>
              <a:cxnLst/>
              <a:rect l="l" t="t" r="r" b="b"/>
              <a:pathLst>
                <a:path w="3825" h="2207" extrusionOk="0">
                  <a:moveTo>
                    <a:pt x="388" y="1"/>
                  </a:moveTo>
                  <a:lnTo>
                    <a:pt x="0" y="230"/>
                  </a:lnTo>
                  <a:lnTo>
                    <a:pt x="883" y="741"/>
                  </a:lnTo>
                  <a:lnTo>
                    <a:pt x="942" y="770"/>
                  </a:lnTo>
                  <a:lnTo>
                    <a:pt x="1021" y="813"/>
                  </a:lnTo>
                  <a:lnTo>
                    <a:pt x="1617" y="1158"/>
                  </a:lnTo>
                  <a:lnTo>
                    <a:pt x="2048" y="1408"/>
                  </a:lnTo>
                  <a:lnTo>
                    <a:pt x="2107" y="1444"/>
                  </a:lnTo>
                  <a:lnTo>
                    <a:pt x="2186" y="1488"/>
                  </a:lnTo>
                  <a:lnTo>
                    <a:pt x="3437" y="2207"/>
                  </a:lnTo>
                  <a:lnTo>
                    <a:pt x="3601" y="2114"/>
                  </a:lnTo>
                  <a:lnTo>
                    <a:pt x="3644" y="2091"/>
                  </a:lnTo>
                  <a:lnTo>
                    <a:pt x="3825" y="1984"/>
                  </a:lnTo>
                  <a:lnTo>
                    <a:pt x="2774" y="1381"/>
                  </a:lnTo>
                  <a:lnTo>
                    <a:pt x="2186" y="1036"/>
                  </a:lnTo>
                  <a:lnTo>
                    <a:pt x="2107" y="992"/>
                  </a:lnTo>
                  <a:lnTo>
                    <a:pt x="2048" y="963"/>
                  </a:lnTo>
                  <a:lnTo>
                    <a:pt x="1021" y="366"/>
                  </a:lnTo>
                  <a:lnTo>
                    <a:pt x="942" y="323"/>
                  </a:lnTo>
                  <a:lnTo>
                    <a:pt x="883" y="287"/>
                  </a:lnTo>
                  <a:lnTo>
                    <a:pt x="38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90;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91;p57"/>
            <p:cNvSpPr/>
            <p:nvPr/>
          </p:nvSpPr>
          <p:spPr>
            <a:xfrm>
              <a:off x="7234918" y="2409377"/>
              <a:ext cx="198" cy="639895"/>
            </a:xfrm>
            <a:custGeom>
              <a:avLst/>
              <a:gdLst/>
              <a:ahLst/>
              <a:cxnLst/>
              <a:rect l="l" t="t" r="r" b="b"/>
              <a:pathLst>
                <a:path w="1" h="3229" extrusionOk="0">
                  <a:moveTo>
                    <a:pt x="0" y="1"/>
                  </a:moveTo>
                  <a:lnTo>
                    <a:pt x="0" y="3229"/>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92;p57"/>
            <p:cNvSpPr/>
            <p:nvPr/>
          </p:nvSpPr>
          <p:spPr>
            <a:xfrm>
              <a:off x="8074177" y="2751423"/>
              <a:ext cx="18628" cy="1032869"/>
            </a:xfrm>
            <a:custGeom>
              <a:avLst/>
              <a:gdLst/>
              <a:ahLst/>
              <a:cxnLst/>
              <a:rect l="l" t="t" r="r" b="b"/>
              <a:pathLst>
                <a:path w="94" h="5212" extrusionOk="0">
                  <a:moveTo>
                    <a:pt x="93" y="0"/>
                  </a:moveTo>
                  <a:lnTo>
                    <a:pt x="0" y="57"/>
                  </a:lnTo>
                  <a:lnTo>
                    <a:pt x="0" y="5212"/>
                  </a:lnTo>
                  <a:lnTo>
                    <a:pt x="93" y="5160"/>
                  </a:lnTo>
                  <a:lnTo>
                    <a:pt x="93" y="3285"/>
                  </a:lnTo>
                  <a:lnTo>
                    <a:pt x="93" y="2572"/>
                  </a:lnTo>
                  <a:lnTo>
                    <a:pt x="9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93;p57"/>
            <p:cNvSpPr/>
            <p:nvPr/>
          </p:nvSpPr>
          <p:spPr>
            <a:xfrm>
              <a:off x="7971524" y="2776987"/>
              <a:ext cx="77089" cy="1024348"/>
            </a:xfrm>
            <a:custGeom>
              <a:avLst/>
              <a:gdLst/>
              <a:ahLst/>
              <a:cxnLst/>
              <a:rect l="l" t="t" r="r" b="b"/>
              <a:pathLst>
                <a:path w="389" h="5169" extrusionOk="0">
                  <a:moveTo>
                    <a:pt x="389" y="0"/>
                  </a:moveTo>
                  <a:lnTo>
                    <a:pt x="208" y="107"/>
                  </a:lnTo>
                  <a:lnTo>
                    <a:pt x="165" y="130"/>
                  </a:lnTo>
                  <a:lnTo>
                    <a:pt x="1" y="223"/>
                  </a:lnTo>
                  <a:lnTo>
                    <a:pt x="1" y="230"/>
                  </a:lnTo>
                  <a:lnTo>
                    <a:pt x="1" y="2804"/>
                  </a:lnTo>
                  <a:lnTo>
                    <a:pt x="1" y="3444"/>
                  </a:lnTo>
                  <a:lnTo>
                    <a:pt x="1" y="5169"/>
                  </a:lnTo>
                  <a:lnTo>
                    <a:pt x="330" y="4974"/>
                  </a:lnTo>
                  <a:lnTo>
                    <a:pt x="389" y="4945"/>
                  </a:lnTo>
                  <a:lnTo>
                    <a:pt x="3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94;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95;p57"/>
            <p:cNvSpPr/>
            <p:nvPr/>
          </p:nvSpPr>
          <p:spPr>
            <a:xfrm>
              <a:off x="7234918" y="3113087"/>
              <a:ext cx="198" cy="317669"/>
            </a:xfrm>
            <a:custGeom>
              <a:avLst/>
              <a:gdLst/>
              <a:ahLst/>
              <a:cxnLst/>
              <a:rect l="l" t="t" r="r" b="b"/>
              <a:pathLst>
                <a:path w="1" h="1603" extrusionOk="0">
                  <a:moveTo>
                    <a:pt x="0" y="1603"/>
                  </a:moveTo>
                  <a:lnTo>
                    <a:pt x="0" y="0"/>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96;p57"/>
            <p:cNvSpPr/>
            <p:nvPr/>
          </p:nvSpPr>
          <p:spPr>
            <a:xfrm>
              <a:off x="7234918" y="3113087"/>
              <a:ext cx="198" cy="317669"/>
            </a:xfrm>
            <a:custGeom>
              <a:avLst/>
              <a:gdLst/>
              <a:ahLst/>
              <a:cxnLst/>
              <a:rect l="l" t="t" r="r" b="b"/>
              <a:pathLst>
                <a:path w="1" h="1603" extrusionOk="0">
                  <a:moveTo>
                    <a:pt x="0" y="1603"/>
                  </a:move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97;p57"/>
            <p:cNvSpPr/>
            <p:nvPr/>
          </p:nvSpPr>
          <p:spPr>
            <a:xfrm>
              <a:off x="7234918" y="2409377"/>
              <a:ext cx="717975" cy="1446057"/>
            </a:xfrm>
            <a:custGeom>
              <a:avLst/>
              <a:gdLst/>
              <a:ahLst/>
              <a:cxnLst/>
              <a:rect l="l" t="t" r="r" b="b"/>
              <a:pathLst>
                <a:path w="3623" h="7297" extrusionOk="0">
                  <a:moveTo>
                    <a:pt x="771" y="1313"/>
                  </a:moveTo>
                  <a:cubicBezTo>
                    <a:pt x="781" y="1313"/>
                    <a:pt x="793" y="1316"/>
                    <a:pt x="806" y="1322"/>
                  </a:cubicBezTo>
                  <a:lnTo>
                    <a:pt x="1164" y="1531"/>
                  </a:lnTo>
                  <a:lnTo>
                    <a:pt x="1223" y="1560"/>
                  </a:lnTo>
                  <a:lnTo>
                    <a:pt x="1302" y="1610"/>
                  </a:lnTo>
                  <a:lnTo>
                    <a:pt x="1891" y="1949"/>
                  </a:lnTo>
                  <a:lnTo>
                    <a:pt x="2329" y="2200"/>
                  </a:lnTo>
                  <a:lnTo>
                    <a:pt x="2388" y="2237"/>
                  </a:lnTo>
                  <a:lnTo>
                    <a:pt x="2467" y="2280"/>
                  </a:lnTo>
                  <a:lnTo>
                    <a:pt x="2646" y="2387"/>
                  </a:lnTo>
                  <a:cubicBezTo>
                    <a:pt x="2689" y="2409"/>
                    <a:pt x="2717" y="2466"/>
                    <a:pt x="2717" y="2509"/>
                  </a:cubicBezTo>
                  <a:lnTo>
                    <a:pt x="2717" y="2609"/>
                  </a:lnTo>
                  <a:lnTo>
                    <a:pt x="2717" y="3644"/>
                  </a:lnTo>
                  <a:lnTo>
                    <a:pt x="2717" y="3876"/>
                  </a:lnTo>
                  <a:cubicBezTo>
                    <a:pt x="2717" y="3905"/>
                    <a:pt x="2701" y="3921"/>
                    <a:pt x="2679" y="3921"/>
                  </a:cubicBezTo>
                  <a:cubicBezTo>
                    <a:pt x="2669" y="3921"/>
                    <a:pt x="2658" y="3917"/>
                    <a:pt x="2646" y="3910"/>
                  </a:cubicBezTo>
                  <a:lnTo>
                    <a:pt x="2467" y="3810"/>
                  </a:lnTo>
                  <a:lnTo>
                    <a:pt x="2388" y="3767"/>
                  </a:lnTo>
                  <a:lnTo>
                    <a:pt x="2329" y="3731"/>
                  </a:lnTo>
                  <a:lnTo>
                    <a:pt x="1302" y="3134"/>
                  </a:lnTo>
                  <a:lnTo>
                    <a:pt x="1223" y="3091"/>
                  </a:lnTo>
                  <a:lnTo>
                    <a:pt x="1164" y="3063"/>
                  </a:lnTo>
                  <a:lnTo>
                    <a:pt x="799" y="2847"/>
                  </a:lnTo>
                  <a:cubicBezTo>
                    <a:pt x="763" y="2825"/>
                    <a:pt x="726" y="2768"/>
                    <a:pt x="726" y="2725"/>
                  </a:cubicBezTo>
                  <a:lnTo>
                    <a:pt x="733" y="1365"/>
                  </a:lnTo>
                  <a:cubicBezTo>
                    <a:pt x="733" y="1330"/>
                    <a:pt x="748" y="1313"/>
                    <a:pt x="771" y="1313"/>
                  </a:cubicBezTo>
                  <a:close/>
                  <a:moveTo>
                    <a:pt x="0" y="1"/>
                  </a:moveTo>
                  <a:lnTo>
                    <a:pt x="0" y="3229"/>
                  </a:lnTo>
                  <a:lnTo>
                    <a:pt x="0" y="3551"/>
                  </a:lnTo>
                  <a:lnTo>
                    <a:pt x="0" y="5154"/>
                  </a:lnTo>
                  <a:cubicBezTo>
                    <a:pt x="0" y="5183"/>
                    <a:pt x="22" y="5212"/>
                    <a:pt x="59" y="5233"/>
                  </a:cubicBezTo>
                  <a:lnTo>
                    <a:pt x="3623" y="7296"/>
                  </a:lnTo>
                  <a:lnTo>
                    <a:pt x="3623" y="5240"/>
                  </a:lnTo>
                  <a:lnTo>
                    <a:pt x="3623" y="4600"/>
                  </a:lnTo>
                  <a:lnTo>
                    <a:pt x="3623" y="2135"/>
                  </a:lnTo>
                  <a:lnTo>
                    <a:pt x="2467" y="1467"/>
                  </a:lnTo>
                  <a:lnTo>
                    <a:pt x="2388" y="1424"/>
                  </a:lnTo>
                  <a:lnTo>
                    <a:pt x="2329" y="1388"/>
                  </a:lnTo>
                  <a:lnTo>
                    <a:pt x="1898" y="1136"/>
                  </a:lnTo>
                  <a:lnTo>
                    <a:pt x="1302" y="791"/>
                  </a:lnTo>
                  <a:lnTo>
                    <a:pt x="1223" y="748"/>
                  </a:lnTo>
                  <a:lnTo>
                    <a:pt x="1164" y="719"/>
                  </a:lnTo>
                  <a:lnTo>
                    <a:pt x="188" y="151"/>
                  </a:lnTo>
                  <a:lnTo>
                    <a:pt x="138" y="123"/>
                  </a:lnTo>
                  <a:lnTo>
                    <a:pt x="59" y="80"/>
                  </a:lnTo>
                  <a:cubicBezTo>
                    <a:pt x="52" y="72"/>
                    <a:pt x="43" y="72"/>
                    <a:pt x="36" y="65"/>
                  </a:cubicBezTo>
                  <a:cubicBezTo>
                    <a:pt x="36" y="58"/>
                    <a:pt x="29" y="51"/>
                    <a:pt x="22" y="51"/>
                  </a:cubicBezTo>
                  <a:cubicBezTo>
                    <a:pt x="22" y="44"/>
                    <a:pt x="16" y="44"/>
                    <a:pt x="16" y="44"/>
                  </a:cubicBezTo>
                  <a:cubicBezTo>
                    <a:pt x="16" y="37"/>
                    <a:pt x="16" y="37"/>
                    <a:pt x="9" y="29"/>
                  </a:cubicBezTo>
                  <a:lnTo>
                    <a:pt x="9" y="22"/>
                  </a:lnTo>
                  <a:cubicBezTo>
                    <a:pt x="0" y="15"/>
                    <a:pt x="0" y="8"/>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98;p57"/>
            <p:cNvSpPr/>
            <p:nvPr/>
          </p:nvSpPr>
          <p:spPr>
            <a:xfrm>
              <a:off x="7378791" y="2669577"/>
              <a:ext cx="394757" cy="516831"/>
            </a:xfrm>
            <a:custGeom>
              <a:avLst/>
              <a:gdLst/>
              <a:ahLst/>
              <a:cxnLst/>
              <a:rect l="l" t="t" r="r" b="b"/>
              <a:pathLst>
                <a:path w="1992" h="2608" extrusionOk="0">
                  <a:moveTo>
                    <a:pt x="45" y="0"/>
                  </a:moveTo>
                  <a:cubicBezTo>
                    <a:pt x="22" y="0"/>
                    <a:pt x="7" y="17"/>
                    <a:pt x="7" y="52"/>
                  </a:cubicBezTo>
                  <a:lnTo>
                    <a:pt x="0" y="1412"/>
                  </a:lnTo>
                  <a:cubicBezTo>
                    <a:pt x="0" y="1455"/>
                    <a:pt x="37" y="1512"/>
                    <a:pt x="73" y="1534"/>
                  </a:cubicBezTo>
                  <a:lnTo>
                    <a:pt x="438" y="1750"/>
                  </a:lnTo>
                  <a:lnTo>
                    <a:pt x="497" y="1778"/>
                  </a:lnTo>
                  <a:lnTo>
                    <a:pt x="576" y="1821"/>
                  </a:lnTo>
                  <a:lnTo>
                    <a:pt x="1603" y="2418"/>
                  </a:lnTo>
                  <a:lnTo>
                    <a:pt x="1662" y="2454"/>
                  </a:lnTo>
                  <a:lnTo>
                    <a:pt x="1741" y="2497"/>
                  </a:lnTo>
                  <a:lnTo>
                    <a:pt x="1920" y="2597"/>
                  </a:lnTo>
                  <a:cubicBezTo>
                    <a:pt x="1932" y="2604"/>
                    <a:pt x="1943" y="2608"/>
                    <a:pt x="1953" y="2608"/>
                  </a:cubicBezTo>
                  <a:cubicBezTo>
                    <a:pt x="1975" y="2608"/>
                    <a:pt x="1991" y="2592"/>
                    <a:pt x="1991" y="2563"/>
                  </a:cubicBezTo>
                  <a:lnTo>
                    <a:pt x="1991" y="2331"/>
                  </a:lnTo>
                  <a:lnTo>
                    <a:pt x="1991" y="1296"/>
                  </a:lnTo>
                  <a:lnTo>
                    <a:pt x="1991" y="1196"/>
                  </a:lnTo>
                  <a:cubicBezTo>
                    <a:pt x="1991" y="1153"/>
                    <a:pt x="1963" y="1096"/>
                    <a:pt x="1920" y="1074"/>
                  </a:cubicBezTo>
                  <a:lnTo>
                    <a:pt x="1741" y="967"/>
                  </a:lnTo>
                  <a:lnTo>
                    <a:pt x="1662" y="924"/>
                  </a:lnTo>
                  <a:lnTo>
                    <a:pt x="1603" y="887"/>
                  </a:lnTo>
                  <a:lnTo>
                    <a:pt x="1165" y="636"/>
                  </a:lnTo>
                  <a:lnTo>
                    <a:pt x="576" y="297"/>
                  </a:lnTo>
                  <a:lnTo>
                    <a:pt x="497" y="247"/>
                  </a:lnTo>
                  <a:lnTo>
                    <a:pt x="438" y="218"/>
                  </a:lnTo>
                  <a:lnTo>
                    <a:pt x="80" y="9"/>
                  </a:lnTo>
                  <a:cubicBezTo>
                    <a:pt x="67" y="3"/>
                    <a:pt x="55" y="0"/>
                    <a:pt x="4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99;p57"/>
            <p:cNvSpPr/>
            <p:nvPr/>
          </p:nvSpPr>
          <p:spPr>
            <a:xfrm>
              <a:off x="7952697" y="2820981"/>
              <a:ext cx="19024" cy="11494"/>
            </a:xfrm>
            <a:custGeom>
              <a:avLst/>
              <a:gdLst/>
              <a:ahLst/>
              <a:cxnLst/>
              <a:rect l="l" t="t" r="r" b="b"/>
              <a:pathLst>
                <a:path w="96" h="58" extrusionOk="0">
                  <a:moveTo>
                    <a:pt x="96" y="1"/>
                  </a:moveTo>
                  <a:lnTo>
                    <a:pt x="1" y="58"/>
                  </a:lnTo>
                  <a:lnTo>
                    <a:pt x="96" y="8"/>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00;p57"/>
            <p:cNvSpPr/>
            <p:nvPr/>
          </p:nvSpPr>
          <p:spPr>
            <a:xfrm>
              <a:off x="7234918" y="2337441"/>
              <a:ext cx="857884" cy="495032"/>
            </a:xfrm>
            <a:custGeom>
              <a:avLst/>
              <a:gdLst/>
              <a:ahLst/>
              <a:cxnLst/>
              <a:rect l="l" t="t" r="r" b="b"/>
              <a:pathLst>
                <a:path w="4329" h="2498" extrusionOk="0">
                  <a:moveTo>
                    <a:pt x="626" y="0"/>
                  </a:moveTo>
                  <a:cubicBezTo>
                    <a:pt x="575" y="0"/>
                    <a:pt x="525" y="11"/>
                    <a:pt x="490" y="33"/>
                  </a:cubicBezTo>
                  <a:lnTo>
                    <a:pt x="59" y="285"/>
                  </a:lnTo>
                  <a:cubicBezTo>
                    <a:pt x="22" y="305"/>
                    <a:pt x="0" y="335"/>
                    <a:pt x="0" y="364"/>
                  </a:cubicBezTo>
                  <a:cubicBezTo>
                    <a:pt x="0" y="371"/>
                    <a:pt x="0" y="378"/>
                    <a:pt x="9" y="385"/>
                  </a:cubicBezTo>
                  <a:lnTo>
                    <a:pt x="9" y="392"/>
                  </a:lnTo>
                  <a:cubicBezTo>
                    <a:pt x="16" y="400"/>
                    <a:pt x="16" y="400"/>
                    <a:pt x="16" y="407"/>
                  </a:cubicBezTo>
                  <a:cubicBezTo>
                    <a:pt x="16" y="407"/>
                    <a:pt x="22" y="407"/>
                    <a:pt x="22" y="414"/>
                  </a:cubicBezTo>
                  <a:cubicBezTo>
                    <a:pt x="29" y="414"/>
                    <a:pt x="36" y="421"/>
                    <a:pt x="36" y="428"/>
                  </a:cubicBezTo>
                  <a:cubicBezTo>
                    <a:pt x="43" y="435"/>
                    <a:pt x="52" y="435"/>
                    <a:pt x="59" y="443"/>
                  </a:cubicBezTo>
                  <a:lnTo>
                    <a:pt x="138" y="486"/>
                  </a:lnTo>
                  <a:lnTo>
                    <a:pt x="188" y="514"/>
                  </a:lnTo>
                  <a:lnTo>
                    <a:pt x="1164" y="1082"/>
                  </a:lnTo>
                  <a:lnTo>
                    <a:pt x="1223" y="1111"/>
                  </a:lnTo>
                  <a:lnTo>
                    <a:pt x="1302" y="1154"/>
                  </a:lnTo>
                  <a:lnTo>
                    <a:pt x="1898" y="1499"/>
                  </a:lnTo>
                  <a:lnTo>
                    <a:pt x="2329" y="1751"/>
                  </a:lnTo>
                  <a:lnTo>
                    <a:pt x="2388" y="1787"/>
                  </a:lnTo>
                  <a:lnTo>
                    <a:pt x="2467" y="1830"/>
                  </a:lnTo>
                  <a:lnTo>
                    <a:pt x="3623" y="2498"/>
                  </a:lnTo>
                  <a:lnTo>
                    <a:pt x="3718" y="2441"/>
                  </a:lnTo>
                  <a:lnTo>
                    <a:pt x="2467" y="1722"/>
                  </a:lnTo>
                  <a:lnTo>
                    <a:pt x="2388" y="1678"/>
                  </a:lnTo>
                  <a:lnTo>
                    <a:pt x="2329" y="1642"/>
                  </a:lnTo>
                  <a:lnTo>
                    <a:pt x="1898" y="1392"/>
                  </a:lnTo>
                  <a:lnTo>
                    <a:pt x="1302" y="1047"/>
                  </a:lnTo>
                  <a:lnTo>
                    <a:pt x="1223" y="1004"/>
                  </a:lnTo>
                  <a:lnTo>
                    <a:pt x="1164" y="975"/>
                  </a:lnTo>
                  <a:lnTo>
                    <a:pt x="281" y="464"/>
                  </a:lnTo>
                  <a:lnTo>
                    <a:pt x="152" y="385"/>
                  </a:lnTo>
                  <a:cubicBezTo>
                    <a:pt x="145" y="378"/>
                    <a:pt x="138" y="371"/>
                    <a:pt x="138" y="364"/>
                  </a:cubicBezTo>
                  <a:cubicBezTo>
                    <a:pt x="138" y="348"/>
                    <a:pt x="145" y="341"/>
                    <a:pt x="152" y="335"/>
                  </a:cubicBezTo>
                  <a:lnTo>
                    <a:pt x="583" y="90"/>
                  </a:lnTo>
                  <a:cubicBezTo>
                    <a:pt x="593" y="83"/>
                    <a:pt x="609" y="79"/>
                    <a:pt x="626" y="79"/>
                  </a:cubicBezTo>
                  <a:cubicBezTo>
                    <a:pt x="642" y="79"/>
                    <a:pt x="658" y="83"/>
                    <a:pt x="669" y="90"/>
                  </a:cubicBezTo>
                  <a:lnTo>
                    <a:pt x="1164" y="371"/>
                  </a:lnTo>
                  <a:lnTo>
                    <a:pt x="1223" y="407"/>
                  </a:lnTo>
                  <a:lnTo>
                    <a:pt x="1302" y="450"/>
                  </a:lnTo>
                  <a:lnTo>
                    <a:pt x="2329" y="1047"/>
                  </a:lnTo>
                  <a:lnTo>
                    <a:pt x="2388" y="1075"/>
                  </a:lnTo>
                  <a:lnTo>
                    <a:pt x="2467" y="1118"/>
                  </a:lnTo>
                  <a:lnTo>
                    <a:pt x="3055" y="1463"/>
                  </a:lnTo>
                  <a:lnTo>
                    <a:pt x="4235" y="2146"/>
                  </a:lnTo>
                  <a:lnTo>
                    <a:pt x="4328" y="2089"/>
                  </a:lnTo>
                  <a:lnTo>
                    <a:pt x="3055" y="1356"/>
                  </a:lnTo>
                  <a:lnTo>
                    <a:pt x="2467" y="1011"/>
                  </a:lnTo>
                  <a:lnTo>
                    <a:pt x="2388" y="968"/>
                  </a:lnTo>
                  <a:lnTo>
                    <a:pt x="2329" y="938"/>
                  </a:lnTo>
                  <a:lnTo>
                    <a:pt x="1302" y="341"/>
                  </a:lnTo>
                  <a:lnTo>
                    <a:pt x="1223" y="298"/>
                  </a:lnTo>
                  <a:lnTo>
                    <a:pt x="1164" y="262"/>
                  </a:lnTo>
                  <a:lnTo>
                    <a:pt x="763" y="33"/>
                  </a:lnTo>
                  <a:cubicBezTo>
                    <a:pt x="726" y="11"/>
                    <a:pt x="676" y="0"/>
                    <a:pt x="62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01;p57"/>
            <p:cNvSpPr/>
            <p:nvPr/>
          </p:nvSpPr>
          <p:spPr>
            <a:xfrm>
              <a:off x="7952697" y="2822368"/>
              <a:ext cx="19024" cy="1033067"/>
            </a:xfrm>
            <a:custGeom>
              <a:avLst/>
              <a:gdLst/>
              <a:ahLst/>
              <a:cxnLst/>
              <a:rect l="l" t="t" r="r" b="b"/>
              <a:pathLst>
                <a:path w="96" h="5213" extrusionOk="0">
                  <a:moveTo>
                    <a:pt x="96" y="1"/>
                  </a:moveTo>
                  <a:lnTo>
                    <a:pt x="1" y="51"/>
                  </a:lnTo>
                  <a:lnTo>
                    <a:pt x="1" y="2516"/>
                  </a:lnTo>
                  <a:lnTo>
                    <a:pt x="1" y="3156"/>
                  </a:lnTo>
                  <a:lnTo>
                    <a:pt x="1" y="5212"/>
                  </a:lnTo>
                  <a:lnTo>
                    <a:pt x="96" y="5155"/>
                  </a:lnTo>
                  <a:lnTo>
                    <a:pt x="96" y="3215"/>
                  </a:lnTo>
                  <a:lnTo>
                    <a:pt x="96" y="2575"/>
                  </a:lnTo>
                  <a:lnTo>
                    <a:pt x="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02;p57"/>
            <p:cNvSpPr/>
            <p:nvPr/>
          </p:nvSpPr>
          <p:spPr>
            <a:xfrm>
              <a:off x="6317579" y="3770622"/>
              <a:ext cx="1595676" cy="920110"/>
            </a:xfrm>
            <a:custGeom>
              <a:avLst/>
              <a:gdLst/>
              <a:ahLst/>
              <a:cxnLst/>
              <a:rect l="l" t="t" r="r" b="b"/>
              <a:pathLst>
                <a:path w="8052" h="4643" extrusionOk="0">
                  <a:moveTo>
                    <a:pt x="5870" y="181"/>
                  </a:moveTo>
                  <a:cubicBezTo>
                    <a:pt x="5895" y="181"/>
                    <a:pt x="5920" y="187"/>
                    <a:pt x="5938" y="198"/>
                  </a:cubicBezTo>
                  <a:lnTo>
                    <a:pt x="5959" y="212"/>
                  </a:lnTo>
                  <a:cubicBezTo>
                    <a:pt x="5995" y="232"/>
                    <a:pt x="5995" y="269"/>
                    <a:pt x="5959" y="291"/>
                  </a:cubicBezTo>
                  <a:lnTo>
                    <a:pt x="5780" y="398"/>
                  </a:lnTo>
                  <a:cubicBezTo>
                    <a:pt x="5762" y="409"/>
                    <a:pt x="5737" y="415"/>
                    <a:pt x="5712" y="415"/>
                  </a:cubicBezTo>
                  <a:cubicBezTo>
                    <a:pt x="5687" y="415"/>
                    <a:pt x="5662" y="409"/>
                    <a:pt x="5643" y="398"/>
                  </a:cubicBezTo>
                  <a:lnTo>
                    <a:pt x="5621" y="384"/>
                  </a:lnTo>
                  <a:cubicBezTo>
                    <a:pt x="5586" y="362"/>
                    <a:pt x="5586" y="327"/>
                    <a:pt x="5621" y="305"/>
                  </a:cubicBezTo>
                  <a:lnTo>
                    <a:pt x="5802" y="198"/>
                  </a:lnTo>
                  <a:cubicBezTo>
                    <a:pt x="5819" y="187"/>
                    <a:pt x="5844" y="181"/>
                    <a:pt x="5870" y="181"/>
                  </a:cubicBezTo>
                  <a:close/>
                  <a:moveTo>
                    <a:pt x="6089" y="311"/>
                  </a:moveTo>
                  <a:cubicBezTo>
                    <a:pt x="6113" y="311"/>
                    <a:pt x="6136" y="316"/>
                    <a:pt x="6154" y="327"/>
                  </a:cubicBezTo>
                  <a:lnTo>
                    <a:pt x="6304" y="414"/>
                  </a:lnTo>
                  <a:cubicBezTo>
                    <a:pt x="6340" y="434"/>
                    <a:pt x="6340" y="471"/>
                    <a:pt x="6304" y="491"/>
                  </a:cubicBezTo>
                  <a:lnTo>
                    <a:pt x="6125" y="593"/>
                  </a:lnTo>
                  <a:cubicBezTo>
                    <a:pt x="6103" y="603"/>
                    <a:pt x="6078" y="609"/>
                    <a:pt x="6054" y="609"/>
                  </a:cubicBezTo>
                  <a:cubicBezTo>
                    <a:pt x="6030" y="609"/>
                    <a:pt x="6007" y="603"/>
                    <a:pt x="5988" y="593"/>
                  </a:cubicBezTo>
                  <a:lnTo>
                    <a:pt x="5837" y="507"/>
                  </a:lnTo>
                  <a:cubicBezTo>
                    <a:pt x="5802" y="484"/>
                    <a:pt x="5802" y="448"/>
                    <a:pt x="5837" y="434"/>
                  </a:cubicBezTo>
                  <a:lnTo>
                    <a:pt x="6025" y="327"/>
                  </a:lnTo>
                  <a:cubicBezTo>
                    <a:pt x="6043" y="316"/>
                    <a:pt x="6066" y="311"/>
                    <a:pt x="6089" y="311"/>
                  </a:cubicBezTo>
                  <a:close/>
                  <a:moveTo>
                    <a:pt x="5493" y="397"/>
                  </a:moveTo>
                  <a:cubicBezTo>
                    <a:pt x="5517" y="397"/>
                    <a:pt x="5542" y="402"/>
                    <a:pt x="5564" y="414"/>
                  </a:cubicBezTo>
                  <a:lnTo>
                    <a:pt x="5586" y="427"/>
                  </a:lnTo>
                  <a:cubicBezTo>
                    <a:pt x="5621" y="448"/>
                    <a:pt x="5621" y="484"/>
                    <a:pt x="5586" y="507"/>
                  </a:cubicBezTo>
                  <a:lnTo>
                    <a:pt x="5414" y="607"/>
                  </a:lnTo>
                  <a:cubicBezTo>
                    <a:pt x="5396" y="618"/>
                    <a:pt x="5372" y="624"/>
                    <a:pt x="5349" y="624"/>
                  </a:cubicBezTo>
                  <a:cubicBezTo>
                    <a:pt x="5325" y="624"/>
                    <a:pt x="5302" y="618"/>
                    <a:pt x="5285" y="607"/>
                  </a:cubicBezTo>
                  <a:lnTo>
                    <a:pt x="5255" y="593"/>
                  </a:lnTo>
                  <a:cubicBezTo>
                    <a:pt x="5219" y="571"/>
                    <a:pt x="5219" y="534"/>
                    <a:pt x="5255" y="514"/>
                  </a:cubicBezTo>
                  <a:lnTo>
                    <a:pt x="5428" y="414"/>
                  </a:lnTo>
                  <a:cubicBezTo>
                    <a:pt x="5446" y="402"/>
                    <a:pt x="5469" y="397"/>
                    <a:pt x="5493" y="397"/>
                  </a:cubicBezTo>
                  <a:close/>
                  <a:moveTo>
                    <a:pt x="5133" y="605"/>
                  </a:moveTo>
                  <a:cubicBezTo>
                    <a:pt x="5156" y="605"/>
                    <a:pt x="5180" y="610"/>
                    <a:pt x="5198" y="621"/>
                  </a:cubicBezTo>
                  <a:lnTo>
                    <a:pt x="5226" y="636"/>
                  </a:lnTo>
                  <a:cubicBezTo>
                    <a:pt x="5262" y="657"/>
                    <a:pt x="5262" y="693"/>
                    <a:pt x="5226" y="716"/>
                  </a:cubicBezTo>
                  <a:lnTo>
                    <a:pt x="5076" y="802"/>
                  </a:lnTo>
                  <a:cubicBezTo>
                    <a:pt x="5058" y="812"/>
                    <a:pt x="5032" y="817"/>
                    <a:pt x="5007" y="817"/>
                  </a:cubicBezTo>
                  <a:cubicBezTo>
                    <a:pt x="4982" y="817"/>
                    <a:pt x="4957" y="812"/>
                    <a:pt x="4940" y="802"/>
                  </a:cubicBezTo>
                  <a:lnTo>
                    <a:pt x="4917" y="786"/>
                  </a:lnTo>
                  <a:cubicBezTo>
                    <a:pt x="4881" y="766"/>
                    <a:pt x="4881" y="729"/>
                    <a:pt x="4917" y="707"/>
                  </a:cubicBezTo>
                  <a:lnTo>
                    <a:pt x="5069" y="621"/>
                  </a:lnTo>
                  <a:cubicBezTo>
                    <a:pt x="5086" y="610"/>
                    <a:pt x="5109" y="605"/>
                    <a:pt x="5133" y="605"/>
                  </a:cubicBezTo>
                  <a:close/>
                  <a:moveTo>
                    <a:pt x="5714" y="526"/>
                  </a:moveTo>
                  <a:cubicBezTo>
                    <a:pt x="5738" y="526"/>
                    <a:pt x="5762" y="532"/>
                    <a:pt x="5780" y="543"/>
                  </a:cubicBezTo>
                  <a:lnTo>
                    <a:pt x="5931" y="629"/>
                  </a:lnTo>
                  <a:cubicBezTo>
                    <a:pt x="5966" y="650"/>
                    <a:pt x="5966" y="686"/>
                    <a:pt x="5931" y="707"/>
                  </a:cubicBezTo>
                  <a:lnTo>
                    <a:pt x="5759" y="802"/>
                  </a:lnTo>
                  <a:cubicBezTo>
                    <a:pt x="5739" y="813"/>
                    <a:pt x="5712" y="818"/>
                    <a:pt x="5687" y="818"/>
                  </a:cubicBezTo>
                  <a:cubicBezTo>
                    <a:pt x="5665" y="818"/>
                    <a:pt x="5645" y="815"/>
                    <a:pt x="5630" y="809"/>
                  </a:cubicBezTo>
                  <a:lnTo>
                    <a:pt x="5478" y="716"/>
                  </a:lnTo>
                  <a:cubicBezTo>
                    <a:pt x="5442" y="693"/>
                    <a:pt x="5442" y="664"/>
                    <a:pt x="5478" y="643"/>
                  </a:cubicBezTo>
                  <a:lnTo>
                    <a:pt x="5643" y="543"/>
                  </a:lnTo>
                  <a:cubicBezTo>
                    <a:pt x="5665" y="532"/>
                    <a:pt x="5690" y="526"/>
                    <a:pt x="5714" y="526"/>
                  </a:cubicBezTo>
                  <a:close/>
                  <a:moveTo>
                    <a:pt x="6430" y="505"/>
                  </a:moveTo>
                  <a:cubicBezTo>
                    <a:pt x="6455" y="505"/>
                    <a:pt x="6481" y="510"/>
                    <a:pt x="6499" y="521"/>
                  </a:cubicBezTo>
                  <a:lnTo>
                    <a:pt x="6665" y="621"/>
                  </a:lnTo>
                  <a:cubicBezTo>
                    <a:pt x="6699" y="643"/>
                    <a:pt x="6699" y="679"/>
                    <a:pt x="6665" y="700"/>
                  </a:cubicBezTo>
                  <a:lnTo>
                    <a:pt x="6390" y="859"/>
                  </a:lnTo>
                  <a:cubicBezTo>
                    <a:pt x="6372" y="869"/>
                    <a:pt x="6347" y="874"/>
                    <a:pt x="6322" y="874"/>
                  </a:cubicBezTo>
                  <a:cubicBezTo>
                    <a:pt x="6297" y="874"/>
                    <a:pt x="6272" y="869"/>
                    <a:pt x="6254" y="859"/>
                  </a:cubicBezTo>
                  <a:lnTo>
                    <a:pt x="6088" y="759"/>
                  </a:lnTo>
                  <a:cubicBezTo>
                    <a:pt x="6052" y="736"/>
                    <a:pt x="6052" y="700"/>
                    <a:pt x="6088" y="686"/>
                  </a:cubicBezTo>
                  <a:lnTo>
                    <a:pt x="6363" y="521"/>
                  </a:lnTo>
                  <a:cubicBezTo>
                    <a:pt x="6380" y="510"/>
                    <a:pt x="6405" y="505"/>
                    <a:pt x="6430" y="505"/>
                  </a:cubicBezTo>
                  <a:close/>
                  <a:moveTo>
                    <a:pt x="4789" y="807"/>
                  </a:moveTo>
                  <a:cubicBezTo>
                    <a:pt x="4813" y="807"/>
                    <a:pt x="4839" y="812"/>
                    <a:pt x="4860" y="822"/>
                  </a:cubicBezTo>
                  <a:lnTo>
                    <a:pt x="4881" y="836"/>
                  </a:lnTo>
                  <a:cubicBezTo>
                    <a:pt x="4917" y="859"/>
                    <a:pt x="4917" y="895"/>
                    <a:pt x="4881" y="916"/>
                  </a:cubicBezTo>
                  <a:lnTo>
                    <a:pt x="4724" y="1002"/>
                  </a:lnTo>
                  <a:cubicBezTo>
                    <a:pt x="4706" y="1013"/>
                    <a:pt x="4682" y="1019"/>
                    <a:pt x="4659" y="1019"/>
                  </a:cubicBezTo>
                  <a:cubicBezTo>
                    <a:pt x="4635" y="1019"/>
                    <a:pt x="4612" y="1013"/>
                    <a:pt x="4595" y="1002"/>
                  </a:cubicBezTo>
                  <a:lnTo>
                    <a:pt x="4565" y="988"/>
                  </a:lnTo>
                  <a:cubicBezTo>
                    <a:pt x="4529" y="966"/>
                    <a:pt x="4529" y="931"/>
                    <a:pt x="4565" y="909"/>
                  </a:cubicBezTo>
                  <a:lnTo>
                    <a:pt x="4724" y="822"/>
                  </a:lnTo>
                  <a:cubicBezTo>
                    <a:pt x="4741" y="812"/>
                    <a:pt x="4764" y="807"/>
                    <a:pt x="4789" y="807"/>
                  </a:cubicBezTo>
                  <a:close/>
                  <a:moveTo>
                    <a:pt x="5352" y="734"/>
                  </a:moveTo>
                  <a:cubicBezTo>
                    <a:pt x="5377" y="734"/>
                    <a:pt x="5403" y="740"/>
                    <a:pt x="5421" y="750"/>
                  </a:cubicBezTo>
                  <a:lnTo>
                    <a:pt x="5571" y="836"/>
                  </a:lnTo>
                  <a:cubicBezTo>
                    <a:pt x="5607" y="859"/>
                    <a:pt x="5607" y="895"/>
                    <a:pt x="5571" y="916"/>
                  </a:cubicBezTo>
                  <a:lnTo>
                    <a:pt x="5421" y="1002"/>
                  </a:lnTo>
                  <a:cubicBezTo>
                    <a:pt x="5399" y="1013"/>
                    <a:pt x="5374" y="1019"/>
                    <a:pt x="5349" y="1019"/>
                  </a:cubicBezTo>
                  <a:cubicBezTo>
                    <a:pt x="5325" y="1019"/>
                    <a:pt x="5302" y="1013"/>
                    <a:pt x="5285" y="1002"/>
                  </a:cubicBezTo>
                  <a:lnTo>
                    <a:pt x="5133" y="916"/>
                  </a:lnTo>
                  <a:cubicBezTo>
                    <a:pt x="5097" y="895"/>
                    <a:pt x="5097" y="859"/>
                    <a:pt x="5133" y="836"/>
                  </a:cubicBezTo>
                  <a:lnTo>
                    <a:pt x="5285" y="750"/>
                  </a:lnTo>
                  <a:cubicBezTo>
                    <a:pt x="5302" y="740"/>
                    <a:pt x="5327" y="734"/>
                    <a:pt x="5352" y="734"/>
                  </a:cubicBezTo>
                  <a:close/>
                  <a:moveTo>
                    <a:pt x="5963" y="778"/>
                  </a:moveTo>
                  <a:cubicBezTo>
                    <a:pt x="5988" y="778"/>
                    <a:pt x="6013" y="783"/>
                    <a:pt x="6032" y="793"/>
                  </a:cubicBezTo>
                  <a:lnTo>
                    <a:pt x="6197" y="895"/>
                  </a:lnTo>
                  <a:cubicBezTo>
                    <a:pt x="6233" y="916"/>
                    <a:pt x="6233" y="945"/>
                    <a:pt x="6197" y="966"/>
                  </a:cubicBezTo>
                  <a:lnTo>
                    <a:pt x="6025" y="1067"/>
                  </a:lnTo>
                  <a:cubicBezTo>
                    <a:pt x="6007" y="1078"/>
                    <a:pt x="5983" y="1083"/>
                    <a:pt x="5960" y="1083"/>
                  </a:cubicBezTo>
                  <a:cubicBezTo>
                    <a:pt x="5937" y="1083"/>
                    <a:pt x="5913" y="1078"/>
                    <a:pt x="5895" y="1067"/>
                  </a:cubicBezTo>
                  <a:lnTo>
                    <a:pt x="5730" y="966"/>
                  </a:lnTo>
                  <a:cubicBezTo>
                    <a:pt x="5687" y="945"/>
                    <a:pt x="5687" y="916"/>
                    <a:pt x="5730" y="895"/>
                  </a:cubicBezTo>
                  <a:lnTo>
                    <a:pt x="5895" y="793"/>
                  </a:lnTo>
                  <a:cubicBezTo>
                    <a:pt x="5913" y="783"/>
                    <a:pt x="5938" y="778"/>
                    <a:pt x="5963" y="778"/>
                  </a:cubicBezTo>
                  <a:close/>
                  <a:moveTo>
                    <a:pt x="6790" y="712"/>
                  </a:moveTo>
                  <a:cubicBezTo>
                    <a:pt x="6815" y="712"/>
                    <a:pt x="6840" y="718"/>
                    <a:pt x="6858" y="729"/>
                  </a:cubicBezTo>
                  <a:lnTo>
                    <a:pt x="7010" y="816"/>
                  </a:lnTo>
                  <a:cubicBezTo>
                    <a:pt x="7044" y="836"/>
                    <a:pt x="7044" y="872"/>
                    <a:pt x="7010" y="895"/>
                  </a:cubicBezTo>
                  <a:lnTo>
                    <a:pt x="6606" y="1124"/>
                  </a:lnTo>
                  <a:cubicBezTo>
                    <a:pt x="6588" y="1136"/>
                    <a:pt x="6565" y="1141"/>
                    <a:pt x="6541" y="1141"/>
                  </a:cubicBezTo>
                  <a:cubicBezTo>
                    <a:pt x="6518" y="1141"/>
                    <a:pt x="6495" y="1136"/>
                    <a:pt x="6477" y="1124"/>
                  </a:cubicBezTo>
                  <a:lnTo>
                    <a:pt x="6327" y="1038"/>
                  </a:lnTo>
                  <a:cubicBezTo>
                    <a:pt x="6290" y="1017"/>
                    <a:pt x="6290" y="981"/>
                    <a:pt x="6327" y="959"/>
                  </a:cubicBezTo>
                  <a:lnTo>
                    <a:pt x="6722" y="729"/>
                  </a:lnTo>
                  <a:cubicBezTo>
                    <a:pt x="6740" y="718"/>
                    <a:pt x="6765" y="712"/>
                    <a:pt x="6790" y="712"/>
                  </a:cubicBezTo>
                  <a:close/>
                  <a:moveTo>
                    <a:pt x="4443" y="1007"/>
                  </a:moveTo>
                  <a:cubicBezTo>
                    <a:pt x="4466" y="1007"/>
                    <a:pt x="4490" y="1013"/>
                    <a:pt x="4508" y="1024"/>
                  </a:cubicBezTo>
                  <a:lnTo>
                    <a:pt x="4529" y="1038"/>
                  </a:lnTo>
                  <a:cubicBezTo>
                    <a:pt x="4572" y="1061"/>
                    <a:pt x="4572" y="1095"/>
                    <a:pt x="4529" y="1117"/>
                  </a:cubicBezTo>
                  <a:lnTo>
                    <a:pt x="4379" y="1204"/>
                  </a:lnTo>
                  <a:cubicBezTo>
                    <a:pt x="4361" y="1214"/>
                    <a:pt x="4335" y="1219"/>
                    <a:pt x="4310" y="1219"/>
                  </a:cubicBezTo>
                  <a:cubicBezTo>
                    <a:pt x="4284" y="1219"/>
                    <a:pt x="4259" y="1214"/>
                    <a:pt x="4241" y="1204"/>
                  </a:cubicBezTo>
                  <a:lnTo>
                    <a:pt x="4220" y="1190"/>
                  </a:lnTo>
                  <a:cubicBezTo>
                    <a:pt x="4184" y="1167"/>
                    <a:pt x="4184" y="1131"/>
                    <a:pt x="4220" y="1111"/>
                  </a:cubicBezTo>
                  <a:lnTo>
                    <a:pt x="4379" y="1024"/>
                  </a:lnTo>
                  <a:cubicBezTo>
                    <a:pt x="4396" y="1013"/>
                    <a:pt x="4419" y="1007"/>
                    <a:pt x="4443" y="1007"/>
                  </a:cubicBezTo>
                  <a:close/>
                  <a:moveTo>
                    <a:pt x="5010" y="935"/>
                  </a:moveTo>
                  <a:cubicBezTo>
                    <a:pt x="5034" y="935"/>
                    <a:pt x="5058" y="938"/>
                    <a:pt x="5076" y="945"/>
                  </a:cubicBezTo>
                  <a:lnTo>
                    <a:pt x="5226" y="1038"/>
                  </a:lnTo>
                  <a:cubicBezTo>
                    <a:pt x="5262" y="1061"/>
                    <a:pt x="5262" y="1088"/>
                    <a:pt x="5226" y="1111"/>
                  </a:cubicBezTo>
                  <a:lnTo>
                    <a:pt x="5069" y="1204"/>
                  </a:lnTo>
                  <a:cubicBezTo>
                    <a:pt x="5051" y="1214"/>
                    <a:pt x="5027" y="1219"/>
                    <a:pt x="5004" y="1219"/>
                  </a:cubicBezTo>
                  <a:cubicBezTo>
                    <a:pt x="4980" y="1219"/>
                    <a:pt x="4957" y="1214"/>
                    <a:pt x="4940" y="1204"/>
                  </a:cubicBezTo>
                  <a:lnTo>
                    <a:pt x="4788" y="1117"/>
                  </a:lnTo>
                  <a:cubicBezTo>
                    <a:pt x="4752" y="1095"/>
                    <a:pt x="4752" y="1061"/>
                    <a:pt x="4788" y="1038"/>
                  </a:cubicBezTo>
                  <a:lnTo>
                    <a:pt x="4940" y="945"/>
                  </a:lnTo>
                  <a:cubicBezTo>
                    <a:pt x="4961" y="938"/>
                    <a:pt x="4986" y="935"/>
                    <a:pt x="5010" y="935"/>
                  </a:cubicBezTo>
                  <a:close/>
                  <a:moveTo>
                    <a:pt x="5600" y="986"/>
                  </a:moveTo>
                  <a:cubicBezTo>
                    <a:pt x="5624" y="986"/>
                    <a:pt x="5647" y="992"/>
                    <a:pt x="5664" y="1002"/>
                  </a:cubicBezTo>
                  <a:lnTo>
                    <a:pt x="5837" y="1104"/>
                  </a:lnTo>
                  <a:cubicBezTo>
                    <a:pt x="5873" y="1124"/>
                    <a:pt x="5873" y="1154"/>
                    <a:pt x="5837" y="1174"/>
                  </a:cubicBezTo>
                  <a:lnTo>
                    <a:pt x="5687" y="1261"/>
                  </a:lnTo>
                  <a:cubicBezTo>
                    <a:pt x="5668" y="1272"/>
                    <a:pt x="5643" y="1277"/>
                    <a:pt x="5618" y="1277"/>
                  </a:cubicBezTo>
                  <a:cubicBezTo>
                    <a:pt x="5593" y="1277"/>
                    <a:pt x="5568" y="1272"/>
                    <a:pt x="5550" y="1261"/>
                  </a:cubicBezTo>
                  <a:lnTo>
                    <a:pt x="5385" y="1167"/>
                  </a:lnTo>
                  <a:cubicBezTo>
                    <a:pt x="5348" y="1147"/>
                    <a:pt x="5348" y="1111"/>
                    <a:pt x="5385" y="1088"/>
                  </a:cubicBezTo>
                  <a:lnTo>
                    <a:pt x="5535" y="1002"/>
                  </a:lnTo>
                  <a:cubicBezTo>
                    <a:pt x="5553" y="992"/>
                    <a:pt x="5577" y="986"/>
                    <a:pt x="5600" y="986"/>
                  </a:cubicBezTo>
                  <a:close/>
                  <a:moveTo>
                    <a:pt x="6200" y="1058"/>
                  </a:moveTo>
                  <a:cubicBezTo>
                    <a:pt x="6226" y="1058"/>
                    <a:pt x="6251" y="1063"/>
                    <a:pt x="6268" y="1074"/>
                  </a:cubicBezTo>
                  <a:lnTo>
                    <a:pt x="6420" y="1161"/>
                  </a:lnTo>
                  <a:cubicBezTo>
                    <a:pt x="6456" y="1181"/>
                    <a:pt x="6456" y="1218"/>
                    <a:pt x="6420" y="1240"/>
                  </a:cubicBezTo>
                  <a:lnTo>
                    <a:pt x="6247" y="1333"/>
                  </a:lnTo>
                  <a:cubicBezTo>
                    <a:pt x="6229" y="1343"/>
                    <a:pt x="6204" y="1349"/>
                    <a:pt x="6179" y="1349"/>
                  </a:cubicBezTo>
                  <a:cubicBezTo>
                    <a:pt x="6154" y="1349"/>
                    <a:pt x="6129" y="1343"/>
                    <a:pt x="6111" y="1333"/>
                  </a:cubicBezTo>
                  <a:lnTo>
                    <a:pt x="5966" y="1247"/>
                  </a:lnTo>
                  <a:cubicBezTo>
                    <a:pt x="5931" y="1224"/>
                    <a:pt x="5931" y="1190"/>
                    <a:pt x="5966" y="1167"/>
                  </a:cubicBezTo>
                  <a:lnTo>
                    <a:pt x="6132" y="1074"/>
                  </a:lnTo>
                  <a:cubicBezTo>
                    <a:pt x="6150" y="1063"/>
                    <a:pt x="6175" y="1058"/>
                    <a:pt x="6200" y="1058"/>
                  </a:cubicBezTo>
                  <a:close/>
                  <a:moveTo>
                    <a:pt x="4659" y="1137"/>
                  </a:moveTo>
                  <a:cubicBezTo>
                    <a:pt x="4682" y="1137"/>
                    <a:pt x="4706" y="1142"/>
                    <a:pt x="4724" y="1154"/>
                  </a:cubicBezTo>
                  <a:lnTo>
                    <a:pt x="4874" y="1240"/>
                  </a:lnTo>
                  <a:cubicBezTo>
                    <a:pt x="4910" y="1261"/>
                    <a:pt x="4910" y="1297"/>
                    <a:pt x="4874" y="1311"/>
                  </a:cubicBezTo>
                  <a:lnTo>
                    <a:pt x="4724" y="1406"/>
                  </a:lnTo>
                  <a:cubicBezTo>
                    <a:pt x="4706" y="1416"/>
                    <a:pt x="4680" y="1421"/>
                    <a:pt x="4655" y="1421"/>
                  </a:cubicBezTo>
                  <a:cubicBezTo>
                    <a:pt x="4629" y="1421"/>
                    <a:pt x="4604" y="1416"/>
                    <a:pt x="4586" y="1406"/>
                  </a:cubicBezTo>
                  <a:lnTo>
                    <a:pt x="4436" y="1319"/>
                  </a:lnTo>
                  <a:cubicBezTo>
                    <a:pt x="4400" y="1297"/>
                    <a:pt x="4400" y="1261"/>
                    <a:pt x="4436" y="1240"/>
                  </a:cubicBezTo>
                  <a:lnTo>
                    <a:pt x="4595" y="1154"/>
                  </a:lnTo>
                  <a:cubicBezTo>
                    <a:pt x="4612" y="1142"/>
                    <a:pt x="4635" y="1137"/>
                    <a:pt x="4659" y="1137"/>
                  </a:cubicBezTo>
                  <a:close/>
                  <a:moveTo>
                    <a:pt x="4094" y="1209"/>
                  </a:moveTo>
                  <a:cubicBezTo>
                    <a:pt x="4120" y="1209"/>
                    <a:pt x="4145" y="1214"/>
                    <a:pt x="4163" y="1224"/>
                  </a:cubicBezTo>
                  <a:lnTo>
                    <a:pt x="4184" y="1240"/>
                  </a:lnTo>
                  <a:cubicBezTo>
                    <a:pt x="4220" y="1261"/>
                    <a:pt x="4220" y="1297"/>
                    <a:pt x="4184" y="1311"/>
                  </a:cubicBezTo>
                  <a:lnTo>
                    <a:pt x="4018" y="1412"/>
                  </a:lnTo>
                  <a:cubicBezTo>
                    <a:pt x="3997" y="1423"/>
                    <a:pt x="3972" y="1428"/>
                    <a:pt x="3948" y="1428"/>
                  </a:cubicBezTo>
                  <a:cubicBezTo>
                    <a:pt x="3923" y="1428"/>
                    <a:pt x="3900" y="1423"/>
                    <a:pt x="3882" y="1412"/>
                  </a:cubicBezTo>
                  <a:lnTo>
                    <a:pt x="3861" y="1397"/>
                  </a:lnTo>
                  <a:cubicBezTo>
                    <a:pt x="3825" y="1376"/>
                    <a:pt x="3825" y="1340"/>
                    <a:pt x="3861" y="1319"/>
                  </a:cubicBezTo>
                  <a:lnTo>
                    <a:pt x="4025" y="1224"/>
                  </a:lnTo>
                  <a:cubicBezTo>
                    <a:pt x="4043" y="1214"/>
                    <a:pt x="4069" y="1209"/>
                    <a:pt x="4094" y="1209"/>
                  </a:cubicBezTo>
                  <a:close/>
                  <a:moveTo>
                    <a:pt x="7131" y="914"/>
                  </a:moveTo>
                  <a:cubicBezTo>
                    <a:pt x="7155" y="914"/>
                    <a:pt x="7178" y="920"/>
                    <a:pt x="7196" y="931"/>
                  </a:cubicBezTo>
                  <a:lnTo>
                    <a:pt x="7355" y="1024"/>
                  </a:lnTo>
                  <a:cubicBezTo>
                    <a:pt x="7389" y="1045"/>
                    <a:pt x="7389" y="1074"/>
                    <a:pt x="7355" y="1095"/>
                  </a:cubicBezTo>
                  <a:lnTo>
                    <a:pt x="6808" y="1412"/>
                  </a:lnTo>
                  <a:cubicBezTo>
                    <a:pt x="6790" y="1423"/>
                    <a:pt x="6766" y="1428"/>
                    <a:pt x="6743" y="1428"/>
                  </a:cubicBezTo>
                  <a:cubicBezTo>
                    <a:pt x="6720" y="1428"/>
                    <a:pt x="6697" y="1423"/>
                    <a:pt x="6678" y="1412"/>
                  </a:cubicBezTo>
                  <a:lnTo>
                    <a:pt x="6520" y="1319"/>
                  </a:lnTo>
                  <a:cubicBezTo>
                    <a:pt x="6484" y="1297"/>
                    <a:pt x="6484" y="1268"/>
                    <a:pt x="6520" y="1247"/>
                  </a:cubicBezTo>
                  <a:lnTo>
                    <a:pt x="7067" y="931"/>
                  </a:lnTo>
                  <a:cubicBezTo>
                    <a:pt x="7085" y="920"/>
                    <a:pt x="7108" y="914"/>
                    <a:pt x="7131" y="914"/>
                  </a:cubicBezTo>
                  <a:close/>
                  <a:moveTo>
                    <a:pt x="7476" y="1116"/>
                  </a:moveTo>
                  <a:cubicBezTo>
                    <a:pt x="7500" y="1116"/>
                    <a:pt x="7523" y="1121"/>
                    <a:pt x="7541" y="1131"/>
                  </a:cubicBezTo>
                  <a:lnTo>
                    <a:pt x="7700" y="1224"/>
                  </a:lnTo>
                  <a:cubicBezTo>
                    <a:pt x="7734" y="1240"/>
                    <a:pt x="7734" y="1276"/>
                    <a:pt x="7700" y="1297"/>
                  </a:cubicBezTo>
                  <a:lnTo>
                    <a:pt x="7455" y="1440"/>
                  </a:lnTo>
                  <a:cubicBezTo>
                    <a:pt x="7433" y="1451"/>
                    <a:pt x="7408" y="1457"/>
                    <a:pt x="7384" y="1457"/>
                  </a:cubicBezTo>
                  <a:cubicBezTo>
                    <a:pt x="7360" y="1457"/>
                    <a:pt x="7337" y="1451"/>
                    <a:pt x="7318" y="1440"/>
                  </a:cubicBezTo>
                  <a:lnTo>
                    <a:pt x="7160" y="1347"/>
                  </a:lnTo>
                  <a:cubicBezTo>
                    <a:pt x="7124" y="1333"/>
                    <a:pt x="7124" y="1297"/>
                    <a:pt x="7167" y="1276"/>
                  </a:cubicBezTo>
                  <a:lnTo>
                    <a:pt x="7412" y="1131"/>
                  </a:lnTo>
                  <a:cubicBezTo>
                    <a:pt x="7430" y="1121"/>
                    <a:pt x="7453" y="1116"/>
                    <a:pt x="7476" y="1116"/>
                  </a:cubicBezTo>
                  <a:close/>
                  <a:moveTo>
                    <a:pt x="5259" y="1185"/>
                  </a:moveTo>
                  <a:cubicBezTo>
                    <a:pt x="5284" y="1185"/>
                    <a:pt x="5310" y="1189"/>
                    <a:pt x="5328" y="1197"/>
                  </a:cubicBezTo>
                  <a:lnTo>
                    <a:pt x="5492" y="1297"/>
                  </a:lnTo>
                  <a:cubicBezTo>
                    <a:pt x="5528" y="1319"/>
                    <a:pt x="5528" y="1354"/>
                    <a:pt x="5492" y="1376"/>
                  </a:cubicBezTo>
                  <a:lnTo>
                    <a:pt x="5335" y="1462"/>
                  </a:lnTo>
                  <a:cubicBezTo>
                    <a:pt x="5316" y="1473"/>
                    <a:pt x="5293" y="1478"/>
                    <a:pt x="5270" y="1478"/>
                  </a:cubicBezTo>
                  <a:cubicBezTo>
                    <a:pt x="5247" y="1478"/>
                    <a:pt x="5223" y="1473"/>
                    <a:pt x="5205" y="1462"/>
                  </a:cubicBezTo>
                  <a:lnTo>
                    <a:pt x="5033" y="1369"/>
                  </a:lnTo>
                  <a:cubicBezTo>
                    <a:pt x="4996" y="1347"/>
                    <a:pt x="4996" y="1311"/>
                    <a:pt x="5033" y="1290"/>
                  </a:cubicBezTo>
                  <a:lnTo>
                    <a:pt x="5190" y="1197"/>
                  </a:lnTo>
                  <a:cubicBezTo>
                    <a:pt x="5208" y="1189"/>
                    <a:pt x="5233" y="1185"/>
                    <a:pt x="5259" y="1185"/>
                  </a:cubicBezTo>
                  <a:close/>
                  <a:moveTo>
                    <a:pt x="5837" y="1266"/>
                  </a:moveTo>
                  <a:cubicBezTo>
                    <a:pt x="5861" y="1266"/>
                    <a:pt x="5884" y="1272"/>
                    <a:pt x="5902" y="1283"/>
                  </a:cubicBezTo>
                  <a:lnTo>
                    <a:pt x="6052" y="1369"/>
                  </a:lnTo>
                  <a:cubicBezTo>
                    <a:pt x="6088" y="1390"/>
                    <a:pt x="6088" y="1426"/>
                    <a:pt x="6052" y="1449"/>
                  </a:cubicBezTo>
                  <a:lnTo>
                    <a:pt x="5902" y="1535"/>
                  </a:lnTo>
                  <a:cubicBezTo>
                    <a:pt x="5884" y="1545"/>
                    <a:pt x="5861" y="1550"/>
                    <a:pt x="5837" y="1550"/>
                  </a:cubicBezTo>
                  <a:cubicBezTo>
                    <a:pt x="5814" y="1550"/>
                    <a:pt x="5791" y="1545"/>
                    <a:pt x="5773" y="1535"/>
                  </a:cubicBezTo>
                  <a:lnTo>
                    <a:pt x="5621" y="1449"/>
                  </a:lnTo>
                  <a:cubicBezTo>
                    <a:pt x="5586" y="1426"/>
                    <a:pt x="5586" y="1390"/>
                    <a:pt x="5621" y="1369"/>
                  </a:cubicBezTo>
                  <a:lnTo>
                    <a:pt x="5773" y="1283"/>
                  </a:lnTo>
                  <a:cubicBezTo>
                    <a:pt x="5791" y="1272"/>
                    <a:pt x="5814" y="1266"/>
                    <a:pt x="5837" y="1266"/>
                  </a:cubicBezTo>
                  <a:close/>
                  <a:moveTo>
                    <a:pt x="3731" y="1418"/>
                  </a:moveTo>
                  <a:cubicBezTo>
                    <a:pt x="3754" y="1418"/>
                    <a:pt x="3778" y="1423"/>
                    <a:pt x="3796" y="1433"/>
                  </a:cubicBezTo>
                  <a:lnTo>
                    <a:pt x="3825" y="1449"/>
                  </a:lnTo>
                  <a:cubicBezTo>
                    <a:pt x="3861" y="1469"/>
                    <a:pt x="3861" y="1506"/>
                    <a:pt x="3825" y="1526"/>
                  </a:cubicBezTo>
                  <a:lnTo>
                    <a:pt x="3673" y="1613"/>
                  </a:lnTo>
                  <a:cubicBezTo>
                    <a:pt x="3655" y="1624"/>
                    <a:pt x="3632" y="1629"/>
                    <a:pt x="3608" y="1629"/>
                  </a:cubicBezTo>
                  <a:cubicBezTo>
                    <a:pt x="3584" y="1629"/>
                    <a:pt x="3559" y="1624"/>
                    <a:pt x="3537" y="1613"/>
                  </a:cubicBezTo>
                  <a:lnTo>
                    <a:pt x="3516" y="1599"/>
                  </a:lnTo>
                  <a:cubicBezTo>
                    <a:pt x="3480" y="1578"/>
                    <a:pt x="3480" y="1542"/>
                    <a:pt x="3516" y="1519"/>
                  </a:cubicBezTo>
                  <a:lnTo>
                    <a:pt x="3666" y="1433"/>
                  </a:lnTo>
                  <a:cubicBezTo>
                    <a:pt x="3685" y="1423"/>
                    <a:pt x="3708" y="1418"/>
                    <a:pt x="3731" y="1418"/>
                  </a:cubicBezTo>
                  <a:close/>
                  <a:moveTo>
                    <a:pt x="4314" y="1331"/>
                  </a:moveTo>
                  <a:cubicBezTo>
                    <a:pt x="4337" y="1331"/>
                    <a:pt x="4361" y="1337"/>
                    <a:pt x="4379" y="1347"/>
                  </a:cubicBezTo>
                  <a:lnTo>
                    <a:pt x="4529" y="1440"/>
                  </a:lnTo>
                  <a:cubicBezTo>
                    <a:pt x="4565" y="1462"/>
                    <a:pt x="4565" y="1492"/>
                    <a:pt x="4529" y="1513"/>
                  </a:cubicBezTo>
                  <a:lnTo>
                    <a:pt x="4356" y="1613"/>
                  </a:lnTo>
                  <a:cubicBezTo>
                    <a:pt x="4338" y="1624"/>
                    <a:pt x="4315" y="1629"/>
                    <a:pt x="4292" y="1629"/>
                  </a:cubicBezTo>
                  <a:cubicBezTo>
                    <a:pt x="4268" y="1629"/>
                    <a:pt x="4245" y="1624"/>
                    <a:pt x="4227" y="1613"/>
                  </a:cubicBezTo>
                  <a:lnTo>
                    <a:pt x="4077" y="1526"/>
                  </a:lnTo>
                  <a:cubicBezTo>
                    <a:pt x="4041" y="1506"/>
                    <a:pt x="4041" y="1469"/>
                    <a:pt x="4077" y="1449"/>
                  </a:cubicBezTo>
                  <a:lnTo>
                    <a:pt x="4250" y="1347"/>
                  </a:lnTo>
                  <a:cubicBezTo>
                    <a:pt x="4267" y="1337"/>
                    <a:pt x="4290" y="1331"/>
                    <a:pt x="4314" y="1331"/>
                  </a:cubicBezTo>
                  <a:close/>
                  <a:moveTo>
                    <a:pt x="6395" y="1338"/>
                  </a:moveTo>
                  <a:cubicBezTo>
                    <a:pt x="6420" y="1338"/>
                    <a:pt x="6445" y="1343"/>
                    <a:pt x="6463" y="1354"/>
                  </a:cubicBezTo>
                  <a:lnTo>
                    <a:pt x="6613" y="1449"/>
                  </a:lnTo>
                  <a:cubicBezTo>
                    <a:pt x="6656" y="1469"/>
                    <a:pt x="6656" y="1499"/>
                    <a:pt x="6613" y="1519"/>
                  </a:cubicBezTo>
                  <a:lnTo>
                    <a:pt x="6449" y="1621"/>
                  </a:lnTo>
                  <a:cubicBezTo>
                    <a:pt x="6431" y="1632"/>
                    <a:pt x="6405" y="1637"/>
                    <a:pt x="6380" y="1637"/>
                  </a:cubicBezTo>
                  <a:cubicBezTo>
                    <a:pt x="6355" y="1637"/>
                    <a:pt x="6329" y="1632"/>
                    <a:pt x="6311" y="1621"/>
                  </a:cubicBezTo>
                  <a:lnTo>
                    <a:pt x="6161" y="1526"/>
                  </a:lnTo>
                  <a:cubicBezTo>
                    <a:pt x="6118" y="1506"/>
                    <a:pt x="6125" y="1476"/>
                    <a:pt x="6161" y="1456"/>
                  </a:cubicBezTo>
                  <a:lnTo>
                    <a:pt x="6327" y="1354"/>
                  </a:lnTo>
                  <a:cubicBezTo>
                    <a:pt x="6345" y="1343"/>
                    <a:pt x="6370" y="1338"/>
                    <a:pt x="6395" y="1338"/>
                  </a:cubicBezTo>
                  <a:close/>
                  <a:moveTo>
                    <a:pt x="7038" y="1368"/>
                  </a:moveTo>
                  <a:cubicBezTo>
                    <a:pt x="7061" y="1368"/>
                    <a:pt x="7085" y="1373"/>
                    <a:pt x="7103" y="1383"/>
                  </a:cubicBezTo>
                  <a:lnTo>
                    <a:pt x="7260" y="1476"/>
                  </a:lnTo>
                  <a:cubicBezTo>
                    <a:pt x="7296" y="1499"/>
                    <a:pt x="7296" y="1526"/>
                    <a:pt x="7260" y="1549"/>
                  </a:cubicBezTo>
                  <a:lnTo>
                    <a:pt x="7087" y="1649"/>
                  </a:lnTo>
                  <a:cubicBezTo>
                    <a:pt x="7070" y="1660"/>
                    <a:pt x="7047" y="1666"/>
                    <a:pt x="7023" y="1666"/>
                  </a:cubicBezTo>
                  <a:cubicBezTo>
                    <a:pt x="7000" y="1666"/>
                    <a:pt x="6976" y="1660"/>
                    <a:pt x="6958" y="1649"/>
                  </a:cubicBezTo>
                  <a:lnTo>
                    <a:pt x="6801" y="1556"/>
                  </a:lnTo>
                  <a:cubicBezTo>
                    <a:pt x="6765" y="1542"/>
                    <a:pt x="6765" y="1506"/>
                    <a:pt x="6801" y="1483"/>
                  </a:cubicBezTo>
                  <a:lnTo>
                    <a:pt x="6973" y="1383"/>
                  </a:lnTo>
                  <a:cubicBezTo>
                    <a:pt x="6992" y="1373"/>
                    <a:pt x="7015" y="1368"/>
                    <a:pt x="7038" y="1368"/>
                  </a:cubicBezTo>
                  <a:close/>
                  <a:moveTo>
                    <a:pt x="4910" y="1387"/>
                  </a:moveTo>
                  <a:cubicBezTo>
                    <a:pt x="4934" y="1387"/>
                    <a:pt x="4957" y="1390"/>
                    <a:pt x="4974" y="1397"/>
                  </a:cubicBezTo>
                  <a:lnTo>
                    <a:pt x="5147" y="1499"/>
                  </a:lnTo>
                  <a:cubicBezTo>
                    <a:pt x="5183" y="1519"/>
                    <a:pt x="5183" y="1556"/>
                    <a:pt x="5147" y="1578"/>
                  </a:cubicBezTo>
                  <a:lnTo>
                    <a:pt x="4990" y="1664"/>
                  </a:lnTo>
                  <a:cubicBezTo>
                    <a:pt x="4971" y="1675"/>
                    <a:pt x="4948" y="1680"/>
                    <a:pt x="4925" y="1680"/>
                  </a:cubicBezTo>
                  <a:cubicBezTo>
                    <a:pt x="4902" y="1680"/>
                    <a:pt x="4878" y="1675"/>
                    <a:pt x="4860" y="1664"/>
                  </a:cubicBezTo>
                  <a:lnTo>
                    <a:pt x="4688" y="1569"/>
                  </a:lnTo>
                  <a:cubicBezTo>
                    <a:pt x="4651" y="1549"/>
                    <a:pt x="4651" y="1513"/>
                    <a:pt x="4688" y="1492"/>
                  </a:cubicBezTo>
                  <a:lnTo>
                    <a:pt x="4845" y="1397"/>
                  </a:lnTo>
                  <a:cubicBezTo>
                    <a:pt x="4863" y="1390"/>
                    <a:pt x="4886" y="1387"/>
                    <a:pt x="4910" y="1387"/>
                  </a:cubicBezTo>
                  <a:close/>
                  <a:moveTo>
                    <a:pt x="5498" y="1461"/>
                  </a:moveTo>
                  <a:cubicBezTo>
                    <a:pt x="5523" y="1461"/>
                    <a:pt x="5546" y="1466"/>
                    <a:pt x="5564" y="1476"/>
                  </a:cubicBezTo>
                  <a:lnTo>
                    <a:pt x="5716" y="1563"/>
                  </a:lnTo>
                  <a:cubicBezTo>
                    <a:pt x="5750" y="1585"/>
                    <a:pt x="5750" y="1621"/>
                    <a:pt x="5716" y="1642"/>
                  </a:cubicBezTo>
                  <a:lnTo>
                    <a:pt x="5557" y="1735"/>
                  </a:lnTo>
                  <a:cubicBezTo>
                    <a:pt x="5539" y="1746"/>
                    <a:pt x="5514" y="1752"/>
                    <a:pt x="5489" y="1752"/>
                  </a:cubicBezTo>
                  <a:cubicBezTo>
                    <a:pt x="5464" y="1752"/>
                    <a:pt x="5439" y="1746"/>
                    <a:pt x="5421" y="1735"/>
                  </a:cubicBezTo>
                  <a:lnTo>
                    <a:pt x="5276" y="1649"/>
                  </a:lnTo>
                  <a:cubicBezTo>
                    <a:pt x="5233" y="1628"/>
                    <a:pt x="5233" y="1592"/>
                    <a:pt x="5276" y="1569"/>
                  </a:cubicBezTo>
                  <a:lnTo>
                    <a:pt x="5428" y="1476"/>
                  </a:lnTo>
                  <a:cubicBezTo>
                    <a:pt x="5449" y="1466"/>
                    <a:pt x="5474" y="1461"/>
                    <a:pt x="5498" y="1461"/>
                  </a:cubicBezTo>
                  <a:close/>
                  <a:moveTo>
                    <a:pt x="3950" y="1545"/>
                  </a:moveTo>
                  <a:cubicBezTo>
                    <a:pt x="3975" y="1545"/>
                    <a:pt x="4000" y="1549"/>
                    <a:pt x="4018" y="1556"/>
                  </a:cubicBezTo>
                  <a:lnTo>
                    <a:pt x="4170" y="1649"/>
                  </a:lnTo>
                  <a:cubicBezTo>
                    <a:pt x="4206" y="1671"/>
                    <a:pt x="4206" y="1699"/>
                    <a:pt x="4170" y="1721"/>
                  </a:cubicBezTo>
                  <a:lnTo>
                    <a:pt x="4018" y="1807"/>
                  </a:lnTo>
                  <a:cubicBezTo>
                    <a:pt x="4000" y="1818"/>
                    <a:pt x="3975" y="1823"/>
                    <a:pt x="3950" y="1823"/>
                  </a:cubicBezTo>
                  <a:cubicBezTo>
                    <a:pt x="3925" y="1823"/>
                    <a:pt x="3900" y="1818"/>
                    <a:pt x="3882" y="1807"/>
                  </a:cubicBezTo>
                  <a:lnTo>
                    <a:pt x="3732" y="1721"/>
                  </a:lnTo>
                  <a:cubicBezTo>
                    <a:pt x="3696" y="1699"/>
                    <a:pt x="3696" y="1664"/>
                    <a:pt x="3732" y="1649"/>
                  </a:cubicBezTo>
                  <a:lnTo>
                    <a:pt x="3882" y="1556"/>
                  </a:lnTo>
                  <a:cubicBezTo>
                    <a:pt x="3900" y="1549"/>
                    <a:pt x="3925" y="1545"/>
                    <a:pt x="3950" y="1545"/>
                  </a:cubicBezTo>
                  <a:close/>
                  <a:moveTo>
                    <a:pt x="3390" y="1611"/>
                  </a:moveTo>
                  <a:cubicBezTo>
                    <a:pt x="3415" y="1611"/>
                    <a:pt x="3440" y="1617"/>
                    <a:pt x="3458" y="1628"/>
                  </a:cubicBezTo>
                  <a:lnTo>
                    <a:pt x="3480" y="1642"/>
                  </a:lnTo>
                  <a:cubicBezTo>
                    <a:pt x="3516" y="1664"/>
                    <a:pt x="3516" y="1699"/>
                    <a:pt x="3480" y="1721"/>
                  </a:cubicBezTo>
                  <a:lnTo>
                    <a:pt x="3321" y="1814"/>
                  </a:lnTo>
                  <a:cubicBezTo>
                    <a:pt x="3303" y="1826"/>
                    <a:pt x="3280" y="1831"/>
                    <a:pt x="3257" y="1831"/>
                  </a:cubicBezTo>
                  <a:cubicBezTo>
                    <a:pt x="3233" y="1831"/>
                    <a:pt x="3210" y="1826"/>
                    <a:pt x="3192" y="1814"/>
                  </a:cubicBezTo>
                  <a:lnTo>
                    <a:pt x="3163" y="1801"/>
                  </a:lnTo>
                  <a:cubicBezTo>
                    <a:pt x="3128" y="1778"/>
                    <a:pt x="3128" y="1742"/>
                    <a:pt x="3163" y="1721"/>
                  </a:cubicBezTo>
                  <a:lnTo>
                    <a:pt x="3321" y="1628"/>
                  </a:lnTo>
                  <a:cubicBezTo>
                    <a:pt x="3340" y="1617"/>
                    <a:pt x="3365" y="1611"/>
                    <a:pt x="3390" y="1611"/>
                  </a:cubicBezTo>
                  <a:close/>
                  <a:moveTo>
                    <a:pt x="6031" y="1547"/>
                  </a:moveTo>
                  <a:cubicBezTo>
                    <a:pt x="6055" y="1547"/>
                    <a:pt x="6078" y="1552"/>
                    <a:pt x="6095" y="1563"/>
                  </a:cubicBezTo>
                  <a:lnTo>
                    <a:pt x="6254" y="1656"/>
                  </a:lnTo>
                  <a:cubicBezTo>
                    <a:pt x="6290" y="1678"/>
                    <a:pt x="6290" y="1707"/>
                    <a:pt x="6254" y="1728"/>
                  </a:cubicBezTo>
                  <a:lnTo>
                    <a:pt x="6104" y="1814"/>
                  </a:lnTo>
                  <a:cubicBezTo>
                    <a:pt x="6086" y="1826"/>
                    <a:pt x="6062" y="1831"/>
                    <a:pt x="6039" y="1831"/>
                  </a:cubicBezTo>
                  <a:cubicBezTo>
                    <a:pt x="6015" y="1831"/>
                    <a:pt x="5992" y="1826"/>
                    <a:pt x="5975" y="1814"/>
                  </a:cubicBezTo>
                  <a:lnTo>
                    <a:pt x="5816" y="1728"/>
                  </a:lnTo>
                  <a:cubicBezTo>
                    <a:pt x="5780" y="1707"/>
                    <a:pt x="5780" y="1671"/>
                    <a:pt x="5816" y="1649"/>
                  </a:cubicBezTo>
                  <a:lnTo>
                    <a:pt x="5966" y="1563"/>
                  </a:lnTo>
                  <a:cubicBezTo>
                    <a:pt x="5984" y="1552"/>
                    <a:pt x="6008" y="1547"/>
                    <a:pt x="6031" y="1547"/>
                  </a:cubicBezTo>
                  <a:close/>
                  <a:moveTo>
                    <a:pt x="6677" y="1575"/>
                  </a:moveTo>
                  <a:cubicBezTo>
                    <a:pt x="6702" y="1575"/>
                    <a:pt x="6725" y="1581"/>
                    <a:pt x="6742" y="1592"/>
                  </a:cubicBezTo>
                  <a:lnTo>
                    <a:pt x="6901" y="1685"/>
                  </a:lnTo>
                  <a:cubicBezTo>
                    <a:pt x="6937" y="1707"/>
                    <a:pt x="6937" y="1742"/>
                    <a:pt x="6894" y="1757"/>
                  </a:cubicBezTo>
                  <a:lnTo>
                    <a:pt x="6751" y="1851"/>
                  </a:lnTo>
                  <a:cubicBezTo>
                    <a:pt x="6729" y="1861"/>
                    <a:pt x="6704" y="1866"/>
                    <a:pt x="6679" y="1866"/>
                  </a:cubicBezTo>
                  <a:cubicBezTo>
                    <a:pt x="6655" y="1866"/>
                    <a:pt x="6631" y="1861"/>
                    <a:pt x="6613" y="1851"/>
                  </a:cubicBezTo>
                  <a:lnTo>
                    <a:pt x="6456" y="1757"/>
                  </a:lnTo>
                  <a:cubicBezTo>
                    <a:pt x="6420" y="1735"/>
                    <a:pt x="6420" y="1699"/>
                    <a:pt x="6463" y="1678"/>
                  </a:cubicBezTo>
                  <a:lnTo>
                    <a:pt x="6606" y="1592"/>
                  </a:lnTo>
                  <a:cubicBezTo>
                    <a:pt x="6628" y="1581"/>
                    <a:pt x="6653" y="1575"/>
                    <a:pt x="6677" y="1575"/>
                  </a:cubicBezTo>
                  <a:close/>
                  <a:moveTo>
                    <a:pt x="4565" y="1583"/>
                  </a:moveTo>
                  <a:cubicBezTo>
                    <a:pt x="4588" y="1583"/>
                    <a:pt x="4612" y="1588"/>
                    <a:pt x="4629" y="1599"/>
                  </a:cubicBezTo>
                  <a:lnTo>
                    <a:pt x="4795" y="1699"/>
                  </a:lnTo>
                  <a:cubicBezTo>
                    <a:pt x="4838" y="1721"/>
                    <a:pt x="4831" y="1757"/>
                    <a:pt x="4795" y="1778"/>
                  </a:cubicBezTo>
                  <a:lnTo>
                    <a:pt x="4629" y="1871"/>
                  </a:lnTo>
                  <a:cubicBezTo>
                    <a:pt x="4612" y="1883"/>
                    <a:pt x="4587" y="1888"/>
                    <a:pt x="4562" y="1888"/>
                  </a:cubicBezTo>
                  <a:cubicBezTo>
                    <a:pt x="4536" y="1888"/>
                    <a:pt x="4511" y="1883"/>
                    <a:pt x="4493" y="1871"/>
                  </a:cubicBezTo>
                  <a:lnTo>
                    <a:pt x="4327" y="1778"/>
                  </a:lnTo>
                  <a:cubicBezTo>
                    <a:pt x="4293" y="1757"/>
                    <a:pt x="4293" y="1721"/>
                    <a:pt x="4327" y="1699"/>
                  </a:cubicBezTo>
                  <a:lnTo>
                    <a:pt x="4500" y="1599"/>
                  </a:lnTo>
                  <a:cubicBezTo>
                    <a:pt x="4518" y="1588"/>
                    <a:pt x="4541" y="1583"/>
                    <a:pt x="4565" y="1583"/>
                  </a:cubicBezTo>
                  <a:close/>
                  <a:moveTo>
                    <a:pt x="5147" y="1661"/>
                  </a:moveTo>
                  <a:cubicBezTo>
                    <a:pt x="5171" y="1661"/>
                    <a:pt x="5194" y="1667"/>
                    <a:pt x="5212" y="1678"/>
                  </a:cubicBezTo>
                  <a:lnTo>
                    <a:pt x="5362" y="1764"/>
                  </a:lnTo>
                  <a:cubicBezTo>
                    <a:pt x="5398" y="1785"/>
                    <a:pt x="5398" y="1821"/>
                    <a:pt x="5362" y="1844"/>
                  </a:cubicBezTo>
                  <a:lnTo>
                    <a:pt x="5212" y="1937"/>
                  </a:lnTo>
                  <a:cubicBezTo>
                    <a:pt x="5191" y="1944"/>
                    <a:pt x="5166" y="1947"/>
                    <a:pt x="5141" y="1947"/>
                  </a:cubicBezTo>
                  <a:cubicBezTo>
                    <a:pt x="5117" y="1947"/>
                    <a:pt x="5094" y="1944"/>
                    <a:pt x="5076" y="1937"/>
                  </a:cubicBezTo>
                  <a:lnTo>
                    <a:pt x="4924" y="1844"/>
                  </a:lnTo>
                  <a:cubicBezTo>
                    <a:pt x="4888" y="1828"/>
                    <a:pt x="4888" y="1794"/>
                    <a:pt x="4924" y="1771"/>
                  </a:cubicBezTo>
                  <a:lnTo>
                    <a:pt x="5083" y="1678"/>
                  </a:lnTo>
                  <a:cubicBezTo>
                    <a:pt x="5101" y="1667"/>
                    <a:pt x="5124" y="1661"/>
                    <a:pt x="5147" y="1661"/>
                  </a:cubicBezTo>
                  <a:close/>
                  <a:moveTo>
                    <a:pt x="3041" y="1813"/>
                  </a:moveTo>
                  <a:cubicBezTo>
                    <a:pt x="3064" y="1813"/>
                    <a:pt x="3088" y="1818"/>
                    <a:pt x="3106" y="1828"/>
                  </a:cubicBezTo>
                  <a:lnTo>
                    <a:pt x="3135" y="1844"/>
                  </a:lnTo>
                  <a:cubicBezTo>
                    <a:pt x="3171" y="1864"/>
                    <a:pt x="3171" y="1901"/>
                    <a:pt x="3135" y="1923"/>
                  </a:cubicBezTo>
                  <a:lnTo>
                    <a:pt x="2999" y="2001"/>
                  </a:lnTo>
                  <a:cubicBezTo>
                    <a:pt x="2981" y="2012"/>
                    <a:pt x="2957" y="2018"/>
                    <a:pt x="2933" y="2018"/>
                  </a:cubicBezTo>
                  <a:cubicBezTo>
                    <a:pt x="2910" y="2018"/>
                    <a:pt x="2887" y="2012"/>
                    <a:pt x="2869" y="2001"/>
                  </a:cubicBezTo>
                  <a:lnTo>
                    <a:pt x="2840" y="1987"/>
                  </a:lnTo>
                  <a:cubicBezTo>
                    <a:pt x="2804" y="1966"/>
                    <a:pt x="2804" y="1930"/>
                    <a:pt x="2840" y="1908"/>
                  </a:cubicBezTo>
                  <a:lnTo>
                    <a:pt x="2976" y="1828"/>
                  </a:lnTo>
                  <a:cubicBezTo>
                    <a:pt x="2994" y="1818"/>
                    <a:pt x="3018" y="1813"/>
                    <a:pt x="3041" y="1813"/>
                  </a:cubicBezTo>
                  <a:close/>
                  <a:moveTo>
                    <a:pt x="3609" y="1741"/>
                  </a:moveTo>
                  <a:cubicBezTo>
                    <a:pt x="3632" y="1741"/>
                    <a:pt x="3655" y="1746"/>
                    <a:pt x="3673" y="1757"/>
                  </a:cubicBezTo>
                  <a:lnTo>
                    <a:pt x="3825" y="1844"/>
                  </a:lnTo>
                  <a:cubicBezTo>
                    <a:pt x="3861" y="1864"/>
                    <a:pt x="3861" y="1901"/>
                    <a:pt x="3825" y="1923"/>
                  </a:cubicBezTo>
                  <a:lnTo>
                    <a:pt x="3666" y="2009"/>
                  </a:lnTo>
                  <a:cubicBezTo>
                    <a:pt x="3648" y="2020"/>
                    <a:pt x="3625" y="2025"/>
                    <a:pt x="3602" y="2025"/>
                  </a:cubicBezTo>
                  <a:cubicBezTo>
                    <a:pt x="3578" y="2025"/>
                    <a:pt x="3555" y="2020"/>
                    <a:pt x="3537" y="2009"/>
                  </a:cubicBezTo>
                  <a:lnTo>
                    <a:pt x="3387" y="1923"/>
                  </a:lnTo>
                  <a:cubicBezTo>
                    <a:pt x="3351" y="1901"/>
                    <a:pt x="3351" y="1871"/>
                    <a:pt x="3387" y="1851"/>
                  </a:cubicBezTo>
                  <a:lnTo>
                    <a:pt x="3544" y="1757"/>
                  </a:lnTo>
                  <a:cubicBezTo>
                    <a:pt x="3562" y="1746"/>
                    <a:pt x="3585" y="1741"/>
                    <a:pt x="3609" y="1741"/>
                  </a:cubicBezTo>
                  <a:close/>
                  <a:moveTo>
                    <a:pt x="5690" y="1748"/>
                  </a:moveTo>
                  <a:cubicBezTo>
                    <a:pt x="5715" y="1748"/>
                    <a:pt x="5741" y="1753"/>
                    <a:pt x="5759" y="1764"/>
                  </a:cubicBezTo>
                  <a:lnTo>
                    <a:pt x="5916" y="1851"/>
                  </a:lnTo>
                  <a:cubicBezTo>
                    <a:pt x="5952" y="1871"/>
                    <a:pt x="5952" y="1908"/>
                    <a:pt x="5909" y="1930"/>
                  </a:cubicBezTo>
                  <a:lnTo>
                    <a:pt x="5759" y="2016"/>
                  </a:lnTo>
                  <a:cubicBezTo>
                    <a:pt x="5737" y="2027"/>
                    <a:pt x="5712" y="2032"/>
                    <a:pt x="5687" y="2032"/>
                  </a:cubicBezTo>
                  <a:cubicBezTo>
                    <a:pt x="5663" y="2032"/>
                    <a:pt x="5639" y="2027"/>
                    <a:pt x="5621" y="2016"/>
                  </a:cubicBezTo>
                  <a:lnTo>
                    <a:pt x="5464" y="1930"/>
                  </a:lnTo>
                  <a:cubicBezTo>
                    <a:pt x="5428" y="1908"/>
                    <a:pt x="5428" y="1871"/>
                    <a:pt x="5471" y="1851"/>
                  </a:cubicBezTo>
                  <a:lnTo>
                    <a:pt x="5621" y="1764"/>
                  </a:lnTo>
                  <a:cubicBezTo>
                    <a:pt x="5639" y="1753"/>
                    <a:pt x="5665" y="1748"/>
                    <a:pt x="5690" y="1748"/>
                  </a:cubicBezTo>
                  <a:close/>
                  <a:moveTo>
                    <a:pt x="6333" y="1777"/>
                  </a:moveTo>
                  <a:cubicBezTo>
                    <a:pt x="6357" y="1777"/>
                    <a:pt x="6380" y="1782"/>
                    <a:pt x="6397" y="1794"/>
                  </a:cubicBezTo>
                  <a:lnTo>
                    <a:pt x="6556" y="1880"/>
                  </a:lnTo>
                  <a:cubicBezTo>
                    <a:pt x="6592" y="1901"/>
                    <a:pt x="6592" y="1937"/>
                    <a:pt x="6556" y="1958"/>
                  </a:cubicBezTo>
                  <a:lnTo>
                    <a:pt x="6397" y="2052"/>
                  </a:lnTo>
                  <a:cubicBezTo>
                    <a:pt x="6380" y="2063"/>
                    <a:pt x="6357" y="2068"/>
                    <a:pt x="6333" y="2068"/>
                  </a:cubicBezTo>
                  <a:cubicBezTo>
                    <a:pt x="6310" y="2068"/>
                    <a:pt x="6286" y="2063"/>
                    <a:pt x="6268" y="2052"/>
                  </a:cubicBezTo>
                  <a:lnTo>
                    <a:pt x="6111" y="1958"/>
                  </a:lnTo>
                  <a:cubicBezTo>
                    <a:pt x="6075" y="1937"/>
                    <a:pt x="6075" y="1901"/>
                    <a:pt x="6111" y="1880"/>
                  </a:cubicBezTo>
                  <a:lnTo>
                    <a:pt x="6268" y="1794"/>
                  </a:lnTo>
                  <a:cubicBezTo>
                    <a:pt x="6286" y="1782"/>
                    <a:pt x="6310" y="1777"/>
                    <a:pt x="6333" y="1777"/>
                  </a:cubicBezTo>
                  <a:close/>
                  <a:moveTo>
                    <a:pt x="4202" y="1791"/>
                  </a:moveTo>
                  <a:cubicBezTo>
                    <a:pt x="4227" y="1791"/>
                    <a:pt x="4252" y="1796"/>
                    <a:pt x="4270" y="1807"/>
                  </a:cubicBezTo>
                  <a:lnTo>
                    <a:pt x="4436" y="1908"/>
                  </a:lnTo>
                  <a:cubicBezTo>
                    <a:pt x="4472" y="1930"/>
                    <a:pt x="4472" y="1966"/>
                    <a:pt x="4436" y="1987"/>
                  </a:cubicBezTo>
                  <a:lnTo>
                    <a:pt x="4284" y="2073"/>
                  </a:lnTo>
                  <a:cubicBezTo>
                    <a:pt x="4267" y="2084"/>
                    <a:pt x="4243" y="2090"/>
                    <a:pt x="4220" y="2090"/>
                  </a:cubicBezTo>
                  <a:cubicBezTo>
                    <a:pt x="4196" y="2090"/>
                    <a:pt x="4173" y="2084"/>
                    <a:pt x="4155" y="2073"/>
                  </a:cubicBezTo>
                  <a:lnTo>
                    <a:pt x="3982" y="1973"/>
                  </a:lnTo>
                  <a:cubicBezTo>
                    <a:pt x="3948" y="1951"/>
                    <a:pt x="3948" y="1914"/>
                    <a:pt x="3982" y="1894"/>
                  </a:cubicBezTo>
                  <a:lnTo>
                    <a:pt x="4134" y="1807"/>
                  </a:lnTo>
                  <a:cubicBezTo>
                    <a:pt x="4152" y="1796"/>
                    <a:pt x="4177" y="1791"/>
                    <a:pt x="4202" y="1791"/>
                  </a:cubicBezTo>
                  <a:close/>
                  <a:moveTo>
                    <a:pt x="4802" y="1863"/>
                  </a:moveTo>
                  <a:cubicBezTo>
                    <a:pt x="4826" y="1863"/>
                    <a:pt x="4849" y="1869"/>
                    <a:pt x="4867" y="1880"/>
                  </a:cubicBezTo>
                  <a:lnTo>
                    <a:pt x="5017" y="1966"/>
                  </a:lnTo>
                  <a:cubicBezTo>
                    <a:pt x="5053" y="1987"/>
                    <a:pt x="5053" y="2023"/>
                    <a:pt x="5017" y="2044"/>
                  </a:cubicBezTo>
                  <a:lnTo>
                    <a:pt x="4845" y="2146"/>
                  </a:lnTo>
                  <a:cubicBezTo>
                    <a:pt x="4827" y="2156"/>
                    <a:pt x="4804" y="2161"/>
                    <a:pt x="4781" y="2161"/>
                  </a:cubicBezTo>
                  <a:cubicBezTo>
                    <a:pt x="4757" y="2161"/>
                    <a:pt x="4733" y="2156"/>
                    <a:pt x="4715" y="2146"/>
                  </a:cubicBezTo>
                  <a:lnTo>
                    <a:pt x="4565" y="2059"/>
                  </a:lnTo>
                  <a:cubicBezTo>
                    <a:pt x="4529" y="2037"/>
                    <a:pt x="4529" y="2001"/>
                    <a:pt x="4565" y="1980"/>
                  </a:cubicBezTo>
                  <a:lnTo>
                    <a:pt x="4738" y="1880"/>
                  </a:lnTo>
                  <a:cubicBezTo>
                    <a:pt x="4756" y="1869"/>
                    <a:pt x="4779" y="1863"/>
                    <a:pt x="4802" y="1863"/>
                  </a:cubicBezTo>
                  <a:close/>
                  <a:moveTo>
                    <a:pt x="3260" y="1942"/>
                  </a:moveTo>
                  <a:cubicBezTo>
                    <a:pt x="3285" y="1942"/>
                    <a:pt x="3310" y="1947"/>
                    <a:pt x="3328" y="1958"/>
                  </a:cubicBezTo>
                  <a:lnTo>
                    <a:pt x="3480" y="2044"/>
                  </a:lnTo>
                  <a:cubicBezTo>
                    <a:pt x="3516" y="2066"/>
                    <a:pt x="3516" y="2102"/>
                    <a:pt x="3480" y="2123"/>
                  </a:cubicBezTo>
                  <a:lnTo>
                    <a:pt x="3344" y="2196"/>
                  </a:lnTo>
                  <a:cubicBezTo>
                    <a:pt x="3326" y="2206"/>
                    <a:pt x="3302" y="2211"/>
                    <a:pt x="3278" y="2211"/>
                  </a:cubicBezTo>
                  <a:cubicBezTo>
                    <a:pt x="3255" y="2211"/>
                    <a:pt x="3232" y="2206"/>
                    <a:pt x="3214" y="2196"/>
                  </a:cubicBezTo>
                  <a:lnTo>
                    <a:pt x="3063" y="2109"/>
                  </a:lnTo>
                  <a:cubicBezTo>
                    <a:pt x="3026" y="2087"/>
                    <a:pt x="3026" y="2059"/>
                    <a:pt x="3063" y="2037"/>
                  </a:cubicBezTo>
                  <a:lnTo>
                    <a:pt x="3192" y="1958"/>
                  </a:lnTo>
                  <a:cubicBezTo>
                    <a:pt x="3210" y="1947"/>
                    <a:pt x="3235" y="1942"/>
                    <a:pt x="3260" y="1942"/>
                  </a:cubicBezTo>
                  <a:close/>
                  <a:moveTo>
                    <a:pt x="2718" y="1999"/>
                  </a:moveTo>
                  <a:cubicBezTo>
                    <a:pt x="2741" y="1999"/>
                    <a:pt x="2765" y="2005"/>
                    <a:pt x="2783" y="2016"/>
                  </a:cubicBezTo>
                  <a:lnTo>
                    <a:pt x="2811" y="2030"/>
                  </a:lnTo>
                  <a:cubicBezTo>
                    <a:pt x="2847" y="2052"/>
                    <a:pt x="2847" y="2087"/>
                    <a:pt x="2811" y="2109"/>
                  </a:cubicBezTo>
                  <a:lnTo>
                    <a:pt x="2638" y="2209"/>
                  </a:lnTo>
                  <a:cubicBezTo>
                    <a:pt x="2620" y="2221"/>
                    <a:pt x="2597" y="2226"/>
                    <a:pt x="2573" y="2226"/>
                  </a:cubicBezTo>
                  <a:cubicBezTo>
                    <a:pt x="2549" y="2226"/>
                    <a:pt x="2524" y="2221"/>
                    <a:pt x="2502" y="2209"/>
                  </a:cubicBezTo>
                  <a:lnTo>
                    <a:pt x="2481" y="2196"/>
                  </a:lnTo>
                  <a:cubicBezTo>
                    <a:pt x="2445" y="2173"/>
                    <a:pt x="2445" y="2139"/>
                    <a:pt x="2481" y="2116"/>
                  </a:cubicBezTo>
                  <a:lnTo>
                    <a:pt x="2654" y="2016"/>
                  </a:lnTo>
                  <a:cubicBezTo>
                    <a:pt x="2671" y="2005"/>
                    <a:pt x="2694" y="1999"/>
                    <a:pt x="2718" y="1999"/>
                  </a:cubicBezTo>
                  <a:close/>
                  <a:moveTo>
                    <a:pt x="5341" y="1949"/>
                  </a:moveTo>
                  <a:cubicBezTo>
                    <a:pt x="5365" y="1949"/>
                    <a:pt x="5388" y="1955"/>
                    <a:pt x="5405" y="1966"/>
                  </a:cubicBezTo>
                  <a:lnTo>
                    <a:pt x="5564" y="2052"/>
                  </a:lnTo>
                  <a:cubicBezTo>
                    <a:pt x="5600" y="2073"/>
                    <a:pt x="5600" y="2109"/>
                    <a:pt x="5564" y="2130"/>
                  </a:cubicBezTo>
                  <a:lnTo>
                    <a:pt x="5405" y="2216"/>
                  </a:lnTo>
                  <a:cubicBezTo>
                    <a:pt x="5388" y="2228"/>
                    <a:pt x="5365" y="2233"/>
                    <a:pt x="5341" y="2233"/>
                  </a:cubicBezTo>
                  <a:cubicBezTo>
                    <a:pt x="5318" y="2233"/>
                    <a:pt x="5294" y="2228"/>
                    <a:pt x="5276" y="2216"/>
                  </a:cubicBezTo>
                  <a:lnTo>
                    <a:pt x="5119" y="2130"/>
                  </a:lnTo>
                  <a:cubicBezTo>
                    <a:pt x="5083" y="2109"/>
                    <a:pt x="5083" y="2073"/>
                    <a:pt x="5119" y="2052"/>
                  </a:cubicBezTo>
                  <a:lnTo>
                    <a:pt x="5276" y="1966"/>
                  </a:lnTo>
                  <a:cubicBezTo>
                    <a:pt x="5294" y="1955"/>
                    <a:pt x="5318" y="1949"/>
                    <a:pt x="5341" y="1949"/>
                  </a:cubicBezTo>
                  <a:close/>
                  <a:moveTo>
                    <a:pt x="5985" y="1978"/>
                  </a:moveTo>
                  <a:cubicBezTo>
                    <a:pt x="6010" y="1978"/>
                    <a:pt x="6035" y="1983"/>
                    <a:pt x="6052" y="1994"/>
                  </a:cubicBezTo>
                  <a:lnTo>
                    <a:pt x="6204" y="2080"/>
                  </a:lnTo>
                  <a:cubicBezTo>
                    <a:pt x="6240" y="2102"/>
                    <a:pt x="6240" y="2139"/>
                    <a:pt x="6204" y="2159"/>
                  </a:cubicBezTo>
                  <a:lnTo>
                    <a:pt x="6052" y="2246"/>
                  </a:lnTo>
                  <a:cubicBezTo>
                    <a:pt x="6035" y="2257"/>
                    <a:pt x="6010" y="2262"/>
                    <a:pt x="5985" y="2262"/>
                  </a:cubicBezTo>
                  <a:cubicBezTo>
                    <a:pt x="5960" y="2262"/>
                    <a:pt x="5934" y="2257"/>
                    <a:pt x="5916" y="2246"/>
                  </a:cubicBezTo>
                  <a:lnTo>
                    <a:pt x="5766" y="2159"/>
                  </a:lnTo>
                  <a:cubicBezTo>
                    <a:pt x="5730" y="2139"/>
                    <a:pt x="5730" y="2102"/>
                    <a:pt x="5766" y="2080"/>
                  </a:cubicBezTo>
                  <a:lnTo>
                    <a:pt x="5916" y="1994"/>
                  </a:lnTo>
                  <a:cubicBezTo>
                    <a:pt x="5934" y="1983"/>
                    <a:pt x="5960" y="1978"/>
                    <a:pt x="5985" y="1978"/>
                  </a:cubicBezTo>
                  <a:close/>
                  <a:moveTo>
                    <a:pt x="3860" y="1993"/>
                  </a:moveTo>
                  <a:cubicBezTo>
                    <a:pt x="3884" y="1993"/>
                    <a:pt x="3907" y="1998"/>
                    <a:pt x="3925" y="2009"/>
                  </a:cubicBezTo>
                  <a:lnTo>
                    <a:pt x="4091" y="2109"/>
                  </a:lnTo>
                  <a:cubicBezTo>
                    <a:pt x="4134" y="2130"/>
                    <a:pt x="4127" y="2159"/>
                    <a:pt x="4091" y="2182"/>
                  </a:cubicBezTo>
                  <a:lnTo>
                    <a:pt x="3939" y="2275"/>
                  </a:lnTo>
                  <a:cubicBezTo>
                    <a:pt x="3922" y="2285"/>
                    <a:pt x="3897" y="2291"/>
                    <a:pt x="3871" y="2291"/>
                  </a:cubicBezTo>
                  <a:cubicBezTo>
                    <a:pt x="3846" y="2291"/>
                    <a:pt x="3821" y="2285"/>
                    <a:pt x="3803" y="2275"/>
                  </a:cubicBezTo>
                  <a:lnTo>
                    <a:pt x="3637" y="2173"/>
                  </a:lnTo>
                  <a:cubicBezTo>
                    <a:pt x="3603" y="2153"/>
                    <a:pt x="3603" y="2116"/>
                    <a:pt x="3637" y="2102"/>
                  </a:cubicBezTo>
                  <a:lnTo>
                    <a:pt x="3796" y="2009"/>
                  </a:lnTo>
                  <a:cubicBezTo>
                    <a:pt x="3814" y="1998"/>
                    <a:pt x="3837" y="1993"/>
                    <a:pt x="3860" y="1993"/>
                  </a:cubicBezTo>
                  <a:close/>
                  <a:moveTo>
                    <a:pt x="4439" y="2071"/>
                  </a:moveTo>
                  <a:cubicBezTo>
                    <a:pt x="4465" y="2071"/>
                    <a:pt x="4490" y="2077"/>
                    <a:pt x="4508" y="2087"/>
                  </a:cubicBezTo>
                  <a:lnTo>
                    <a:pt x="4658" y="2173"/>
                  </a:lnTo>
                  <a:cubicBezTo>
                    <a:pt x="4695" y="2196"/>
                    <a:pt x="4695" y="2232"/>
                    <a:pt x="4651" y="2253"/>
                  </a:cubicBezTo>
                  <a:lnTo>
                    <a:pt x="4508" y="2339"/>
                  </a:lnTo>
                  <a:cubicBezTo>
                    <a:pt x="4487" y="2350"/>
                    <a:pt x="4461" y="2356"/>
                    <a:pt x="4437" y="2356"/>
                  </a:cubicBezTo>
                  <a:cubicBezTo>
                    <a:pt x="4412" y="2356"/>
                    <a:pt x="4388" y="2350"/>
                    <a:pt x="4370" y="2339"/>
                  </a:cubicBezTo>
                  <a:lnTo>
                    <a:pt x="4220" y="2253"/>
                  </a:lnTo>
                  <a:cubicBezTo>
                    <a:pt x="4184" y="2232"/>
                    <a:pt x="4184" y="2196"/>
                    <a:pt x="4220" y="2173"/>
                  </a:cubicBezTo>
                  <a:lnTo>
                    <a:pt x="4370" y="2087"/>
                  </a:lnTo>
                  <a:cubicBezTo>
                    <a:pt x="4388" y="2077"/>
                    <a:pt x="4414" y="2071"/>
                    <a:pt x="4439" y="2071"/>
                  </a:cubicBezTo>
                  <a:close/>
                  <a:moveTo>
                    <a:pt x="2357" y="2208"/>
                  </a:moveTo>
                  <a:cubicBezTo>
                    <a:pt x="2381" y="2208"/>
                    <a:pt x="2404" y="2214"/>
                    <a:pt x="2423" y="2225"/>
                  </a:cubicBezTo>
                  <a:lnTo>
                    <a:pt x="2445" y="2239"/>
                  </a:lnTo>
                  <a:cubicBezTo>
                    <a:pt x="2481" y="2259"/>
                    <a:pt x="2481" y="2296"/>
                    <a:pt x="2445" y="2318"/>
                  </a:cubicBezTo>
                  <a:lnTo>
                    <a:pt x="2293" y="2404"/>
                  </a:lnTo>
                  <a:cubicBezTo>
                    <a:pt x="2275" y="2415"/>
                    <a:pt x="2252" y="2420"/>
                    <a:pt x="2229" y="2420"/>
                  </a:cubicBezTo>
                  <a:cubicBezTo>
                    <a:pt x="2205" y="2420"/>
                    <a:pt x="2182" y="2415"/>
                    <a:pt x="2164" y="2404"/>
                  </a:cubicBezTo>
                  <a:lnTo>
                    <a:pt x="2136" y="2389"/>
                  </a:lnTo>
                  <a:cubicBezTo>
                    <a:pt x="2100" y="2368"/>
                    <a:pt x="2100" y="2332"/>
                    <a:pt x="2136" y="2311"/>
                  </a:cubicBezTo>
                  <a:lnTo>
                    <a:pt x="2286" y="2225"/>
                  </a:lnTo>
                  <a:cubicBezTo>
                    <a:pt x="2308" y="2214"/>
                    <a:pt x="2333" y="2208"/>
                    <a:pt x="2357" y="2208"/>
                  </a:cubicBezTo>
                  <a:close/>
                  <a:moveTo>
                    <a:pt x="2937" y="2129"/>
                  </a:moveTo>
                  <a:cubicBezTo>
                    <a:pt x="2962" y="2129"/>
                    <a:pt x="2988" y="2134"/>
                    <a:pt x="3006" y="2146"/>
                  </a:cubicBezTo>
                  <a:lnTo>
                    <a:pt x="3156" y="2232"/>
                  </a:lnTo>
                  <a:cubicBezTo>
                    <a:pt x="3192" y="2253"/>
                    <a:pt x="3192" y="2289"/>
                    <a:pt x="3156" y="2311"/>
                  </a:cubicBezTo>
                  <a:lnTo>
                    <a:pt x="2983" y="2411"/>
                  </a:lnTo>
                  <a:cubicBezTo>
                    <a:pt x="2965" y="2418"/>
                    <a:pt x="2940" y="2422"/>
                    <a:pt x="2915" y="2422"/>
                  </a:cubicBezTo>
                  <a:cubicBezTo>
                    <a:pt x="2890" y="2422"/>
                    <a:pt x="2865" y="2418"/>
                    <a:pt x="2847" y="2411"/>
                  </a:cubicBezTo>
                  <a:lnTo>
                    <a:pt x="2697" y="2318"/>
                  </a:lnTo>
                  <a:cubicBezTo>
                    <a:pt x="2661" y="2296"/>
                    <a:pt x="2661" y="2268"/>
                    <a:pt x="2704" y="2246"/>
                  </a:cubicBezTo>
                  <a:lnTo>
                    <a:pt x="2869" y="2146"/>
                  </a:lnTo>
                  <a:cubicBezTo>
                    <a:pt x="2887" y="2134"/>
                    <a:pt x="2912" y="2129"/>
                    <a:pt x="2937" y="2129"/>
                  </a:cubicBezTo>
                  <a:close/>
                  <a:moveTo>
                    <a:pt x="4996" y="2144"/>
                  </a:moveTo>
                  <a:cubicBezTo>
                    <a:pt x="5020" y="2144"/>
                    <a:pt x="5043" y="2149"/>
                    <a:pt x="5060" y="2159"/>
                  </a:cubicBezTo>
                  <a:lnTo>
                    <a:pt x="5219" y="2253"/>
                  </a:lnTo>
                  <a:cubicBezTo>
                    <a:pt x="5255" y="2275"/>
                    <a:pt x="5255" y="2311"/>
                    <a:pt x="5219" y="2332"/>
                  </a:cubicBezTo>
                  <a:lnTo>
                    <a:pt x="5047" y="2425"/>
                  </a:lnTo>
                  <a:cubicBezTo>
                    <a:pt x="5028" y="2436"/>
                    <a:pt x="5005" y="2442"/>
                    <a:pt x="4982" y="2442"/>
                  </a:cubicBezTo>
                  <a:cubicBezTo>
                    <a:pt x="4959" y="2442"/>
                    <a:pt x="4935" y="2436"/>
                    <a:pt x="4917" y="2425"/>
                  </a:cubicBezTo>
                  <a:lnTo>
                    <a:pt x="4758" y="2339"/>
                  </a:lnTo>
                  <a:cubicBezTo>
                    <a:pt x="4724" y="2318"/>
                    <a:pt x="4724" y="2282"/>
                    <a:pt x="4758" y="2259"/>
                  </a:cubicBezTo>
                  <a:lnTo>
                    <a:pt x="4931" y="2159"/>
                  </a:lnTo>
                  <a:cubicBezTo>
                    <a:pt x="4949" y="2149"/>
                    <a:pt x="4973" y="2144"/>
                    <a:pt x="4996" y="2144"/>
                  </a:cubicBezTo>
                  <a:close/>
                  <a:moveTo>
                    <a:pt x="3509" y="2194"/>
                  </a:moveTo>
                  <a:cubicBezTo>
                    <a:pt x="3532" y="2194"/>
                    <a:pt x="3555" y="2199"/>
                    <a:pt x="3573" y="2209"/>
                  </a:cubicBezTo>
                  <a:lnTo>
                    <a:pt x="3746" y="2311"/>
                  </a:lnTo>
                  <a:cubicBezTo>
                    <a:pt x="3782" y="2325"/>
                    <a:pt x="3782" y="2361"/>
                    <a:pt x="3746" y="2382"/>
                  </a:cubicBezTo>
                  <a:lnTo>
                    <a:pt x="3616" y="2461"/>
                  </a:lnTo>
                  <a:cubicBezTo>
                    <a:pt x="3598" y="2473"/>
                    <a:pt x="3573" y="2478"/>
                    <a:pt x="3548" y="2478"/>
                  </a:cubicBezTo>
                  <a:cubicBezTo>
                    <a:pt x="3523" y="2478"/>
                    <a:pt x="3498" y="2473"/>
                    <a:pt x="3480" y="2461"/>
                  </a:cubicBezTo>
                  <a:lnTo>
                    <a:pt x="3314" y="2361"/>
                  </a:lnTo>
                  <a:cubicBezTo>
                    <a:pt x="3278" y="2339"/>
                    <a:pt x="3278" y="2303"/>
                    <a:pt x="3314" y="2289"/>
                  </a:cubicBezTo>
                  <a:lnTo>
                    <a:pt x="3444" y="2209"/>
                  </a:lnTo>
                  <a:cubicBezTo>
                    <a:pt x="3462" y="2199"/>
                    <a:pt x="3485" y="2194"/>
                    <a:pt x="3509" y="2194"/>
                  </a:cubicBezTo>
                  <a:close/>
                  <a:moveTo>
                    <a:pt x="4098" y="2273"/>
                  </a:moveTo>
                  <a:cubicBezTo>
                    <a:pt x="4121" y="2273"/>
                    <a:pt x="4145" y="2278"/>
                    <a:pt x="4163" y="2289"/>
                  </a:cubicBezTo>
                  <a:lnTo>
                    <a:pt x="4313" y="2375"/>
                  </a:lnTo>
                  <a:cubicBezTo>
                    <a:pt x="4350" y="2397"/>
                    <a:pt x="4350" y="2432"/>
                    <a:pt x="4313" y="2454"/>
                  </a:cubicBezTo>
                  <a:lnTo>
                    <a:pt x="4155" y="2541"/>
                  </a:lnTo>
                  <a:cubicBezTo>
                    <a:pt x="4137" y="2551"/>
                    <a:pt x="4114" y="2556"/>
                    <a:pt x="4091" y="2556"/>
                  </a:cubicBezTo>
                  <a:cubicBezTo>
                    <a:pt x="4067" y="2556"/>
                    <a:pt x="4043" y="2551"/>
                    <a:pt x="4025" y="2541"/>
                  </a:cubicBezTo>
                  <a:lnTo>
                    <a:pt x="3875" y="2454"/>
                  </a:lnTo>
                  <a:cubicBezTo>
                    <a:pt x="3839" y="2432"/>
                    <a:pt x="3839" y="2397"/>
                    <a:pt x="3875" y="2375"/>
                  </a:cubicBezTo>
                  <a:lnTo>
                    <a:pt x="4034" y="2289"/>
                  </a:lnTo>
                  <a:cubicBezTo>
                    <a:pt x="4051" y="2278"/>
                    <a:pt x="4074" y="2273"/>
                    <a:pt x="4098" y="2273"/>
                  </a:cubicBezTo>
                  <a:close/>
                  <a:moveTo>
                    <a:pt x="2013" y="2410"/>
                  </a:moveTo>
                  <a:cubicBezTo>
                    <a:pt x="2036" y="2410"/>
                    <a:pt x="2059" y="2415"/>
                    <a:pt x="2078" y="2425"/>
                  </a:cubicBezTo>
                  <a:lnTo>
                    <a:pt x="2107" y="2441"/>
                  </a:lnTo>
                  <a:cubicBezTo>
                    <a:pt x="2143" y="2461"/>
                    <a:pt x="2143" y="2498"/>
                    <a:pt x="2107" y="2518"/>
                  </a:cubicBezTo>
                  <a:lnTo>
                    <a:pt x="1948" y="2604"/>
                  </a:lnTo>
                  <a:cubicBezTo>
                    <a:pt x="1930" y="2616"/>
                    <a:pt x="1905" y="2621"/>
                    <a:pt x="1880" y="2621"/>
                  </a:cubicBezTo>
                  <a:cubicBezTo>
                    <a:pt x="1855" y="2621"/>
                    <a:pt x="1830" y="2616"/>
                    <a:pt x="1812" y="2604"/>
                  </a:cubicBezTo>
                  <a:lnTo>
                    <a:pt x="1791" y="2591"/>
                  </a:lnTo>
                  <a:cubicBezTo>
                    <a:pt x="1755" y="2570"/>
                    <a:pt x="1755" y="2534"/>
                    <a:pt x="1791" y="2518"/>
                  </a:cubicBezTo>
                  <a:lnTo>
                    <a:pt x="1948" y="2425"/>
                  </a:lnTo>
                  <a:cubicBezTo>
                    <a:pt x="1966" y="2415"/>
                    <a:pt x="1990" y="2410"/>
                    <a:pt x="2013" y="2410"/>
                  </a:cubicBezTo>
                  <a:close/>
                  <a:moveTo>
                    <a:pt x="2574" y="2338"/>
                  </a:moveTo>
                  <a:cubicBezTo>
                    <a:pt x="2597" y="2338"/>
                    <a:pt x="2620" y="2343"/>
                    <a:pt x="2638" y="2354"/>
                  </a:cubicBezTo>
                  <a:lnTo>
                    <a:pt x="2790" y="2441"/>
                  </a:lnTo>
                  <a:cubicBezTo>
                    <a:pt x="2826" y="2461"/>
                    <a:pt x="2826" y="2498"/>
                    <a:pt x="2790" y="2518"/>
                  </a:cubicBezTo>
                  <a:lnTo>
                    <a:pt x="2638" y="2604"/>
                  </a:lnTo>
                  <a:cubicBezTo>
                    <a:pt x="2620" y="2616"/>
                    <a:pt x="2597" y="2621"/>
                    <a:pt x="2574" y="2621"/>
                  </a:cubicBezTo>
                  <a:cubicBezTo>
                    <a:pt x="2550" y="2621"/>
                    <a:pt x="2527" y="2616"/>
                    <a:pt x="2509" y="2604"/>
                  </a:cubicBezTo>
                  <a:lnTo>
                    <a:pt x="2359" y="2518"/>
                  </a:lnTo>
                  <a:cubicBezTo>
                    <a:pt x="2323" y="2498"/>
                    <a:pt x="2323" y="2461"/>
                    <a:pt x="2359" y="2441"/>
                  </a:cubicBezTo>
                  <a:lnTo>
                    <a:pt x="2509" y="2354"/>
                  </a:lnTo>
                  <a:cubicBezTo>
                    <a:pt x="2527" y="2343"/>
                    <a:pt x="2550" y="2338"/>
                    <a:pt x="2574" y="2338"/>
                  </a:cubicBezTo>
                  <a:close/>
                  <a:moveTo>
                    <a:pt x="4633" y="2358"/>
                  </a:moveTo>
                  <a:cubicBezTo>
                    <a:pt x="4658" y="2358"/>
                    <a:pt x="4683" y="2361"/>
                    <a:pt x="4701" y="2368"/>
                  </a:cubicBezTo>
                  <a:lnTo>
                    <a:pt x="4853" y="2461"/>
                  </a:lnTo>
                  <a:cubicBezTo>
                    <a:pt x="4888" y="2484"/>
                    <a:pt x="4888" y="2518"/>
                    <a:pt x="4853" y="2541"/>
                  </a:cubicBezTo>
                  <a:lnTo>
                    <a:pt x="4701" y="2627"/>
                  </a:lnTo>
                  <a:cubicBezTo>
                    <a:pt x="4683" y="2637"/>
                    <a:pt x="4660" y="2642"/>
                    <a:pt x="4637" y="2642"/>
                  </a:cubicBezTo>
                  <a:cubicBezTo>
                    <a:pt x="4613" y="2642"/>
                    <a:pt x="4590" y="2637"/>
                    <a:pt x="4572" y="2627"/>
                  </a:cubicBezTo>
                  <a:lnTo>
                    <a:pt x="4413" y="2534"/>
                  </a:lnTo>
                  <a:cubicBezTo>
                    <a:pt x="4379" y="2511"/>
                    <a:pt x="4379" y="2484"/>
                    <a:pt x="4413" y="2461"/>
                  </a:cubicBezTo>
                  <a:lnTo>
                    <a:pt x="4565" y="2368"/>
                  </a:lnTo>
                  <a:cubicBezTo>
                    <a:pt x="4583" y="2361"/>
                    <a:pt x="4608" y="2358"/>
                    <a:pt x="4633" y="2358"/>
                  </a:cubicBezTo>
                  <a:close/>
                  <a:moveTo>
                    <a:pt x="3185" y="2381"/>
                  </a:moveTo>
                  <a:cubicBezTo>
                    <a:pt x="3208" y="2381"/>
                    <a:pt x="3232" y="2386"/>
                    <a:pt x="3249" y="2397"/>
                  </a:cubicBezTo>
                  <a:lnTo>
                    <a:pt x="3421" y="2498"/>
                  </a:lnTo>
                  <a:cubicBezTo>
                    <a:pt x="3458" y="2518"/>
                    <a:pt x="3458" y="2548"/>
                    <a:pt x="3421" y="2570"/>
                  </a:cubicBezTo>
                  <a:lnTo>
                    <a:pt x="3249" y="2670"/>
                  </a:lnTo>
                  <a:cubicBezTo>
                    <a:pt x="3232" y="2680"/>
                    <a:pt x="3208" y="2686"/>
                    <a:pt x="3185" y="2686"/>
                  </a:cubicBezTo>
                  <a:cubicBezTo>
                    <a:pt x="3161" y="2686"/>
                    <a:pt x="3138" y="2680"/>
                    <a:pt x="3120" y="2670"/>
                  </a:cubicBezTo>
                  <a:lnTo>
                    <a:pt x="2947" y="2570"/>
                  </a:lnTo>
                  <a:cubicBezTo>
                    <a:pt x="2913" y="2548"/>
                    <a:pt x="2913" y="2518"/>
                    <a:pt x="2947" y="2498"/>
                  </a:cubicBezTo>
                  <a:lnTo>
                    <a:pt x="3120" y="2397"/>
                  </a:lnTo>
                  <a:cubicBezTo>
                    <a:pt x="3138" y="2386"/>
                    <a:pt x="3161" y="2381"/>
                    <a:pt x="3185" y="2381"/>
                  </a:cubicBezTo>
                  <a:close/>
                  <a:moveTo>
                    <a:pt x="3747" y="2474"/>
                  </a:moveTo>
                  <a:cubicBezTo>
                    <a:pt x="3771" y="2474"/>
                    <a:pt x="3797" y="2479"/>
                    <a:pt x="3818" y="2491"/>
                  </a:cubicBezTo>
                  <a:lnTo>
                    <a:pt x="3961" y="2577"/>
                  </a:lnTo>
                  <a:cubicBezTo>
                    <a:pt x="3998" y="2598"/>
                    <a:pt x="3998" y="2634"/>
                    <a:pt x="3961" y="2656"/>
                  </a:cubicBezTo>
                  <a:lnTo>
                    <a:pt x="3832" y="2727"/>
                  </a:lnTo>
                  <a:cubicBezTo>
                    <a:pt x="3814" y="2738"/>
                    <a:pt x="3791" y="2744"/>
                    <a:pt x="3767" y="2744"/>
                  </a:cubicBezTo>
                  <a:cubicBezTo>
                    <a:pt x="3744" y="2744"/>
                    <a:pt x="3721" y="2738"/>
                    <a:pt x="3703" y="2727"/>
                  </a:cubicBezTo>
                  <a:lnTo>
                    <a:pt x="3551" y="2641"/>
                  </a:lnTo>
                  <a:cubicBezTo>
                    <a:pt x="3516" y="2620"/>
                    <a:pt x="3516" y="2584"/>
                    <a:pt x="3551" y="2561"/>
                  </a:cubicBezTo>
                  <a:lnTo>
                    <a:pt x="3680" y="2491"/>
                  </a:lnTo>
                  <a:cubicBezTo>
                    <a:pt x="3698" y="2479"/>
                    <a:pt x="3722" y="2474"/>
                    <a:pt x="3747" y="2474"/>
                  </a:cubicBezTo>
                  <a:close/>
                  <a:moveTo>
                    <a:pt x="2233" y="2539"/>
                  </a:moveTo>
                  <a:cubicBezTo>
                    <a:pt x="2258" y="2539"/>
                    <a:pt x="2283" y="2544"/>
                    <a:pt x="2300" y="2554"/>
                  </a:cubicBezTo>
                  <a:lnTo>
                    <a:pt x="2452" y="2641"/>
                  </a:lnTo>
                  <a:cubicBezTo>
                    <a:pt x="2488" y="2663"/>
                    <a:pt x="2488" y="2691"/>
                    <a:pt x="2452" y="2713"/>
                  </a:cubicBezTo>
                  <a:lnTo>
                    <a:pt x="2293" y="2806"/>
                  </a:lnTo>
                  <a:cubicBezTo>
                    <a:pt x="2275" y="2818"/>
                    <a:pt x="2250" y="2823"/>
                    <a:pt x="2225" y="2823"/>
                  </a:cubicBezTo>
                  <a:cubicBezTo>
                    <a:pt x="2200" y="2823"/>
                    <a:pt x="2175" y="2818"/>
                    <a:pt x="2157" y="2806"/>
                  </a:cubicBezTo>
                  <a:lnTo>
                    <a:pt x="2007" y="2720"/>
                  </a:lnTo>
                  <a:cubicBezTo>
                    <a:pt x="1971" y="2699"/>
                    <a:pt x="1971" y="2663"/>
                    <a:pt x="2007" y="2641"/>
                  </a:cubicBezTo>
                  <a:lnTo>
                    <a:pt x="2164" y="2554"/>
                  </a:lnTo>
                  <a:cubicBezTo>
                    <a:pt x="2182" y="2544"/>
                    <a:pt x="2207" y="2539"/>
                    <a:pt x="2233" y="2539"/>
                  </a:cubicBezTo>
                  <a:close/>
                  <a:moveTo>
                    <a:pt x="1664" y="2610"/>
                  </a:moveTo>
                  <a:cubicBezTo>
                    <a:pt x="1689" y="2610"/>
                    <a:pt x="1714" y="2616"/>
                    <a:pt x="1733" y="2627"/>
                  </a:cubicBezTo>
                  <a:lnTo>
                    <a:pt x="1755" y="2641"/>
                  </a:lnTo>
                  <a:cubicBezTo>
                    <a:pt x="1791" y="2663"/>
                    <a:pt x="1791" y="2699"/>
                    <a:pt x="1755" y="2720"/>
                  </a:cubicBezTo>
                  <a:lnTo>
                    <a:pt x="1589" y="2813"/>
                  </a:lnTo>
                  <a:cubicBezTo>
                    <a:pt x="1571" y="2824"/>
                    <a:pt x="1548" y="2830"/>
                    <a:pt x="1525" y="2830"/>
                  </a:cubicBezTo>
                  <a:cubicBezTo>
                    <a:pt x="1501" y="2830"/>
                    <a:pt x="1478" y="2824"/>
                    <a:pt x="1460" y="2813"/>
                  </a:cubicBezTo>
                  <a:lnTo>
                    <a:pt x="1431" y="2799"/>
                  </a:lnTo>
                  <a:cubicBezTo>
                    <a:pt x="1394" y="2777"/>
                    <a:pt x="1394" y="2743"/>
                    <a:pt x="1438" y="2720"/>
                  </a:cubicBezTo>
                  <a:lnTo>
                    <a:pt x="1596" y="2627"/>
                  </a:lnTo>
                  <a:cubicBezTo>
                    <a:pt x="1614" y="2616"/>
                    <a:pt x="1639" y="2610"/>
                    <a:pt x="1664" y="2610"/>
                  </a:cubicBezTo>
                  <a:close/>
                  <a:moveTo>
                    <a:pt x="4292" y="2553"/>
                  </a:moveTo>
                  <a:cubicBezTo>
                    <a:pt x="4315" y="2553"/>
                    <a:pt x="4338" y="2559"/>
                    <a:pt x="4356" y="2570"/>
                  </a:cubicBezTo>
                  <a:lnTo>
                    <a:pt x="4515" y="2663"/>
                  </a:lnTo>
                  <a:cubicBezTo>
                    <a:pt x="4551" y="2684"/>
                    <a:pt x="4551" y="2713"/>
                    <a:pt x="4515" y="2734"/>
                  </a:cubicBezTo>
                  <a:lnTo>
                    <a:pt x="4356" y="2829"/>
                  </a:lnTo>
                  <a:cubicBezTo>
                    <a:pt x="4338" y="2839"/>
                    <a:pt x="4313" y="2844"/>
                    <a:pt x="4288" y="2844"/>
                  </a:cubicBezTo>
                  <a:cubicBezTo>
                    <a:pt x="4263" y="2844"/>
                    <a:pt x="4238" y="2839"/>
                    <a:pt x="4220" y="2829"/>
                  </a:cubicBezTo>
                  <a:lnTo>
                    <a:pt x="4068" y="2734"/>
                  </a:lnTo>
                  <a:cubicBezTo>
                    <a:pt x="4034" y="2713"/>
                    <a:pt x="4034" y="2684"/>
                    <a:pt x="4068" y="2663"/>
                  </a:cubicBezTo>
                  <a:lnTo>
                    <a:pt x="4227" y="2570"/>
                  </a:lnTo>
                  <a:cubicBezTo>
                    <a:pt x="4245" y="2559"/>
                    <a:pt x="4268" y="2553"/>
                    <a:pt x="4292" y="2553"/>
                  </a:cubicBezTo>
                  <a:close/>
                  <a:moveTo>
                    <a:pt x="2825" y="2589"/>
                  </a:moveTo>
                  <a:cubicBezTo>
                    <a:pt x="2849" y="2589"/>
                    <a:pt x="2872" y="2594"/>
                    <a:pt x="2890" y="2604"/>
                  </a:cubicBezTo>
                  <a:lnTo>
                    <a:pt x="3063" y="2706"/>
                  </a:lnTo>
                  <a:cubicBezTo>
                    <a:pt x="3099" y="2727"/>
                    <a:pt x="3099" y="2756"/>
                    <a:pt x="3063" y="2777"/>
                  </a:cubicBezTo>
                  <a:lnTo>
                    <a:pt x="2913" y="2863"/>
                  </a:lnTo>
                  <a:cubicBezTo>
                    <a:pt x="2894" y="2874"/>
                    <a:pt x="2869" y="2880"/>
                    <a:pt x="2844" y="2880"/>
                  </a:cubicBezTo>
                  <a:cubicBezTo>
                    <a:pt x="2818" y="2880"/>
                    <a:pt x="2793" y="2874"/>
                    <a:pt x="2775" y="2863"/>
                  </a:cubicBezTo>
                  <a:lnTo>
                    <a:pt x="2611" y="2770"/>
                  </a:lnTo>
                  <a:cubicBezTo>
                    <a:pt x="2574" y="2749"/>
                    <a:pt x="2574" y="2713"/>
                    <a:pt x="2611" y="2691"/>
                  </a:cubicBezTo>
                  <a:lnTo>
                    <a:pt x="2761" y="2604"/>
                  </a:lnTo>
                  <a:cubicBezTo>
                    <a:pt x="2779" y="2594"/>
                    <a:pt x="2802" y="2589"/>
                    <a:pt x="2825" y="2589"/>
                  </a:cubicBezTo>
                  <a:close/>
                  <a:moveTo>
                    <a:pt x="3423" y="2661"/>
                  </a:moveTo>
                  <a:cubicBezTo>
                    <a:pt x="3447" y="2661"/>
                    <a:pt x="3472" y="2667"/>
                    <a:pt x="3494" y="2677"/>
                  </a:cubicBezTo>
                  <a:lnTo>
                    <a:pt x="3637" y="2763"/>
                  </a:lnTo>
                  <a:cubicBezTo>
                    <a:pt x="3673" y="2786"/>
                    <a:pt x="3673" y="2820"/>
                    <a:pt x="3637" y="2843"/>
                  </a:cubicBezTo>
                  <a:lnTo>
                    <a:pt x="3473" y="2936"/>
                  </a:lnTo>
                  <a:cubicBezTo>
                    <a:pt x="3455" y="2947"/>
                    <a:pt x="3430" y="2953"/>
                    <a:pt x="3404" y="2953"/>
                  </a:cubicBezTo>
                  <a:cubicBezTo>
                    <a:pt x="3379" y="2953"/>
                    <a:pt x="3353" y="2947"/>
                    <a:pt x="3335" y="2936"/>
                  </a:cubicBezTo>
                  <a:lnTo>
                    <a:pt x="3185" y="2849"/>
                  </a:lnTo>
                  <a:cubicBezTo>
                    <a:pt x="3149" y="2829"/>
                    <a:pt x="3149" y="2793"/>
                    <a:pt x="3185" y="2770"/>
                  </a:cubicBezTo>
                  <a:lnTo>
                    <a:pt x="3358" y="2677"/>
                  </a:lnTo>
                  <a:cubicBezTo>
                    <a:pt x="3376" y="2667"/>
                    <a:pt x="3399" y="2661"/>
                    <a:pt x="3423" y="2661"/>
                  </a:cubicBezTo>
                  <a:close/>
                  <a:moveTo>
                    <a:pt x="1884" y="2739"/>
                  </a:moveTo>
                  <a:cubicBezTo>
                    <a:pt x="1907" y="2739"/>
                    <a:pt x="1930" y="2745"/>
                    <a:pt x="1948" y="2756"/>
                  </a:cubicBezTo>
                  <a:lnTo>
                    <a:pt x="2100" y="2843"/>
                  </a:lnTo>
                  <a:cubicBezTo>
                    <a:pt x="2136" y="2863"/>
                    <a:pt x="2136" y="2899"/>
                    <a:pt x="2100" y="2915"/>
                  </a:cubicBezTo>
                  <a:lnTo>
                    <a:pt x="1934" y="3015"/>
                  </a:lnTo>
                  <a:cubicBezTo>
                    <a:pt x="1916" y="3025"/>
                    <a:pt x="1893" y="3031"/>
                    <a:pt x="1870" y="3031"/>
                  </a:cubicBezTo>
                  <a:cubicBezTo>
                    <a:pt x="1846" y="3031"/>
                    <a:pt x="1823" y="3025"/>
                    <a:pt x="1805" y="3015"/>
                  </a:cubicBezTo>
                  <a:lnTo>
                    <a:pt x="1653" y="2922"/>
                  </a:lnTo>
                  <a:cubicBezTo>
                    <a:pt x="1619" y="2899"/>
                    <a:pt x="1619" y="2872"/>
                    <a:pt x="1653" y="2849"/>
                  </a:cubicBezTo>
                  <a:lnTo>
                    <a:pt x="1819" y="2756"/>
                  </a:lnTo>
                  <a:cubicBezTo>
                    <a:pt x="1837" y="2745"/>
                    <a:pt x="1860" y="2739"/>
                    <a:pt x="1884" y="2739"/>
                  </a:cubicBezTo>
                  <a:close/>
                  <a:moveTo>
                    <a:pt x="3941" y="2755"/>
                  </a:moveTo>
                  <a:cubicBezTo>
                    <a:pt x="3965" y="2755"/>
                    <a:pt x="3990" y="2760"/>
                    <a:pt x="4011" y="2770"/>
                  </a:cubicBezTo>
                  <a:lnTo>
                    <a:pt x="4163" y="2863"/>
                  </a:lnTo>
                  <a:cubicBezTo>
                    <a:pt x="4198" y="2886"/>
                    <a:pt x="4198" y="2915"/>
                    <a:pt x="4163" y="2936"/>
                  </a:cubicBezTo>
                  <a:lnTo>
                    <a:pt x="4034" y="3015"/>
                  </a:lnTo>
                  <a:cubicBezTo>
                    <a:pt x="4016" y="3025"/>
                    <a:pt x="3990" y="3031"/>
                    <a:pt x="3965" y="3031"/>
                  </a:cubicBezTo>
                  <a:cubicBezTo>
                    <a:pt x="3939" y="3031"/>
                    <a:pt x="3914" y="3025"/>
                    <a:pt x="3896" y="3015"/>
                  </a:cubicBezTo>
                  <a:lnTo>
                    <a:pt x="3746" y="2922"/>
                  </a:lnTo>
                  <a:cubicBezTo>
                    <a:pt x="3710" y="2899"/>
                    <a:pt x="3710" y="2872"/>
                    <a:pt x="3746" y="2849"/>
                  </a:cubicBezTo>
                  <a:lnTo>
                    <a:pt x="3875" y="2770"/>
                  </a:lnTo>
                  <a:cubicBezTo>
                    <a:pt x="3893" y="2760"/>
                    <a:pt x="3917" y="2755"/>
                    <a:pt x="3941" y="2755"/>
                  </a:cubicBezTo>
                  <a:close/>
                  <a:moveTo>
                    <a:pt x="1309" y="2812"/>
                  </a:moveTo>
                  <a:cubicBezTo>
                    <a:pt x="1332" y="2812"/>
                    <a:pt x="1356" y="2818"/>
                    <a:pt x="1374" y="2829"/>
                  </a:cubicBezTo>
                  <a:lnTo>
                    <a:pt x="1403" y="2843"/>
                  </a:lnTo>
                  <a:cubicBezTo>
                    <a:pt x="1438" y="2863"/>
                    <a:pt x="1438" y="2899"/>
                    <a:pt x="1403" y="2922"/>
                  </a:cubicBezTo>
                  <a:lnTo>
                    <a:pt x="1231" y="3022"/>
                  </a:lnTo>
                  <a:cubicBezTo>
                    <a:pt x="1212" y="3033"/>
                    <a:pt x="1189" y="3039"/>
                    <a:pt x="1165" y="3039"/>
                  </a:cubicBezTo>
                  <a:cubicBezTo>
                    <a:pt x="1142" y="3039"/>
                    <a:pt x="1118" y="3033"/>
                    <a:pt x="1101" y="3022"/>
                  </a:cubicBezTo>
                  <a:lnTo>
                    <a:pt x="1072" y="3008"/>
                  </a:lnTo>
                  <a:cubicBezTo>
                    <a:pt x="1036" y="2986"/>
                    <a:pt x="1036" y="2950"/>
                    <a:pt x="1072" y="2929"/>
                  </a:cubicBezTo>
                  <a:lnTo>
                    <a:pt x="1244" y="2829"/>
                  </a:lnTo>
                  <a:cubicBezTo>
                    <a:pt x="1262" y="2818"/>
                    <a:pt x="1286" y="2812"/>
                    <a:pt x="1309" y="2812"/>
                  </a:cubicBezTo>
                  <a:close/>
                  <a:moveTo>
                    <a:pt x="2480" y="2791"/>
                  </a:moveTo>
                  <a:cubicBezTo>
                    <a:pt x="2504" y="2791"/>
                    <a:pt x="2527" y="2796"/>
                    <a:pt x="2545" y="2806"/>
                  </a:cubicBezTo>
                  <a:lnTo>
                    <a:pt x="2718" y="2899"/>
                  </a:lnTo>
                  <a:cubicBezTo>
                    <a:pt x="2754" y="2922"/>
                    <a:pt x="2754" y="2958"/>
                    <a:pt x="2718" y="2979"/>
                  </a:cubicBezTo>
                  <a:lnTo>
                    <a:pt x="2559" y="3065"/>
                  </a:lnTo>
                  <a:cubicBezTo>
                    <a:pt x="2542" y="3076"/>
                    <a:pt x="2518" y="3082"/>
                    <a:pt x="2495" y="3082"/>
                  </a:cubicBezTo>
                  <a:cubicBezTo>
                    <a:pt x="2471" y="3082"/>
                    <a:pt x="2448" y="3076"/>
                    <a:pt x="2430" y="3065"/>
                  </a:cubicBezTo>
                  <a:lnTo>
                    <a:pt x="2257" y="2972"/>
                  </a:lnTo>
                  <a:cubicBezTo>
                    <a:pt x="2222" y="2950"/>
                    <a:pt x="2222" y="2915"/>
                    <a:pt x="2257" y="2893"/>
                  </a:cubicBezTo>
                  <a:lnTo>
                    <a:pt x="2416" y="2806"/>
                  </a:lnTo>
                  <a:cubicBezTo>
                    <a:pt x="2434" y="2796"/>
                    <a:pt x="2457" y="2791"/>
                    <a:pt x="2480" y="2791"/>
                  </a:cubicBezTo>
                  <a:close/>
                  <a:moveTo>
                    <a:pt x="3063" y="2869"/>
                  </a:moveTo>
                  <a:cubicBezTo>
                    <a:pt x="3086" y="2869"/>
                    <a:pt x="3110" y="2874"/>
                    <a:pt x="3128" y="2886"/>
                  </a:cubicBezTo>
                  <a:lnTo>
                    <a:pt x="3278" y="2972"/>
                  </a:lnTo>
                  <a:cubicBezTo>
                    <a:pt x="3314" y="2993"/>
                    <a:pt x="3314" y="3029"/>
                    <a:pt x="3278" y="3051"/>
                  </a:cubicBezTo>
                  <a:lnTo>
                    <a:pt x="3128" y="3138"/>
                  </a:lnTo>
                  <a:cubicBezTo>
                    <a:pt x="3110" y="3148"/>
                    <a:pt x="3086" y="3153"/>
                    <a:pt x="3063" y="3153"/>
                  </a:cubicBezTo>
                  <a:cubicBezTo>
                    <a:pt x="3039" y="3153"/>
                    <a:pt x="3016" y="3148"/>
                    <a:pt x="2999" y="3138"/>
                  </a:cubicBezTo>
                  <a:lnTo>
                    <a:pt x="2847" y="3051"/>
                  </a:lnTo>
                  <a:cubicBezTo>
                    <a:pt x="2811" y="3029"/>
                    <a:pt x="2811" y="2993"/>
                    <a:pt x="2847" y="2972"/>
                  </a:cubicBezTo>
                  <a:lnTo>
                    <a:pt x="2999" y="2886"/>
                  </a:lnTo>
                  <a:cubicBezTo>
                    <a:pt x="3016" y="2874"/>
                    <a:pt x="3039" y="2869"/>
                    <a:pt x="3063" y="2869"/>
                  </a:cubicBezTo>
                  <a:close/>
                  <a:moveTo>
                    <a:pt x="948" y="3025"/>
                  </a:moveTo>
                  <a:cubicBezTo>
                    <a:pt x="973" y="3025"/>
                    <a:pt x="997" y="3029"/>
                    <a:pt x="1015" y="3036"/>
                  </a:cubicBezTo>
                  <a:lnTo>
                    <a:pt x="1036" y="3058"/>
                  </a:lnTo>
                  <a:cubicBezTo>
                    <a:pt x="1079" y="3072"/>
                    <a:pt x="1072" y="3108"/>
                    <a:pt x="1036" y="3131"/>
                  </a:cubicBezTo>
                  <a:lnTo>
                    <a:pt x="886" y="3217"/>
                  </a:lnTo>
                  <a:cubicBezTo>
                    <a:pt x="867" y="3227"/>
                    <a:pt x="844" y="3232"/>
                    <a:pt x="820" y="3232"/>
                  </a:cubicBezTo>
                  <a:cubicBezTo>
                    <a:pt x="797" y="3232"/>
                    <a:pt x="773" y="3227"/>
                    <a:pt x="756" y="3217"/>
                  </a:cubicBezTo>
                  <a:lnTo>
                    <a:pt x="727" y="3201"/>
                  </a:lnTo>
                  <a:cubicBezTo>
                    <a:pt x="691" y="3181"/>
                    <a:pt x="691" y="3151"/>
                    <a:pt x="734" y="3131"/>
                  </a:cubicBezTo>
                  <a:lnTo>
                    <a:pt x="877" y="3036"/>
                  </a:lnTo>
                  <a:cubicBezTo>
                    <a:pt x="898" y="3029"/>
                    <a:pt x="924" y="3025"/>
                    <a:pt x="948" y="3025"/>
                  </a:cubicBezTo>
                  <a:close/>
                  <a:moveTo>
                    <a:pt x="3616" y="2941"/>
                  </a:moveTo>
                  <a:cubicBezTo>
                    <a:pt x="3640" y="2941"/>
                    <a:pt x="3663" y="2947"/>
                    <a:pt x="3680" y="2958"/>
                  </a:cubicBezTo>
                  <a:lnTo>
                    <a:pt x="3839" y="3051"/>
                  </a:lnTo>
                  <a:cubicBezTo>
                    <a:pt x="3875" y="3072"/>
                    <a:pt x="3875" y="3101"/>
                    <a:pt x="3839" y="3122"/>
                  </a:cubicBezTo>
                  <a:lnTo>
                    <a:pt x="3673" y="3224"/>
                  </a:lnTo>
                  <a:cubicBezTo>
                    <a:pt x="3652" y="3234"/>
                    <a:pt x="3627" y="3239"/>
                    <a:pt x="3603" y="3239"/>
                  </a:cubicBezTo>
                  <a:cubicBezTo>
                    <a:pt x="3578" y="3239"/>
                    <a:pt x="3555" y="3234"/>
                    <a:pt x="3537" y="3224"/>
                  </a:cubicBezTo>
                  <a:lnTo>
                    <a:pt x="3378" y="3131"/>
                  </a:lnTo>
                  <a:cubicBezTo>
                    <a:pt x="3344" y="3108"/>
                    <a:pt x="3344" y="3079"/>
                    <a:pt x="3378" y="3058"/>
                  </a:cubicBezTo>
                  <a:lnTo>
                    <a:pt x="3551" y="2958"/>
                  </a:lnTo>
                  <a:cubicBezTo>
                    <a:pt x="3569" y="2947"/>
                    <a:pt x="3593" y="2941"/>
                    <a:pt x="3616" y="2941"/>
                  </a:cubicBezTo>
                  <a:close/>
                  <a:moveTo>
                    <a:pt x="2135" y="2990"/>
                  </a:moveTo>
                  <a:cubicBezTo>
                    <a:pt x="2159" y="2990"/>
                    <a:pt x="2182" y="2994"/>
                    <a:pt x="2200" y="3001"/>
                  </a:cubicBezTo>
                  <a:lnTo>
                    <a:pt x="2366" y="3101"/>
                  </a:lnTo>
                  <a:cubicBezTo>
                    <a:pt x="2402" y="3122"/>
                    <a:pt x="2402" y="3158"/>
                    <a:pt x="2366" y="3181"/>
                  </a:cubicBezTo>
                  <a:lnTo>
                    <a:pt x="2207" y="3274"/>
                  </a:lnTo>
                  <a:cubicBezTo>
                    <a:pt x="2189" y="3284"/>
                    <a:pt x="2164" y="3289"/>
                    <a:pt x="2139" y="3289"/>
                  </a:cubicBezTo>
                  <a:cubicBezTo>
                    <a:pt x="2114" y="3289"/>
                    <a:pt x="2089" y="3284"/>
                    <a:pt x="2071" y="3274"/>
                  </a:cubicBezTo>
                  <a:lnTo>
                    <a:pt x="1905" y="3174"/>
                  </a:lnTo>
                  <a:cubicBezTo>
                    <a:pt x="1869" y="3151"/>
                    <a:pt x="1869" y="3122"/>
                    <a:pt x="1905" y="3101"/>
                  </a:cubicBezTo>
                  <a:lnTo>
                    <a:pt x="2064" y="3001"/>
                  </a:lnTo>
                  <a:cubicBezTo>
                    <a:pt x="2085" y="2994"/>
                    <a:pt x="2110" y="2990"/>
                    <a:pt x="2135" y="2990"/>
                  </a:cubicBezTo>
                  <a:close/>
                  <a:moveTo>
                    <a:pt x="2719" y="3063"/>
                  </a:moveTo>
                  <a:cubicBezTo>
                    <a:pt x="2743" y="3063"/>
                    <a:pt x="2768" y="3069"/>
                    <a:pt x="2790" y="3079"/>
                  </a:cubicBezTo>
                  <a:lnTo>
                    <a:pt x="2933" y="3165"/>
                  </a:lnTo>
                  <a:cubicBezTo>
                    <a:pt x="2969" y="3188"/>
                    <a:pt x="2969" y="3224"/>
                    <a:pt x="2933" y="3245"/>
                  </a:cubicBezTo>
                  <a:lnTo>
                    <a:pt x="2775" y="3338"/>
                  </a:lnTo>
                  <a:cubicBezTo>
                    <a:pt x="2757" y="3349"/>
                    <a:pt x="2734" y="3354"/>
                    <a:pt x="2710" y="3354"/>
                  </a:cubicBezTo>
                  <a:cubicBezTo>
                    <a:pt x="2687" y="3354"/>
                    <a:pt x="2663" y="3349"/>
                    <a:pt x="2645" y="3338"/>
                  </a:cubicBezTo>
                  <a:lnTo>
                    <a:pt x="2495" y="3251"/>
                  </a:lnTo>
                  <a:cubicBezTo>
                    <a:pt x="2459" y="3231"/>
                    <a:pt x="2459" y="3194"/>
                    <a:pt x="2495" y="3174"/>
                  </a:cubicBezTo>
                  <a:lnTo>
                    <a:pt x="2654" y="3079"/>
                  </a:lnTo>
                  <a:cubicBezTo>
                    <a:pt x="2671" y="3069"/>
                    <a:pt x="2694" y="3063"/>
                    <a:pt x="2719" y="3063"/>
                  </a:cubicBezTo>
                  <a:close/>
                  <a:moveTo>
                    <a:pt x="1528" y="2941"/>
                  </a:moveTo>
                  <a:cubicBezTo>
                    <a:pt x="1553" y="2941"/>
                    <a:pt x="1578" y="2947"/>
                    <a:pt x="1596" y="2958"/>
                  </a:cubicBezTo>
                  <a:lnTo>
                    <a:pt x="1748" y="3044"/>
                  </a:lnTo>
                  <a:cubicBezTo>
                    <a:pt x="1783" y="3065"/>
                    <a:pt x="1783" y="3101"/>
                    <a:pt x="1748" y="3122"/>
                  </a:cubicBezTo>
                  <a:lnTo>
                    <a:pt x="1231" y="3417"/>
                  </a:lnTo>
                  <a:cubicBezTo>
                    <a:pt x="1212" y="3428"/>
                    <a:pt x="1189" y="3434"/>
                    <a:pt x="1165" y="3434"/>
                  </a:cubicBezTo>
                  <a:cubicBezTo>
                    <a:pt x="1142" y="3434"/>
                    <a:pt x="1118" y="3428"/>
                    <a:pt x="1101" y="3417"/>
                  </a:cubicBezTo>
                  <a:lnTo>
                    <a:pt x="949" y="3331"/>
                  </a:lnTo>
                  <a:cubicBezTo>
                    <a:pt x="913" y="3310"/>
                    <a:pt x="913" y="3274"/>
                    <a:pt x="949" y="3251"/>
                  </a:cubicBezTo>
                  <a:lnTo>
                    <a:pt x="1460" y="2958"/>
                  </a:lnTo>
                  <a:cubicBezTo>
                    <a:pt x="1478" y="2947"/>
                    <a:pt x="1503" y="2941"/>
                    <a:pt x="1528" y="2941"/>
                  </a:cubicBezTo>
                  <a:close/>
                  <a:moveTo>
                    <a:pt x="3257" y="3150"/>
                  </a:moveTo>
                  <a:cubicBezTo>
                    <a:pt x="3280" y="3150"/>
                    <a:pt x="3303" y="3155"/>
                    <a:pt x="3321" y="3165"/>
                  </a:cubicBezTo>
                  <a:lnTo>
                    <a:pt x="3480" y="3260"/>
                  </a:lnTo>
                  <a:cubicBezTo>
                    <a:pt x="3516" y="3281"/>
                    <a:pt x="3516" y="3310"/>
                    <a:pt x="3480" y="3331"/>
                  </a:cubicBezTo>
                  <a:lnTo>
                    <a:pt x="3328" y="3417"/>
                  </a:lnTo>
                  <a:cubicBezTo>
                    <a:pt x="3310" y="3428"/>
                    <a:pt x="3285" y="3434"/>
                    <a:pt x="3260" y="3434"/>
                  </a:cubicBezTo>
                  <a:cubicBezTo>
                    <a:pt x="3235" y="3434"/>
                    <a:pt x="3210" y="3428"/>
                    <a:pt x="3192" y="3417"/>
                  </a:cubicBezTo>
                  <a:lnTo>
                    <a:pt x="3042" y="3331"/>
                  </a:lnTo>
                  <a:cubicBezTo>
                    <a:pt x="3006" y="3310"/>
                    <a:pt x="3006" y="3274"/>
                    <a:pt x="3042" y="3251"/>
                  </a:cubicBezTo>
                  <a:lnTo>
                    <a:pt x="3192" y="3165"/>
                  </a:lnTo>
                  <a:cubicBezTo>
                    <a:pt x="3210" y="3155"/>
                    <a:pt x="3233" y="3150"/>
                    <a:pt x="3257" y="3150"/>
                  </a:cubicBezTo>
                  <a:close/>
                  <a:moveTo>
                    <a:pt x="5636" y="2179"/>
                  </a:moveTo>
                  <a:cubicBezTo>
                    <a:pt x="5661" y="2179"/>
                    <a:pt x="5686" y="2184"/>
                    <a:pt x="5707" y="2196"/>
                  </a:cubicBezTo>
                  <a:lnTo>
                    <a:pt x="5859" y="2282"/>
                  </a:lnTo>
                  <a:cubicBezTo>
                    <a:pt x="5895" y="2303"/>
                    <a:pt x="5895" y="2339"/>
                    <a:pt x="5859" y="2361"/>
                  </a:cubicBezTo>
                  <a:lnTo>
                    <a:pt x="4018" y="3424"/>
                  </a:lnTo>
                  <a:cubicBezTo>
                    <a:pt x="4000" y="3435"/>
                    <a:pt x="3975" y="3441"/>
                    <a:pt x="3950" y="3441"/>
                  </a:cubicBezTo>
                  <a:cubicBezTo>
                    <a:pt x="3925" y="3441"/>
                    <a:pt x="3900" y="3435"/>
                    <a:pt x="3882" y="3424"/>
                  </a:cubicBezTo>
                  <a:lnTo>
                    <a:pt x="3732" y="3331"/>
                  </a:lnTo>
                  <a:cubicBezTo>
                    <a:pt x="3689" y="3310"/>
                    <a:pt x="3689" y="3281"/>
                    <a:pt x="3732" y="3260"/>
                  </a:cubicBezTo>
                  <a:lnTo>
                    <a:pt x="5571" y="2196"/>
                  </a:lnTo>
                  <a:cubicBezTo>
                    <a:pt x="5589" y="2184"/>
                    <a:pt x="5612" y="2179"/>
                    <a:pt x="5636" y="2179"/>
                  </a:cubicBezTo>
                  <a:close/>
                  <a:moveTo>
                    <a:pt x="605" y="3222"/>
                  </a:moveTo>
                  <a:cubicBezTo>
                    <a:pt x="628" y="3222"/>
                    <a:pt x="652" y="3227"/>
                    <a:pt x="670" y="3238"/>
                  </a:cubicBezTo>
                  <a:lnTo>
                    <a:pt x="697" y="3251"/>
                  </a:lnTo>
                  <a:cubicBezTo>
                    <a:pt x="734" y="3274"/>
                    <a:pt x="734" y="3310"/>
                    <a:pt x="697" y="3331"/>
                  </a:cubicBezTo>
                  <a:lnTo>
                    <a:pt x="511" y="3439"/>
                  </a:lnTo>
                  <a:cubicBezTo>
                    <a:pt x="493" y="3450"/>
                    <a:pt x="468" y="3455"/>
                    <a:pt x="443" y="3455"/>
                  </a:cubicBezTo>
                  <a:cubicBezTo>
                    <a:pt x="418" y="3455"/>
                    <a:pt x="393" y="3450"/>
                    <a:pt x="375" y="3439"/>
                  </a:cubicBezTo>
                  <a:lnTo>
                    <a:pt x="352" y="3424"/>
                  </a:lnTo>
                  <a:cubicBezTo>
                    <a:pt x="316" y="3403"/>
                    <a:pt x="316" y="3367"/>
                    <a:pt x="352" y="3346"/>
                  </a:cubicBezTo>
                  <a:lnTo>
                    <a:pt x="541" y="3238"/>
                  </a:lnTo>
                  <a:cubicBezTo>
                    <a:pt x="558" y="3227"/>
                    <a:pt x="581" y="3222"/>
                    <a:pt x="605" y="3222"/>
                  </a:cubicBezTo>
                  <a:close/>
                  <a:moveTo>
                    <a:pt x="3602" y="3351"/>
                  </a:moveTo>
                  <a:cubicBezTo>
                    <a:pt x="3625" y="3351"/>
                    <a:pt x="3648" y="3357"/>
                    <a:pt x="3666" y="3367"/>
                  </a:cubicBezTo>
                  <a:lnTo>
                    <a:pt x="3825" y="3460"/>
                  </a:lnTo>
                  <a:cubicBezTo>
                    <a:pt x="3861" y="3483"/>
                    <a:pt x="3861" y="3510"/>
                    <a:pt x="3825" y="3533"/>
                  </a:cubicBezTo>
                  <a:lnTo>
                    <a:pt x="3673" y="3619"/>
                  </a:lnTo>
                  <a:cubicBezTo>
                    <a:pt x="3655" y="3629"/>
                    <a:pt x="3632" y="3634"/>
                    <a:pt x="3609" y="3634"/>
                  </a:cubicBezTo>
                  <a:cubicBezTo>
                    <a:pt x="3585" y="3634"/>
                    <a:pt x="3562" y="3629"/>
                    <a:pt x="3544" y="3619"/>
                  </a:cubicBezTo>
                  <a:lnTo>
                    <a:pt x="3387" y="3533"/>
                  </a:lnTo>
                  <a:cubicBezTo>
                    <a:pt x="3351" y="3510"/>
                    <a:pt x="3351" y="3476"/>
                    <a:pt x="3387" y="3453"/>
                  </a:cubicBezTo>
                  <a:lnTo>
                    <a:pt x="3537" y="3367"/>
                  </a:lnTo>
                  <a:cubicBezTo>
                    <a:pt x="3555" y="3357"/>
                    <a:pt x="3578" y="3351"/>
                    <a:pt x="3602" y="3351"/>
                  </a:cubicBezTo>
                  <a:close/>
                  <a:moveTo>
                    <a:pt x="1777" y="3193"/>
                  </a:moveTo>
                  <a:cubicBezTo>
                    <a:pt x="1802" y="3193"/>
                    <a:pt x="1827" y="3198"/>
                    <a:pt x="1848" y="3208"/>
                  </a:cubicBezTo>
                  <a:lnTo>
                    <a:pt x="2014" y="3310"/>
                  </a:lnTo>
                  <a:cubicBezTo>
                    <a:pt x="2050" y="3331"/>
                    <a:pt x="2050" y="3360"/>
                    <a:pt x="2014" y="3381"/>
                  </a:cubicBezTo>
                  <a:lnTo>
                    <a:pt x="1589" y="3626"/>
                  </a:lnTo>
                  <a:cubicBezTo>
                    <a:pt x="1571" y="3637"/>
                    <a:pt x="1548" y="3643"/>
                    <a:pt x="1525" y="3643"/>
                  </a:cubicBezTo>
                  <a:cubicBezTo>
                    <a:pt x="1501" y="3643"/>
                    <a:pt x="1478" y="3637"/>
                    <a:pt x="1460" y="3626"/>
                  </a:cubicBezTo>
                  <a:lnTo>
                    <a:pt x="1287" y="3533"/>
                  </a:lnTo>
                  <a:cubicBezTo>
                    <a:pt x="1251" y="3510"/>
                    <a:pt x="1251" y="3476"/>
                    <a:pt x="1287" y="3453"/>
                  </a:cubicBezTo>
                  <a:lnTo>
                    <a:pt x="1712" y="3208"/>
                  </a:lnTo>
                  <a:cubicBezTo>
                    <a:pt x="1730" y="3198"/>
                    <a:pt x="1753" y="3193"/>
                    <a:pt x="1777" y="3193"/>
                  </a:cubicBezTo>
                  <a:close/>
                  <a:moveTo>
                    <a:pt x="824" y="3351"/>
                  </a:moveTo>
                  <a:cubicBezTo>
                    <a:pt x="849" y="3351"/>
                    <a:pt x="874" y="3357"/>
                    <a:pt x="892" y="3367"/>
                  </a:cubicBezTo>
                  <a:lnTo>
                    <a:pt x="1043" y="3453"/>
                  </a:lnTo>
                  <a:cubicBezTo>
                    <a:pt x="1079" y="3476"/>
                    <a:pt x="1079" y="3510"/>
                    <a:pt x="1043" y="3533"/>
                  </a:cubicBezTo>
                  <a:lnTo>
                    <a:pt x="856" y="3640"/>
                  </a:lnTo>
                  <a:cubicBezTo>
                    <a:pt x="838" y="3647"/>
                    <a:pt x="813" y="3651"/>
                    <a:pt x="788" y="3651"/>
                  </a:cubicBezTo>
                  <a:cubicBezTo>
                    <a:pt x="763" y="3651"/>
                    <a:pt x="738" y="3647"/>
                    <a:pt x="720" y="3640"/>
                  </a:cubicBezTo>
                  <a:lnTo>
                    <a:pt x="568" y="3546"/>
                  </a:lnTo>
                  <a:cubicBezTo>
                    <a:pt x="532" y="3526"/>
                    <a:pt x="532" y="3496"/>
                    <a:pt x="568" y="3476"/>
                  </a:cubicBezTo>
                  <a:lnTo>
                    <a:pt x="756" y="3367"/>
                  </a:lnTo>
                  <a:cubicBezTo>
                    <a:pt x="773" y="3357"/>
                    <a:pt x="798" y="3351"/>
                    <a:pt x="824" y="3351"/>
                  </a:cubicBezTo>
                  <a:close/>
                  <a:moveTo>
                    <a:pt x="3260" y="3552"/>
                  </a:moveTo>
                  <a:cubicBezTo>
                    <a:pt x="3285" y="3552"/>
                    <a:pt x="3310" y="3558"/>
                    <a:pt x="3328" y="3569"/>
                  </a:cubicBezTo>
                  <a:lnTo>
                    <a:pt x="3480" y="3655"/>
                  </a:lnTo>
                  <a:cubicBezTo>
                    <a:pt x="3516" y="3676"/>
                    <a:pt x="3516" y="3712"/>
                    <a:pt x="3480" y="3734"/>
                  </a:cubicBezTo>
                  <a:lnTo>
                    <a:pt x="3351" y="3812"/>
                  </a:lnTo>
                  <a:cubicBezTo>
                    <a:pt x="3329" y="3823"/>
                    <a:pt x="3304" y="3829"/>
                    <a:pt x="3279" y="3829"/>
                  </a:cubicBezTo>
                  <a:cubicBezTo>
                    <a:pt x="3255" y="3829"/>
                    <a:pt x="3232" y="3823"/>
                    <a:pt x="3214" y="3812"/>
                  </a:cubicBezTo>
                  <a:lnTo>
                    <a:pt x="3056" y="3719"/>
                  </a:lnTo>
                  <a:cubicBezTo>
                    <a:pt x="3019" y="3698"/>
                    <a:pt x="3019" y="3662"/>
                    <a:pt x="3063" y="3640"/>
                  </a:cubicBezTo>
                  <a:lnTo>
                    <a:pt x="3192" y="3569"/>
                  </a:lnTo>
                  <a:cubicBezTo>
                    <a:pt x="3210" y="3558"/>
                    <a:pt x="3235" y="3552"/>
                    <a:pt x="3260" y="3552"/>
                  </a:cubicBezTo>
                  <a:close/>
                  <a:moveTo>
                    <a:pt x="2913" y="3351"/>
                  </a:moveTo>
                  <a:cubicBezTo>
                    <a:pt x="2937" y="3351"/>
                    <a:pt x="2962" y="3357"/>
                    <a:pt x="2983" y="3367"/>
                  </a:cubicBezTo>
                  <a:lnTo>
                    <a:pt x="3135" y="3453"/>
                  </a:lnTo>
                  <a:cubicBezTo>
                    <a:pt x="3171" y="3476"/>
                    <a:pt x="3171" y="3510"/>
                    <a:pt x="3135" y="3533"/>
                  </a:cubicBezTo>
                  <a:lnTo>
                    <a:pt x="2638" y="3821"/>
                  </a:lnTo>
                  <a:cubicBezTo>
                    <a:pt x="2620" y="3831"/>
                    <a:pt x="2595" y="3836"/>
                    <a:pt x="2570" y="3836"/>
                  </a:cubicBezTo>
                  <a:cubicBezTo>
                    <a:pt x="2545" y="3836"/>
                    <a:pt x="2520" y="3831"/>
                    <a:pt x="2502" y="3821"/>
                  </a:cubicBezTo>
                  <a:lnTo>
                    <a:pt x="2352" y="3726"/>
                  </a:lnTo>
                  <a:cubicBezTo>
                    <a:pt x="2316" y="3705"/>
                    <a:pt x="2316" y="3676"/>
                    <a:pt x="2352" y="3655"/>
                  </a:cubicBezTo>
                  <a:lnTo>
                    <a:pt x="2847" y="3367"/>
                  </a:lnTo>
                  <a:cubicBezTo>
                    <a:pt x="2865" y="3357"/>
                    <a:pt x="2888" y="3351"/>
                    <a:pt x="2913" y="3351"/>
                  </a:cubicBezTo>
                  <a:close/>
                  <a:moveTo>
                    <a:pt x="2373" y="3265"/>
                  </a:moveTo>
                  <a:cubicBezTo>
                    <a:pt x="2396" y="3265"/>
                    <a:pt x="2420" y="3270"/>
                    <a:pt x="2438" y="3281"/>
                  </a:cubicBezTo>
                  <a:lnTo>
                    <a:pt x="2588" y="3367"/>
                  </a:lnTo>
                  <a:cubicBezTo>
                    <a:pt x="2624" y="3389"/>
                    <a:pt x="2624" y="3424"/>
                    <a:pt x="2588" y="3446"/>
                  </a:cubicBezTo>
                  <a:lnTo>
                    <a:pt x="1934" y="3828"/>
                  </a:lnTo>
                  <a:cubicBezTo>
                    <a:pt x="1916" y="3838"/>
                    <a:pt x="1891" y="3843"/>
                    <a:pt x="1866" y="3843"/>
                  </a:cubicBezTo>
                  <a:cubicBezTo>
                    <a:pt x="1841" y="3843"/>
                    <a:pt x="1816" y="3838"/>
                    <a:pt x="1798" y="3828"/>
                  </a:cubicBezTo>
                  <a:lnTo>
                    <a:pt x="1646" y="3741"/>
                  </a:lnTo>
                  <a:cubicBezTo>
                    <a:pt x="1610" y="3719"/>
                    <a:pt x="1610" y="3683"/>
                    <a:pt x="1653" y="3662"/>
                  </a:cubicBezTo>
                  <a:lnTo>
                    <a:pt x="2309" y="3281"/>
                  </a:lnTo>
                  <a:cubicBezTo>
                    <a:pt x="2326" y="3270"/>
                    <a:pt x="2349" y="3265"/>
                    <a:pt x="2373" y="3265"/>
                  </a:cubicBezTo>
                  <a:close/>
                  <a:moveTo>
                    <a:pt x="1165" y="3545"/>
                  </a:moveTo>
                  <a:cubicBezTo>
                    <a:pt x="1189" y="3545"/>
                    <a:pt x="1212" y="3551"/>
                    <a:pt x="1231" y="3562"/>
                  </a:cubicBezTo>
                  <a:lnTo>
                    <a:pt x="1403" y="3662"/>
                  </a:lnTo>
                  <a:cubicBezTo>
                    <a:pt x="1438" y="3683"/>
                    <a:pt x="1438" y="3719"/>
                    <a:pt x="1403" y="3741"/>
                  </a:cubicBezTo>
                  <a:lnTo>
                    <a:pt x="1215" y="3848"/>
                  </a:lnTo>
                  <a:cubicBezTo>
                    <a:pt x="1197" y="3860"/>
                    <a:pt x="1172" y="3865"/>
                    <a:pt x="1147" y="3865"/>
                  </a:cubicBezTo>
                  <a:cubicBezTo>
                    <a:pt x="1122" y="3865"/>
                    <a:pt x="1097" y="3860"/>
                    <a:pt x="1079" y="3848"/>
                  </a:cubicBezTo>
                  <a:lnTo>
                    <a:pt x="913" y="3748"/>
                  </a:lnTo>
                  <a:cubicBezTo>
                    <a:pt x="877" y="3726"/>
                    <a:pt x="877" y="3691"/>
                    <a:pt x="913" y="3669"/>
                  </a:cubicBezTo>
                  <a:lnTo>
                    <a:pt x="1101" y="3562"/>
                  </a:lnTo>
                  <a:cubicBezTo>
                    <a:pt x="1118" y="3551"/>
                    <a:pt x="1142" y="3545"/>
                    <a:pt x="1165" y="3545"/>
                  </a:cubicBezTo>
                  <a:close/>
                  <a:moveTo>
                    <a:pt x="2933" y="3740"/>
                  </a:moveTo>
                  <a:cubicBezTo>
                    <a:pt x="2957" y="3740"/>
                    <a:pt x="2981" y="3745"/>
                    <a:pt x="2999" y="3755"/>
                  </a:cubicBezTo>
                  <a:lnTo>
                    <a:pt x="3156" y="3841"/>
                  </a:lnTo>
                  <a:cubicBezTo>
                    <a:pt x="3192" y="3864"/>
                    <a:pt x="3192" y="3898"/>
                    <a:pt x="3156" y="3921"/>
                  </a:cubicBezTo>
                  <a:lnTo>
                    <a:pt x="2983" y="4021"/>
                  </a:lnTo>
                  <a:cubicBezTo>
                    <a:pt x="2965" y="4032"/>
                    <a:pt x="2942" y="4038"/>
                    <a:pt x="2918" y="4038"/>
                  </a:cubicBezTo>
                  <a:cubicBezTo>
                    <a:pt x="2894" y="4038"/>
                    <a:pt x="2869" y="4032"/>
                    <a:pt x="2847" y="4021"/>
                  </a:cubicBezTo>
                  <a:lnTo>
                    <a:pt x="2697" y="3928"/>
                  </a:lnTo>
                  <a:cubicBezTo>
                    <a:pt x="2661" y="3907"/>
                    <a:pt x="2661" y="3878"/>
                    <a:pt x="2697" y="3855"/>
                  </a:cubicBezTo>
                  <a:lnTo>
                    <a:pt x="2869" y="3755"/>
                  </a:lnTo>
                  <a:cubicBezTo>
                    <a:pt x="2887" y="3745"/>
                    <a:pt x="2910" y="3740"/>
                    <a:pt x="2933" y="3740"/>
                  </a:cubicBezTo>
                  <a:close/>
                  <a:moveTo>
                    <a:pt x="2222" y="3747"/>
                  </a:moveTo>
                  <a:cubicBezTo>
                    <a:pt x="2247" y="3747"/>
                    <a:pt x="2272" y="3752"/>
                    <a:pt x="2293" y="3762"/>
                  </a:cubicBezTo>
                  <a:lnTo>
                    <a:pt x="2445" y="3855"/>
                  </a:lnTo>
                  <a:cubicBezTo>
                    <a:pt x="2481" y="3878"/>
                    <a:pt x="2481" y="3907"/>
                    <a:pt x="2445" y="3928"/>
                  </a:cubicBezTo>
                  <a:lnTo>
                    <a:pt x="2279" y="4028"/>
                  </a:lnTo>
                  <a:cubicBezTo>
                    <a:pt x="2261" y="4039"/>
                    <a:pt x="2238" y="4045"/>
                    <a:pt x="2214" y="4045"/>
                  </a:cubicBezTo>
                  <a:cubicBezTo>
                    <a:pt x="2190" y="4045"/>
                    <a:pt x="2165" y="4039"/>
                    <a:pt x="2143" y="4028"/>
                  </a:cubicBezTo>
                  <a:lnTo>
                    <a:pt x="1991" y="3935"/>
                  </a:lnTo>
                  <a:cubicBezTo>
                    <a:pt x="1955" y="3914"/>
                    <a:pt x="1955" y="3878"/>
                    <a:pt x="1991" y="3855"/>
                  </a:cubicBezTo>
                  <a:lnTo>
                    <a:pt x="2157" y="3762"/>
                  </a:lnTo>
                  <a:cubicBezTo>
                    <a:pt x="2175" y="3752"/>
                    <a:pt x="2198" y="3747"/>
                    <a:pt x="2222" y="3747"/>
                  </a:cubicBezTo>
                  <a:close/>
                  <a:moveTo>
                    <a:pt x="1525" y="3753"/>
                  </a:moveTo>
                  <a:cubicBezTo>
                    <a:pt x="1548" y="3753"/>
                    <a:pt x="1571" y="3759"/>
                    <a:pt x="1589" y="3769"/>
                  </a:cubicBezTo>
                  <a:lnTo>
                    <a:pt x="1739" y="3855"/>
                  </a:lnTo>
                  <a:cubicBezTo>
                    <a:pt x="1776" y="3878"/>
                    <a:pt x="1776" y="3914"/>
                    <a:pt x="1739" y="3935"/>
                  </a:cubicBezTo>
                  <a:lnTo>
                    <a:pt x="1553" y="4043"/>
                  </a:lnTo>
                  <a:cubicBezTo>
                    <a:pt x="1535" y="4054"/>
                    <a:pt x="1512" y="4059"/>
                    <a:pt x="1488" y="4059"/>
                  </a:cubicBezTo>
                  <a:cubicBezTo>
                    <a:pt x="1465" y="4059"/>
                    <a:pt x="1442" y="4054"/>
                    <a:pt x="1424" y="4043"/>
                  </a:cubicBezTo>
                  <a:lnTo>
                    <a:pt x="1274" y="3957"/>
                  </a:lnTo>
                  <a:cubicBezTo>
                    <a:pt x="1237" y="3935"/>
                    <a:pt x="1237" y="3898"/>
                    <a:pt x="1274" y="3878"/>
                  </a:cubicBezTo>
                  <a:lnTo>
                    <a:pt x="1460" y="3769"/>
                  </a:lnTo>
                  <a:cubicBezTo>
                    <a:pt x="1478" y="3759"/>
                    <a:pt x="1501" y="3753"/>
                    <a:pt x="1525" y="3753"/>
                  </a:cubicBezTo>
                  <a:close/>
                  <a:moveTo>
                    <a:pt x="2570" y="3947"/>
                  </a:moveTo>
                  <a:cubicBezTo>
                    <a:pt x="2595" y="3947"/>
                    <a:pt x="2620" y="3953"/>
                    <a:pt x="2638" y="3964"/>
                  </a:cubicBezTo>
                  <a:lnTo>
                    <a:pt x="2790" y="4057"/>
                  </a:lnTo>
                  <a:cubicBezTo>
                    <a:pt x="2826" y="4079"/>
                    <a:pt x="2826" y="4107"/>
                    <a:pt x="2790" y="4129"/>
                  </a:cubicBezTo>
                  <a:lnTo>
                    <a:pt x="2624" y="4230"/>
                  </a:lnTo>
                  <a:cubicBezTo>
                    <a:pt x="2606" y="4241"/>
                    <a:pt x="2583" y="4246"/>
                    <a:pt x="2560" y="4246"/>
                  </a:cubicBezTo>
                  <a:cubicBezTo>
                    <a:pt x="2536" y="4246"/>
                    <a:pt x="2513" y="4241"/>
                    <a:pt x="2495" y="4230"/>
                  </a:cubicBezTo>
                  <a:lnTo>
                    <a:pt x="2336" y="4136"/>
                  </a:lnTo>
                  <a:cubicBezTo>
                    <a:pt x="2300" y="4114"/>
                    <a:pt x="2300" y="4079"/>
                    <a:pt x="2336" y="4057"/>
                  </a:cubicBezTo>
                  <a:lnTo>
                    <a:pt x="2502" y="3964"/>
                  </a:lnTo>
                  <a:cubicBezTo>
                    <a:pt x="2520" y="3953"/>
                    <a:pt x="2545" y="3947"/>
                    <a:pt x="2570" y="3947"/>
                  </a:cubicBezTo>
                  <a:close/>
                  <a:moveTo>
                    <a:pt x="1864" y="3955"/>
                  </a:moveTo>
                  <a:cubicBezTo>
                    <a:pt x="1888" y="3955"/>
                    <a:pt x="1913" y="3960"/>
                    <a:pt x="1934" y="3971"/>
                  </a:cubicBezTo>
                  <a:lnTo>
                    <a:pt x="2084" y="4057"/>
                  </a:lnTo>
                  <a:cubicBezTo>
                    <a:pt x="2121" y="4079"/>
                    <a:pt x="2121" y="4114"/>
                    <a:pt x="2084" y="4136"/>
                  </a:cubicBezTo>
                  <a:lnTo>
                    <a:pt x="1898" y="4243"/>
                  </a:lnTo>
                  <a:cubicBezTo>
                    <a:pt x="1880" y="4255"/>
                    <a:pt x="1857" y="4260"/>
                    <a:pt x="1833" y="4260"/>
                  </a:cubicBezTo>
                  <a:cubicBezTo>
                    <a:pt x="1810" y="4260"/>
                    <a:pt x="1787" y="4255"/>
                    <a:pt x="1769" y="4243"/>
                  </a:cubicBezTo>
                  <a:lnTo>
                    <a:pt x="1610" y="4157"/>
                  </a:lnTo>
                  <a:cubicBezTo>
                    <a:pt x="1576" y="4136"/>
                    <a:pt x="1576" y="4100"/>
                    <a:pt x="1610" y="4079"/>
                  </a:cubicBezTo>
                  <a:lnTo>
                    <a:pt x="1798" y="3971"/>
                  </a:lnTo>
                  <a:cubicBezTo>
                    <a:pt x="1816" y="3960"/>
                    <a:pt x="1840" y="3955"/>
                    <a:pt x="1864" y="3955"/>
                  </a:cubicBezTo>
                  <a:close/>
                  <a:moveTo>
                    <a:pt x="2211" y="4156"/>
                  </a:moveTo>
                  <a:cubicBezTo>
                    <a:pt x="2236" y="4156"/>
                    <a:pt x="2261" y="4161"/>
                    <a:pt x="2279" y="4173"/>
                  </a:cubicBezTo>
                  <a:lnTo>
                    <a:pt x="2430" y="4259"/>
                  </a:lnTo>
                  <a:cubicBezTo>
                    <a:pt x="2466" y="4280"/>
                    <a:pt x="2466" y="4316"/>
                    <a:pt x="2430" y="4338"/>
                  </a:cubicBezTo>
                  <a:lnTo>
                    <a:pt x="2243" y="4445"/>
                  </a:lnTo>
                  <a:cubicBezTo>
                    <a:pt x="2225" y="4456"/>
                    <a:pt x="2202" y="4462"/>
                    <a:pt x="2178" y="4462"/>
                  </a:cubicBezTo>
                  <a:cubicBezTo>
                    <a:pt x="2155" y="4462"/>
                    <a:pt x="2132" y="4456"/>
                    <a:pt x="2114" y="4445"/>
                  </a:cubicBezTo>
                  <a:lnTo>
                    <a:pt x="1955" y="4359"/>
                  </a:lnTo>
                  <a:cubicBezTo>
                    <a:pt x="1921" y="4338"/>
                    <a:pt x="1921" y="4302"/>
                    <a:pt x="1955" y="4280"/>
                  </a:cubicBezTo>
                  <a:lnTo>
                    <a:pt x="2143" y="4173"/>
                  </a:lnTo>
                  <a:cubicBezTo>
                    <a:pt x="2161" y="4161"/>
                    <a:pt x="2186" y="4156"/>
                    <a:pt x="2211" y="4156"/>
                  </a:cubicBezTo>
                  <a:close/>
                  <a:moveTo>
                    <a:pt x="5874" y="0"/>
                  </a:moveTo>
                  <a:cubicBezTo>
                    <a:pt x="5787" y="0"/>
                    <a:pt x="5701" y="18"/>
                    <a:pt x="5636" y="53"/>
                  </a:cubicBezTo>
                  <a:lnTo>
                    <a:pt x="101" y="3245"/>
                  </a:lnTo>
                  <a:cubicBezTo>
                    <a:pt x="37" y="3281"/>
                    <a:pt x="1" y="3324"/>
                    <a:pt x="1" y="3374"/>
                  </a:cubicBezTo>
                  <a:lnTo>
                    <a:pt x="1" y="3389"/>
                  </a:lnTo>
                  <a:cubicBezTo>
                    <a:pt x="1" y="3433"/>
                    <a:pt x="37" y="3483"/>
                    <a:pt x="101" y="3519"/>
                  </a:cubicBezTo>
                  <a:lnTo>
                    <a:pt x="1941" y="4588"/>
                  </a:lnTo>
                  <a:cubicBezTo>
                    <a:pt x="2006" y="4625"/>
                    <a:pt x="2092" y="4643"/>
                    <a:pt x="2178" y="4643"/>
                  </a:cubicBezTo>
                  <a:cubicBezTo>
                    <a:pt x="2265" y="4643"/>
                    <a:pt x="2351" y="4625"/>
                    <a:pt x="2416" y="4588"/>
                  </a:cubicBezTo>
                  <a:lnTo>
                    <a:pt x="7950" y="1397"/>
                  </a:lnTo>
                  <a:cubicBezTo>
                    <a:pt x="8015" y="1362"/>
                    <a:pt x="8045" y="1319"/>
                    <a:pt x="8052" y="1268"/>
                  </a:cubicBezTo>
                  <a:lnTo>
                    <a:pt x="8052" y="1254"/>
                  </a:lnTo>
                  <a:lnTo>
                    <a:pt x="8052" y="1247"/>
                  </a:lnTo>
                  <a:cubicBezTo>
                    <a:pt x="8045" y="1204"/>
                    <a:pt x="8009" y="1161"/>
                    <a:pt x="7950" y="1124"/>
                  </a:cubicBezTo>
                  <a:lnTo>
                    <a:pt x="6111" y="53"/>
                  </a:lnTo>
                  <a:cubicBezTo>
                    <a:pt x="6046" y="18"/>
                    <a:pt x="5960" y="0"/>
                    <a:pt x="58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03;p57"/>
            <p:cNvSpPr/>
            <p:nvPr/>
          </p:nvSpPr>
          <p:spPr>
            <a:xfrm>
              <a:off x="6380202" y="4409132"/>
              <a:ext cx="82836" cy="46174"/>
            </a:xfrm>
            <a:custGeom>
              <a:avLst/>
              <a:gdLst/>
              <a:ahLst/>
              <a:cxnLst/>
              <a:rect l="l" t="t" r="r" b="b"/>
              <a:pathLst>
                <a:path w="418" h="233" extrusionOk="0">
                  <a:moveTo>
                    <a:pt x="289" y="0"/>
                  </a:moveTo>
                  <a:cubicBezTo>
                    <a:pt x="265" y="0"/>
                    <a:pt x="242" y="5"/>
                    <a:pt x="225" y="16"/>
                  </a:cubicBezTo>
                  <a:lnTo>
                    <a:pt x="36" y="124"/>
                  </a:lnTo>
                  <a:cubicBezTo>
                    <a:pt x="0" y="145"/>
                    <a:pt x="0" y="181"/>
                    <a:pt x="36" y="202"/>
                  </a:cubicBezTo>
                  <a:lnTo>
                    <a:pt x="59" y="217"/>
                  </a:lnTo>
                  <a:cubicBezTo>
                    <a:pt x="77" y="228"/>
                    <a:pt x="102" y="233"/>
                    <a:pt x="127" y="233"/>
                  </a:cubicBezTo>
                  <a:cubicBezTo>
                    <a:pt x="152" y="233"/>
                    <a:pt x="177" y="228"/>
                    <a:pt x="195" y="217"/>
                  </a:cubicBezTo>
                  <a:lnTo>
                    <a:pt x="381" y="109"/>
                  </a:lnTo>
                  <a:cubicBezTo>
                    <a:pt x="418" y="88"/>
                    <a:pt x="418" y="52"/>
                    <a:pt x="381" y="29"/>
                  </a:cubicBezTo>
                  <a:lnTo>
                    <a:pt x="354" y="16"/>
                  </a:lnTo>
                  <a:cubicBezTo>
                    <a:pt x="336" y="5"/>
                    <a:pt x="312"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04;p57"/>
            <p:cNvSpPr/>
            <p:nvPr/>
          </p:nvSpPr>
          <p:spPr>
            <a:xfrm>
              <a:off x="6454318" y="4370092"/>
              <a:ext cx="77089" cy="41220"/>
            </a:xfrm>
            <a:custGeom>
              <a:avLst/>
              <a:gdLst/>
              <a:ahLst/>
              <a:cxnLst/>
              <a:rect l="l" t="t" r="r" b="b"/>
              <a:pathLst>
                <a:path w="389" h="208" extrusionOk="0">
                  <a:moveTo>
                    <a:pt x="258" y="0"/>
                  </a:moveTo>
                  <a:cubicBezTo>
                    <a:pt x="234" y="0"/>
                    <a:pt x="208" y="4"/>
                    <a:pt x="187" y="11"/>
                  </a:cubicBezTo>
                  <a:lnTo>
                    <a:pt x="44" y="106"/>
                  </a:lnTo>
                  <a:cubicBezTo>
                    <a:pt x="1" y="126"/>
                    <a:pt x="1" y="156"/>
                    <a:pt x="37" y="176"/>
                  </a:cubicBezTo>
                  <a:lnTo>
                    <a:pt x="66" y="192"/>
                  </a:lnTo>
                  <a:cubicBezTo>
                    <a:pt x="83" y="202"/>
                    <a:pt x="107" y="207"/>
                    <a:pt x="130" y="207"/>
                  </a:cubicBezTo>
                  <a:cubicBezTo>
                    <a:pt x="154" y="207"/>
                    <a:pt x="177" y="202"/>
                    <a:pt x="196" y="192"/>
                  </a:cubicBezTo>
                  <a:lnTo>
                    <a:pt x="346" y="106"/>
                  </a:lnTo>
                  <a:cubicBezTo>
                    <a:pt x="382" y="83"/>
                    <a:pt x="389" y="47"/>
                    <a:pt x="346" y="33"/>
                  </a:cubicBezTo>
                  <a:lnTo>
                    <a:pt x="325" y="11"/>
                  </a:lnTo>
                  <a:cubicBezTo>
                    <a:pt x="307" y="4"/>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05;p57"/>
            <p:cNvSpPr/>
            <p:nvPr/>
          </p:nvSpPr>
          <p:spPr>
            <a:xfrm>
              <a:off x="6422809" y="4434697"/>
              <a:ext cx="108598" cy="59650"/>
            </a:xfrm>
            <a:custGeom>
              <a:avLst/>
              <a:gdLst/>
              <a:ahLst/>
              <a:cxnLst/>
              <a:rect l="l" t="t" r="r" b="b"/>
              <a:pathLst>
                <a:path w="548" h="301" extrusionOk="0">
                  <a:moveTo>
                    <a:pt x="293" y="0"/>
                  </a:moveTo>
                  <a:cubicBezTo>
                    <a:pt x="267" y="0"/>
                    <a:pt x="242" y="6"/>
                    <a:pt x="225" y="16"/>
                  </a:cubicBezTo>
                  <a:lnTo>
                    <a:pt x="37" y="125"/>
                  </a:lnTo>
                  <a:cubicBezTo>
                    <a:pt x="1" y="145"/>
                    <a:pt x="1" y="175"/>
                    <a:pt x="37" y="195"/>
                  </a:cubicBezTo>
                  <a:lnTo>
                    <a:pt x="189" y="289"/>
                  </a:lnTo>
                  <a:cubicBezTo>
                    <a:pt x="207" y="296"/>
                    <a:pt x="232" y="300"/>
                    <a:pt x="257" y="300"/>
                  </a:cubicBezTo>
                  <a:cubicBezTo>
                    <a:pt x="282" y="300"/>
                    <a:pt x="307" y="296"/>
                    <a:pt x="325" y="289"/>
                  </a:cubicBezTo>
                  <a:lnTo>
                    <a:pt x="512" y="182"/>
                  </a:lnTo>
                  <a:cubicBezTo>
                    <a:pt x="548" y="159"/>
                    <a:pt x="548" y="125"/>
                    <a:pt x="512" y="102"/>
                  </a:cubicBezTo>
                  <a:lnTo>
                    <a:pt x="361" y="16"/>
                  </a:lnTo>
                  <a:cubicBezTo>
                    <a:pt x="343" y="6"/>
                    <a:pt x="318" y="0"/>
                    <a:pt x="29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06;p57"/>
            <p:cNvSpPr/>
            <p:nvPr/>
          </p:nvSpPr>
          <p:spPr>
            <a:xfrm>
              <a:off x="6491178" y="4473142"/>
              <a:ext cx="111372" cy="63613"/>
            </a:xfrm>
            <a:custGeom>
              <a:avLst/>
              <a:gdLst/>
              <a:ahLst/>
              <a:cxnLst/>
              <a:rect l="l" t="t" r="r" b="b"/>
              <a:pathLst>
                <a:path w="562" h="321" extrusionOk="0">
                  <a:moveTo>
                    <a:pt x="289" y="0"/>
                  </a:moveTo>
                  <a:cubicBezTo>
                    <a:pt x="266" y="0"/>
                    <a:pt x="242" y="6"/>
                    <a:pt x="225" y="17"/>
                  </a:cubicBezTo>
                  <a:lnTo>
                    <a:pt x="37" y="124"/>
                  </a:lnTo>
                  <a:cubicBezTo>
                    <a:pt x="1" y="146"/>
                    <a:pt x="1" y="181"/>
                    <a:pt x="37" y="203"/>
                  </a:cubicBezTo>
                  <a:lnTo>
                    <a:pt x="203" y="303"/>
                  </a:lnTo>
                  <a:cubicBezTo>
                    <a:pt x="221" y="315"/>
                    <a:pt x="246" y="320"/>
                    <a:pt x="271" y="320"/>
                  </a:cubicBezTo>
                  <a:cubicBezTo>
                    <a:pt x="296" y="320"/>
                    <a:pt x="321" y="315"/>
                    <a:pt x="339" y="303"/>
                  </a:cubicBezTo>
                  <a:lnTo>
                    <a:pt x="527" y="196"/>
                  </a:lnTo>
                  <a:cubicBezTo>
                    <a:pt x="562" y="174"/>
                    <a:pt x="562" y="138"/>
                    <a:pt x="527" y="117"/>
                  </a:cubicBezTo>
                  <a:lnTo>
                    <a:pt x="355" y="17"/>
                  </a:lnTo>
                  <a:cubicBezTo>
                    <a:pt x="336" y="6"/>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07;p57"/>
            <p:cNvSpPr/>
            <p:nvPr/>
          </p:nvSpPr>
          <p:spPr>
            <a:xfrm>
              <a:off x="6522687" y="4327684"/>
              <a:ext cx="79863" cy="45183"/>
            </a:xfrm>
            <a:custGeom>
              <a:avLst/>
              <a:gdLst/>
              <a:ahLst/>
              <a:cxnLst/>
              <a:rect l="l" t="t" r="r" b="b"/>
              <a:pathLst>
                <a:path w="403" h="228" extrusionOk="0">
                  <a:moveTo>
                    <a:pt x="274" y="1"/>
                  </a:moveTo>
                  <a:cubicBezTo>
                    <a:pt x="251" y="1"/>
                    <a:pt x="227" y="7"/>
                    <a:pt x="209" y="18"/>
                  </a:cubicBezTo>
                  <a:lnTo>
                    <a:pt x="37" y="118"/>
                  </a:lnTo>
                  <a:cubicBezTo>
                    <a:pt x="1" y="139"/>
                    <a:pt x="1" y="175"/>
                    <a:pt x="37" y="197"/>
                  </a:cubicBezTo>
                  <a:lnTo>
                    <a:pt x="66" y="211"/>
                  </a:lnTo>
                  <a:cubicBezTo>
                    <a:pt x="83" y="222"/>
                    <a:pt x="107" y="228"/>
                    <a:pt x="130" y="228"/>
                  </a:cubicBezTo>
                  <a:cubicBezTo>
                    <a:pt x="154" y="228"/>
                    <a:pt x="177" y="222"/>
                    <a:pt x="196" y="211"/>
                  </a:cubicBezTo>
                  <a:lnTo>
                    <a:pt x="368" y="111"/>
                  </a:lnTo>
                  <a:cubicBezTo>
                    <a:pt x="403" y="88"/>
                    <a:pt x="403" y="52"/>
                    <a:pt x="368" y="32"/>
                  </a:cubicBezTo>
                  <a:lnTo>
                    <a:pt x="339" y="18"/>
                  </a:lnTo>
                  <a:cubicBezTo>
                    <a:pt x="321" y="7"/>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08;p57"/>
            <p:cNvSpPr/>
            <p:nvPr/>
          </p:nvSpPr>
          <p:spPr>
            <a:xfrm>
              <a:off x="6562718" y="4514362"/>
              <a:ext cx="106814" cy="60640"/>
            </a:xfrm>
            <a:custGeom>
              <a:avLst/>
              <a:gdLst/>
              <a:ahLst/>
              <a:cxnLst/>
              <a:rect l="l" t="t" r="r" b="b"/>
              <a:pathLst>
                <a:path w="539" h="306" extrusionOk="0">
                  <a:moveTo>
                    <a:pt x="288" y="0"/>
                  </a:moveTo>
                  <a:cubicBezTo>
                    <a:pt x="264" y="0"/>
                    <a:pt x="241" y="6"/>
                    <a:pt x="223" y="16"/>
                  </a:cubicBezTo>
                  <a:lnTo>
                    <a:pt x="37" y="125"/>
                  </a:lnTo>
                  <a:cubicBezTo>
                    <a:pt x="0" y="145"/>
                    <a:pt x="0" y="182"/>
                    <a:pt x="37" y="204"/>
                  </a:cubicBezTo>
                  <a:lnTo>
                    <a:pt x="187" y="290"/>
                  </a:lnTo>
                  <a:cubicBezTo>
                    <a:pt x="205" y="301"/>
                    <a:pt x="228" y="306"/>
                    <a:pt x="251" y="306"/>
                  </a:cubicBezTo>
                  <a:cubicBezTo>
                    <a:pt x="275" y="306"/>
                    <a:pt x="298" y="301"/>
                    <a:pt x="316" y="290"/>
                  </a:cubicBezTo>
                  <a:lnTo>
                    <a:pt x="502" y="182"/>
                  </a:lnTo>
                  <a:cubicBezTo>
                    <a:pt x="539" y="161"/>
                    <a:pt x="539" y="125"/>
                    <a:pt x="502" y="102"/>
                  </a:cubicBezTo>
                  <a:lnTo>
                    <a:pt x="352" y="16"/>
                  </a:lnTo>
                  <a:cubicBezTo>
                    <a:pt x="334" y="6"/>
                    <a:pt x="311" y="0"/>
                    <a:pt x="2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09;p57"/>
            <p:cNvSpPr/>
            <p:nvPr/>
          </p:nvSpPr>
          <p:spPr>
            <a:xfrm>
              <a:off x="6498510" y="4353446"/>
              <a:ext cx="172409" cy="97698"/>
            </a:xfrm>
            <a:custGeom>
              <a:avLst/>
              <a:gdLst/>
              <a:ahLst/>
              <a:cxnLst/>
              <a:rect l="l" t="t" r="r" b="b"/>
              <a:pathLst>
                <a:path w="870" h="493" extrusionOk="0">
                  <a:moveTo>
                    <a:pt x="615" y="0"/>
                  </a:moveTo>
                  <a:cubicBezTo>
                    <a:pt x="590" y="0"/>
                    <a:pt x="565" y="6"/>
                    <a:pt x="547" y="17"/>
                  </a:cubicBezTo>
                  <a:lnTo>
                    <a:pt x="36" y="310"/>
                  </a:lnTo>
                  <a:cubicBezTo>
                    <a:pt x="0" y="333"/>
                    <a:pt x="0" y="369"/>
                    <a:pt x="36" y="390"/>
                  </a:cubicBezTo>
                  <a:lnTo>
                    <a:pt x="188" y="476"/>
                  </a:lnTo>
                  <a:cubicBezTo>
                    <a:pt x="205" y="487"/>
                    <a:pt x="229" y="493"/>
                    <a:pt x="252" y="493"/>
                  </a:cubicBezTo>
                  <a:cubicBezTo>
                    <a:pt x="276" y="493"/>
                    <a:pt x="299" y="487"/>
                    <a:pt x="318" y="476"/>
                  </a:cubicBezTo>
                  <a:lnTo>
                    <a:pt x="835" y="181"/>
                  </a:lnTo>
                  <a:cubicBezTo>
                    <a:pt x="870" y="160"/>
                    <a:pt x="870" y="124"/>
                    <a:pt x="835" y="103"/>
                  </a:cubicBezTo>
                  <a:lnTo>
                    <a:pt x="683" y="17"/>
                  </a:lnTo>
                  <a:cubicBezTo>
                    <a:pt x="665" y="6"/>
                    <a:pt x="640" y="0"/>
                    <a:pt x="61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810;p57"/>
            <p:cNvSpPr/>
            <p:nvPr/>
          </p:nvSpPr>
          <p:spPr>
            <a:xfrm>
              <a:off x="6593831" y="4287851"/>
              <a:ext cx="78872" cy="43796"/>
            </a:xfrm>
            <a:custGeom>
              <a:avLst/>
              <a:gdLst/>
              <a:ahLst/>
              <a:cxnLst/>
              <a:rect l="l" t="t" r="r" b="b"/>
              <a:pathLst>
                <a:path w="398" h="221" extrusionOk="0">
                  <a:moveTo>
                    <a:pt x="270" y="0"/>
                  </a:moveTo>
                  <a:cubicBezTo>
                    <a:pt x="245" y="0"/>
                    <a:pt x="220" y="6"/>
                    <a:pt x="202" y="17"/>
                  </a:cubicBezTo>
                  <a:lnTo>
                    <a:pt x="44" y="110"/>
                  </a:lnTo>
                  <a:cubicBezTo>
                    <a:pt x="0" y="133"/>
                    <a:pt x="0" y="167"/>
                    <a:pt x="37" y="189"/>
                  </a:cubicBezTo>
                  <a:lnTo>
                    <a:pt x="66" y="203"/>
                  </a:lnTo>
                  <a:cubicBezTo>
                    <a:pt x="84" y="214"/>
                    <a:pt x="107" y="220"/>
                    <a:pt x="131" y="220"/>
                  </a:cubicBezTo>
                  <a:cubicBezTo>
                    <a:pt x="154" y="220"/>
                    <a:pt x="177" y="214"/>
                    <a:pt x="195" y="203"/>
                  </a:cubicBezTo>
                  <a:lnTo>
                    <a:pt x="361" y="110"/>
                  </a:lnTo>
                  <a:cubicBezTo>
                    <a:pt x="397" y="89"/>
                    <a:pt x="397" y="53"/>
                    <a:pt x="361" y="31"/>
                  </a:cubicBezTo>
                  <a:lnTo>
                    <a:pt x="339"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11;p57"/>
            <p:cNvSpPr/>
            <p:nvPr/>
          </p:nvSpPr>
          <p:spPr>
            <a:xfrm>
              <a:off x="6565493" y="4403187"/>
              <a:ext cx="158339" cy="89375"/>
            </a:xfrm>
            <a:custGeom>
              <a:avLst/>
              <a:gdLst/>
              <a:ahLst/>
              <a:cxnLst/>
              <a:rect l="l" t="t" r="r" b="b"/>
              <a:pathLst>
                <a:path w="799" h="451" extrusionOk="0">
                  <a:moveTo>
                    <a:pt x="526" y="1"/>
                  </a:moveTo>
                  <a:cubicBezTo>
                    <a:pt x="502" y="1"/>
                    <a:pt x="479" y="6"/>
                    <a:pt x="461" y="16"/>
                  </a:cubicBezTo>
                  <a:lnTo>
                    <a:pt x="36" y="261"/>
                  </a:lnTo>
                  <a:cubicBezTo>
                    <a:pt x="0" y="284"/>
                    <a:pt x="0" y="318"/>
                    <a:pt x="36" y="341"/>
                  </a:cubicBezTo>
                  <a:lnTo>
                    <a:pt x="209" y="434"/>
                  </a:lnTo>
                  <a:cubicBezTo>
                    <a:pt x="227" y="445"/>
                    <a:pt x="250" y="451"/>
                    <a:pt x="274" y="451"/>
                  </a:cubicBezTo>
                  <a:cubicBezTo>
                    <a:pt x="297" y="451"/>
                    <a:pt x="320" y="445"/>
                    <a:pt x="338" y="434"/>
                  </a:cubicBezTo>
                  <a:lnTo>
                    <a:pt x="763" y="189"/>
                  </a:lnTo>
                  <a:cubicBezTo>
                    <a:pt x="799" y="168"/>
                    <a:pt x="799" y="139"/>
                    <a:pt x="763" y="118"/>
                  </a:cubicBezTo>
                  <a:lnTo>
                    <a:pt x="597" y="16"/>
                  </a:lnTo>
                  <a:cubicBezTo>
                    <a:pt x="576" y="6"/>
                    <a:pt x="551" y="1"/>
                    <a:pt x="52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12;p57"/>
            <p:cNvSpPr/>
            <p:nvPr/>
          </p:nvSpPr>
          <p:spPr>
            <a:xfrm>
              <a:off x="6629700" y="4554393"/>
              <a:ext cx="108202" cy="60640"/>
            </a:xfrm>
            <a:custGeom>
              <a:avLst/>
              <a:gdLst/>
              <a:ahLst/>
              <a:cxnLst/>
              <a:rect l="l" t="t" r="r" b="b"/>
              <a:pathLst>
                <a:path w="546" h="306" extrusionOk="0">
                  <a:moveTo>
                    <a:pt x="289" y="0"/>
                  </a:moveTo>
                  <a:cubicBezTo>
                    <a:pt x="265" y="0"/>
                    <a:pt x="241" y="5"/>
                    <a:pt x="223" y="16"/>
                  </a:cubicBezTo>
                  <a:lnTo>
                    <a:pt x="35" y="124"/>
                  </a:lnTo>
                  <a:cubicBezTo>
                    <a:pt x="1" y="145"/>
                    <a:pt x="1" y="181"/>
                    <a:pt x="35" y="202"/>
                  </a:cubicBezTo>
                  <a:lnTo>
                    <a:pt x="194" y="288"/>
                  </a:lnTo>
                  <a:cubicBezTo>
                    <a:pt x="212" y="300"/>
                    <a:pt x="235" y="305"/>
                    <a:pt x="258" y="305"/>
                  </a:cubicBezTo>
                  <a:cubicBezTo>
                    <a:pt x="282" y="305"/>
                    <a:pt x="305" y="300"/>
                    <a:pt x="323" y="288"/>
                  </a:cubicBezTo>
                  <a:lnTo>
                    <a:pt x="509" y="181"/>
                  </a:lnTo>
                  <a:cubicBezTo>
                    <a:pt x="546" y="159"/>
                    <a:pt x="546" y="124"/>
                    <a:pt x="509" y="102"/>
                  </a:cubicBezTo>
                  <a:lnTo>
                    <a:pt x="359" y="16"/>
                  </a:lnTo>
                  <a:cubicBezTo>
                    <a:pt x="338" y="5"/>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3;p57"/>
            <p:cNvSpPr/>
            <p:nvPr/>
          </p:nvSpPr>
          <p:spPr>
            <a:xfrm>
              <a:off x="6638222" y="4313415"/>
              <a:ext cx="102851" cy="57866"/>
            </a:xfrm>
            <a:custGeom>
              <a:avLst/>
              <a:gdLst/>
              <a:ahLst/>
              <a:cxnLst/>
              <a:rect l="l" t="t" r="r" b="b"/>
              <a:pathLst>
                <a:path w="519" h="292" extrusionOk="0">
                  <a:moveTo>
                    <a:pt x="266" y="0"/>
                  </a:moveTo>
                  <a:cubicBezTo>
                    <a:pt x="242" y="0"/>
                    <a:pt x="219" y="6"/>
                    <a:pt x="201" y="17"/>
                  </a:cubicBezTo>
                  <a:lnTo>
                    <a:pt x="35" y="110"/>
                  </a:lnTo>
                  <a:cubicBezTo>
                    <a:pt x="1" y="133"/>
                    <a:pt x="1" y="160"/>
                    <a:pt x="35" y="183"/>
                  </a:cubicBezTo>
                  <a:lnTo>
                    <a:pt x="187" y="276"/>
                  </a:lnTo>
                  <a:cubicBezTo>
                    <a:pt x="205" y="286"/>
                    <a:pt x="228" y="292"/>
                    <a:pt x="252" y="292"/>
                  </a:cubicBezTo>
                  <a:cubicBezTo>
                    <a:pt x="275" y="292"/>
                    <a:pt x="298" y="286"/>
                    <a:pt x="316" y="276"/>
                  </a:cubicBezTo>
                  <a:lnTo>
                    <a:pt x="482" y="176"/>
                  </a:lnTo>
                  <a:cubicBezTo>
                    <a:pt x="518" y="160"/>
                    <a:pt x="518" y="124"/>
                    <a:pt x="482" y="104"/>
                  </a:cubicBezTo>
                  <a:lnTo>
                    <a:pt x="330" y="17"/>
                  </a:lnTo>
                  <a:cubicBezTo>
                    <a:pt x="312" y="6"/>
                    <a:pt x="289" y="0"/>
                    <a:pt x="2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14;p57"/>
            <p:cNvSpPr/>
            <p:nvPr/>
          </p:nvSpPr>
          <p:spPr>
            <a:xfrm>
              <a:off x="6665173" y="4248018"/>
              <a:ext cx="77287" cy="42211"/>
            </a:xfrm>
            <a:custGeom>
              <a:avLst/>
              <a:gdLst/>
              <a:ahLst/>
              <a:cxnLst/>
              <a:rect l="l" t="t" r="r" b="b"/>
              <a:pathLst>
                <a:path w="390" h="213" extrusionOk="0">
                  <a:moveTo>
                    <a:pt x="259" y="1"/>
                  </a:moveTo>
                  <a:cubicBezTo>
                    <a:pt x="236" y="1"/>
                    <a:pt x="212" y="6"/>
                    <a:pt x="194" y="16"/>
                  </a:cubicBezTo>
                  <a:lnTo>
                    <a:pt x="37" y="109"/>
                  </a:lnTo>
                  <a:cubicBezTo>
                    <a:pt x="1" y="125"/>
                    <a:pt x="1" y="161"/>
                    <a:pt x="37" y="182"/>
                  </a:cubicBezTo>
                  <a:lnTo>
                    <a:pt x="58" y="195"/>
                  </a:lnTo>
                  <a:cubicBezTo>
                    <a:pt x="76" y="207"/>
                    <a:pt x="101" y="212"/>
                    <a:pt x="126" y="212"/>
                  </a:cubicBezTo>
                  <a:cubicBezTo>
                    <a:pt x="151" y="212"/>
                    <a:pt x="176" y="207"/>
                    <a:pt x="194" y="195"/>
                  </a:cubicBezTo>
                  <a:lnTo>
                    <a:pt x="353" y="109"/>
                  </a:lnTo>
                  <a:cubicBezTo>
                    <a:pt x="389" y="89"/>
                    <a:pt x="389" y="52"/>
                    <a:pt x="353" y="32"/>
                  </a:cubicBezTo>
                  <a:lnTo>
                    <a:pt x="324" y="16"/>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15;p57"/>
            <p:cNvSpPr/>
            <p:nvPr/>
          </p:nvSpPr>
          <p:spPr>
            <a:xfrm>
              <a:off x="6687765" y="4362958"/>
              <a:ext cx="105824" cy="59650"/>
            </a:xfrm>
            <a:custGeom>
              <a:avLst/>
              <a:gdLst/>
              <a:ahLst/>
              <a:cxnLst/>
              <a:rect l="l" t="t" r="r" b="b"/>
              <a:pathLst>
                <a:path w="534" h="301" extrusionOk="0">
                  <a:moveTo>
                    <a:pt x="267" y="1"/>
                  </a:moveTo>
                  <a:cubicBezTo>
                    <a:pt x="242" y="1"/>
                    <a:pt x="217" y="5"/>
                    <a:pt x="196" y="12"/>
                  </a:cubicBezTo>
                  <a:lnTo>
                    <a:pt x="37" y="112"/>
                  </a:lnTo>
                  <a:cubicBezTo>
                    <a:pt x="1" y="133"/>
                    <a:pt x="1" y="162"/>
                    <a:pt x="37" y="185"/>
                  </a:cubicBezTo>
                  <a:lnTo>
                    <a:pt x="203" y="285"/>
                  </a:lnTo>
                  <a:cubicBezTo>
                    <a:pt x="221" y="295"/>
                    <a:pt x="246" y="300"/>
                    <a:pt x="271" y="300"/>
                  </a:cubicBezTo>
                  <a:cubicBezTo>
                    <a:pt x="296" y="300"/>
                    <a:pt x="321" y="295"/>
                    <a:pt x="339" y="285"/>
                  </a:cubicBezTo>
                  <a:lnTo>
                    <a:pt x="498" y="192"/>
                  </a:lnTo>
                  <a:cubicBezTo>
                    <a:pt x="534" y="169"/>
                    <a:pt x="534" y="133"/>
                    <a:pt x="498" y="112"/>
                  </a:cubicBezTo>
                  <a:lnTo>
                    <a:pt x="332" y="12"/>
                  </a:lnTo>
                  <a:cubicBezTo>
                    <a:pt x="314" y="5"/>
                    <a:pt x="291"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16;p57"/>
            <p:cNvSpPr/>
            <p:nvPr/>
          </p:nvSpPr>
          <p:spPr>
            <a:xfrm>
              <a:off x="6698070" y="4594027"/>
              <a:ext cx="108202" cy="60839"/>
            </a:xfrm>
            <a:custGeom>
              <a:avLst/>
              <a:gdLst/>
              <a:ahLst/>
              <a:cxnLst/>
              <a:rect l="l" t="t" r="r" b="b"/>
              <a:pathLst>
                <a:path w="546" h="307" extrusionOk="0">
                  <a:moveTo>
                    <a:pt x="291" y="1"/>
                  </a:moveTo>
                  <a:cubicBezTo>
                    <a:pt x="266" y="1"/>
                    <a:pt x="241" y="6"/>
                    <a:pt x="223" y="18"/>
                  </a:cubicBezTo>
                  <a:lnTo>
                    <a:pt x="35" y="125"/>
                  </a:lnTo>
                  <a:cubicBezTo>
                    <a:pt x="1" y="147"/>
                    <a:pt x="1" y="183"/>
                    <a:pt x="35" y="204"/>
                  </a:cubicBezTo>
                  <a:lnTo>
                    <a:pt x="194" y="290"/>
                  </a:lnTo>
                  <a:cubicBezTo>
                    <a:pt x="212" y="301"/>
                    <a:pt x="235" y="307"/>
                    <a:pt x="258" y="307"/>
                  </a:cubicBezTo>
                  <a:cubicBezTo>
                    <a:pt x="282" y="307"/>
                    <a:pt x="305" y="301"/>
                    <a:pt x="323" y="290"/>
                  </a:cubicBezTo>
                  <a:lnTo>
                    <a:pt x="510" y="183"/>
                  </a:lnTo>
                  <a:cubicBezTo>
                    <a:pt x="546" y="161"/>
                    <a:pt x="546" y="125"/>
                    <a:pt x="510" y="104"/>
                  </a:cubicBezTo>
                  <a:lnTo>
                    <a:pt x="359" y="18"/>
                  </a:lnTo>
                  <a:cubicBezTo>
                    <a:pt x="341" y="6"/>
                    <a:pt x="316" y="1"/>
                    <a:pt x="29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17;p57"/>
            <p:cNvSpPr/>
            <p:nvPr/>
          </p:nvSpPr>
          <p:spPr>
            <a:xfrm>
              <a:off x="6705006" y="4512975"/>
              <a:ext cx="104436" cy="59253"/>
            </a:xfrm>
            <a:custGeom>
              <a:avLst/>
              <a:gdLst/>
              <a:ahLst/>
              <a:cxnLst/>
              <a:rect l="l" t="t" r="r" b="b"/>
              <a:pathLst>
                <a:path w="527" h="299" extrusionOk="0">
                  <a:moveTo>
                    <a:pt x="267" y="1"/>
                  </a:moveTo>
                  <a:cubicBezTo>
                    <a:pt x="243" y="1"/>
                    <a:pt x="220" y="6"/>
                    <a:pt x="202" y="16"/>
                  </a:cubicBezTo>
                  <a:lnTo>
                    <a:pt x="36" y="109"/>
                  </a:lnTo>
                  <a:cubicBezTo>
                    <a:pt x="0" y="132"/>
                    <a:pt x="0" y="168"/>
                    <a:pt x="36" y="189"/>
                  </a:cubicBezTo>
                  <a:lnTo>
                    <a:pt x="188" y="282"/>
                  </a:lnTo>
                  <a:cubicBezTo>
                    <a:pt x="210" y="293"/>
                    <a:pt x="235" y="299"/>
                    <a:pt x="259" y="299"/>
                  </a:cubicBezTo>
                  <a:cubicBezTo>
                    <a:pt x="283" y="299"/>
                    <a:pt x="306" y="293"/>
                    <a:pt x="324" y="282"/>
                  </a:cubicBezTo>
                  <a:lnTo>
                    <a:pt x="490" y="182"/>
                  </a:lnTo>
                  <a:cubicBezTo>
                    <a:pt x="526" y="161"/>
                    <a:pt x="526" y="132"/>
                    <a:pt x="490" y="109"/>
                  </a:cubicBezTo>
                  <a:lnTo>
                    <a:pt x="338" y="16"/>
                  </a:lnTo>
                  <a:cubicBezTo>
                    <a:pt x="317" y="6"/>
                    <a:pt x="292"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18;p57"/>
            <p:cNvSpPr/>
            <p:nvPr/>
          </p:nvSpPr>
          <p:spPr>
            <a:xfrm>
              <a:off x="6733741" y="4208186"/>
              <a:ext cx="75701" cy="42012"/>
            </a:xfrm>
            <a:custGeom>
              <a:avLst/>
              <a:gdLst/>
              <a:ahLst/>
              <a:cxnLst/>
              <a:rect l="l" t="t" r="r" b="b"/>
              <a:pathLst>
                <a:path w="382" h="212" extrusionOk="0">
                  <a:moveTo>
                    <a:pt x="257" y="0"/>
                  </a:moveTo>
                  <a:cubicBezTo>
                    <a:pt x="233" y="0"/>
                    <a:pt x="208" y="6"/>
                    <a:pt x="186" y="17"/>
                  </a:cubicBezTo>
                  <a:lnTo>
                    <a:pt x="36" y="103"/>
                  </a:lnTo>
                  <a:cubicBezTo>
                    <a:pt x="0" y="124"/>
                    <a:pt x="0" y="160"/>
                    <a:pt x="36" y="181"/>
                  </a:cubicBezTo>
                  <a:lnTo>
                    <a:pt x="64" y="196"/>
                  </a:lnTo>
                  <a:cubicBezTo>
                    <a:pt x="82" y="207"/>
                    <a:pt x="105" y="212"/>
                    <a:pt x="129" y="212"/>
                  </a:cubicBezTo>
                  <a:cubicBezTo>
                    <a:pt x="152" y="212"/>
                    <a:pt x="175" y="207"/>
                    <a:pt x="193" y="196"/>
                  </a:cubicBezTo>
                  <a:lnTo>
                    <a:pt x="345" y="110"/>
                  </a:lnTo>
                  <a:cubicBezTo>
                    <a:pt x="381" y="88"/>
                    <a:pt x="381" y="51"/>
                    <a:pt x="345" y="31"/>
                  </a:cubicBezTo>
                  <a:lnTo>
                    <a:pt x="323" y="17"/>
                  </a:lnTo>
                  <a:cubicBezTo>
                    <a:pt x="304" y="6"/>
                    <a:pt x="281" y="0"/>
                    <a:pt x="2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19;p57"/>
            <p:cNvSpPr/>
            <p:nvPr/>
          </p:nvSpPr>
          <p:spPr>
            <a:xfrm>
              <a:off x="6707978" y="4273583"/>
              <a:ext cx="102851" cy="56677"/>
            </a:xfrm>
            <a:custGeom>
              <a:avLst/>
              <a:gdLst/>
              <a:ahLst/>
              <a:cxnLst/>
              <a:rect l="l" t="t" r="r" b="b"/>
              <a:pathLst>
                <a:path w="519" h="286" extrusionOk="0">
                  <a:moveTo>
                    <a:pt x="263" y="1"/>
                  </a:moveTo>
                  <a:cubicBezTo>
                    <a:pt x="237" y="1"/>
                    <a:pt x="212" y="6"/>
                    <a:pt x="194" y="16"/>
                  </a:cubicBezTo>
                  <a:lnTo>
                    <a:pt x="37" y="103"/>
                  </a:lnTo>
                  <a:cubicBezTo>
                    <a:pt x="1" y="125"/>
                    <a:pt x="1" y="161"/>
                    <a:pt x="37" y="182"/>
                  </a:cubicBezTo>
                  <a:lnTo>
                    <a:pt x="187" y="268"/>
                  </a:lnTo>
                  <a:cubicBezTo>
                    <a:pt x="205" y="280"/>
                    <a:pt x="230" y="285"/>
                    <a:pt x="255" y="285"/>
                  </a:cubicBezTo>
                  <a:cubicBezTo>
                    <a:pt x="280" y="285"/>
                    <a:pt x="305" y="280"/>
                    <a:pt x="323" y="268"/>
                  </a:cubicBezTo>
                  <a:lnTo>
                    <a:pt x="482" y="175"/>
                  </a:lnTo>
                  <a:cubicBezTo>
                    <a:pt x="518" y="153"/>
                    <a:pt x="518" y="125"/>
                    <a:pt x="482" y="103"/>
                  </a:cubicBezTo>
                  <a:lnTo>
                    <a:pt x="330" y="16"/>
                  </a:lnTo>
                  <a:cubicBezTo>
                    <a:pt x="313"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20;p57"/>
            <p:cNvSpPr/>
            <p:nvPr/>
          </p:nvSpPr>
          <p:spPr>
            <a:xfrm>
              <a:off x="6636636" y="4417654"/>
              <a:ext cx="201144" cy="114741"/>
            </a:xfrm>
            <a:custGeom>
              <a:avLst/>
              <a:gdLst/>
              <a:ahLst/>
              <a:cxnLst/>
              <a:rect l="l" t="t" r="r" b="b"/>
              <a:pathLst>
                <a:path w="1015" h="579" extrusionOk="0">
                  <a:moveTo>
                    <a:pt x="763" y="0"/>
                  </a:moveTo>
                  <a:cubicBezTo>
                    <a:pt x="739" y="0"/>
                    <a:pt x="716" y="5"/>
                    <a:pt x="699" y="16"/>
                  </a:cubicBezTo>
                  <a:lnTo>
                    <a:pt x="43" y="397"/>
                  </a:lnTo>
                  <a:cubicBezTo>
                    <a:pt x="0" y="418"/>
                    <a:pt x="0" y="454"/>
                    <a:pt x="36" y="476"/>
                  </a:cubicBezTo>
                  <a:lnTo>
                    <a:pt x="188" y="563"/>
                  </a:lnTo>
                  <a:cubicBezTo>
                    <a:pt x="206" y="573"/>
                    <a:pt x="231" y="578"/>
                    <a:pt x="256" y="578"/>
                  </a:cubicBezTo>
                  <a:cubicBezTo>
                    <a:pt x="281" y="578"/>
                    <a:pt x="306" y="573"/>
                    <a:pt x="324" y="563"/>
                  </a:cubicBezTo>
                  <a:lnTo>
                    <a:pt x="978" y="181"/>
                  </a:lnTo>
                  <a:cubicBezTo>
                    <a:pt x="1014" y="159"/>
                    <a:pt x="1014" y="124"/>
                    <a:pt x="978" y="102"/>
                  </a:cubicBezTo>
                  <a:lnTo>
                    <a:pt x="828" y="16"/>
                  </a:lnTo>
                  <a:cubicBezTo>
                    <a:pt x="810" y="5"/>
                    <a:pt x="786" y="0"/>
                    <a:pt x="7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21;p57"/>
            <p:cNvSpPr/>
            <p:nvPr/>
          </p:nvSpPr>
          <p:spPr>
            <a:xfrm>
              <a:off x="6757918" y="4323522"/>
              <a:ext cx="105427" cy="57866"/>
            </a:xfrm>
            <a:custGeom>
              <a:avLst/>
              <a:gdLst/>
              <a:ahLst/>
              <a:cxnLst/>
              <a:rect l="l" t="t" r="r" b="b"/>
              <a:pathLst>
                <a:path w="532" h="292" extrusionOk="0">
                  <a:moveTo>
                    <a:pt x="258" y="1"/>
                  </a:moveTo>
                  <a:cubicBezTo>
                    <a:pt x="235" y="1"/>
                    <a:pt x="212" y="6"/>
                    <a:pt x="194" y="16"/>
                  </a:cubicBezTo>
                  <a:lnTo>
                    <a:pt x="35" y="103"/>
                  </a:lnTo>
                  <a:cubicBezTo>
                    <a:pt x="0" y="125"/>
                    <a:pt x="0" y="160"/>
                    <a:pt x="35" y="182"/>
                  </a:cubicBezTo>
                  <a:lnTo>
                    <a:pt x="208" y="275"/>
                  </a:lnTo>
                  <a:cubicBezTo>
                    <a:pt x="226" y="286"/>
                    <a:pt x="249" y="292"/>
                    <a:pt x="273" y="292"/>
                  </a:cubicBezTo>
                  <a:cubicBezTo>
                    <a:pt x="296" y="292"/>
                    <a:pt x="320" y="286"/>
                    <a:pt x="337" y="275"/>
                  </a:cubicBezTo>
                  <a:lnTo>
                    <a:pt x="496" y="189"/>
                  </a:lnTo>
                  <a:cubicBezTo>
                    <a:pt x="532" y="168"/>
                    <a:pt x="532" y="132"/>
                    <a:pt x="496" y="109"/>
                  </a:cubicBezTo>
                  <a:lnTo>
                    <a:pt x="323" y="16"/>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22;p57"/>
            <p:cNvSpPr/>
            <p:nvPr/>
          </p:nvSpPr>
          <p:spPr>
            <a:xfrm>
              <a:off x="6777735" y="4233750"/>
              <a:ext cx="100077" cy="56479"/>
            </a:xfrm>
            <a:custGeom>
              <a:avLst/>
              <a:gdLst/>
              <a:ahLst/>
              <a:cxnLst/>
              <a:rect l="l" t="t" r="r" b="b"/>
              <a:pathLst>
                <a:path w="505" h="285" extrusionOk="0">
                  <a:moveTo>
                    <a:pt x="252" y="1"/>
                  </a:moveTo>
                  <a:cubicBezTo>
                    <a:pt x="228" y="1"/>
                    <a:pt x="205" y="6"/>
                    <a:pt x="187" y="17"/>
                  </a:cubicBezTo>
                  <a:lnTo>
                    <a:pt x="37" y="104"/>
                  </a:lnTo>
                  <a:cubicBezTo>
                    <a:pt x="1" y="124"/>
                    <a:pt x="1" y="161"/>
                    <a:pt x="37" y="181"/>
                  </a:cubicBezTo>
                  <a:lnTo>
                    <a:pt x="187" y="267"/>
                  </a:lnTo>
                  <a:cubicBezTo>
                    <a:pt x="205" y="279"/>
                    <a:pt x="228" y="284"/>
                    <a:pt x="252" y="284"/>
                  </a:cubicBezTo>
                  <a:cubicBezTo>
                    <a:pt x="275" y="284"/>
                    <a:pt x="298" y="279"/>
                    <a:pt x="316" y="267"/>
                  </a:cubicBezTo>
                  <a:lnTo>
                    <a:pt x="468" y="181"/>
                  </a:lnTo>
                  <a:cubicBezTo>
                    <a:pt x="504" y="161"/>
                    <a:pt x="504" y="124"/>
                    <a:pt x="468" y="104"/>
                  </a:cubicBezTo>
                  <a:lnTo>
                    <a:pt x="316" y="17"/>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23;p57"/>
            <p:cNvSpPr/>
            <p:nvPr/>
          </p:nvSpPr>
          <p:spPr>
            <a:xfrm>
              <a:off x="6773375" y="4552807"/>
              <a:ext cx="104436" cy="59451"/>
            </a:xfrm>
            <a:custGeom>
              <a:avLst/>
              <a:gdLst/>
              <a:ahLst/>
              <a:cxnLst/>
              <a:rect l="l" t="t" r="r" b="b"/>
              <a:pathLst>
                <a:path w="527" h="300" extrusionOk="0">
                  <a:moveTo>
                    <a:pt x="270" y="0"/>
                  </a:moveTo>
                  <a:cubicBezTo>
                    <a:pt x="245" y="0"/>
                    <a:pt x="220" y="6"/>
                    <a:pt x="202" y="17"/>
                  </a:cubicBezTo>
                  <a:lnTo>
                    <a:pt x="36" y="110"/>
                  </a:lnTo>
                  <a:cubicBezTo>
                    <a:pt x="0" y="132"/>
                    <a:pt x="0" y="167"/>
                    <a:pt x="36" y="189"/>
                  </a:cubicBezTo>
                  <a:lnTo>
                    <a:pt x="195" y="283"/>
                  </a:lnTo>
                  <a:cubicBezTo>
                    <a:pt x="213" y="294"/>
                    <a:pt x="236" y="299"/>
                    <a:pt x="260" y="299"/>
                  </a:cubicBezTo>
                  <a:cubicBezTo>
                    <a:pt x="283" y="299"/>
                    <a:pt x="306" y="294"/>
                    <a:pt x="324" y="283"/>
                  </a:cubicBezTo>
                  <a:lnTo>
                    <a:pt x="490" y="182"/>
                  </a:lnTo>
                  <a:cubicBezTo>
                    <a:pt x="526" y="160"/>
                    <a:pt x="526" y="132"/>
                    <a:pt x="490" y="110"/>
                  </a:cubicBezTo>
                  <a:lnTo>
                    <a:pt x="338"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24;p57"/>
            <p:cNvSpPr/>
            <p:nvPr/>
          </p:nvSpPr>
          <p:spPr>
            <a:xfrm>
              <a:off x="6802110" y="4166768"/>
              <a:ext cx="79665" cy="45183"/>
            </a:xfrm>
            <a:custGeom>
              <a:avLst/>
              <a:gdLst/>
              <a:ahLst/>
              <a:cxnLst/>
              <a:rect l="l" t="t" r="r" b="b"/>
              <a:pathLst>
                <a:path w="402" h="228" extrusionOk="0">
                  <a:moveTo>
                    <a:pt x="273" y="0"/>
                  </a:moveTo>
                  <a:cubicBezTo>
                    <a:pt x="249" y="0"/>
                    <a:pt x="226" y="6"/>
                    <a:pt x="209" y="17"/>
                  </a:cubicBezTo>
                  <a:lnTo>
                    <a:pt x="36" y="117"/>
                  </a:lnTo>
                  <a:cubicBezTo>
                    <a:pt x="0" y="140"/>
                    <a:pt x="0" y="174"/>
                    <a:pt x="36" y="197"/>
                  </a:cubicBezTo>
                  <a:lnTo>
                    <a:pt x="57" y="210"/>
                  </a:lnTo>
                  <a:cubicBezTo>
                    <a:pt x="79" y="222"/>
                    <a:pt x="104" y="227"/>
                    <a:pt x="128" y="227"/>
                  </a:cubicBezTo>
                  <a:cubicBezTo>
                    <a:pt x="152" y="227"/>
                    <a:pt x="175" y="222"/>
                    <a:pt x="193" y="210"/>
                  </a:cubicBezTo>
                  <a:lnTo>
                    <a:pt x="366" y="110"/>
                  </a:lnTo>
                  <a:cubicBezTo>
                    <a:pt x="402" y="88"/>
                    <a:pt x="402" y="53"/>
                    <a:pt x="366" y="31"/>
                  </a:cubicBezTo>
                  <a:lnTo>
                    <a:pt x="338" y="17"/>
                  </a:lnTo>
                  <a:cubicBezTo>
                    <a:pt x="320" y="6"/>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25;p57"/>
            <p:cNvSpPr/>
            <p:nvPr/>
          </p:nvSpPr>
          <p:spPr>
            <a:xfrm>
              <a:off x="6804686" y="4377623"/>
              <a:ext cx="101464" cy="57866"/>
            </a:xfrm>
            <a:custGeom>
              <a:avLst/>
              <a:gdLst/>
              <a:ahLst/>
              <a:cxnLst/>
              <a:rect l="l" t="t" r="r" b="b"/>
              <a:pathLst>
                <a:path w="512" h="292" extrusionOk="0">
                  <a:moveTo>
                    <a:pt x="261" y="0"/>
                  </a:moveTo>
                  <a:cubicBezTo>
                    <a:pt x="236" y="0"/>
                    <a:pt x="213" y="6"/>
                    <a:pt x="196" y="16"/>
                  </a:cubicBezTo>
                  <a:lnTo>
                    <a:pt x="37" y="111"/>
                  </a:lnTo>
                  <a:cubicBezTo>
                    <a:pt x="1" y="131"/>
                    <a:pt x="1" y="168"/>
                    <a:pt x="37" y="188"/>
                  </a:cubicBezTo>
                  <a:lnTo>
                    <a:pt x="187" y="275"/>
                  </a:lnTo>
                  <a:cubicBezTo>
                    <a:pt x="205" y="286"/>
                    <a:pt x="229" y="291"/>
                    <a:pt x="252" y="291"/>
                  </a:cubicBezTo>
                  <a:cubicBezTo>
                    <a:pt x="276" y="291"/>
                    <a:pt x="299" y="286"/>
                    <a:pt x="317" y="275"/>
                  </a:cubicBezTo>
                  <a:lnTo>
                    <a:pt x="475" y="182"/>
                  </a:lnTo>
                  <a:cubicBezTo>
                    <a:pt x="511" y="161"/>
                    <a:pt x="511" y="125"/>
                    <a:pt x="475" y="102"/>
                  </a:cubicBezTo>
                  <a:lnTo>
                    <a:pt x="332" y="16"/>
                  </a:lnTo>
                  <a:cubicBezTo>
                    <a:pt x="310" y="6"/>
                    <a:pt x="285" y="0"/>
                    <a:pt x="2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26;p57"/>
            <p:cNvSpPr/>
            <p:nvPr/>
          </p:nvSpPr>
          <p:spPr>
            <a:xfrm>
              <a:off x="6827674" y="4283491"/>
              <a:ext cx="104040" cy="58064"/>
            </a:xfrm>
            <a:custGeom>
              <a:avLst/>
              <a:gdLst/>
              <a:ahLst/>
              <a:cxnLst/>
              <a:rect l="l" t="t" r="r" b="b"/>
              <a:pathLst>
                <a:path w="525" h="293" extrusionOk="0">
                  <a:moveTo>
                    <a:pt x="251" y="1"/>
                  </a:moveTo>
                  <a:cubicBezTo>
                    <a:pt x="228" y="1"/>
                    <a:pt x="205" y="6"/>
                    <a:pt x="187" y="16"/>
                  </a:cubicBezTo>
                  <a:lnTo>
                    <a:pt x="37" y="103"/>
                  </a:lnTo>
                  <a:cubicBezTo>
                    <a:pt x="0" y="125"/>
                    <a:pt x="0" y="161"/>
                    <a:pt x="37" y="182"/>
                  </a:cubicBezTo>
                  <a:lnTo>
                    <a:pt x="201" y="275"/>
                  </a:lnTo>
                  <a:cubicBezTo>
                    <a:pt x="219" y="286"/>
                    <a:pt x="244" y="292"/>
                    <a:pt x="270" y="292"/>
                  </a:cubicBezTo>
                  <a:cubicBezTo>
                    <a:pt x="295" y="292"/>
                    <a:pt x="320" y="286"/>
                    <a:pt x="339" y="275"/>
                  </a:cubicBezTo>
                  <a:lnTo>
                    <a:pt x="489" y="189"/>
                  </a:lnTo>
                  <a:cubicBezTo>
                    <a:pt x="525" y="168"/>
                    <a:pt x="525" y="139"/>
                    <a:pt x="489" y="118"/>
                  </a:cubicBezTo>
                  <a:lnTo>
                    <a:pt x="316" y="16"/>
                  </a:lnTo>
                  <a:cubicBezTo>
                    <a:pt x="298" y="6"/>
                    <a:pt x="275"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27;p57"/>
            <p:cNvSpPr/>
            <p:nvPr/>
          </p:nvSpPr>
          <p:spPr>
            <a:xfrm>
              <a:off x="6873056" y="4129710"/>
              <a:ext cx="73125" cy="40823"/>
            </a:xfrm>
            <a:custGeom>
              <a:avLst/>
              <a:gdLst/>
              <a:ahLst/>
              <a:cxnLst/>
              <a:rect l="l" t="t" r="r" b="b"/>
              <a:pathLst>
                <a:path w="369" h="206" extrusionOk="0">
                  <a:moveTo>
                    <a:pt x="238" y="1"/>
                  </a:moveTo>
                  <a:cubicBezTo>
                    <a:pt x="215" y="1"/>
                    <a:pt x="191" y="6"/>
                    <a:pt x="173" y="16"/>
                  </a:cubicBezTo>
                  <a:lnTo>
                    <a:pt x="37" y="96"/>
                  </a:lnTo>
                  <a:cubicBezTo>
                    <a:pt x="1" y="118"/>
                    <a:pt x="1" y="154"/>
                    <a:pt x="37" y="175"/>
                  </a:cubicBezTo>
                  <a:lnTo>
                    <a:pt x="66" y="189"/>
                  </a:lnTo>
                  <a:cubicBezTo>
                    <a:pt x="84" y="200"/>
                    <a:pt x="107" y="206"/>
                    <a:pt x="130" y="206"/>
                  </a:cubicBezTo>
                  <a:cubicBezTo>
                    <a:pt x="154" y="206"/>
                    <a:pt x="178" y="200"/>
                    <a:pt x="196" y="189"/>
                  </a:cubicBezTo>
                  <a:lnTo>
                    <a:pt x="332" y="111"/>
                  </a:lnTo>
                  <a:cubicBezTo>
                    <a:pt x="368" y="89"/>
                    <a:pt x="368" y="52"/>
                    <a:pt x="332" y="32"/>
                  </a:cubicBezTo>
                  <a:lnTo>
                    <a:pt x="303" y="16"/>
                  </a:lnTo>
                  <a:cubicBezTo>
                    <a:pt x="285" y="6"/>
                    <a:pt x="261" y="1"/>
                    <a:pt x="23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28;p57"/>
            <p:cNvSpPr/>
            <p:nvPr/>
          </p:nvSpPr>
          <p:spPr>
            <a:xfrm>
              <a:off x="6776348" y="4434697"/>
              <a:ext cx="169833" cy="96311"/>
            </a:xfrm>
            <a:custGeom>
              <a:avLst/>
              <a:gdLst/>
              <a:ahLst/>
              <a:cxnLst/>
              <a:rect l="l" t="t" r="r" b="b"/>
              <a:pathLst>
                <a:path w="857" h="486" extrusionOk="0">
                  <a:moveTo>
                    <a:pt x="598" y="0"/>
                  </a:moveTo>
                  <a:cubicBezTo>
                    <a:pt x="573" y="0"/>
                    <a:pt x="550" y="6"/>
                    <a:pt x="532" y="16"/>
                  </a:cubicBezTo>
                  <a:lnTo>
                    <a:pt x="37" y="304"/>
                  </a:lnTo>
                  <a:cubicBezTo>
                    <a:pt x="1" y="325"/>
                    <a:pt x="1" y="354"/>
                    <a:pt x="37" y="375"/>
                  </a:cubicBezTo>
                  <a:lnTo>
                    <a:pt x="187" y="470"/>
                  </a:lnTo>
                  <a:cubicBezTo>
                    <a:pt x="205" y="480"/>
                    <a:pt x="230" y="485"/>
                    <a:pt x="255" y="485"/>
                  </a:cubicBezTo>
                  <a:cubicBezTo>
                    <a:pt x="280" y="485"/>
                    <a:pt x="305" y="480"/>
                    <a:pt x="323" y="470"/>
                  </a:cubicBezTo>
                  <a:lnTo>
                    <a:pt x="820" y="182"/>
                  </a:lnTo>
                  <a:cubicBezTo>
                    <a:pt x="856" y="159"/>
                    <a:pt x="856" y="125"/>
                    <a:pt x="820" y="102"/>
                  </a:cubicBezTo>
                  <a:lnTo>
                    <a:pt x="668" y="16"/>
                  </a:lnTo>
                  <a:cubicBezTo>
                    <a:pt x="647" y="6"/>
                    <a:pt x="622" y="0"/>
                    <a:pt x="59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29;p57"/>
            <p:cNvSpPr/>
            <p:nvPr/>
          </p:nvSpPr>
          <p:spPr>
            <a:xfrm>
              <a:off x="6844717" y="4192332"/>
              <a:ext cx="105427" cy="58262"/>
            </a:xfrm>
            <a:custGeom>
              <a:avLst/>
              <a:gdLst/>
              <a:ahLst/>
              <a:cxnLst/>
              <a:rect l="l" t="t" r="r" b="b"/>
              <a:pathLst>
                <a:path w="532" h="294" extrusionOk="0">
                  <a:moveTo>
                    <a:pt x="277" y="1"/>
                  </a:moveTo>
                  <a:cubicBezTo>
                    <a:pt x="252" y="1"/>
                    <a:pt x="227" y="6"/>
                    <a:pt x="209" y="18"/>
                  </a:cubicBezTo>
                  <a:lnTo>
                    <a:pt x="44" y="118"/>
                  </a:lnTo>
                  <a:cubicBezTo>
                    <a:pt x="1" y="140"/>
                    <a:pt x="1" y="168"/>
                    <a:pt x="37" y="190"/>
                  </a:cubicBezTo>
                  <a:lnTo>
                    <a:pt x="187" y="283"/>
                  </a:lnTo>
                  <a:cubicBezTo>
                    <a:pt x="205" y="290"/>
                    <a:pt x="230" y="294"/>
                    <a:pt x="255" y="294"/>
                  </a:cubicBezTo>
                  <a:cubicBezTo>
                    <a:pt x="280" y="294"/>
                    <a:pt x="305" y="290"/>
                    <a:pt x="323" y="283"/>
                  </a:cubicBezTo>
                  <a:lnTo>
                    <a:pt x="496" y="183"/>
                  </a:lnTo>
                  <a:cubicBezTo>
                    <a:pt x="532" y="161"/>
                    <a:pt x="532" y="125"/>
                    <a:pt x="496" y="104"/>
                  </a:cubicBezTo>
                  <a:lnTo>
                    <a:pt x="346" y="18"/>
                  </a:lnTo>
                  <a:cubicBezTo>
                    <a:pt x="328"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0;p57"/>
            <p:cNvSpPr/>
            <p:nvPr/>
          </p:nvSpPr>
          <p:spPr>
            <a:xfrm>
              <a:off x="6844717" y="4511587"/>
              <a:ext cx="105427" cy="59253"/>
            </a:xfrm>
            <a:custGeom>
              <a:avLst/>
              <a:gdLst/>
              <a:ahLst/>
              <a:cxnLst/>
              <a:rect l="l" t="t" r="r" b="b"/>
              <a:pathLst>
                <a:path w="532" h="299" extrusionOk="0">
                  <a:moveTo>
                    <a:pt x="273" y="1"/>
                  </a:moveTo>
                  <a:cubicBezTo>
                    <a:pt x="250" y="1"/>
                    <a:pt x="227" y="6"/>
                    <a:pt x="209" y="16"/>
                  </a:cubicBezTo>
                  <a:lnTo>
                    <a:pt x="37" y="116"/>
                  </a:lnTo>
                  <a:cubicBezTo>
                    <a:pt x="1" y="139"/>
                    <a:pt x="1" y="168"/>
                    <a:pt x="37" y="189"/>
                  </a:cubicBezTo>
                  <a:lnTo>
                    <a:pt x="187" y="282"/>
                  </a:lnTo>
                  <a:cubicBezTo>
                    <a:pt x="209" y="293"/>
                    <a:pt x="234" y="299"/>
                    <a:pt x="258" y="299"/>
                  </a:cubicBezTo>
                  <a:cubicBezTo>
                    <a:pt x="282" y="299"/>
                    <a:pt x="305" y="293"/>
                    <a:pt x="323" y="282"/>
                  </a:cubicBezTo>
                  <a:lnTo>
                    <a:pt x="496" y="182"/>
                  </a:lnTo>
                  <a:cubicBezTo>
                    <a:pt x="532" y="159"/>
                    <a:pt x="532" y="125"/>
                    <a:pt x="496" y="102"/>
                  </a:cubicBezTo>
                  <a:lnTo>
                    <a:pt x="339" y="16"/>
                  </a:lnTo>
                  <a:cubicBezTo>
                    <a:pt x="321"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1;p57"/>
            <p:cNvSpPr/>
            <p:nvPr/>
          </p:nvSpPr>
          <p:spPr>
            <a:xfrm>
              <a:off x="6874443" y="4338979"/>
              <a:ext cx="100077" cy="56677"/>
            </a:xfrm>
            <a:custGeom>
              <a:avLst/>
              <a:gdLst/>
              <a:ahLst/>
              <a:cxnLst/>
              <a:rect l="l" t="t" r="r" b="b"/>
              <a:pathLst>
                <a:path w="505" h="286" extrusionOk="0">
                  <a:moveTo>
                    <a:pt x="253" y="1"/>
                  </a:moveTo>
                  <a:cubicBezTo>
                    <a:pt x="229" y="1"/>
                    <a:pt x="206" y="6"/>
                    <a:pt x="189" y="18"/>
                  </a:cubicBezTo>
                  <a:lnTo>
                    <a:pt x="37" y="104"/>
                  </a:lnTo>
                  <a:cubicBezTo>
                    <a:pt x="1" y="125"/>
                    <a:pt x="1" y="161"/>
                    <a:pt x="37" y="183"/>
                  </a:cubicBezTo>
                  <a:lnTo>
                    <a:pt x="189" y="270"/>
                  </a:lnTo>
                  <a:cubicBezTo>
                    <a:pt x="206" y="280"/>
                    <a:pt x="229" y="285"/>
                    <a:pt x="253" y="285"/>
                  </a:cubicBezTo>
                  <a:cubicBezTo>
                    <a:pt x="276" y="285"/>
                    <a:pt x="300" y="280"/>
                    <a:pt x="318" y="270"/>
                  </a:cubicBezTo>
                  <a:lnTo>
                    <a:pt x="468" y="183"/>
                  </a:lnTo>
                  <a:cubicBezTo>
                    <a:pt x="504" y="161"/>
                    <a:pt x="504" y="125"/>
                    <a:pt x="468" y="104"/>
                  </a:cubicBezTo>
                  <a:lnTo>
                    <a:pt x="318" y="18"/>
                  </a:lnTo>
                  <a:cubicBezTo>
                    <a:pt x="300" y="6"/>
                    <a:pt x="276" y="1"/>
                    <a:pt x="2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2;p57"/>
            <p:cNvSpPr/>
            <p:nvPr/>
          </p:nvSpPr>
          <p:spPr>
            <a:xfrm>
              <a:off x="6894656" y="4242271"/>
              <a:ext cx="108202" cy="60640"/>
            </a:xfrm>
            <a:custGeom>
              <a:avLst/>
              <a:gdLst/>
              <a:ahLst/>
              <a:cxnLst/>
              <a:rect l="l" t="t" r="r" b="b"/>
              <a:pathLst>
                <a:path w="546" h="306" extrusionOk="0">
                  <a:moveTo>
                    <a:pt x="273" y="1"/>
                  </a:moveTo>
                  <a:cubicBezTo>
                    <a:pt x="249" y="1"/>
                    <a:pt x="226" y="6"/>
                    <a:pt x="208" y="17"/>
                  </a:cubicBezTo>
                  <a:lnTo>
                    <a:pt x="35" y="118"/>
                  </a:lnTo>
                  <a:cubicBezTo>
                    <a:pt x="1" y="138"/>
                    <a:pt x="1" y="168"/>
                    <a:pt x="35" y="190"/>
                  </a:cubicBezTo>
                  <a:lnTo>
                    <a:pt x="208" y="290"/>
                  </a:lnTo>
                  <a:cubicBezTo>
                    <a:pt x="226" y="300"/>
                    <a:pt x="249" y="306"/>
                    <a:pt x="273" y="306"/>
                  </a:cubicBezTo>
                  <a:cubicBezTo>
                    <a:pt x="296" y="306"/>
                    <a:pt x="320" y="300"/>
                    <a:pt x="337" y="290"/>
                  </a:cubicBezTo>
                  <a:lnTo>
                    <a:pt x="509" y="190"/>
                  </a:lnTo>
                  <a:cubicBezTo>
                    <a:pt x="546" y="168"/>
                    <a:pt x="546" y="138"/>
                    <a:pt x="509" y="118"/>
                  </a:cubicBezTo>
                  <a:lnTo>
                    <a:pt x="337" y="17"/>
                  </a:lnTo>
                  <a:cubicBezTo>
                    <a:pt x="320" y="6"/>
                    <a:pt x="296"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3;p57"/>
            <p:cNvSpPr/>
            <p:nvPr/>
          </p:nvSpPr>
          <p:spPr>
            <a:xfrm>
              <a:off x="6917248" y="4155472"/>
              <a:ext cx="97302" cy="53506"/>
            </a:xfrm>
            <a:custGeom>
              <a:avLst/>
              <a:gdLst/>
              <a:ahLst/>
              <a:cxnLst/>
              <a:rect l="l" t="t" r="r" b="b"/>
              <a:pathLst>
                <a:path w="491" h="270" extrusionOk="0">
                  <a:moveTo>
                    <a:pt x="234" y="0"/>
                  </a:moveTo>
                  <a:cubicBezTo>
                    <a:pt x="209" y="0"/>
                    <a:pt x="184" y="5"/>
                    <a:pt x="166" y="16"/>
                  </a:cubicBezTo>
                  <a:lnTo>
                    <a:pt x="37" y="95"/>
                  </a:lnTo>
                  <a:cubicBezTo>
                    <a:pt x="0" y="117"/>
                    <a:pt x="0" y="145"/>
                    <a:pt x="37" y="167"/>
                  </a:cubicBezTo>
                  <a:lnTo>
                    <a:pt x="188" y="254"/>
                  </a:lnTo>
                  <a:cubicBezTo>
                    <a:pt x="206" y="264"/>
                    <a:pt x="229" y="269"/>
                    <a:pt x="252" y="269"/>
                  </a:cubicBezTo>
                  <a:cubicBezTo>
                    <a:pt x="276" y="269"/>
                    <a:pt x="300" y="264"/>
                    <a:pt x="318" y="254"/>
                  </a:cubicBezTo>
                  <a:lnTo>
                    <a:pt x="454" y="181"/>
                  </a:lnTo>
                  <a:cubicBezTo>
                    <a:pt x="490" y="160"/>
                    <a:pt x="490" y="124"/>
                    <a:pt x="454" y="102"/>
                  </a:cubicBezTo>
                  <a:lnTo>
                    <a:pt x="302" y="16"/>
                  </a:lnTo>
                  <a:cubicBezTo>
                    <a:pt x="284" y="5"/>
                    <a:pt x="259" y="0"/>
                    <a:pt x="23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4;p57"/>
            <p:cNvSpPr/>
            <p:nvPr/>
          </p:nvSpPr>
          <p:spPr>
            <a:xfrm>
              <a:off x="6913086" y="4394666"/>
              <a:ext cx="101464" cy="56479"/>
            </a:xfrm>
            <a:custGeom>
              <a:avLst/>
              <a:gdLst/>
              <a:ahLst/>
              <a:cxnLst/>
              <a:rect l="l" t="t" r="r" b="b"/>
              <a:pathLst>
                <a:path w="512" h="285" extrusionOk="0">
                  <a:moveTo>
                    <a:pt x="252" y="1"/>
                  </a:moveTo>
                  <a:cubicBezTo>
                    <a:pt x="228" y="1"/>
                    <a:pt x="205" y="6"/>
                    <a:pt x="187" y="16"/>
                  </a:cubicBezTo>
                  <a:lnTo>
                    <a:pt x="37" y="102"/>
                  </a:lnTo>
                  <a:cubicBezTo>
                    <a:pt x="1" y="125"/>
                    <a:pt x="1" y="161"/>
                    <a:pt x="37" y="182"/>
                  </a:cubicBezTo>
                  <a:lnTo>
                    <a:pt x="187" y="268"/>
                  </a:lnTo>
                  <a:cubicBezTo>
                    <a:pt x="205" y="279"/>
                    <a:pt x="230" y="285"/>
                    <a:pt x="255" y="285"/>
                  </a:cubicBezTo>
                  <a:cubicBezTo>
                    <a:pt x="280" y="285"/>
                    <a:pt x="305" y="279"/>
                    <a:pt x="323" y="268"/>
                  </a:cubicBezTo>
                  <a:lnTo>
                    <a:pt x="475" y="182"/>
                  </a:lnTo>
                  <a:cubicBezTo>
                    <a:pt x="511" y="161"/>
                    <a:pt x="511" y="132"/>
                    <a:pt x="475" y="111"/>
                  </a:cubicBezTo>
                  <a:lnTo>
                    <a:pt x="316" y="16"/>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5;p57"/>
            <p:cNvSpPr/>
            <p:nvPr/>
          </p:nvSpPr>
          <p:spPr>
            <a:xfrm>
              <a:off x="6937462" y="4089877"/>
              <a:ext cx="77089" cy="43796"/>
            </a:xfrm>
            <a:custGeom>
              <a:avLst/>
              <a:gdLst/>
              <a:ahLst/>
              <a:cxnLst/>
              <a:rect l="l" t="t" r="r" b="b"/>
              <a:pathLst>
                <a:path w="389" h="221" extrusionOk="0">
                  <a:moveTo>
                    <a:pt x="262" y="0"/>
                  </a:moveTo>
                  <a:cubicBezTo>
                    <a:pt x="237" y="0"/>
                    <a:pt x="212" y="6"/>
                    <a:pt x="193" y="17"/>
                  </a:cubicBezTo>
                  <a:lnTo>
                    <a:pt x="35" y="110"/>
                  </a:lnTo>
                  <a:cubicBezTo>
                    <a:pt x="0" y="131"/>
                    <a:pt x="0" y="167"/>
                    <a:pt x="35" y="190"/>
                  </a:cubicBezTo>
                  <a:lnTo>
                    <a:pt x="64" y="203"/>
                  </a:lnTo>
                  <a:cubicBezTo>
                    <a:pt x="82" y="215"/>
                    <a:pt x="105" y="220"/>
                    <a:pt x="129" y="220"/>
                  </a:cubicBezTo>
                  <a:cubicBezTo>
                    <a:pt x="152" y="220"/>
                    <a:pt x="175" y="215"/>
                    <a:pt x="193" y="203"/>
                  </a:cubicBezTo>
                  <a:lnTo>
                    <a:pt x="352" y="110"/>
                  </a:lnTo>
                  <a:cubicBezTo>
                    <a:pt x="388" y="88"/>
                    <a:pt x="388" y="53"/>
                    <a:pt x="352" y="31"/>
                  </a:cubicBezTo>
                  <a:lnTo>
                    <a:pt x="330" y="17"/>
                  </a:lnTo>
                  <a:cubicBezTo>
                    <a:pt x="312" y="6"/>
                    <a:pt x="287" y="0"/>
                    <a:pt x="26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6;p57"/>
            <p:cNvSpPr/>
            <p:nvPr/>
          </p:nvSpPr>
          <p:spPr>
            <a:xfrm>
              <a:off x="6915861" y="4474529"/>
              <a:ext cx="98689" cy="54893"/>
            </a:xfrm>
            <a:custGeom>
              <a:avLst/>
              <a:gdLst/>
              <a:ahLst/>
              <a:cxnLst/>
              <a:rect l="l" t="t" r="r" b="b"/>
              <a:pathLst>
                <a:path w="498" h="277" extrusionOk="0">
                  <a:moveTo>
                    <a:pt x="241" y="0"/>
                  </a:moveTo>
                  <a:cubicBezTo>
                    <a:pt x="216" y="0"/>
                    <a:pt x="191" y="6"/>
                    <a:pt x="173" y="17"/>
                  </a:cubicBezTo>
                  <a:lnTo>
                    <a:pt x="44" y="88"/>
                  </a:lnTo>
                  <a:cubicBezTo>
                    <a:pt x="0" y="110"/>
                    <a:pt x="0" y="146"/>
                    <a:pt x="37" y="167"/>
                  </a:cubicBezTo>
                  <a:lnTo>
                    <a:pt x="195" y="260"/>
                  </a:lnTo>
                  <a:cubicBezTo>
                    <a:pt x="213" y="271"/>
                    <a:pt x="236" y="277"/>
                    <a:pt x="260" y="277"/>
                  </a:cubicBezTo>
                  <a:cubicBezTo>
                    <a:pt x="285" y="277"/>
                    <a:pt x="310" y="271"/>
                    <a:pt x="332" y="260"/>
                  </a:cubicBezTo>
                  <a:lnTo>
                    <a:pt x="461" y="182"/>
                  </a:lnTo>
                  <a:cubicBezTo>
                    <a:pt x="497" y="160"/>
                    <a:pt x="497" y="124"/>
                    <a:pt x="461" y="103"/>
                  </a:cubicBezTo>
                  <a:lnTo>
                    <a:pt x="309" y="17"/>
                  </a:lnTo>
                  <a:cubicBezTo>
                    <a:pt x="291" y="6"/>
                    <a:pt x="266" y="0"/>
                    <a:pt x="24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p57"/>
            <p:cNvSpPr/>
            <p:nvPr/>
          </p:nvSpPr>
          <p:spPr>
            <a:xfrm>
              <a:off x="6941425" y="4297958"/>
              <a:ext cx="104238" cy="57866"/>
            </a:xfrm>
            <a:custGeom>
              <a:avLst/>
              <a:gdLst/>
              <a:ahLst/>
              <a:cxnLst/>
              <a:rect l="l" t="t" r="r" b="b"/>
              <a:pathLst>
                <a:path w="526" h="292" extrusionOk="0">
                  <a:moveTo>
                    <a:pt x="275" y="0"/>
                  </a:moveTo>
                  <a:cubicBezTo>
                    <a:pt x="251" y="0"/>
                    <a:pt x="228" y="6"/>
                    <a:pt x="210" y="16"/>
                  </a:cubicBezTo>
                  <a:lnTo>
                    <a:pt x="37" y="109"/>
                  </a:lnTo>
                  <a:cubicBezTo>
                    <a:pt x="1" y="132"/>
                    <a:pt x="1" y="168"/>
                    <a:pt x="37" y="188"/>
                  </a:cubicBezTo>
                  <a:lnTo>
                    <a:pt x="187" y="275"/>
                  </a:lnTo>
                  <a:cubicBezTo>
                    <a:pt x="205" y="286"/>
                    <a:pt x="231" y="292"/>
                    <a:pt x="256" y="292"/>
                  </a:cubicBezTo>
                  <a:cubicBezTo>
                    <a:pt x="282" y="292"/>
                    <a:pt x="307" y="286"/>
                    <a:pt x="325" y="275"/>
                  </a:cubicBezTo>
                  <a:lnTo>
                    <a:pt x="489" y="182"/>
                  </a:lnTo>
                  <a:cubicBezTo>
                    <a:pt x="525" y="159"/>
                    <a:pt x="525" y="125"/>
                    <a:pt x="489" y="102"/>
                  </a:cubicBezTo>
                  <a:lnTo>
                    <a:pt x="346" y="16"/>
                  </a:lnTo>
                  <a:cubicBezTo>
                    <a:pt x="324" y="6"/>
                    <a:pt x="299" y="0"/>
                    <a:pt x="27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8;p57"/>
            <p:cNvSpPr/>
            <p:nvPr/>
          </p:nvSpPr>
          <p:spPr>
            <a:xfrm>
              <a:off x="6967187" y="4205213"/>
              <a:ext cx="99878" cy="56677"/>
            </a:xfrm>
            <a:custGeom>
              <a:avLst/>
              <a:gdLst/>
              <a:ahLst/>
              <a:cxnLst/>
              <a:rect l="l" t="t" r="r" b="b"/>
              <a:pathLst>
                <a:path w="504" h="286" extrusionOk="0">
                  <a:moveTo>
                    <a:pt x="231" y="1"/>
                  </a:moveTo>
                  <a:cubicBezTo>
                    <a:pt x="207" y="1"/>
                    <a:pt x="184" y="6"/>
                    <a:pt x="166" y="16"/>
                  </a:cubicBezTo>
                  <a:lnTo>
                    <a:pt x="36" y="96"/>
                  </a:lnTo>
                  <a:cubicBezTo>
                    <a:pt x="0" y="110"/>
                    <a:pt x="0" y="146"/>
                    <a:pt x="36" y="168"/>
                  </a:cubicBezTo>
                  <a:lnTo>
                    <a:pt x="202" y="268"/>
                  </a:lnTo>
                  <a:cubicBezTo>
                    <a:pt x="220" y="280"/>
                    <a:pt x="245" y="285"/>
                    <a:pt x="270" y="285"/>
                  </a:cubicBezTo>
                  <a:cubicBezTo>
                    <a:pt x="295" y="285"/>
                    <a:pt x="320" y="280"/>
                    <a:pt x="338" y="268"/>
                  </a:cubicBezTo>
                  <a:lnTo>
                    <a:pt x="468" y="189"/>
                  </a:lnTo>
                  <a:cubicBezTo>
                    <a:pt x="504" y="168"/>
                    <a:pt x="504" y="132"/>
                    <a:pt x="468" y="118"/>
                  </a:cubicBezTo>
                  <a:lnTo>
                    <a:pt x="295" y="16"/>
                  </a:lnTo>
                  <a:cubicBezTo>
                    <a:pt x="277" y="6"/>
                    <a:pt x="254"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9;p57"/>
            <p:cNvSpPr/>
            <p:nvPr/>
          </p:nvSpPr>
          <p:spPr>
            <a:xfrm>
              <a:off x="7007218" y="4051432"/>
              <a:ext cx="75701" cy="42211"/>
            </a:xfrm>
            <a:custGeom>
              <a:avLst/>
              <a:gdLst/>
              <a:ahLst/>
              <a:cxnLst/>
              <a:rect l="l" t="t" r="r" b="b"/>
              <a:pathLst>
                <a:path w="382" h="213" extrusionOk="0">
                  <a:moveTo>
                    <a:pt x="251" y="1"/>
                  </a:moveTo>
                  <a:cubicBezTo>
                    <a:pt x="228" y="1"/>
                    <a:pt x="205" y="6"/>
                    <a:pt x="186" y="16"/>
                  </a:cubicBezTo>
                  <a:lnTo>
                    <a:pt x="36" y="102"/>
                  </a:lnTo>
                  <a:cubicBezTo>
                    <a:pt x="0" y="125"/>
                    <a:pt x="0" y="161"/>
                    <a:pt x="36" y="182"/>
                  </a:cubicBezTo>
                  <a:lnTo>
                    <a:pt x="57" y="196"/>
                  </a:lnTo>
                  <a:cubicBezTo>
                    <a:pt x="79" y="207"/>
                    <a:pt x="104" y="212"/>
                    <a:pt x="128" y="212"/>
                  </a:cubicBezTo>
                  <a:cubicBezTo>
                    <a:pt x="152" y="212"/>
                    <a:pt x="175" y="207"/>
                    <a:pt x="193" y="196"/>
                  </a:cubicBezTo>
                  <a:lnTo>
                    <a:pt x="345" y="109"/>
                  </a:lnTo>
                  <a:cubicBezTo>
                    <a:pt x="381" y="89"/>
                    <a:pt x="381" y="52"/>
                    <a:pt x="345" y="32"/>
                  </a:cubicBezTo>
                  <a:lnTo>
                    <a:pt x="316" y="16"/>
                  </a:lnTo>
                  <a:cubicBezTo>
                    <a:pt x="298" y="6"/>
                    <a:pt x="274"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40;p57"/>
            <p:cNvSpPr/>
            <p:nvPr/>
          </p:nvSpPr>
          <p:spPr>
            <a:xfrm>
              <a:off x="6981456" y="4434697"/>
              <a:ext cx="101464" cy="56281"/>
            </a:xfrm>
            <a:custGeom>
              <a:avLst/>
              <a:gdLst/>
              <a:ahLst/>
              <a:cxnLst/>
              <a:rect l="l" t="t" r="r" b="b"/>
              <a:pathLst>
                <a:path w="512" h="284" extrusionOk="0">
                  <a:moveTo>
                    <a:pt x="252" y="0"/>
                  </a:moveTo>
                  <a:cubicBezTo>
                    <a:pt x="228" y="0"/>
                    <a:pt x="205" y="6"/>
                    <a:pt x="187" y="16"/>
                  </a:cubicBezTo>
                  <a:lnTo>
                    <a:pt x="37" y="102"/>
                  </a:lnTo>
                  <a:cubicBezTo>
                    <a:pt x="1" y="125"/>
                    <a:pt x="1" y="159"/>
                    <a:pt x="37" y="182"/>
                  </a:cubicBezTo>
                  <a:lnTo>
                    <a:pt x="194" y="268"/>
                  </a:lnTo>
                  <a:cubicBezTo>
                    <a:pt x="212" y="278"/>
                    <a:pt x="235" y="283"/>
                    <a:pt x="259" y="283"/>
                  </a:cubicBezTo>
                  <a:cubicBezTo>
                    <a:pt x="282" y="283"/>
                    <a:pt x="305" y="278"/>
                    <a:pt x="323" y="268"/>
                  </a:cubicBezTo>
                  <a:lnTo>
                    <a:pt x="475" y="182"/>
                  </a:lnTo>
                  <a:cubicBezTo>
                    <a:pt x="511" y="159"/>
                    <a:pt x="511" y="132"/>
                    <a:pt x="475" y="109"/>
                  </a:cubicBezTo>
                  <a:lnTo>
                    <a:pt x="316" y="16"/>
                  </a:lnTo>
                  <a:cubicBezTo>
                    <a:pt x="298" y="6"/>
                    <a:pt x="275"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41;p57"/>
            <p:cNvSpPr/>
            <p:nvPr/>
          </p:nvSpPr>
          <p:spPr>
            <a:xfrm>
              <a:off x="6981456" y="4115441"/>
              <a:ext cx="101464" cy="56479"/>
            </a:xfrm>
            <a:custGeom>
              <a:avLst/>
              <a:gdLst/>
              <a:ahLst/>
              <a:cxnLst/>
              <a:rect l="l" t="t" r="r" b="b"/>
              <a:pathLst>
                <a:path w="512" h="285" extrusionOk="0">
                  <a:moveTo>
                    <a:pt x="259" y="1"/>
                  </a:moveTo>
                  <a:cubicBezTo>
                    <a:pt x="235" y="1"/>
                    <a:pt x="212" y="6"/>
                    <a:pt x="194" y="17"/>
                  </a:cubicBezTo>
                  <a:lnTo>
                    <a:pt x="37" y="111"/>
                  </a:lnTo>
                  <a:cubicBezTo>
                    <a:pt x="1" y="131"/>
                    <a:pt x="1" y="161"/>
                    <a:pt x="37" y="183"/>
                  </a:cubicBezTo>
                  <a:lnTo>
                    <a:pt x="187" y="269"/>
                  </a:lnTo>
                  <a:cubicBezTo>
                    <a:pt x="205" y="280"/>
                    <a:pt x="228" y="285"/>
                    <a:pt x="252" y="285"/>
                  </a:cubicBezTo>
                  <a:cubicBezTo>
                    <a:pt x="275" y="285"/>
                    <a:pt x="298" y="280"/>
                    <a:pt x="316" y="269"/>
                  </a:cubicBezTo>
                  <a:lnTo>
                    <a:pt x="475" y="183"/>
                  </a:lnTo>
                  <a:cubicBezTo>
                    <a:pt x="511" y="161"/>
                    <a:pt x="511" y="124"/>
                    <a:pt x="475" y="104"/>
                  </a:cubicBezTo>
                  <a:lnTo>
                    <a:pt x="323" y="17"/>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42;p57"/>
            <p:cNvSpPr/>
            <p:nvPr/>
          </p:nvSpPr>
          <p:spPr>
            <a:xfrm>
              <a:off x="6980069" y="4353446"/>
              <a:ext cx="105625" cy="59253"/>
            </a:xfrm>
            <a:custGeom>
              <a:avLst/>
              <a:gdLst/>
              <a:ahLst/>
              <a:cxnLst/>
              <a:rect l="l" t="t" r="r" b="b"/>
              <a:pathLst>
                <a:path w="533" h="299" extrusionOk="0">
                  <a:moveTo>
                    <a:pt x="273" y="0"/>
                  </a:moveTo>
                  <a:cubicBezTo>
                    <a:pt x="250" y="0"/>
                    <a:pt x="226" y="6"/>
                    <a:pt x="208" y="17"/>
                  </a:cubicBezTo>
                  <a:lnTo>
                    <a:pt x="35" y="117"/>
                  </a:lnTo>
                  <a:cubicBezTo>
                    <a:pt x="1" y="138"/>
                    <a:pt x="1" y="167"/>
                    <a:pt x="35" y="190"/>
                  </a:cubicBezTo>
                  <a:lnTo>
                    <a:pt x="194" y="283"/>
                  </a:lnTo>
                  <a:cubicBezTo>
                    <a:pt x="212" y="293"/>
                    <a:pt x="235" y="298"/>
                    <a:pt x="260" y="298"/>
                  </a:cubicBezTo>
                  <a:cubicBezTo>
                    <a:pt x="284" y="298"/>
                    <a:pt x="309" y="293"/>
                    <a:pt x="330" y="283"/>
                  </a:cubicBezTo>
                  <a:lnTo>
                    <a:pt x="496" y="181"/>
                  </a:lnTo>
                  <a:cubicBezTo>
                    <a:pt x="532" y="160"/>
                    <a:pt x="532" y="131"/>
                    <a:pt x="496" y="110"/>
                  </a:cubicBezTo>
                  <a:lnTo>
                    <a:pt x="337" y="17"/>
                  </a:lnTo>
                  <a:cubicBezTo>
                    <a:pt x="320"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43;p57"/>
            <p:cNvSpPr/>
            <p:nvPr/>
          </p:nvSpPr>
          <p:spPr>
            <a:xfrm>
              <a:off x="7014352" y="4260701"/>
              <a:ext cx="95519" cy="53704"/>
            </a:xfrm>
            <a:custGeom>
              <a:avLst/>
              <a:gdLst/>
              <a:ahLst/>
              <a:cxnLst/>
              <a:rect l="l" t="t" r="r" b="b"/>
              <a:pathLst>
                <a:path w="482" h="271" extrusionOk="0">
                  <a:moveTo>
                    <a:pt x="231" y="1"/>
                  </a:moveTo>
                  <a:cubicBezTo>
                    <a:pt x="206" y="1"/>
                    <a:pt x="182" y="6"/>
                    <a:pt x="164" y="18"/>
                  </a:cubicBezTo>
                  <a:lnTo>
                    <a:pt x="35" y="88"/>
                  </a:lnTo>
                  <a:cubicBezTo>
                    <a:pt x="0" y="111"/>
                    <a:pt x="0" y="147"/>
                    <a:pt x="35" y="168"/>
                  </a:cubicBezTo>
                  <a:lnTo>
                    <a:pt x="187" y="254"/>
                  </a:lnTo>
                  <a:cubicBezTo>
                    <a:pt x="205" y="265"/>
                    <a:pt x="228" y="271"/>
                    <a:pt x="251" y="271"/>
                  </a:cubicBezTo>
                  <a:cubicBezTo>
                    <a:pt x="275" y="271"/>
                    <a:pt x="298" y="265"/>
                    <a:pt x="316" y="254"/>
                  </a:cubicBezTo>
                  <a:lnTo>
                    <a:pt x="445" y="183"/>
                  </a:lnTo>
                  <a:cubicBezTo>
                    <a:pt x="482" y="161"/>
                    <a:pt x="482" y="125"/>
                    <a:pt x="445" y="104"/>
                  </a:cubicBezTo>
                  <a:lnTo>
                    <a:pt x="302" y="18"/>
                  </a:lnTo>
                  <a:cubicBezTo>
                    <a:pt x="281" y="6"/>
                    <a:pt x="255"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44;p57"/>
            <p:cNvSpPr/>
            <p:nvPr/>
          </p:nvSpPr>
          <p:spPr>
            <a:xfrm>
              <a:off x="7031395" y="4165381"/>
              <a:ext cx="105427" cy="59253"/>
            </a:xfrm>
            <a:custGeom>
              <a:avLst/>
              <a:gdLst/>
              <a:ahLst/>
              <a:cxnLst/>
              <a:rect l="l" t="t" r="r" b="b"/>
              <a:pathLst>
                <a:path w="532" h="299" extrusionOk="0">
                  <a:moveTo>
                    <a:pt x="258" y="1"/>
                  </a:moveTo>
                  <a:cubicBezTo>
                    <a:pt x="235" y="1"/>
                    <a:pt x="212" y="6"/>
                    <a:pt x="194" y="17"/>
                  </a:cubicBezTo>
                  <a:lnTo>
                    <a:pt x="35" y="110"/>
                  </a:lnTo>
                  <a:cubicBezTo>
                    <a:pt x="1" y="124"/>
                    <a:pt x="1" y="161"/>
                    <a:pt x="35" y="181"/>
                  </a:cubicBezTo>
                  <a:lnTo>
                    <a:pt x="201" y="283"/>
                  </a:lnTo>
                  <a:cubicBezTo>
                    <a:pt x="219" y="293"/>
                    <a:pt x="244" y="299"/>
                    <a:pt x="269" y="299"/>
                  </a:cubicBezTo>
                  <a:cubicBezTo>
                    <a:pt x="295" y="299"/>
                    <a:pt x="320" y="293"/>
                    <a:pt x="337" y="283"/>
                  </a:cubicBezTo>
                  <a:lnTo>
                    <a:pt x="489" y="190"/>
                  </a:lnTo>
                  <a:cubicBezTo>
                    <a:pt x="525" y="167"/>
                    <a:pt x="532" y="138"/>
                    <a:pt x="489" y="117"/>
                  </a:cubicBezTo>
                  <a:lnTo>
                    <a:pt x="323" y="17"/>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45;p57"/>
            <p:cNvSpPr/>
            <p:nvPr/>
          </p:nvSpPr>
          <p:spPr>
            <a:xfrm>
              <a:off x="7052600" y="4316388"/>
              <a:ext cx="96906" cy="54893"/>
            </a:xfrm>
            <a:custGeom>
              <a:avLst/>
              <a:gdLst/>
              <a:ahLst/>
              <a:cxnLst/>
              <a:rect l="l" t="t" r="r" b="b"/>
              <a:pathLst>
                <a:path w="489" h="277" extrusionOk="0">
                  <a:moveTo>
                    <a:pt x="232" y="1"/>
                  </a:moveTo>
                  <a:cubicBezTo>
                    <a:pt x="208" y="1"/>
                    <a:pt x="184" y="6"/>
                    <a:pt x="166" y="16"/>
                  </a:cubicBezTo>
                  <a:lnTo>
                    <a:pt x="37" y="95"/>
                  </a:lnTo>
                  <a:cubicBezTo>
                    <a:pt x="1" y="118"/>
                    <a:pt x="1" y="145"/>
                    <a:pt x="37" y="168"/>
                  </a:cubicBezTo>
                  <a:lnTo>
                    <a:pt x="187" y="261"/>
                  </a:lnTo>
                  <a:cubicBezTo>
                    <a:pt x="205" y="271"/>
                    <a:pt x="230" y="277"/>
                    <a:pt x="256" y="277"/>
                  </a:cubicBezTo>
                  <a:cubicBezTo>
                    <a:pt x="281" y="277"/>
                    <a:pt x="307" y="271"/>
                    <a:pt x="325" y="261"/>
                  </a:cubicBezTo>
                  <a:lnTo>
                    <a:pt x="454" y="182"/>
                  </a:lnTo>
                  <a:cubicBezTo>
                    <a:pt x="489" y="161"/>
                    <a:pt x="489" y="132"/>
                    <a:pt x="454" y="109"/>
                  </a:cubicBezTo>
                  <a:lnTo>
                    <a:pt x="302" y="16"/>
                  </a:lnTo>
                  <a:cubicBezTo>
                    <a:pt x="281" y="6"/>
                    <a:pt x="256" y="1"/>
                    <a:pt x="2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46;p57"/>
            <p:cNvSpPr/>
            <p:nvPr/>
          </p:nvSpPr>
          <p:spPr>
            <a:xfrm>
              <a:off x="7049825" y="4076798"/>
              <a:ext cx="101464" cy="55290"/>
            </a:xfrm>
            <a:custGeom>
              <a:avLst/>
              <a:gdLst/>
              <a:ahLst/>
              <a:cxnLst/>
              <a:rect l="l" t="t" r="r" b="b"/>
              <a:pathLst>
                <a:path w="512" h="279" extrusionOk="0">
                  <a:moveTo>
                    <a:pt x="255" y="0"/>
                  </a:moveTo>
                  <a:cubicBezTo>
                    <a:pt x="230" y="0"/>
                    <a:pt x="205" y="4"/>
                    <a:pt x="187" y="11"/>
                  </a:cubicBezTo>
                  <a:lnTo>
                    <a:pt x="37" y="104"/>
                  </a:lnTo>
                  <a:cubicBezTo>
                    <a:pt x="1" y="119"/>
                    <a:pt x="1" y="154"/>
                    <a:pt x="37" y="176"/>
                  </a:cubicBezTo>
                  <a:lnTo>
                    <a:pt x="187" y="262"/>
                  </a:lnTo>
                  <a:cubicBezTo>
                    <a:pt x="205" y="273"/>
                    <a:pt x="230" y="278"/>
                    <a:pt x="255" y="278"/>
                  </a:cubicBezTo>
                  <a:cubicBezTo>
                    <a:pt x="280" y="278"/>
                    <a:pt x="305" y="273"/>
                    <a:pt x="323" y="262"/>
                  </a:cubicBezTo>
                  <a:lnTo>
                    <a:pt x="475" y="176"/>
                  </a:lnTo>
                  <a:cubicBezTo>
                    <a:pt x="511" y="154"/>
                    <a:pt x="511" y="126"/>
                    <a:pt x="475" y="104"/>
                  </a:cubicBezTo>
                  <a:lnTo>
                    <a:pt x="323" y="11"/>
                  </a:lnTo>
                  <a:cubicBezTo>
                    <a:pt x="305" y="4"/>
                    <a:pt x="280" y="0"/>
                    <a:pt x="25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47;p57"/>
            <p:cNvSpPr/>
            <p:nvPr/>
          </p:nvSpPr>
          <p:spPr>
            <a:xfrm>
              <a:off x="7075588" y="4010014"/>
              <a:ext cx="78476" cy="43598"/>
            </a:xfrm>
            <a:custGeom>
              <a:avLst/>
              <a:gdLst/>
              <a:ahLst/>
              <a:cxnLst/>
              <a:rect l="l" t="t" r="r" b="b"/>
              <a:pathLst>
                <a:path w="396" h="220" extrusionOk="0">
                  <a:moveTo>
                    <a:pt x="269" y="1"/>
                  </a:moveTo>
                  <a:cubicBezTo>
                    <a:pt x="244" y="1"/>
                    <a:pt x="218" y="6"/>
                    <a:pt x="200" y="16"/>
                  </a:cubicBezTo>
                  <a:lnTo>
                    <a:pt x="36" y="111"/>
                  </a:lnTo>
                  <a:cubicBezTo>
                    <a:pt x="0" y="132"/>
                    <a:pt x="0" y="168"/>
                    <a:pt x="36" y="189"/>
                  </a:cubicBezTo>
                  <a:lnTo>
                    <a:pt x="57" y="204"/>
                  </a:lnTo>
                  <a:cubicBezTo>
                    <a:pt x="75" y="215"/>
                    <a:pt x="98" y="220"/>
                    <a:pt x="123" y="220"/>
                  </a:cubicBezTo>
                  <a:cubicBezTo>
                    <a:pt x="147" y="220"/>
                    <a:pt x="172" y="215"/>
                    <a:pt x="193" y="204"/>
                  </a:cubicBezTo>
                  <a:lnTo>
                    <a:pt x="359" y="103"/>
                  </a:lnTo>
                  <a:cubicBezTo>
                    <a:pt x="395" y="89"/>
                    <a:pt x="395" y="53"/>
                    <a:pt x="359" y="32"/>
                  </a:cubicBezTo>
                  <a:lnTo>
                    <a:pt x="338" y="16"/>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48;p57"/>
            <p:cNvSpPr/>
            <p:nvPr/>
          </p:nvSpPr>
          <p:spPr>
            <a:xfrm>
              <a:off x="7078164" y="4221067"/>
              <a:ext cx="101464" cy="56281"/>
            </a:xfrm>
            <a:custGeom>
              <a:avLst/>
              <a:gdLst/>
              <a:ahLst/>
              <a:cxnLst/>
              <a:rect l="l" t="t" r="r" b="b"/>
              <a:pathLst>
                <a:path w="512" h="284" extrusionOk="0">
                  <a:moveTo>
                    <a:pt x="260" y="0"/>
                  </a:moveTo>
                  <a:cubicBezTo>
                    <a:pt x="236" y="0"/>
                    <a:pt x="213" y="5"/>
                    <a:pt x="196" y="16"/>
                  </a:cubicBezTo>
                  <a:lnTo>
                    <a:pt x="37" y="102"/>
                  </a:lnTo>
                  <a:cubicBezTo>
                    <a:pt x="1" y="124"/>
                    <a:pt x="1" y="159"/>
                    <a:pt x="37" y="181"/>
                  </a:cubicBezTo>
                  <a:lnTo>
                    <a:pt x="187" y="268"/>
                  </a:lnTo>
                  <a:cubicBezTo>
                    <a:pt x="205" y="278"/>
                    <a:pt x="229" y="283"/>
                    <a:pt x="253" y="283"/>
                  </a:cubicBezTo>
                  <a:cubicBezTo>
                    <a:pt x="276" y="283"/>
                    <a:pt x="299" y="278"/>
                    <a:pt x="317" y="268"/>
                  </a:cubicBezTo>
                  <a:lnTo>
                    <a:pt x="475" y="181"/>
                  </a:lnTo>
                  <a:cubicBezTo>
                    <a:pt x="512" y="159"/>
                    <a:pt x="512" y="124"/>
                    <a:pt x="475" y="102"/>
                  </a:cubicBezTo>
                  <a:lnTo>
                    <a:pt x="325" y="16"/>
                  </a:lnTo>
                  <a:cubicBezTo>
                    <a:pt x="307" y="5"/>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49;p57"/>
            <p:cNvSpPr/>
            <p:nvPr/>
          </p:nvSpPr>
          <p:spPr>
            <a:xfrm>
              <a:off x="7099765" y="4125350"/>
              <a:ext cx="104238" cy="59451"/>
            </a:xfrm>
            <a:custGeom>
              <a:avLst/>
              <a:gdLst/>
              <a:ahLst/>
              <a:cxnLst/>
              <a:rect l="l" t="t" r="r" b="b"/>
              <a:pathLst>
                <a:path w="526" h="300" extrusionOk="0">
                  <a:moveTo>
                    <a:pt x="255" y="1"/>
                  </a:moveTo>
                  <a:cubicBezTo>
                    <a:pt x="230" y="1"/>
                    <a:pt x="205" y="6"/>
                    <a:pt x="187" y="17"/>
                  </a:cubicBezTo>
                  <a:lnTo>
                    <a:pt x="35" y="104"/>
                  </a:lnTo>
                  <a:cubicBezTo>
                    <a:pt x="1" y="124"/>
                    <a:pt x="1" y="161"/>
                    <a:pt x="35" y="183"/>
                  </a:cubicBezTo>
                  <a:lnTo>
                    <a:pt x="208" y="283"/>
                  </a:lnTo>
                  <a:cubicBezTo>
                    <a:pt x="226" y="294"/>
                    <a:pt x="249" y="300"/>
                    <a:pt x="273" y="300"/>
                  </a:cubicBezTo>
                  <a:cubicBezTo>
                    <a:pt x="296" y="300"/>
                    <a:pt x="320" y="294"/>
                    <a:pt x="337" y="283"/>
                  </a:cubicBezTo>
                  <a:lnTo>
                    <a:pt x="489" y="197"/>
                  </a:lnTo>
                  <a:cubicBezTo>
                    <a:pt x="525" y="176"/>
                    <a:pt x="525" y="140"/>
                    <a:pt x="489" y="118"/>
                  </a:cubicBezTo>
                  <a:lnTo>
                    <a:pt x="323" y="17"/>
                  </a:lnTo>
                  <a:cubicBezTo>
                    <a:pt x="305" y="6"/>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50;p57"/>
            <p:cNvSpPr/>
            <p:nvPr/>
          </p:nvSpPr>
          <p:spPr>
            <a:xfrm>
              <a:off x="7116807" y="4276555"/>
              <a:ext cx="102851" cy="57866"/>
            </a:xfrm>
            <a:custGeom>
              <a:avLst/>
              <a:gdLst/>
              <a:ahLst/>
              <a:cxnLst/>
              <a:rect l="l" t="t" r="r" b="b"/>
              <a:pathLst>
                <a:path w="519" h="292" extrusionOk="0">
                  <a:moveTo>
                    <a:pt x="259" y="0"/>
                  </a:moveTo>
                  <a:cubicBezTo>
                    <a:pt x="235" y="0"/>
                    <a:pt x="212" y="6"/>
                    <a:pt x="194" y="17"/>
                  </a:cubicBezTo>
                  <a:lnTo>
                    <a:pt x="35" y="110"/>
                  </a:lnTo>
                  <a:cubicBezTo>
                    <a:pt x="1" y="131"/>
                    <a:pt x="1" y="160"/>
                    <a:pt x="35" y="181"/>
                  </a:cubicBezTo>
                  <a:lnTo>
                    <a:pt x="187" y="276"/>
                  </a:lnTo>
                  <a:cubicBezTo>
                    <a:pt x="205" y="286"/>
                    <a:pt x="230" y="291"/>
                    <a:pt x="255" y="291"/>
                  </a:cubicBezTo>
                  <a:cubicBezTo>
                    <a:pt x="280" y="291"/>
                    <a:pt x="305" y="286"/>
                    <a:pt x="323" y="276"/>
                  </a:cubicBezTo>
                  <a:lnTo>
                    <a:pt x="482" y="181"/>
                  </a:lnTo>
                  <a:cubicBezTo>
                    <a:pt x="518" y="160"/>
                    <a:pt x="518" y="131"/>
                    <a:pt x="482" y="110"/>
                  </a:cubicBezTo>
                  <a:lnTo>
                    <a:pt x="323" y="17"/>
                  </a:lnTo>
                  <a:cubicBezTo>
                    <a:pt x="305" y="6"/>
                    <a:pt x="282"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51;p57"/>
            <p:cNvSpPr/>
            <p:nvPr/>
          </p:nvSpPr>
          <p:spPr>
            <a:xfrm>
              <a:off x="7118195" y="4034389"/>
              <a:ext cx="104238" cy="59253"/>
            </a:xfrm>
            <a:custGeom>
              <a:avLst/>
              <a:gdLst/>
              <a:ahLst/>
              <a:cxnLst/>
              <a:rect l="l" t="t" r="r" b="b"/>
              <a:pathLst>
                <a:path w="526" h="299" extrusionOk="0">
                  <a:moveTo>
                    <a:pt x="274" y="0"/>
                  </a:moveTo>
                  <a:cubicBezTo>
                    <a:pt x="250" y="0"/>
                    <a:pt x="227" y="6"/>
                    <a:pt x="210" y="16"/>
                  </a:cubicBezTo>
                  <a:lnTo>
                    <a:pt x="37" y="118"/>
                  </a:lnTo>
                  <a:cubicBezTo>
                    <a:pt x="1" y="138"/>
                    <a:pt x="1" y="175"/>
                    <a:pt x="37" y="195"/>
                  </a:cubicBezTo>
                  <a:lnTo>
                    <a:pt x="187" y="282"/>
                  </a:lnTo>
                  <a:cubicBezTo>
                    <a:pt x="205" y="293"/>
                    <a:pt x="228" y="298"/>
                    <a:pt x="252" y="298"/>
                  </a:cubicBezTo>
                  <a:cubicBezTo>
                    <a:pt x="275" y="298"/>
                    <a:pt x="298" y="293"/>
                    <a:pt x="316" y="282"/>
                  </a:cubicBezTo>
                  <a:lnTo>
                    <a:pt x="489" y="182"/>
                  </a:lnTo>
                  <a:cubicBezTo>
                    <a:pt x="525" y="161"/>
                    <a:pt x="525" y="131"/>
                    <a:pt x="489" y="109"/>
                  </a:cubicBezTo>
                  <a:lnTo>
                    <a:pt x="339" y="16"/>
                  </a:lnTo>
                  <a:cubicBezTo>
                    <a:pt x="321" y="6"/>
                    <a:pt x="297"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52;p57"/>
            <p:cNvSpPr/>
            <p:nvPr/>
          </p:nvSpPr>
          <p:spPr>
            <a:xfrm>
              <a:off x="7146533" y="3970181"/>
              <a:ext cx="77287" cy="42211"/>
            </a:xfrm>
            <a:custGeom>
              <a:avLst/>
              <a:gdLst/>
              <a:ahLst/>
              <a:cxnLst/>
              <a:rect l="l" t="t" r="r" b="b"/>
              <a:pathLst>
                <a:path w="390" h="213" extrusionOk="0">
                  <a:moveTo>
                    <a:pt x="260" y="0"/>
                  </a:moveTo>
                  <a:cubicBezTo>
                    <a:pt x="236" y="0"/>
                    <a:pt x="213" y="6"/>
                    <a:pt x="196" y="17"/>
                  </a:cubicBezTo>
                  <a:lnTo>
                    <a:pt x="37" y="104"/>
                  </a:lnTo>
                  <a:cubicBezTo>
                    <a:pt x="1" y="124"/>
                    <a:pt x="1" y="160"/>
                    <a:pt x="37" y="183"/>
                  </a:cubicBezTo>
                  <a:lnTo>
                    <a:pt x="58" y="197"/>
                  </a:lnTo>
                  <a:cubicBezTo>
                    <a:pt x="76" y="207"/>
                    <a:pt x="101" y="212"/>
                    <a:pt x="127" y="212"/>
                  </a:cubicBezTo>
                  <a:cubicBezTo>
                    <a:pt x="152" y="212"/>
                    <a:pt x="178" y="207"/>
                    <a:pt x="196" y="197"/>
                  </a:cubicBezTo>
                  <a:lnTo>
                    <a:pt x="346" y="110"/>
                  </a:lnTo>
                  <a:cubicBezTo>
                    <a:pt x="389" y="88"/>
                    <a:pt x="389" y="54"/>
                    <a:pt x="346" y="31"/>
                  </a:cubicBezTo>
                  <a:lnTo>
                    <a:pt x="325" y="17"/>
                  </a:lnTo>
                  <a:cubicBezTo>
                    <a:pt x="307" y="6"/>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53;p57"/>
            <p:cNvSpPr/>
            <p:nvPr/>
          </p:nvSpPr>
          <p:spPr>
            <a:xfrm>
              <a:off x="7146533" y="4181036"/>
              <a:ext cx="101464" cy="56479"/>
            </a:xfrm>
            <a:custGeom>
              <a:avLst/>
              <a:gdLst/>
              <a:ahLst/>
              <a:cxnLst/>
              <a:rect l="l" t="t" r="r" b="b"/>
              <a:pathLst>
                <a:path w="512" h="285" extrusionOk="0">
                  <a:moveTo>
                    <a:pt x="256" y="0"/>
                  </a:moveTo>
                  <a:cubicBezTo>
                    <a:pt x="231" y="0"/>
                    <a:pt x="205" y="6"/>
                    <a:pt x="187" y="16"/>
                  </a:cubicBezTo>
                  <a:lnTo>
                    <a:pt x="37" y="102"/>
                  </a:lnTo>
                  <a:cubicBezTo>
                    <a:pt x="1" y="125"/>
                    <a:pt x="1" y="161"/>
                    <a:pt x="37" y="182"/>
                  </a:cubicBezTo>
                  <a:lnTo>
                    <a:pt x="187" y="268"/>
                  </a:lnTo>
                  <a:cubicBezTo>
                    <a:pt x="205" y="279"/>
                    <a:pt x="229" y="285"/>
                    <a:pt x="254" y="285"/>
                  </a:cubicBezTo>
                  <a:cubicBezTo>
                    <a:pt x="278" y="285"/>
                    <a:pt x="304" y="279"/>
                    <a:pt x="325" y="268"/>
                  </a:cubicBezTo>
                  <a:lnTo>
                    <a:pt x="468" y="182"/>
                  </a:lnTo>
                  <a:cubicBezTo>
                    <a:pt x="512" y="161"/>
                    <a:pt x="512" y="125"/>
                    <a:pt x="475" y="102"/>
                  </a:cubicBezTo>
                  <a:lnTo>
                    <a:pt x="325" y="16"/>
                  </a:lnTo>
                  <a:cubicBezTo>
                    <a:pt x="307" y="6"/>
                    <a:pt x="282"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54;p57"/>
            <p:cNvSpPr/>
            <p:nvPr/>
          </p:nvSpPr>
          <p:spPr>
            <a:xfrm>
              <a:off x="7168134" y="4084328"/>
              <a:ext cx="108202" cy="60640"/>
            </a:xfrm>
            <a:custGeom>
              <a:avLst/>
              <a:gdLst/>
              <a:ahLst/>
              <a:cxnLst/>
              <a:rect l="l" t="t" r="r" b="b"/>
              <a:pathLst>
                <a:path w="546" h="306" extrusionOk="0">
                  <a:moveTo>
                    <a:pt x="273" y="0"/>
                  </a:moveTo>
                  <a:cubicBezTo>
                    <a:pt x="249" y="0"/>
                    <a:pt x="226" y="5"/>
                    <a:pt x="208" y="16"/>
                  </a:cubicBezTo>
                  <a:lnTo>
                    <a:pt x="35" y="116"/>
                  </a:lnTo>
                  <a:cubicBezTo>
                    <a:pt x="1" y="138"/>
                    <a:pt x="1" y="174"/>
                    <a:pt x="35" y="195"/>
                  </a:cubicBezTo>
                  <a:lnTo>
                    <a:pt x="201" y="288"/>
                  </a:lnTo>
                  <a:cubicBezTo>
                    <a:pt x="219" y="300"/>
                    <a:pt x="244" y="305"/>
                    <a:pt x="270" y="305"/>
                  </a:cubicBezTo>
                  <a:cubicBezTo>
                    <a:pt x="295" y="305"/>
                    <a:pt x="320" y="300"/>
                    <a:pt x="337" y="288"/>
                  </a:cubicBezTo>
                  <a:lnTo>
                    <a:pt x="503" y="195"/>
                  </a:lnTo>
                  <a:cubicBezTo>
                    <a:pt x="539" y="174"/>
                    <a:pt x="546" y="138"/>
                    <a:pt x="503" y="116"/>
                  </a:cubicBezTo>
                  <a:lnTo>
                    <a:pt x="337" y="16"/>
                  </a:lnTo>
                  <a:cubicBezTo>
                    <a:pt x="320" y="5"/>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55;p57"/>
            <p:cNvSpPr/>
            <p:nvPr/>
          </p:nvSpPr>
          <p:spPr>
            <a:xfrm>
              <a:off x="7185177" y="4237713"/>
              <a:ext cx="101067" cy="56677"/>
            </a:xfrm>
            <a:custGeom>
              <a:avLst/>
              <a:gdLst/>
              <a:ahLst/>
              <a:cxnLst/>
              <a:rect l="l" t="t" r="r" b="b"/>
              <a:pathLst>
                <a:path w="510" h="286" extrusionOk="0">
                  <a:moveTo>
                    <a:pt x="255" y="1"/>
                  </a:moveTo>
                  <a:cubicBezTo>
                    <a:pt x="230" y="1"/>
                    <a:pt x="205" y="4"/>
                    <a:pt x="187" y="11"/>
                  </a:cubicBezTo>
                  <a:lnTo>
                    <a:pt x="35" y="104"/>
                  </a:lnTo>
                  <a:cubicBezTo>
                    <a:pt x="1" y="127"/>
                    <a:pt x="1" y="154"/>
                    <a:pt x="35" y="177"/>
                  </a:cubicBezTo>
                  <a:lnTo>
                    <a:pt x="194" y="270"/>
                  </a:lnTo>
                  <a:cubicBezTo>
                    <a:pt x="212" y="280"/>
                    <a:pt x="235" y="285"/>
                    <a:pt x="259" y="285"/>
                  </a:cubicBezTo>
                  <a:cubicBezTo>
                    <a:pt x="282" y="285"/>
                    <a:pt x="305" y="280"/>
                    <a:pt x="323" y="270"/>
                  </a:cubicBezTo>
                  <a:lnTo>
                    <a:pt x="475" y="184"/>
                  </a:lnTo>
                  <a:cubicBezTo>
                    <a:pt x="510" y="161"/>
                    <a:pt x="510" y="127"/>
                    <a:pt x="475" y="104"/>
                  </a:cubicBezTo>
                  <a:lnTo>
                    <a:pt x="323" y="11"/>
                  </a:lnTo>
                  <a:cubicBezTo>
                    <a:pt x="305" y="4"/>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56;p57"/>
            <p:cNvSpPr/>
            <p:nvPr/>
          </p:nvSpPr>
          <p:spPr>
            <a:xfrm>
              <a:off x="7189338" y="3995745"/>
              <a:ext cx="101464" cy="56677"/>
            </a:xfrm>
            <a:custGeom>
              <a:avLst/>
              <a:gdLst/>
              <a:ahLst/>
              <a:cxnLst/>
              <a:rect l="l" t="t" r="r" b="b"/>
              <a:pathLst>
                <a:path w="512" h="286" extrusionOk="0">
                  <a:moveTo>
                    <a:pt x="260" y="1"/>
                  </a:moveTo>
                  <a:cubicBezTo>
                    <a:pt x="236" y="1"/>
                    <a:pt x="213" y="6"/>
                    <a:pt x="196" y="18"/>
                  </a:cubicBezTo>
                  <a:lnTo>
                    <a:pt x="37" y="104"/>
                  </a:lnTo>
                  <a:cubicBezTo>
                    <a:pt x="1" y="125"/>
                    <a:pt x="1" y="161"/>
                    <a:pt x="37" y="183"/>
                  </a:cubicBezTo>
                  <a:lnTo>
                    <a:pt x="187" y="270"/>
                  </a:lnTo>
                  <a:cubicBezTo>
                    <a:pt x="205" y="280"/>
                    <a:pt x="230" y="285"/>
                    <a:pt x="256" y="285"/>
                  </a:cubicBezTo>
                  <a:cubicBezTo>
                    <a:pt x="281" y="285"/>
                    <a:pt x="307" y="280"/>
                    <a:pt x="325" y="270"/>
                  </a:cubicBezTo>
                  <a:lnTo>
                    <a:pt x="475" y="175"/>
                  </a:lnTo>
                  <a:cubicBezTo>
                    <a:pt x="511" y="161"/>
                    <a:pt x="511" y="125"/>
                    <a:pt x="475" y="104"/>
                  </a:cubicBezTo>
                  <a:lnTo>
                    <a:pt x="325" y="18"/>
                  </a:lnTo>
                  <a:cubicBezTo>
                    <a:pt x="307" y="6"/>
                    <a:pt x="283" y="1"/>
                    <a:pt x="2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57;p57"/>
            <p:cNvSpPr/>
            <p:nvPr/>
          </p:nvSpPr>
          <p:spPr>
            <a:xfrm>
              <a:off x="7214903" y="3930349"/>
              <a:ext cx="77287" cy="42211"/>
            </a:xfrm>
            <a:custGeom>
              <a:avLst/>
              <a:gdLst/>
              <a:ahLst/>
              <a:cxnLst/>
              <a:rect l="l" t="t" r="r" b="b"/>
              <a:pathLst>
                <a:path w="390" h="213" extrusionOk="0">
                  <a:moveTo>
                    <a:pt x="261" y="1"/>
                  </a:moveTo>
                  <a:cubicBezTo>
                    <a:pt x="236" y="1"/>
                    <a:pt x="213" y="6"/>
                    <a:pt x="196" y="16"/>
                  </a:cubicBezTo>
                  <a:lnTo>
                    <a:pt x="37" y="103"/>
                  </a:lnTo>
                  <a:cubicBezTo>
                    <a:pt x="1" y="125"/>
                    <a:pt x="1" y="160"/>
                    <a:pt x="37" y="182"/>
                  </a:cubicBezTo>
                  <a:lnTo>
                    <a:pt x="67" y="196"/>
                  </a:lnTo>
                  <a:cubicBezTo>
                    <a:pt x="84" y="207"/>
                    <a:pt x="107" y="213"/>
                    <a:pt x="131" y="213"/>
                  </a:cubicBezTo>
                  <a:cubicBezTo>
                    <a:pt x="154" y="213"/>
                    <a:pt x="178" y="207"/>
                    <a:pt x="196" y="196"/>
                  </a:cubicBezTo>
                  <a:lnTo>
                    <a:pt x="353" y="110"/>
                  </a:lnTo>
                  <a:cubicBezTo>
                    <a:pt x="389" y="89"/>
                    <a:pt x="389" y="53"/>
                    <a:pt x="353" y="30"/>
                  </a:cubicBezTo>
                  <a:lnTo>
                    <a:pt x="332" y="16"/>
                  </a:lnTo>
                  <a:cubicBezTo>
                    <a:pt x="311" y="6"/>
                    <a:pt x="285" y="1"/>
                    <a:pt x="26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58;p57"/>
            <p:cNvSpPr/>
            <p:nvPr/>
          </p:nvSpPr>
          <p:spPr>
            <a:xfrm>
              <a:off x="7214903" y="4139816"/>
              <a:ext cx="104238" cy="59253"/>
            </a:xfrm>
            <a:custGeom>
              <a:avLst/>
              <a:gdLst/>
              <a:ahLst/>
              <a:cxnLst/>
              <a:rect l="l" t="t" r="r" b="b"/>
              <a:pathLst>
                <a:path w="526" h="299" extrusionOk="0">
                  <a:moveTo>
                    <a:pt x="274" y="0"/>
                  </a:moveTo>
                  <a:cubicBezTo>
                    <a:pt x="251" y="0"/>
                    <a:pt x="228" y="6"/>
                    <a:pt x="210" y="17"/>
                  </a:cubicBezTo>
                  <a:lnTo>
                    <a:pt x="37" y="117"/>
                  </a:lnTo>
                  <a:cubicBezTo>
                    <a:pt x="1" y="138"/>
                    <a:pt x="1" y="174"/>
                    <a:pt x="37" y="196"/>
                  </a:cubicBezTo>
                  <a:lnTo>
                    <a:pt x="187" y="283"/>
                  </a:lnTo>
                  <a:cubicBezTo>
                    <a:pt x="205" y="293"/>
                    <a:pt x="229" y="298"/>
                    <a:pt x="253" y="298"/>
                  </a:cubicBezTo>
                  <a:cubicBezTo>
                    <a:pt x="276" y="298"/>
                    <a:pt x="299" y="293"/>
                    <a:pt x="317" y="283"/>
                  </a:cubicBezTo>
                  <a:lnTo>
                    <a:pt x="489" y="181"/>
                  </a:lnTo>
                  <a:cubicBezTo>
                    <a:pt x="525" y="160"/>
                    <a:pt x="525" y="124"/>
                    <a:pt x="489" y="103"/>
                  </a:cubicBezTo>
                  <a:lnTo>
                    <a:pt x="339" y="17"/>
                  </a:lnTo>
                  <a:cubicBezTo>
                    <a:pt x="321" y="6"/>
                    <a:pt x="298"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59;p57"/>
            <p:cNvSpPr/>
            <p:nvPr/>
          </p:nvSpPr>
          <p:spPr>
            <a:xfrm>
              <a:off x="7239278" y="4045288"/>
              <a:ext cx="105427" cy="58262"/>
            </a:xfrm>
            <a:custGeom>
              <a:avLst/>
              <a:gdLst/>
              <a:ahLst/>
              <a:cxnLst/>
              <a:rect l="l" t="t" r="r" b="b"/>
              <a:pathLst>
                <a:path w="532" h="294" extrusionOk="0">
                  <a:moveTo>
                    <a:pt x="259" y="1"/>
                  </a:moveTo>
                  <a:cubicBezTo>
                    <a:pt x="235" y="1"/>
                    <a:pt x="212" y="4"/>
                    <a:pt x="194" y="11"/>
                  </a:cubicBezTo>
                  <a:lnTo>
                    <a:pt x="37" y="106"/>
                  </a:lnTo>
                  <a:cubicBezTo>
                    <a:pt x="0" y="127"/>
                    <a:pt x="0" y="163"/>
                    <a:pt x="37" y="183"/>
                  </a:cubicBezTo>
                  <a:lnTo>
                    <a:pt x="209" y="278"/>
                  </a:lnTo>
                  <a:cubicBezTo>
                    <a:pt x="227" y="289"/>
                    <a:pt x="251" y="294"/>
                    <a:pt x="274" y="294"/>
                  </a:cubicBezTo>
                  <a:cubicBezTo>
                    <a:pt x="297" y="294"/>
                    <a:pt x="320" y="289"/>
                    <a:pt x="339" y="278"/>
                  </a:cubicBezTo>
                  <a:lnTo>
                    <a:pt x="496" y="192"/>
                  </a:lnTo>
                  <a:cubicBezTo>
                    <a:pt x="532" y="170"/>
                    <a:pt x="532" y="133"/>
                    <a:pt x="496" y="113"/>
                  </a:cubicBezTo>
                  <a:lnTo>
                    <a:pt x="323" y="11"/>
                  </a:lnTo>
                  <a:cubicBezTo>
                    <a:pt x="306"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60;p57"/>
            <p:cNvSpPr/>
            <p:nvPr/>
          </p:nvSpPr>
          <p:spPr>
            <a:xfrm>
              <a:off x="7253546" y="4195305"/>
              <a:ext cx="105625" cy="59253"/>
            </a:xfrm>
            <a:custGeom>
              <a:avLst/>
              <a:gdLst/>
              <a:ahLst/>
              <a:cxnLst/>
              <a:rect l="l" t="t" r="r" b="b"/>
              <a:pathLst>
                <a:path w="533" h="299" extrusionOk="0">
                  <a:moveTo>
                    <a:pt x="273" y="1"/>
                  </a:moveTo>
                  <a:cubicBezTo>
                    <a:pt x="250" y="1"/>
                    <a:pt x="226" y="6"/>
                    <a:pt x="208" y="16"/>
                  </a:cubicBezTo>
                  <a:lnTo>
                    <a:pt x="35" y="116"/>
                  </a:lnTo>
                  <a:cubicBezTo>
                    <a:pt x="1" y="139"/>
                    <a:pt x="1" y="175"/>
                    <a:pt x="35" y="196"/>
                  </a:cubicBezTo>
                  <a:lnTo>
                    <a:pt x="194" y="282"/>
                  </a:lnTo>
                  <a:cubicBezTo>
                    <a:pt x="212" y="293"/>
                    <a:pt x="236" y="299"/>
                    <a:pt x="259" y="299"/>
                  </a:cubicBezTo>
                  <a:cubicBezTo>
                    <a:pt x="282" y="299"/>
                    <a:pt x="305" y="293"/>
                    <a:pt x="324" y="282"/>
                  </a:cubicBezTo>
                  <a:lnTo>
                    <a:pt x="496" y="189"/>
                  </a:lnTo>
                  <a:cubicBezTo>
                    <a:pt x="532" y="168"/>
                    <a:pt x="532" y="132"/>
                    <a:pt x="496" y="110"/>
                  </a:cubicBezTo>
                  <a:lnTo>
                    <a:pt x="337" y="16"/>
                  </a:lnTo>
                  <a:cubicBezTo>
                    <a:pt x="320"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61;p57"/>
            <p:cNvSpPr/>
            <p:nvPr/>
          </p:nvSpPr>
          <p:spPr>
            <a:xfrm>
              <a:off x="7284659" y="3890516"/>
              <a:ext cx="75900" cy="42211"/>
            </a:xfrm>
            <a:custGeom>
              <a:avLst/>
              <a:gdLst/>
              <a:ahLst/>
              <a:cxnLst/>
              <a:rect l="l" t="t" r="r" b="b"/>
              <a:pathLst>
                <a:path w="383" h="213" extrusionOk="0">
                  <a:moveTo>
                    <a:pt x="253" y="0"/>
                  </a:moveTo>
                  <a:cubicBezTo>
                    <a:pt x="229" y="0"/>
                    <a:pt x="206" y="5"/>
                    <a:pt x="189" y="16"/>
                  </a:cubicBezTo>
                  <a:lnTo>
                    <a:pt x="37" y="102"/>
                  </a:lnTo>
                  <a:cubicBezTo>
                    <a:pt x="1" y="124"/>
                    <a:pt x="1" y="161"/>
                    <a:pt x="37" y="181"/>
                  </a:cubicBezTo>
                  <a:lnTo>
                    <a:pt x="60" y="197"/>
                  </a:lnTo>
                  <a:cubicBezTo>
                    <a:pt x="77" y="207"/>
                    <a:pt x="102" y="212"/>
                    <a:pt x="127" y="212"/>
                  </a:cubicBezTo>
                  <a:cubicBezTo>
                    <a:pt x="152" y="212"/>
                    <a:pt x="178" y="207"/>
                    <a:pt x="196" y="197"/>
                  </a:cubicBezTo>
                  <a:lnTo>
                    <a:pt x="346" y="111"/>
                  </a:lnTo>
                  <a:cubicBezTo>
                    <a:pt x="382" y="88"/>
                    <a:pt x="382" y="52"/>
                    <a:pt x="346" y="31"/>
                  </a:cubicBezTo>
                  <a:lnTo>
                    <a:pt x="318" y="16"/>
                  </a:lnTo>
                  <a:cubicBezTo>
                    <a:pt x="300" y="5"/>
                    <a:pt x="276" y="0"/>
                    <a:pt x="25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62;p57"/>
            <p:cNvSpPr/>
            <p:nvPr/>
          </p:nvSpPr>
          <p:spPr>
            <a:xfrm>
              <a:off x="7259095" y="3955715"/>
              <a:ext cx="101464" cy="56677"/>
            </a:xfrm>
            <a:custGeom>
              <a:avLst/>
              <a:gdLst/>
              <a:ahLst/>
              <a:cxnLst/>
              <a:rect l="l" t="t" r="r" b="b"/>
              <a:pathLst>
                <a:path w="512" h="286" extrusionOk="0">
                  <a:moveTo>
                    <a:pt x="259" y="1"/>
                  </a:moveTo>
                  <a:cubicBezTo>
                    <a:pt x="235" y="1"/>
                    <a:pt x="210" y="4"/>
                    <a:pt x="189" y="11"/>
                  </a:cubicBezTo>
                  <a:lnTo>
                    <a:pt x="37" y="104"/>
                  </a:lnTo>
                  <a:cubicBezTo>
                    <a:pt x="1" y="127"/>
                    <a:pt x="1" y="161"/>
                    <a:pt x="37" y="183"/>
                  </a:cubicBezTo>
                  <a:lnTo>
                    <a:pt x="189" y="270"/>
                  </a:lnTo>
                  <a:cubicBezTo>
                    <a:pt x="206" y="280"/>
                    <a:pt x="229" y="285"/>
                    <a:pt x="253" y="285"/>
                  </a:cubicBezTo>
                  <a:cubicBezTo>
                    <a:pt x="276" y="285"/>
                    <a:pt x="300" y="280"/>
                    <a:pt x="318" y="270"/>
                  </a:cubicBezTo>
                  <a:lnTo>
                    <a:pt x="475" y="177"/>
                  </a:lnTo>
                  <a:cubicBezTo>
                    <a:pt x="511" y="154"/>
                    <a:pt x="511" y="127"/>
                    <a:pt x="475" y="104"/>
                  </a:cubicBezTo>
                  <a:lnTo>
                    <a:pt x="325" y="11"/>
                  </a:lnTo>
                  <a:cubicBezTo>
                    <a:pt x="307"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63;p57"/>
            <p:cNvSpPr/>
            <p:nvPr/>
          </p:nvSpPr>
          <p:spPr>
            <a:xfrm>
              <a:off x="7286046" y="4099786"/>
              <a:ext cx="101464" cy="56875"/>
            </a:xfrm>
            <a:custGeom>
              <a:avLst/>
              <a:gdLst/>
              <a:ahLst/>
              <a:cxnLst/>
              <a:rect l="l" t="t" r="r" b="b"/>
              <a:pathLst>
                <a:path w="512" h="287" extrusionOk="0">
                  <a:moveTo>
                    <a:pt x="260" y="0"/>
                  </a:moveTo>
                  <a:cubicBezTo>
                    <a:pt x="237" y="0"/>
                    <a:pt x="214" y="6"/>
                    <a:pt x="196" y="17"/>
                  </a:cubicBezTo>
                  <a:lnTo>
                    <a:pt x="37" y="110"/>
                  </a:lnTo>
                  <a:cubicBezTo>
                    <a:pt x="1" y="133"/>
                    <a:pt x="1" y="167"/>
                    <a:pt x="37" y="183"/>
                  </a:cubicBezTo>
                  <a:lnTo>
                    <a:pt x="189" y="276"/>
                  </a:lnTo>
                  <a:cubicBezTo>
                    <a:pt x="207" y="283"/>
                    <a:pt x="230" y="286"/>
                    <a:pt x="254" y="286"/>
                  </a:cubicBezTo>
                  <a:cubicBezTo>
                    <a:pt x="279" y="286"/>
                    <a:pt x="304" y="283"/>
                    <a:pt x="325" y="276"/>
                  </a:cubicBezTo>
                  <a:lnTo>
                    <a:pt x="475" y="183"/>
                  </a:lnTo>
                  <a:cubicBezTo>
                    <a:pt x="511" y="160"/>
                    <a:pt x="511" y="124"/>
                    <a:pt x="475" y="103"/>
                  </a:cubicBezTo>
                  <a:lnTo>
                    <a:pt x="325" y="17"/>
                  </a:lnTo>
                  <a:cubicBezTo>
                    <a:pt x="307" y="6"/>
                    <a:pt x="284"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64;p57"/>
            <p:cNvSpPr/>
            <p:nvPr/>
          </p:nvSpPr>
          <p:spPr>
            <a:xfrm>
              <a:off x="7307647" y="4005456"/>
              <a:ext cx="105427" cy="58064"/>
            </a:xfrm>
            <a:custGeom>
              <a:avLst/>
              <a:gdLst/>
              <a:ahLst/>
              <a:cxnLst/>
              <a:rect l="l" t="t" r="r" b="b"/>
              <a:pathLst>
                <a:path w="532" h="293" extrusionOk="0">
                  <a:moveTo>
                    <a:pt x="263" y="0"/>
                  </a:moveTo>
                  <a:cubicBezTo>
                    <a:pt x="237" y="0"/>
                    <a:pt x="212" y="4"/>
                    <a:pt x="194" y="12"/>
                  </a:cubicBezTo>
                  <a:lnTo>
                    <a:pt x="37" y="105"/>
                  </a:lnTo>
                  <a:cubicBezTo>
                    <a:pt x="0" y="126"/>
                    <a:pt x="0" y="162"/>
                    <a:pt x="37" y="184"/>
                  </a:cubicBezTo>
                  <a:lnTo>
                    <a:pt x="209" y="277"/>
                  </a:lnTo>
                  <a:cubicBezTo>
                    <a:pt x="227" y="288"/>
                    <a:pt x="251" y="293"/>
                    <a:pt x="274" y="293"/>
                  </a:cubicBezTo>
                  <a:cubicBezTo>
                    <a:pt x="297" y="293"/>
                    <a:pt x="320" y="288"/>
                    <a:pt x="339" y="277"/>
                  </a:cubicBezTo>
                  <a:lnTo>
                    <a:pt x="496" y="191"/>
                  </a:lnTo>
                  <a:cubicBezTo>
                    <a:pt x="532" y="169"/>
                    <a:pt x="532" y="134"/>
                    <a:pt x="496" y="112"/>
                  </a:cubicBezTo>
                  <a:lnTo>
                    <a:pt x="332" y="12"/>
                  </a:lnTo>
                  <a:cubicBezTo>
                    <a:pt x="314" y="4"/>
                    <a:pt x="288" y="0"/>
                    <a:pt x="2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65;p57"/>
            <p:cNvSpPr/>
            <p:nvPr/>
          </p:nvSpPr>
          <p:spPr>
            <a:xfrm>
              <a:off x="7324690" y="4156859"/>
              <a:ext cx="102851" cy="56479"/>
            </a:xfrm>
            <a:custGeom>
              <a:avLst/>
              <a:gdLst/>
              <a:ahLst/>
              <a:cxnLst/>
              <a:rect l="l" t="t" r="r" b="b"/>
              <a:pathLst>
                <a:path w="519" h="285" extrusionOk="0">
                  <a:moveTo>
                    <a:pt x="259" y="0"/>
                  </a:moveTo>
                  <a:cubicBezTo>
                    <a:pt x="236" y="0"/>
                    <a:pt x="212" y="6"/>
                    <a:pt x="194" y="17"/>
                  </a:cubicBezTo>
                  <a:lnTo>
                    <a:pt x="37" y="103"/>
                  </a:lnTo>
                  <a:cubicBezTo>
                    <a:pt x="1" y="124"/>
                    <a:pt x="1" y="160"/>
                    <a:pt x="37" y="181"/>
                  </a:cubicBezTo>
                  <a:lnTo>
                    <a:pt x="194" y="267"/>
                  </a:lnTo>
                  <a:cubicBezTo>
                    <a:pt x="212" y="279"/>
                    <a:pt x="236" y="284"/>
                    <a:pt x="259" y="284"/>
                  </a:cubicBezTo>
                  <a:cubicBezTo>
                    <a:pt x="283" y="284"/>
                    <a:pt x="306" y="279"/>
                    <a:pt x="323" y="267"/>
                  </a:cubicBezTo>
                  <a:lnTo>
                    <a:pt x="482" y="181"/>
                  </a:lnTo>
                  <a:cubicBezTo>
                    <a:pt x="518" y="160"/>
                    <a:pt x="518" y="124"/>
                    <a:pt x="482" y="103"/>
                  </a:cubicBezTo>
                  <a:lnTo>
                    <a:pt x="323" y="17"/>
                  </a:lnTo>
                  <a:cubicBezTo>
                    <a:pt x="306" y="6"/>
                    <a:pt x="283"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66;p57"/>
            <p:cNvSpPr/>
            <p:nvPr/>
          </p:nvSpPr>
          <p:spPr>
            <a:xfrm>
              <a:off x="7327464" y="3916080"/>
              <a:ext cx="101464" cy="56479"/>
            </a:xfrm>
            <a:custGeom>
              <a:avLst/>
              <a:gdLst/>
              <a:ahLst/>
              <a:cxnLst/>
              <a:rect l="l" t="t" r="r" b="b"/>
              <a:pathLst>
                <a:path w="512" h="285" extrusionOk="0">
                  <a:moveTo>
                    <a:pt x="256" y="0"/>
                  </a:moveTo>
                  <a:cubicBezTo>
                    <a:pt x="231" y="0"/>
                    <a:pt x="206" y="6"/>
                    <a:pt x="189" y="16"/>
                  </a:cubicBezTo>
                  <a:lnTo>
                    <a:pt x="37" y="102"/>
                  </a:lnTo>
                  <a:cubicBezTo>
                    <a:pt x="1" y="125"/>
                    <a:pt x="1" y="161"/>
                    <a:pt x="37" y="182"/>
                  </a:cubicBezTo>
                  <a:lnTo>
                    <a:pt x="189" y="268"/>
                  </a:lnTo>
                  <a:cubicBezTo>
                    <a:pt x="206" y="279"/>
                    <a:pt x="229" y="285"/>
                    <a:pt x="253" y="285"/>
                  </a:cubicBezTo>
                  <a:cubicBezTo>
                    <a:pt x="278" y="285"/>
                    <a:pt x="303" y="279"/>
                    <a:pt x="325" y="268"/>
                  </a:cubicBezTo>
                  <a:lnTo>
                    <a:pt x="475" y="182"/>
                  </a:lnTo>
                  <a:cubicBezTo>
                    <a:pt x="511" y="161"/>
                    <a:pt x="511" y="125"/>
                    <a:pt x="475" y="102"/>
                  </a:cubicBezTo>
                  <a:lnTo>
                    <a:pt x="325" y="16"/>
                  </a:lnTo>
                  <a:cubicBezTo>
                    <a:pt x="307" y="6"/>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67;p57"/>
            <p:cNvSpPr/>
            <p:nvPr/>
          </p:nvSpPr>
          <p:spPr>
            <a:xfrm>
              <a:off x="7351840" y="3849098"/>
              <a:ext cx="79665" cy="45183"/>
            </a:xfrm>
            <a:custGeom>
              <a:avLst/>
              <a:gdLst/>
              <a:ahLst/>
              <a:cxnLst/>
              <a:rect l="l" t="t" r="r" b="b"/>
              <a:pathLst>
                <a:path w="402" h="228" extrusionOk="0">
                  <a:moveTo>
                    <a:pt x="274" y="1"/>
                  </a:moveTo>
                  <a:cubicBezTo>
                    <a:pt x="250" y="1"/>
                    <a:pt x="227" y="6"/>
                    <a:pt x="209" y="18"/>
                  </a:cubicBezTo>
                  <a:lnTo>
                    <a:pt x="36" y="118"/>
                  </a:lnTo>
                  <a:cubicBezTo>
                    <a:pt x="0" y="138"/>
                    <a:pt x="0" y="175"/>
                    <a:pt x="36" y="197"/>
                  </a:cubicBezTo>
                  <a:lnTo>
                    <a:pt x="66" y="211"/>
                  </a:lnTo>
                  <a:cubicBezTo>
                    <a:pt x="83" y="222"/>
                    <a:pt x="106" y="228"/>
                    <a:pt x="130" y="228"/>
                  </a:cubicBezTo>
                  <a:cubicBezTo>
                    <a:pt x="153" y="228"/>
                    <a:pt x="177" y="222"/>
                    <a:pt x="195" y="211"/>
                  </a:cubicBezTo>
                  <a:lnTo>
                    <a:pt x="367" y="111"/>
                  </a:lnTo>
                  <a:cubicBezTo>
                    <a:pt x="402" y="88"/>
                    <a:pt x="402" y="52"/>
                    <a:pt x="367" y="31"/>
                  </a:cubicBezTo>
                  <a:lnTo>
                    <a:pt x="345" y="18"/>
                  </a:lnTo>
                  <a:cubicBezTo>
                    <a:pt x="323" y="6"/>
                    <a:pt x="298"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68;p57"/>
            <p:cNvSpPr/>
            <p:nvPr/>
          </p:nvSpPr>
          <p:spPr>
            <a:xfrm>
              <a:off x="7354416" y="4059953"/>
              <a:ext cx="102851" cy="57866"/>
            </a:xfrm>
            <a:custGeom>
              <a:avLst/>
              <a:gdLst/>
              <a:ahLst/>
              <a:cxnLst/>
              <a:rect l="l" t="t" r="r" b="b"/>
              <a:pathLst>
                <a:path w="519" h="292" extrusionOk="0">
                  <a:moveTo>
                    <a:pt x="266" y="1"/>
                  </a:moveTo>
                  <a:cubicBezTo>
                    <a:pt x="242" y="1"/>
                    <a:pt x="217" y="6"/>
                    <a:pt x="196" y="16"/>
                  </a:cubicBezTo>
                  <a:lnTo>
                    <a:pt x="44" y="109"/>
                  </a:lnTo>
                  <a:cubicBezTo>
                    <a:pt x="1" y="132"/>
                    <a:pt x="1" y="168"/>
                    <a:pt x="44" y="189"/>
                  </a:cubicBezTo>
                  <a:lnTo>
                    <a:pt x="189" y="275"/>
                  </a:lnTo>
                  <a:cubicBezTo>
                    <a:pt x="207" y="286"/>
                    <a:pt x="232" y="292"/>
                    <a:pt x="257" y="292"/>
                  </a:cubicBezTo>
                  <a:cubicBezTo>
                    <a:pt x="282" y="292"/>
                    <a:pt x="307" y="286"/>
                    <a:pt x="325" y="275"/>
                  </a:cubicBezTo>
                  <a:lnTo>
                    <a:pt x="484" y="182"/>
                  </a:lnTo>
                  <a:cubicBezTo>
                    <a:pt x="518" y="161"/>
                    <a:pt x="518" y="125"/>
                    <a:pt x="484" y="103"/>
                  </a:cubicBezTo>
                  <a:lnTo>
                    <a:pt x="332" y="16"/>
                  </a:lnTo>
                  <a:cubicBezTo>
                    <a:pt x="314" y="6"/>
                    <a:pt x="291" y="1"/>
                    <a:pt x="2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69;p57"/>
            <p:cNvSpPr/>
            <p:nvPr/>
          </p:nvSpPr>
          <p:spPr>
            <a:xfrm>
              <a:off x="7377404" y="3966020"/>
              <a:ext cx="104040" cy="57866"/>
            </a:xfrm>
            <a:custGeom>
              <a:avLst/>
              <a:gdLst/>
              <a:ahLst/>
              <a:cxnLst/>
              <a:rect l="l" t="t" r="r" b="b"/>
              <a:pathLst>
                <a:path w="525" h="292" extrusionOk="0">
                  <a:moveTo>
                    <a:pt x="252" y="0"/>
                  </a:moveTo>
                  <a:cubicBezTo>
                    <a:pt x="229" y="0"/>
                    <a:pt x="205" y="6"/>
                    <a:pt x="187" y="16"/>
                  </a:cubicBezTo>
                  <a:lnTo>
                    <a:pt x="37" y="102"/>
                  </a:lnTo>
                  <a:cubicBezTo>
                    <a:pt x="0" y="125"/>
                    <a:pt x="0" y="161"/>
                    <a:pt x="37" y="181"/>
                  </a:cubicBezTo>
                  <a:lnTo>
                    <a:pt x="202" y="275"/>
                  </a:lnTo>
                  <a:cubicBezTo>
                    <a:pt x="220" y="286"/>
                    <a:pt x="245" y="291"/>
                    <a:pt x="270" y="291"/>
                  </a:cubicBezTo>
                  <a:cubicBezTo>
                    <a:pt x="295" y="291"/>
                    <a:pt x="320" y="286"/>
                    <a:pt x="339" y="275"/>
                  </a:cubicBezTo>
                  <a:lnTo>
                    <a:pt x="489" y="188"/>
                  </a:lnTo>
                  <a:cubicBezTo>
                    <a:pt x="525" y="168"/>
                    <a:pt x="525" y="138"/>
                    <a:pt x="489" y="118"/>
                  </a:cubicBezTo>
                  <a:lnTo>
                    <a:pt x="316" y="16"/>
                  </a:lnTo>
                  <a:cubicBezTo>
                    <a:pt x="299" y="6"/>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70;p57"/>
            <p:cNvSpPr/>
            <p:nvPr/>
          </p:nvSpPr>
          <p:spPr>
            <a:xfrm>
              <a:off x="7048438" y="4202241"/>
              <a:ext cx="437562" cy="250290"/>
            </a:xfrm>
            <a:custGeom>
              <a:avLst/>
              <a:gdLst/>
              <a:ahLst/>
              <a:cxnLst/>
              <a:rect l="l" t="t" r="r" b="b"/>
              <a:pathLst>
                <a:path w="2208" h="1263" extrusionOk="0">
                  <a:moveTo>
                    <a:pt x="1948" y="1"/>
                  </a:moveTo>
                  <a:cubicBezTo>
                    <a:pt x="1924" y="1"/>
                    <a:pt x="1901" y="6"/>
                    <a:pt x="1883" y="18"/>
                  </a:cubicBezTo>
                  <a:lnTo>
                    <a:pt x="44" y="1082"/>
                  </a:lnTo>
                  <a:cubicBezTo>
                    <a:pt x="1" y="1103"/>
                    <a:pt x="1" y="1132"/>
                    <a:pt x="44" y="1153"/>
                  </a:cubicBezTo>
                  <a:lnTo>
                    <a:pt x="194" y="1246"/>
                  </a:lnTo>
                  <a:cubicBezTo>
                    <a:pt x="212" y="1257"/>
                    <a:pt x="237" y="1263"/>
                    <a:pt x="262" y="1263"/>
                  </a:cubicBezTo>
                  <a:cubicBezTo>
                    <a:pt x="287" y="1263"/>
                    <a:pt x="312" y="1257"/>
                    <a:pt x="330" y="1246"/>
                  </a:cubicBezTo>
                  <a:lnTo>
                    <a:pt x="2171" y="183"/>
                  </a:lnTo>
                  <a:cubicBezTo>
                    <a:pt x="2207" y="161"/>
                    <a:pt x="2207" y="125"/>
                    <a:pt x="2171" y="104"/>
                  </a:cubicBezTo>
                  <a:lnTo>
                    <a:pt x="2019" y="18"/>
                  </a:lnTo>
                  <a:cubicBezTo>
                    <a:pt x="1998" y="6"/>
                    <a:pt x="1973" y="1"/>
                    <a:pt x="194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71;p57"/>
            <p:cNvSpPr/>
            <p:nvPr/>
          </p:nvSpPr>
          <p:spPr>
            <a:xfrm>
              <a:off x="7393059" y="4116828"/>
              <a:ext cx="104238" cy="56479"/>
            </a:xfrm>
            <a:custGeom>
              <a:avLst/>
              <a:gdLst/>
              <a:ahLst/>
              <a:cxnLst/>
              <a:rect l="l" t="t" r="r" b="b"/>
              <a:pathLst>
                <a:path w="526" h="285" extrusionOk="0">
                  <a:moveTo>
                    <a:pt x="263" y="1"/>
                  </a:moveTo>
                  <a:cubicBezTo>
                    <a:pt x="238" y="1"/>
                    <a:pt x="212" y="6"/>
                    <a:pt x="194" y="17"/>
                  </a:cubicBezTo>
                  <a:lnTo>
                    <a:pt x="44" y="104"/>
                  </a:lnTo>
                  <a:cubicBezTo>
                    <a:pt x="1" y="124"/>
                    <a:pt x="1" y="161"/>
                    <a:pt x="37" y="183"/>
                  </a:cubicBezTo>
                  <a:lnTo>
                    <a:pt x="194" y="269"/>
                  </a:lnTo>
                  <a:cubicBezTo>
                    <a:pt x="212" y="280"/>
                    <a:pt x="236" y="285"/>
                    <a:pt x="260" y="285"/>
                  </a:cubicBezTo>
                  <a:cubicBezTo>
                    <a:pt x="285" y="285"/>
                    <a:pt x="310" y="280"/>
                    <a:pt x="332" y="269"/>
                  </a:cubicBezTo>
                  <a:lnTo>
                    <a:pt x="482" y="183"/>
                  </a:lnTo>
                  <a:cubicBezTo>
                    <a:pt x="525" y="161"/>
                    <a:pt x="525" y="124"/>
                    <a:pt x="489" y="104"/>
                  </a:cubicBezTo>
                  <a:lnTo>
                    <a:pt x="332" y="17"/>
                  </a:lnTo>
                  <a:cubicBezTo>
                    <a:pt x="314"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72;p57"/>
            <p:cNvSpPr/>
            <p:nvPr/>
          </p:nvSpPr>
          <p:spPr>
            <a:xfrm>
              <a:off x="7395834" y="3874860"/>
              <a:ext cx="104040" cy="58064"/>
            </a:xfrm>
            <a:custGeom>
              <a:avLst/>
              <a:gdLst/>
              <a:ahLst/>
              <a:cxnLst/>
              <a:rect l="l" t="t" r="r" b="b"/>
              <a:pathLst>
                <a:path w="525" h="293" extrusionOk="0">
                  <a:moveTo>
                    <a:pt x="273" y="0"/>
                  </a:moveTo>
                  <a:cubicBezTo>
                    <a:pt x="249" y="0"/>
                    <a:pt x="224" y="6"/>
                    <a:pt x="202" y="17"/>
                  </a:cubicBezTo>
                  <a:lnTo>
                    <a:pt x="37" y="117"/>
                  </a:lnTo>
                  <a:cubicBezTo>
                    <a:pt x="1" y="138"/>
                    <a:pt x="1" y="167"/>
                    <a:pt x="37" y="190"/>
                  </a:cubicBezTo>
                  <a:lnTo>
                    <a:pt x="189" y="283"/>
                  </a:lnTo>
                  <a:cubicBezTo>
                    <a:pt x="204" y="289"/>
                    <a:pt x="224" y="292"/>
                    <a:pt x="246" y="292"/>
                  </a:cubicBezTo>
                  <a:cubicBezTo>
                    <a:pt x="271" y="292"/>
                    <a:pt x="298" y="287"/>
                    <a:pt x="318" y="276"/>
                  </a:cubicBezTo>
                  <a:lnTo>
                    <a:pt x="490" y="181"/>
                  </a:lnTo>
                  <a:cubicBezTo>
                    <a:pt x="525" y="160"/>
                    <a:pt x="525" y="124"/>
                    <a:pt x="490" y="103"/>
                  </a:cubicBezTo>
                  <a:lnTo>
                    <a:pt x="339" y="17"/>
                  </a:lnTo>
                  <a:cubicBezTo>
                    <a:pt x="321"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73;p57"/>
            <p:cNvSpPr/>
            <p:nvPr/>
          </p:nvSpPr>
          <p:spPr>
            <a:xfrm>
              <a:off x="7424569" y="3806491"/>
              <a:ext cx="81250" cy="46372"/>
            </a:xfrm>
            <a:custGeom>
              <a:avLst/>
              <a:gdLst/>
              <a:ahLst/>
              <a:cxnLst/>
              <a:rect l="l" t="t" r="r" b="b"/>
              <a:pathLst>
                <a:path w="410" h="234" extrusionOk="0">
                  <a:moveTo>
                    <a:pt x="284" y="0"/>
                  </a:moveTo>
                  <a:cubicBezTo>
                    <a:pt x="258" y="0"/>
                    <a:pt x="233" y="6"/>
                    <a:pt x="216" y="17"/>
                  </a:cubicBezTo>
                  <a:lnTo>
                    <a:pt x="35" y="124"/>
                  </a:lnTo>
                  <a:cubicBezTo>
                    <a:pt x="0" y="146"/>
                    <a:pt x="0" y="181"/>
                    <a:pt x="35" y="203"/>
                  </a:cubicBezTo>
                  <a:lnTo>
                    <a:pt x="57" y="217"/>
                  </a:lnTo>
                  <a:cubicBezTo>
                    <a:pt x="76" y="228"/>
                    <a:pt x="101" y="234"/>
                    <a:pt x="126" y="234"/>
                  </a:cubicBezTo>
                  <a:cubicBezTo>
                    <a:pt x="151" y="234"/>
                    <a:pt x="176" y="228"/>
                    <a:pt x="194" y="217"/>
                  </a:cubicBezTo>
                  <a:lnTo>
                    <a:pt x="373" y="110"/>
                  </a:lnTo>
                  <a:cubicBezTo>
                    <a:pt x="409" y="88"/>
                    <a:pt x="409" y="51"/>
                    <a:pt x="373" y="31"/>
                  </a:cubicBezTo>
                  <a:lnTo>
                    <a:pt x="352" y="17"/>
                  </a:lnTo>
                  <a:cubicBezTo>
                    <a:pt x="334" y="6"/>
                    <a:pt x="309" y="0"/>
                    <a:pt x="2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74;p57"/>
            <p:cNvSpPr/>
            <p:nvPr/>
          </p:nvSpPr>
          <p:spPr>
            <a:xfrm>
              <a:off x="7424569" y="4021508"/>
              <a:ext cx="99680" cy="56479"/>
            </a:xfrm>
            <a:custGeom>
              <a:avLst/>
              <a:gdLst/>
              <a:ahLst/>
              <a:cxnLst/>
              <a:rect l="l" t="t" r="r" b="b"/>
              <a:pathLst>
                <a:path w="503" h="285" extrusionOk="0">
                  <a:moveTo>
                    <a:pt x="251" y="0"/>
                  </a:moveTo>
                  <a:cubicBezTo>
                    <a:pt x="228" y="0"/>
                    <a:pt x="205" y="6"/>
                    <a:pt x="187" y="17"/>
                  </a:cubicBezTo>
                  <a:lnTo>
                    <a:pt x="35" y="103"/>
                  </a:lnTo>
                  <a:cubicBezTo>
                    <a:pt x="0" y="124"/>
                    <a:pt x="0" y="160"/>
                    <a:pt x="35" y="183"/>
                  </a:cubicBezTo>
                  <a:lnTo>
                    <a:pt x="187" y="269"/>
                  </a:lnTo>
                  <a:cubicBezTo>
                    <a:pt x="205" y="279"/>
                    <a:pt x="228" y="284"/>
                    <a:pt x="251" y="284"/>
                  </a:cubicBezTo>
                  <a:cubicBezTo>
                    <a:pt x="275" y="284"/>
                    <a:pt x="298" y="279"/>
                    <a:pt x="316" y="269"/>
                  </a:cubicBezTo>
                  <a:lnTo>
                    <a:pt x="466" y="183"/>
                  </a:lnTo>
                  <a:cubicBezTo>
                    <a:pt x="502" y="160"/>
                    <a:pt x="502" y="124"/>
                    <a:pt x="466" y="103"/>
                  </a:cubicBezTo>
                  <a:lnTo>
                    <a:pt x="316" y="17"/>
                  </a:lnTo>
                  <a:cubicBezTo>
                    <a:pt x="298" y="6"/>
                    <a:pt x="275" y="0"/>
                    <a:pt x="2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75;p57"/>
            <p:cNvSpPr/>
            <p:nvPr/>
          </p:nvSpPr>
          <p:spPr>
            <a:xfrm>
              <a:off x="7444386" y="3924602"/>
              <a:ext cx="108598" cy="60640"/>
            </a:xfrm>
            <a:custGeom>
              <a:avLst/>
              <a:gdLst/>
              <a:ahLst/>
              <a:cxnLst/>
              <a:rect l="l" t="t" r="r" b="b"/>
              <a:pathLst>
                <a:path w="548" h="306" extrusionOk="0">
                  <a:moveTo>
                    <a:pt x="277" y="1"/>
                  </a:moveTo>
                  <a:cubicBezTo>
                    <a:pt x="252" y="1"/>
                    <a:pt x="227" y="6"/>
                    <a:pt x="209" y="16"/>
                  </a:cubicBezTo>
                  <a:lnTo>
                    <a:pt x="44" y="118"/>
                  </a:lnTo>
                  <a:cubicBezTo>
                    <a:pt x="1" y="139"/>
                    <a:pt x="1" y="168"/>
                    <a:pt x="44" y="189"/>
                  </a:cubicBezTo>
                  <a:lnTo>
                    <a:pt x="209" y="290"/>
                  </a:lnTo>
                  <a:cubicBezTo>
                    <a:pt x="227" y="301"/>
                    <a:pt x="251" y="306"/>
                    <a:pt x="274" y="306"/>
                  </a:cubicBezTo>
                  <a:cubicBezTo>
                    <a:pt x="297" y="306"/>
                    <a:pt x="321" y="301"/>
                    <a:pt x="339" y="290"/>
                  </a:cubicBezTo>
                  <a:lnTo>
                    <a:pt x="511" y="189"/>
                  </a:lnTo>
                  <a:cubicBezTo>
                    <a:pt x="547" y="168"/>
                    <a:pt x="547" y="139"/>
                    <a:pt x="511" y="118"/>
                  </a:cubicBezTo>
                  <a:lnTo>
                    <a:pt x="346" y="16"/>
                  </a:lnTo>
                  <a:cubicBezTo>
                    <a:pt x="327"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76;p57"/>
            <p:cNvSpPr/>
            <p:nvPr/>
          </p:nvSpPr>
          <p:spPr>
            <a:xfrm>
              <a:off x="7452907" y="4162606"/>
              <a:ext cx="101464" cy="56479"/>
            </a:xfrm>
            <a:custGeom>
              <a:avLst/>
              <a:gdLst/>
              <a:ahLst/>
              <a:cxnLst/>
              <a:rect l="l" t="t" r="r" b="b"/>
              <a:pathLst>
                <a:path w="512" h="285" extrusionOk="0">
                  <a:moveTo>
                    <a:pt x="256" y="0"/>
                  </a:moveTo>
                  <a:cubicBezTo>
                    <a:pt x="231" y="0"/>
                    <a:pt x="205" y="5"/>
                    <a:pt x="187" y="16"/>
                  </a:cubicBezTo>
                  <a:lnTo>
                    <a:pt x="37" y="102"/>
                  </a:lnTo>
                  <a:cubicBezTo>
                    <a:pt x="1" y="124"/>
                    <a:pt x="1" y="161"/>
                    <a:pt x="37" y="181"/>
                  </a:cubicBezTo>
                  <a:lnTo>
                    <a:pt x="187" y="268"/>
                  </a:lnTo>
                  <a:cubicBezTo>
                    <a:pt x="205" y="279"/>
                    <a:pt x="231" y="284"/>
                    <a:pt x="256" y="284"/>
                  </a:cubicBezTo>
                  <a:cubicBezTo>
                    <a:pt x="281" y="284"/>
                    <a:pt x="306" y="279"/>
                    <a:pt x="323" y="268"/>
                  </a:cubicBezTo>
                  <a:lnTo>
                    <a:pt x="475" y="181"/>
                  </a:lnTo>
                  <a:cubicBezTo>
                    <a:pt x="511" y="161"/>
                    <a:pt x="511" y="124"/>
                    <a:pt x="475" y="102"/>
                  </a:cubicBezTo>
                  <a:lnTo>
                    <a:pt x="323" y="16"/>
                  </a:lnTo>
                  <a:cubicBezTo>
                    <a:pt x="306" y="5"/>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77;p57"/>
            <p:cNvSpPr/>
            <p:nvPr/>
          </p:nvSpPr>
          <p:spPr>
            <a:xfrm>
              <a:off x="7462816" y="4077194"/>
              <a:ext cx="101464" cy="56479"/>
            </a:xfrm>
            <a:custGeom>
              <a:avLst/>
              <a:gdLst/>
              <a:ahLst/>
              <a:cxnLst/>
              <a:rect l="l" t="t" r="r" b="b"/>
              <a:pathLst>
                <a:path w="512" h="285" extrusionOk="0">
                  <a:moveTo>
                    <a:pt x="252" y="0"/>
                  </a:moveTo>
                  <a:cubicBezTo>
                    <a:pt x="229" y="0"/>
                    <a:pt x="205" y="5"/>
                    <a:pt x="187" y="16"/>
                  </a:cubicBezTo>
                  <a:lnTo>
                    <a:pt x="37" y="102"/>
                  </a:lnTo>
                  <a:cubicBezTo>
                    <a:pt x="1" y="124"/>
                    <a:pt x="1" y="160"/>
                    <a:pt x="37" y="181"/>
                  </a:cubicBezTo>
                  <a:lnTo>
                    <a:pt x="196" y="267"/>
                  </a:lnTo>
                  <a:cubicBezTo>
                    <a:pt x="213" y="279"/>
                    <a:pt x="236" y="284"/>
                    <a:pt x="260" y="284"/>
                  </a:cubicBezTo>
                  <a:cubicBezTo>
                    <a:pt x="283" y="284"/>
                    <a:pt x="307" y="279"/>
                    <a:pt x="325" y="267"/>
                  </a:cubicBezTo>
                  <a:lnTo>
                    <a:pt x="475" y="181"/>
                  </a:lnTo>
                  <a:cubicBezTo>
                    <a:pt x="511" y="160"/>
                    <a:pt x="511" y="131"/>
                    <a:pt x="475" y="109"/>
                  </a:cubicBezTo>
                  <a:lnTo>
                    <a:pt x="316" y="16"/>
                  </a:lnTo>
                  <a:cubicBezTo>
                    <a:pt x="299" y="5"/>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78;p57"/>
            <p:cNvSpPr/>
            <p:nvPr/>
          </p:nvSpPr>
          <p:spPr>
            <a:xfrm>
              <a:off x="7467374" y="3832055"/>
              <a:ext cx="106814" cy="59253"/>
            </a:xfrm>
            <a:custGeom>
              <a:avLst/>
              <a:gdLst/>
              <a:ahLst/>
              <a:cxnLst/>
              <a:rect l="l" t="t" r="r" b="b"/>
              <a:pathLst>
                <a:path w="539" h="299" extrusionOk="0">
                  <a:moveTo>
                    <a:pt x="287" y="1"/>
                  </a:moveTo>
                  <a:cubicBezTo>
                    <a:pt x="264" y="1"/>
                    <a:pt x="241" y="6"/>
                    <a:pt x="223" y="17"/>
                  </a:cubicBezTo>
                  <a:lnTo>
                    <a:pt x="35" y="124"/>
                  </a:lnTo>
                  <a:cubicBezTo>
                    <a:pt x="0" y="138"/>
                    <a:pt x="0" y="174"/>
                    <a:pt x="35" y="197"/>
                  </a:cubicBezTo>
                  <a:lnTo>
                    <a:pt x="186" y="283"/>
                  </a:lnTo>
                  <a:cubicBezTo>
                    <a:pt x="205" y="293"/>
                    <a:pt x="228" y="299"/>
                    <a:pt x="252" y="299"/>
                  </a:cubicBezTo>
                  <a:cubicBezTo>
                    <a:pt x="276" y="299"/>
                    <a:pt x="301" y="293"/>
                    <a:pt x="323" y="283"/>
                  </a:cubicBezTo>
                  <a:lnTo>
                    <a:pt x="502" y="181"/>
                  </a:lnTo>
                  <a:cubicBezTo>
                    <a:pt x="538" y="161"/>
                    <a:pt x="538" y="124"/>
                    <a:pt x="502" y="104"/>
                  </a:cubicBezTo>
                  <a:lnTo>
                    <a:pt x="352" y="17"/>
                  </a:lnTo>
                  <a:cubicBezTo>
                    <a:pt x="334" y="6"/>
                    <a:pt x="311" y="1"/>
                    <a:pt x="2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79;p57"/>
            <p:cNvSpPr/>
            <p:nvPr/>
          </p:nvSpPr>
          <p:spPr>
            <a:xfrm>
              <a:off x="7492938" y="3980090"/>
              <a:ext cx="104040" cy="57866"/>
            </a:xfrm>
            <a:custGeom>
              <a:avLst/>
              <a:gdLst/>
              <a:ahLst/>
              <a:cxnLst/>
              <a:rect l="l" t="t" r="r" b="b"/>
              <a:pathLst>
                <a:path w="525" h="292" extrusionOk="0">
                  <a:moveTo>
                    <a:pt x="269" y="1"/>
                  </a:moveTo>
                  <a:cubicBezTo>
                    <a:pt x="244" y="1"/>
                    <a:pt x="219" y="6"/>
                    <a:pt x="201" y="17"/>
                  </a:cubicBezTo>
                  <a:lnTo>
                    <a:pt x="35" y="110"/>
                  </a:lnTo>
                  <a:cubicBezTo>
                    <a:pt x="0" y="133"/>
                    <a:pt x="0" y="167"/>
                    <a:pt x="35" y="190"/>
                  </a:cubicBezTo>
                  <a:lnTo>
                    <a:pt x="180" y="276"/>
                  </a:lnTo>
                  <a:cubicBezTo>
                    <a:pt x="198" y="286"/>
                    <a:pt x="223" y="292"/>
                    <a:pt x="248" y="292"/>
                  </a:cubicBezTo>
                  <a:cubicBezTo>
                    <a:pt x="273" y="292"/>
                    <a:pt x="298" y="286"/>
                    <a:pt x="316" y="276"/>
                  </a:cubicBezTo>
                  <a:lnTo>
                    <a:pt x="489" y="183"/>
                  </a:lnTo>
                  <a:cubicBezTo>
                    <a:pt x="525" y="161"/>
                    <a:pt x="525" y="124"/>
                    <a:pt x="489" y="104"/>
                  </a:cubicBezTo>
                  <a:lnTo>
                    <a:pt x="337" y="17"/>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80;p57"/>
            <p:cNvSpPr/>
            <p:nvPr/>
          </p:nvSpPr>
          <p:spPr>
            <a:xfrm>
              <a:off x="7521277" y="4122575"/>
              <a:ext cx="102851" cy="57866"/>
            </a:xfrm>
            <a:custGeom>
              <a:avLst/>
              <a:gdLst/>
              <a:ahLst/>
              <a:cxnLst/>
              <a:rect l="l" t="t" r="r" b="b"/>
              <a:pathLst>
                <a:path w="519" h="292" extrusionOk="0">
                  <a:moveTo>
                    <a:pt x="259" y="1"/>
                  </a:moveTo>
                  <a:cubicBezTo>
                    <a:pt x="236" y="1"/>
                    <a:pt x="212" y="6"/>
                    <a:pt x="194" y="18"/>
                  </a:cubicBezTo>
                  <a:lnTo>
                    <a:pt x="37" y="104"/>
                  </a:lnTo>
                  <a:cubicBezTo>
                    <a:pt x="1" y="125"/>
                    <a:pt x="1" y="161"/>
                    <a:pt x="37" y="182"/>
                  </a:cubicBezTo>
                  <a:lnTo>
                    <a:pt x="194" y="276"/>
                  </a:lnTo>
                  <a:cubicBezTo>
                    <a:pt x="212" y="287"/>
                    <a:pt x="236" y="292"/>
                    <a:pt x="259" y="292"/>
                  </a:cubicBezTo>
                  <a:cubicBezTo>
                    <a:pt x="283" y="292"/>
                    <a:pt x="306" y="287"/>
                    <a:pt x="323" y="276"/>
                  </a:cubicBezTo>
                  <a:lnTo>
                    <a:pt x="482" y="182"/>
                  </a:lnTo>
                  <a:cubicBezTo>
                    <a:pt x="518" y="161"/>
                    <a:pt x="518" y="125"/>
                    <a:pt x="482" y="104"/>
                  </a:cubicBezTo>
                  <a:lnTo>
                    <a:pt x="323" y="18"/>
                  </a:lnTo>
                  <a:cubicBezTo>
                    <a:pt x="306" y="6"/>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81;p57"/>
            <p:cNvSpPr/>
            <p:nvPr/>
          </p:nvSpPr>
          <p:spPr>
            <a:xfrm>
              <a:off x="7529798" y="4035776"/>
              <a:ext cx="107013" cy="59253"/>
            </a:xfrm>
            <a:custGeom>
              <a:avLst/>
              <a:gdLst/>
              <a:ahLst/>
              <a:cxnLst/>
              <a:rect l="l" t="t" r="r" b="b"/>
              <a:pathLst>
                <a:path w="540" h="299" extrusionOk="0">
                  <a:moveTo>
                    <a:pt x="278" y="0"/>
                  </a:moveTo>
                  <a:cubicBezTo>
                    <a:pt x="253" y="0"/>
                    <a:pt x="228" y="5"/>
                    <a:pt x="210" y="16"/>
                  </a:cubicBezTo>
                  <a:lnTo>
                    <a:pt x="44" y="118"/>
                  </a:lnTo>
                  <a:cubicBezTo>
                    <a:pt x="8" y="138"/>
                    <a:pt x="1" y="168"/>
                    <a:pt x="44" y="188"/>
                  </a:cubicBezTo>
                  <a:lnTo>
                    <a:pt x="194" y="283"/>
                  </a:lnTo>
                  <a:cubicBezTo>
                    <a:pt x="212" y="294"/>
                    <a:pt x="238" y="299"/>
                    <a:pt x="263" y="299"/>
                  </a:cubicBezTo>
                  <a:cubicBezTo>
                    <a:pt x="288" y="299"/>
                    <a:pt x="314" y="294"/>
                    <a:pt x="332" y="283"/>
                  </a:cubicBezTo>
                  <a:lnTo>
                    <a:pt x="496" y="181"/>
                  </a:lnTo>
                  <a:cubicBezTo>
                    <a:pt x="539" y="161"/>
                    <a:pt x="539" y="131"/>
                    <a:pt x="496" y="111"/>
                  </a:cubicBezTo>
                  <a:lnTo>
                    <a:pt x="346" y="16"/>
                  </a:lnTo>
                  <a:cubicBezTo>
                    <a:pt x="328" y="5"/>
                    <a:pt x="303" y="0"/>
                    <a:pt x="2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82;p57"/>
            <p:cNvSpPr/>
            <p:nvPr/>
          </p:nvSpPr>
          <p:spPr>
            <a:xfrm>
              <a:off x="7516917" y="3870699"/>
              <a:ext cx="128415" cy="73323"/>
            </a:xfrm>
            <a:custGeom>
              <a:avLst/>
              <a:gdLst/>
              <a:ahLst/>
              <a:cxnLst/>
              <a:rect l="l" t="t" r="r" b="b"/>
              <a:pathLst>
                <a:path w="648" h="370" extrusionOk="0">
                  <a:moveTo>
                    <a:pt x="378" y="0"/>
                  </a:moveTo>
                  <a:cubicBezTo>
                    <a:pt x="353" y="0"/>
                    <a:pt x="328" y="5"/>
                    <a:pt x="311" y="16"/>
                  </a:cubicBezTo>
                  <a:lnTo>
                    <a:pt x="36" y="181"/>
                  </a:lnTo>
                  <a:cubicBezTo>
                    <a:pt x="0" y="195"/>
                    <a:pt x="0" y="231"/>
                    <a:pt x="36" y="254"/>
                  </a:cubicBezTo>
                  <a:lnTo>
                    <a:pt x="202" y="354"/>
                  </a:lnTo>
                  <a:cubicBezTo>
                    <a:pt x="220" y="364"/>
                    <a:pt x="245" y="369"/>
                    <a:pt x="270" y="369"/>
                  </a:cubicBezTo>
                  <a:cubicBezTo>
                    <a:pt x="295" y="369"/>
                    <a:pt x="320" y="364"/>
                    <a:pt x="338" y="354"/>
                  </a:cubicBezTo>
                  <a:lnTo>
                    <a:pt x="613" y="195"/>
                  </a:lnTo>
                  <a:cubicBezTo>
                    <a:pt x="647" y="174"/>
                    <a:pt x="647" y="138"/>
                    <a:pt x="613" y="116"/>
                  </a:cubicBezTo>
                  <a:lnTo>
                    <a:pt x="447" y="16"/>
                  </a:lnTo>
                  <a:cubicBezTo>
                    <a:pt x="429" y="5"/>
                    <a:pt x="403" y="0"/>
                    <a:pt x="3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83;p57"/>
            <p:cNvSpPr/>
            <p:nvPr/>
          </p:nvSpPr>
          <p:spPr>
            <a:xfrm>
              <a:off x="7589646" y="4082743"/>
              <a:ext cx="102851" cy="57866"/>
            </a:xfrm>
            <a:custGeom>
              <a:avLst/>
              <a:gdLst/>
              <a:ahLst/>
              <a:cxnLst/>
              <a:rect l="l" t="t" r="r" b="b"/>
              <a:pathLst>
                <a:path w="519" h="292" extrusionOk="0">
                  <a:moveTo>
                    <a:pt x="258" y="0"/>
                  </a:moveTo>
                  <a:cubicBezTo>
                    <a:pt x="234" y="0"/>
                    <a:pt x="209" y="6"/>
                    <a:pt x="187" y="17"/>
                  </a:cubicBezTo>
                  <a:lnTo>
                    <a:pt x="44" y="103"/>
                  </a:lnTo>
                  <a:cubicBezTo>
                    <a:pt x="1" y="124"/>
                    <a:pt x="1" y="160"/>
                    <a:pt x="37" y="182"/>
                  </a:cubicBezTo>
                  <a:lnTo>
                    <a:pt x="194" y="276"/>
                  </a:lnTo>
                  <a:cubicBezTo>
                    <a:pt x="212" y="286"/>
                    <a:pt x="236" y="291"/>
                    <a:pt x="260" y="291"/>
                  </a:cubicBezTo>
                  <a:cubicBezTo>
                    <a:pt x="285" y="291"/>
                    <a:pt x="310" y="286"/>
                    <a:pt x="332" y="276"/>
                  </a:cubicBezTo>
                  <a:lnTo>
                    <a:pt x="475" y="182"/>
                  </a:lnTo>
                  <a:cubicBezTo>
                    <a:pt x="518" y="167"/>
                    <a:pt x="518" y="132"/>
                    <a:pt x="482" y="110"/>
                  </a:cubicBezTo>
                  <a:lnTo>
                    <a:pt x="323" y="17"/>
                  </a:lnTo>
                  <a:cubicBezTo>
                    <a:pt x="306" y="6"/>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84;p57"/>
            <p:cNvSpPr/>
            <p:nvPr/>
          </p:nvSpPr>
          <p:spPr>
            <a:xfrm>
              <a:off x="7564082" y="3911720"/>
              <a:ext cx="149619" cy="85214"/>
            </a:xfrm>
            <a:custGeom>
              <a:avLst/>
              <a:gdLst/>
              <a:ahLst/>
              <a:cxnLst/>
              <a:rect l="l" t="t" r="r" b="b"/>
              <a:pathLst>
                <a:path w="755" h="430" extrusionOk="0">
                  <a:moveTo>
                    <a:pt x="500" y="0"/>
                  </a:moveTo>
                  <a:cubicBezTo>
                    <a:pt x="475" y="0"/>
                    <a:pt x="450" y="6"/>
                    <a:pt x="432" y="17"/>
                  </a:cubicBezTo>
                  <a:lnTo>
                    <a:pt x="37" y="247"/>
                  </a:lnTo>
                  <a:cubicBezTo>
                    <a:pt x="0" y="269"/>
                    <a:pt x="0" y="305"/>
                    <a:pt x="37" y="326"/>
                  </a:cubicBezTo>
                  <a:lnTo>
                    <a:pt x="187" y="412"/>
                  </a:lnTo>
                  <a:cubicBezTo>
                    <a:pt x="205" y="424"/>
                    <a:pt x="228" y="429"/>
                    <a:pt x="251" y="429"/>
                  </a:cubicBezTo>
                  <a:cubicBezTo>
                    <a:pt x="275" y="429"/>
                    <a:pt x="298" y="424"/>
                    <a:pt x="316" y="412"/>
                  </a:cubicBezTo>
                  <a:lnTo>
                    <a:pt x="720" y="183"/>
                  </a:lnTo>
                  <a:cubicBezTo>
                    <a:pt x="754" y="160"/>
                    <a:pt x="754" y="124"/>
                    <a:pt x="720" y="104"/>
                  </a:cubicBezTo>
                  <a:lnTo>
                    <a:pt x="568" y="17"/>
                  </a:lnTo>
                  <a:cubicBezTo>
                    <a:pt x="550" y="6"/>
                    <a:pt x="525" y="0"/>
                    <a:pt x="50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85;p57"/>
            <p:cNvSpPr/>
            <p:nvPr/>
          </p:nvSpPr>
          <p:spPr>
            <a:xfrm>
              <a:off x="7658015" y="4041523"/>
              <a:ext cx="105625" cy="59253"/>
            </a:xfrm>
            <a:custGeom>
              <a:avLst/>
              <a:gdLst/>
              <a:ahLst/>
              <a:cxnLst/>
              <a:rect l="l" t="t" r="r" b="b"/>
              <a:pathLst>
                <a:path w="533" h="299" extrusionOk="0">
                  <a:moveTo>
                    <a:pt x="274" y="1"/>
                  </a:moveTo>
                  <a:cubicBezTo>
                    <a:pt x="251" y="1"/>
                    <a:pt x="228" y="6"/>
                    <a:pt x="209" y="16"/>
                  </a:cubicBezTo>
                  <a:lnTo>
                    <a:pt x="37" y="116"/>
                  </a:lnTo>
                  <a:cubicBezTo>
                    <a:pt x="1" y="139"/>
                    <a:pt x="1" y="175"/>
                    <a:pt x="37" y="189"/>
                  </a:cubicBezTo>
                  <a:lnTo>
                    <a:pt x="194" y="282"/>
                  </a:lnTo>
                  <a:cubicBezTo>
                    <a:pt x="212" y="293"/>
                    <a:pt x="236" y="299"/>
                    <a:pt x="259" y="299"/>
                  </a:cubicBezTo>
                  <a:cubicBezTo>
                    <a:pt x="283" y="299"/>
                    <a:pt x="306" y="293"/>
                    <a:pt x="323" y="282"/>
                  </a:cubicBezTo>
                  <a:lnTo>
                    <a:pt x="496" y="182"/>
                  </a:lnTo>
                  <a:cubicBezTo>
                    <a:pt x="532" y="159"/>
                    <a:pt x="532" y="132"/>
                    <a:pt x="496" y="109"/>
                  </a:cubicBezTo>
                  <a:lnTo>
                    <a:pt x="339" y="16"/>
                  </a:lnTo>
                  <a:cubicBezTo>
                    <a:pt x="321" y="6"/>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86;p57"/>
            <p:cNvSpPr/>
            <p:nvPr/>
          </p:nvSpPr>
          <p:spPr>
            <a:xfrm>
              <a:off x="7602329" y="3951751"/>
              <a:ext cx="179741" cy="101860"/>
            </a:xfrm>
            <a:custGeom>
              <a:avLst/>
              <a:gdLst/>
              <a:ahLst/>
              <a:cxnLst/>
              <a:rect l="l" t="t" r="r" b="b"/>
              <a:pathLst>
                <a:path w="907" h="514" extrusionOk="0">
                  <a:moveTo>
                    <a:pt x="648" y="0"/>
                  </a:moveTo>
                  <a:cubicBezTo>
                    <a:pt x="625" y="0"/>
                    <a:pt x="602" y="6"/>
                    <a:pt x="584" y="17"/>
                  </a:cubicBezTo>
                  <a:lnTo>
                    <a:pt x="37" y="333"/>
                  </a:lnTo>
                  <a:cubicBezTo>
                    <a:pt x="1" y="354"/>
                    <a:pt x="1" y="383"/>
                    <a:pt x="37" y="405"/>
                  </a:cubicBezTo>
                  <a:lnTo>
                    <a:pt x="195" y="498"/>
                  </a:lnTo>
                  <a:cubicBezTo>
                    <a:pt x="214" y="509"/>
                    <a:pt x="237" y="514"/>
                    <a:pt x="260" y="514"/>
                  </a:cubicBezTo>
                  <a:cubicBezTo>
                    <a:pt x="283" y="514"/>
                    <a:pt x="307" y="509"/>
                    <a:pt x="325" y="498"/>
                  </a:cubicBezTo>
                  <a:lnTo>
                    <a:pt x="872" y="181"/>
                  </a:lnTo>
                  <a:cubicBezTo>
                    <a:pt x="906" y="160"/>
                    <a:pt x="906" y="131"/>
                    <a:pt x="872" y="110"/>
                  </a:cubicBezTo>
                  <a:lnTo>
                    <a:pt x="713" y="17"/>
                  </a:lnTo>
                  <a:cubicBezTo>
                    <a:pt x="695" y="6"/>
                    <a:pt x="672" y="0"/>
                    <a:pt x="64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87;p57"/>
            <p:cNvSpPr/>
            <p:nvPr/>
          </p:nvSpPr>
          <p:spPr>
            <a:xfrm>
              <a:off x="7729159" y="3991584"/>
              <a:ext cx="121281" cy="67775"/>
            </a:xfrm>
            <a:custGeom>
              <a:avLst/>
              <a:gdLst/>
              <a:ahLst/>
              <a:cxnLst/>
              <a:rect l="l" t="t" r="r" b="b"/>
              <a:pathLst>
                <a:path w="612" h="342" extrusionOk="0">
                  <a:moveTo>
                    <a:pt x="353" y="1"/>
                  </a:moveTo>
                  <a:cubicBezTo>
                    <a:pt x="330" y="1"/>
                    <a:pt x="307" y="6"/>
                    <a:pt x="289" y="16"/>
                  </a:cubicBezTo>
                  <a:lnTo>
                    <a:pt x="44" y="161"/>
                  </a:lnTo>
                  <a:cubicBezTo>
                    <a:pt x="1" y="182"/>
                    <a:pt x="1" y="218"/>
                    <a:pt x="37" y="232"/>
                  </a:cubicBezTo>
                  <a:lnTo>
                    <a:pt x="195" y="325"/>
                  </a:lnTo>
                  <a:cubicBezTo>
                    <a:pt x="214" y="336"/>
                    <a:pt x="237" y="342"/>
                    <a:pt x="261" y="342"/>
                  </a:cubicBezTo>
                  <a:cubicBezTo>
                    <a:pt x="285" y="342"/>
                    <a:pt x="310" y="336"/>
                    <a:pt x="332" y="325"/>
                  </a:cubicBezTo>
                  <a:lnTo>
                    <a:pt x="577" y="182"/>
                  </a:lnTo>
                  <a:cubicBezTo>
                    <a:pt x="611" y="161"/>
                    <a:pt x="611" y="125"/>
                    <a:pt x="577" y="109"/>
                  </a:cubicBezTo>
                  <a:lnTo>
                    <a:pt x="418" y="16"/>
                  </a:lnTo>
                  <a:cubicBezTo>
                    <a:pt x="400" y="6"/>
                    <a:pt x="37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88;p57"/>
            <p:cNvSpPr/>
            <p:nvPr/>
          </p:nvSpPr>
          <p:spPr>
            <a:xfrm>
              <a:off x="7913063" y="4017544"/>
              <a:ext cx="198" cy="1585"/>
            </a:xfrm>
            <a:custGeom>
              <a:avLst/>
              <a:gdLst/>
              <a:ahLst/>
              <a:cxnLst/>
              <a:rect l="l" t="t" r="r" b="b"/>
              <a:pathLst>
                <a:path w="1" h="8" extrusionOk="0">
                  <a:moveTo>
                    <a:pt x="1" y="8"/>
                  </a:moveTo>
                  <a:lnTo>
                    <a:pt x="1" y="8"/>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889;p57"/>
            <p:cNvSpPr/>
            <p:nvPr/>
          </p:nvSpPr>
          <p:spPr>
            <a:xfrm>
              <a:off x="6317579" y="4021706"/>
              <a:ext cx="1595676" cy="700140"/>
            </a:xfrm>
            <a:custGeom>
              <a:avLst/>
              <a:gdLst/>
              <a:ahLst/>
              <a:cxnLst/>
              <a:rect l="l" t="t" r="r" b="b"/>
              <a:pathLst>
                <a:path w="8052" h="3533" extrusionOk="0">
                  <a:moveTo>
                    <a:pt x="8052" y="1"/>
                  </a:moveTo>
                  <a:cubicBezTo>
                    <a:pt x="8045" y="52"/>
                    <a:pt x="8015" y="95"/>
                    <a:pt x="7950" y="130"/>
                  </a:cubicBezTo>
                  <a:lnTo>
                    <a:pt x="2416" y="3321"/>
                  </a:lnTo>
                  <a:cubicBezTo>
                    <a:pt x="2351" y="3358"/>
                    <a:pt x="2265" y="3376"/>
                    <a:pt x="2178" y="3376"/>
                  </a:cubicBezTo>
                  <a:cubicBezTo>
                    <a:pt x="2092" y="3376"/>
                    <a:pt x="2006" y="3358"/>
                    <a:pt x="1941" y="3321"/>
                  </a:cubicBezTo>
                  <a:lnTo>
                    <a:pt x="101" y="2252"/>
                  </a:lnTo>
                  <a:cubicBezTo>
                    <a:pt x="37" y="2216"/>
                    <a:pt x="1" y="2166"/>
                    <a:pt x="1" y="2122"/>
                  </a:cubicBezTo>
                  <a:lnTo>
                    <a:pt x="1" y="2266"/>
                  </a:lnTo>
                  <a:cubicBezTo>
                    <a:pt x="1" y="2316"/>
                    <a:pt x="30" y="2366"/>
                    <a:pt x="101" y="2402"/>
                  </a:cubicBezTo>
                  <a:lnTo>
                    <a:pt x="1941" y="3473"/>
                  </a:lnTo>
                  <a:cubicBezTo>
                    <a:pt x="2006" y="3513"/>
                    <a:pt x="2092" y="3533"/>
                    <a:pt x="2178" y="3533"/>
                  </a:cubicBezTo>
                  <a:cubicBezTo>
                    <a:pt x="2265" y="3533"/>
                    <a:pt x="2351" y="3513"/>
                    <a:pt x="2416" y="3473"/>
                  </a:cubicBezTo>
                  <a:lnTo>
                    <a:pt x="7950" y="289"/>
                  </a:lnTo>
                  <a:cubicBezTo>
                    <a:pt x="8009" y="252"/>
                    <a:pt x="8045" y="209"/>
                    <a:pt x="8052" y="159"/>
                  </a:cubicBezTo>
                  <a:lnTo>
                    <a:pt x="805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890;p57"/>
            <p:cNvSpPr/>
            <p:nvPr/>
          </p:nvSpPr>
          <p:spPr>
            <a:xfrm>
              <a:off x="6380202" y="4409132"/>
              <a:ext cx="82836" cy="46174"/>
            </a:xfrm>
            <a:custGeom>
              <a:avLst/>
              <a:gdLst/>
              <a:ahLst/>
              <a:cxnLst/>
              <a:rect l="l" t="t" r="r" b="b"/>
              <a:pathLst>
                <a:path w="418" h="233" extrusionOk="0">
                  <a:moveTo>
                    <a:pt x="289" y="0"/>
                  </a:moveTo>
                  <a:cubicBezTo>
                    <a:pt x="265" y="0"/>
                    <a:pt x="242" y="5"/>
                    <a:pt x="225" y="16"/>
                  </a:cubicBezTo>
                  <a:lnTo>
                    <a:pt x="36" y="124"/>
                  </a:lnTo>
                  <a:cubicBezTo>
                    <a:pt x="0" y="145"/>
                    <a:pt x="0" y="181"/>
                    <a:pt x="36" y="202"/>
                  </a:cubicBezTo>
                  <a:lnTo>
                    <a:pt x="59" y="217"/>
                  </a:lnTo>
                  <a:cubicBezTo>
                    <a:pt x="77" y="228"/>
                    <a:pt x="102" y="233"/>
                    <a:pt x="127" y="233"/>
                  </a:cubicBezTo>
                  <a:cubicBezTo>
                    <a:pt x="152" y="233"/>
                    <a:pt x="177" y="228"/>
                    <a:pt x="195" y="217"/>
                  </a:cubicBezTo>
                  <a:lnTo>
                    <a:pt x="381" y="109"/>
                  </a:lnTo>
                  <a:cubicBezTo>
                    <a:pt x="418" y="88"/>
                    <a:pt x="418" y="52"/>
                    <a:pt x="381" y="29"/>
                  </a:cubicBezTo>
                  <a:lnTo>
                    <a:pt x="354" y="16"/>
                  </a:lnTo>
                  <a:cubicBezTo>
                    <a:pt x="336" y="5"/>
                    <a:pt x="312"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891;p57"/>
            <p:cNvSpPr/>
            <p:nvPr/>
          </p:nvSpPr>
          <p:spPr>
            <a:xfrm>
              <a:off x="6454318" y="4370092"/>
              <a:ext cx="77089" cy="41220"/>
            </a:xfrm>
            <a:custGeom>
              <a:avLst/>
              <a:gdLst/>
              <a:ahLst/>
              <a:cxnLst/>
              <a:rect l="l" t="t" r="r" b="b"/>
              <a:pathLst>
                <a:path w="389" h="208" extrusionOk="0">
                  <a:moveTo>
                    <a:pt x="258" y="0"/>
                  </a:moveTo>
                  <a:cubicBezTo>
                    <a:pt x="234" y="0"/>
                    <a:pt x="208" y="4"/>
                    <a:pt x="187" y="11"/>
                  </a:cubicBezTo>
                  <a:lnTo>
                    <a:pt x="44" y="106"/>
                  </a:lnTo>
                  <a:cubicBezTo>
                    <a:pt x="1" y="126"/>
                    <a:pt x="1" y="156"/>
                    <a:pt x="37" y="176"/>
                  </a:cubicBezTo>
                  <a:lnTo>
                    <a:pt x="66" y="192"/>
                  </a:lnTo>
                  <a:cubicBezTo>
                    <a:pt x="83" y="202"/>
                    <a:pt x="107" y="207"/>
                    <a:pt x="130" y="207"/>
                  </a:cubicBezTo>
                  <a:cubicBezTo>
                    <a:pt x="154" y="207"/>
                    <a:pt x="177" y="202"/>
                    <a:pt x="196" y="192"/>
                  </a:cubicBezTo>
                  <a:lnTo>
                    <a:pt x="346" y="106"/>
                  </a:lnTo>
                  <a:cubicBezTo>
                    <a:pt x="382" y="83"/>
                    <a:pt x="389" y="47"/>
                    <a:pt x="346" y="33"/>
                  </a:cubicBezTo>
                  <a:lnTo>
                    <a:pt x="325" y="11"/>
                  </a:lnTo>
                  <a:cubicBezTo>
                    <a:pt x="307" y="4"/>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92;p57"/>
            <p:cNvSpPr/>
            <p:nvPr/>
          </p:nvSpPr>
          <p:spPr>
            <a:xfrm>
              <a:off x="6422809" y="4434697"/>
              <a:ext cx="108598" cy="59650"/>
            </a:xfrm>
            <a:custGeom>
              <a:avLst/>
              <a:gdLst/>
              <a:ahLst/>
              <a:cxnLst/>
              <a:rect l="l" t="t" r="r" b="b"/>
              <a:pathLst>
                <a:path w="548" h="301" extrusionOk="0">
                  <a:moveTo>
                    <a:pt x="293" y="0"/>
                  </a:moveTo>
                  <a:cubicBezTo>
                    <a:pt x="267" y="0"/>
                    <a:pt x="242" y="6"/>
                    <a:pt x="225" y="16"/>
                  </a:cubicBezTo>
                  <a:lnTo>
                    <a:pt x="37" y="125"/>
                  </a:lnTo>
                  <a:cubicBezTo>
                    <a:pt x="1" y="145"/>
                    <a:pt x="1" y="175"/>
                    <a:pt x="37" y="195"/>
                  </a:cubicBezTo>
                  <a:lnTo>
                    <a:pt x="189" y="289"/>
                  </a:lnTo>
                  <a:cubicBezTo>
                    <a:pt x="207" y="296"/>
                    <a:pt x="232" y="300"/>
                    <a:pt x="257" y="300"/>
                  </a:cubicBezTo>
                  <a:cubicBezTo>
                    <a:pt x="282" y="300"/>
                    <a:pt x="307" y="296"/>
                    <a:pt x="325" y="289"/>
                  </a:cubicBezTo>
                  <a:lnTo>
                    <a:pt x="512" y="182"/>
                  </a:lnTo>
                  <a:cubicBezTo>
                    <a:pt x="548" y="159"/>
                    <a:pt x="548" y="125"/>
                    <a:pt x="512" y="102"/>
                  </a:cubicBezTo>
                  <a:lnTo>
                    <a:pt x="361" y="16"/>
                  </a:lnTo>
                  <a:cubicBezTo>
                    <a:pt x="343" y="6"/>
                    <a:pt x="318" y="0"/>
                    <a:pt x="29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93;p57"/>
            <p:cNvSpPr/>
            <p:nvPr/>
          </p:nvSpPr>
          <p:spPr>
            <a:xfrm>
              <a:off x="6491178" y="4473142"/>
              <a:ext cx="111372" cy="63613"/>
            </a:xfrm>
            <a:custGeom>
              <a:avLst/>
              <a:gdLst/>
              <a:ahLst/>
              <a:cxnLst/>
              <a:rect l="l" t="t" r="r" b="b"/>
              <a:pathLst>
                <a:path w="562" h="321" extrusionOk="0">
                  <a:moveTo>
                    <a:pt x="289" y="0"/>
                  </a:moveTo>
                  <a:cubicBezTo>
                    <a:pt x="266" y="0"/>
                    <a:pt x="242" y="6"/>
                    <a:pt x="225" y="17"/>
                  </a:cubicBezTo>
                  <a:lnTo>
                    <a:pt x="37" y="124"/>
                  </a:lnTo>
                  <a:cubicBezTo>
                    <a:pt x="1" y="146"/>
                    <a:pt x="1" y="181"/>
                    <a:pt x="37" y="203"/>
                  </a:cubicBezTo>
                  <a:lnTo>
                    <a:pt x="203" y="303"/>
                  </a:lnTo>
                  <a:cubicBezTo>
                    <a:pt x="221" y="315"/>
                    <a:pt x="246" y="320"/>
                    <a:pt x="271" y="320"/>
                  </a:cubicBezTo>
                  <a:cubicBezTo>
                    <a:pt x="296" y="320"/>
                    <a:pt x="321" y="315"/>
                    <a:pt x="339" y="303"/>
                  </a:cubicBezTo>
                  <a:lnTo>
                    <a:pt x="527" y="196"/>
                  </a:lnTo>
                  <a:cubicBezTo>
                    <a:pt x="562" y="174"/>
                    <a:pt x="562" y="138"/>
                    <a:pt x="527" y="117"/>
                  </a:cubicBezTo>
                  <a:lnTo>
                    <a:pt x="355" y="17"/>
                  </a:lnTo>
                  <a:cubicBezTo>
                    <a:pt x="336" y="6"/>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94;p57"/>
            <p:cNvSpPr/>
            <p:nvPr/>
          </p:nvSpPr>
          <p:spPr>
            <a:xfrm>
              <a:off x="6522687" y="4327684"/>
              <a:ext cx="79863" cy="45183"/>
            </a:xfrm>
            <a:custGeom>
              <a:avLst/>
              <a:gdLst/>
              <a:ahLst/>
              <a:cxnLst/>
              <a:rect l="l" t="t" r="r" b="b"/>
              <a:pathLst>
                <a:path w="403" h="228" extrusionOk="0">
                  <a:moveTo>
                    <a:pt x="274" y="1"/>
                  </a:moveTo>
                  <a:cubicBezTo>
                    <a:pt x="251" y="1"/>
                    <a:pt x="227" y="7"/>
                    <a:pt x="209" y="18"/>
                  </a:cubicBezTo>
                  <a:lnTo>
                    <a:pt x="37" y="118"/>
                  </a:lnTo>
                  <a:cubicBezTo>
                    <a:pt x="1" y="139"/>
                    <a:pt x="1" y="175"/>
                    <a:pt x="37" y="197"/>
                  </a:cubicBezTo>
                  <a:lnTo>
                    <a:pt x="66" y="211"/>
                  </a:lnTo>
                  <a:cubicBezTo>
                    <a:pt x="83" y="222"/>
                    <a:pt x="107" y="228"/>
                    <a:pt x="130" y="228"/>
                  </a:cubicBezTo>
                  <a:cubicBezTo>
                    <a:pt x="154" y="228"/>
                    <a:pt x="177" y="222"/>
                    <a:pt x="196" y="211"/>
                  </a:cubicBezTo>
                  <a:lnTo>
                    <a:pt x="368" y="111"/>
                  </a:lnTo>
                  <a:cubicBezTo>
                    <a:pt x="403" y="88"/>
                    <a:pt x="403" y="52"/>
                    <a:pt x="368" y="32"/>
                  </a:cubicBezTo>
                  <a:lnTo>
                    <a:pt x="339" y="18"/>
                  </a:lnTo>
                  <a:cubicBezTo>
                    <a:pt x="321" y="7"/>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95;p57"/>
            <p:cNvSpPr/>
            <p:nvPr/>
          </p:nvSpPr>
          <p:spPr>
            <a:xfrm>
              <a:off x="6562718" y="4514362"/>
              <a:ext cx="106814" cy="60640"/>
            </a:xfrm>
            <a:custGeom>
              <a:avLst/>
              <a:gdLst/>
              <a:ahLst/>
              <a:cxnLst/>
              <a:rect l="l" t="t" r="r" b="b"/>
              <a:pathLst>
                <a:path w="539" h="306" extrusionOk="0">
                  <a:moveTo>
                    <a:pt x="288" y="0"/>
                  </a:moveTo>
                  <a:cubicBezTo>
                    <a:pt x="264" y="0"/>
                    <a:pt x="241" y="6"/>
                    <a:pt x="223" y="16"/>
                  </a:cubicBezTo>
                  <a:lnTo>
                    <a:pt x="37" y="125"/>
                  </a:lnTo>
                  <a:cubicBezTo>
                    <a:pt x="0" y="145"/>
                    <a:pt x="0" y="182"/>
                    <a:pt x="37" y="204"/>
                  </a:cubicBezTo>
                  <a:lnTo>
                    <a:pt x="187" y="290"/>
                  </a:lnTo>
                  <a:cubicBezTo>
                    <a:pt x="205" y="301"/>
                    <a:pt x="228" y="306"/>
                    <a:pt x="251" y="306"/>
                  </a:cubicBezTo>
                  <a:cubicBezTo>
                    <a:pt x="275" y="306"/>
                    <a:pt x="298" y="301"/>
                    <a:pt x="316" y="290"/>
                  </a:cubicBezTo>
                  <a:lnTo>
                    <a:pt x="502" y="182"/>
                  </a:lnTo>
                  <a:cubicBezTo>
                    <a:pt x="539" y="161"/>
                    <a:pt x="539" y="125"/>
                    <a:pt x="502" y="102"/>
                  </a:cubicBezTo>
                  <a:lnTo>
                    <a:pt x="352" y="16"/>
                  </a:lnTo>
                  <a:cubicBezTo>
                    <a:pt x="334" y="6"/>
                    <a:pt x="311" y="0"/>
                    <a:pt x="2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96;p57"/>
            <p:cNvSpPr/>
            <p:nvPr/>
          </p:nvSpPr>
          <p:spPr>
            <a:xfrm>
              <a:off x="6498510" y="4353446"/>
              <a:ext cx="172409" cy="97698"/>
            </a:xfrm>
            <a:custGeom>
              <a:avLst/>
              <a:gdLst/>
              <a:ahLst/>
              <a:cxnLst/>
              <a:rect l="l" t="t" r="r" b="b"/>
              <a:pathLst>
                <a:path w="870" h="493" extrusionOk="0">
                  <a:moveTo>
                    <a:pt x="615" y="0"/>
                  </a:moveTo>
                  <a:cubicBezTo>
                    <a:pt x="590" y="0"/>
                    <a:pt x="565" y="6"/>
                    <a:pt x="547" y="17"/>
                  </a:cubicBezTo>
                  <a:lnTo>
                    <a:pt x="36" y="310"/>
                  </a:lnTo>
                  <a:cubicBezTo>
                    <a:pt x="0" y="333"/>
                    <a:pt x="0" y="369"/>
                    <a:pt x="36" y="390"/>
                  </a:cubicBezTo>
                  <a:lnTo>
                    <a:pt x="188" y="476"/>
                  </a:lnTo>
                  <a:cubicBezTo>
                    <a:pt x="205" y="487"/>
                    <a:pt x="229" y="493"/>
                    <a:pt x="252" y="493"/>
                  </a:cubicBezTo>
                  <a:cubicBezTo>
                    <a:pt x="276" y="493"/>
                    <a:pt x="299" y="487"/>
                    <a:pt x="318" y="476"/>
                  </a:cubicBezTo>
                  <a:lnTo>
                    <a:pt x="835" y="181"/>
                  </a:lnTo>
                  <a:cubicBezTo>
                    <a:pt x="870" y="160"/>
                    <a:pt x="870" y="124"/>
                    <a:pt x="835" y="103"/>
                  </a:cubicBezTo>
                  <a:lnTo>
                    <a:pt x="683" y="17"/>
                  </a:lnTo>
                  <a:cubicBezTo>
                    <a:pt x="665" y="6"/>
                    <a:pt x="640" y="0"/>
                    <a:pt x="61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97;p57"/>
            <p:cNvSpPr/>
            <p:nvPr/>
          </p:nvSpPr>
          <p:spPr>
            <a:xfrm>
              <a:off x="6593831" y="4287851"/>
              <a:ext cx="78872" cy="43796"/>
            </a:xfrm>
            <a:custGeom>
              <a:avLst/>
              <a:gdLst/>
              <a:ahLst/>
              <a:cxnLst/>
              <a:rect l="l" t="t" r="r" b="b"/>
              <a:pathLst>
                <a:path w="398" h="221" extrusionOk="0">
                  <a:moveTo>
                    <a:pt x="270" y="0"/>
                  </a:moveTo>
                  <a:cubicBezTo>
                    <a:pt x="245" y="0"/>
                    <a:pt x="220" y="6"/>
                    <a:pt x="202" y="17"/>
                  </a:cubicBezTo>
                  <a:lnTo>
                    <a:pt x="44" y="110"/>
                  </a:lnTo>
                  <a:cubicBezTo>
                    <a:pt x="0" y="133"/>
                    <a:pt x="0" y="167"/>
                    <a:pt x="37" y="189"/>
                  </a:cubicBezTo>
                  <a:lnTo>
                    <a:pt x="66" y="203"/>
                  </a:lnTo>
                  <a:cubicBezTo>
                    <a:pt x="84" y="214"/>
                    <a:pt x="107" y="220"/>
                    <a:pt x="131" y="220"/>
                  </a:cubicBezTo>
                  <a:cubicBezTo>
                    <a:pt x="154" y="220"/>
                    <a:pt x="177" y="214"/>
                    <a:pt x="195" y="203"/>
                  </a:cubicBezTo>
                  <a:lnTo>
                    <a:pt x="361" y="110"/>
                  </a:lnTo>
                  <a:cubicBezTo>
                    <a:pt x="397" y="89"/>
                    <a:pt x="397" y="53"/>
                    <a:pt x="361" y="31"/>
                  </a:cubicBezTo>
                  <a:lnTo>
                    <a:pt x="339"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98;p57"/>
            <p:cNvSpPr/>
            <p:nvPr/>
          </p:nvSpPr>
          <p:spPr>
            <a:xfrm>
              <a:off x="6565493" y="4403187"/>
              <a:ext cx="158339" cy="89375"/>
            </a:xfrm>
            <a:custGeom>
              <a:avLst/>
              <a:gdLst/>
              <a:ahLst/>
              <a:cxnLst/>
              <a:rect l="l" t="t" r="r" b="b"/>
              <a:pathLst>
                <a:path w="799" h="451" extrusionOk="0">
                  <a:moveTo>
                    <a:pt x="526" y="1"/>
                  </a:moveTo>
                  <a:cubicBezTo>
                    <a:pt x="502" y="1"/>
                    <a:pt x="479" y="6"/>
                    <a:pt x="461" y="16"/>
                  </a:cubicBezTo>
                  <a:lnTo>
                    <a:pt x="36" y="261"/>
                  </a:lnTo>
                  <a:cubicBezTo>
                    <a:pt x="0" y="284"/>
                    <a:pt x="0" y="318"/>
                    <a:pt x="36" y="341"/>
                  </a:cubicBezTo>
                  <a:lnTo>
                    <a:pt x="209" y="434"/>
                  </a:lnTo>
                  <a:cubicBezTo>
                    <a:pt x="227" y="445"/>
                    <a:pt x="250" y="451"/>
                    <a:pt x="274" y="451"/>
                  </a:cubicBezTo>
                  <a:cubicBezTo>
                    <a:pt x="297" y="451"/>
                    <a:pt x="320" y="445"/>
                    <a:pt x="338" y="434"/>
                  </a:cubicBezTo>
                  <a:lnTo>
                    <a:pt x="763" y="189"/>
                  </a:lnTo>
                  <a:cubicBezTo>
                    <a:pt x="799" y="168"/>
                    <a:pt x="799" y="139"/>
                    <a:pt x="763" y="118"/>
                  </a:cubicBezTo>
                  <a:lnTo>
                    <a:pt x="597" y="16"/>
                  </a:lnTo>
                  <a:cubicBezTo>
                    <a:pt x="576" y="6"/>
                    <a:pt x="551" y="1"/>
                    <a:pt x="52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99;p57"/>
            <p:cNvSpPr/>
            <p:nvPr/>
          </p:nvSpPr>
          <p:spPr>
            <a:xfrm>
              <a:off x="6629700" y="4554393"/>
              <a:ext cx="108202" cy="60640"/>
            </a:xfrm>
            <a:custGeom>
              <a:avLst/>
              <a:gdLst/>
              <a:ahLst/>
              <a:cxnLst/>
              <a:rect l="l" t="t" r="r" b="b"/>
              <a:pathLst>
                <a:path w="546" h="306" extrusionOk="0">
                  <a:moveTo>
                    <a:pt x="289" y="0"/>
                  </a:moveTo>
                  <a:cubicBezTo>
                    <a:pt x="265" y="0"/>
                    <a:pt x="241" y="5"/>
                    <a:pt x="223" y="16"/>
                  </a:cubicBezTo>
                  <a:lnTo>
                    <a:pt x="35" y="124"/>
                  </a:lnTo>
                  <a:cubicBezTo>
                    <a:pt x="1" y="145"/>
                    <a:pt x="1" y="181"/>
                    <a:pt x="35" y="202"/>
                  </a:cubicBezTo>
                  <a:lnTo>
                    <a:pt x="194" y="288"/>
                  </a:lnTo>
                  <a:cubicBezTo>
                    <a:pt x="212" y="300"/>
                    <a:pt x="235" y="305"/>
                    <a:pt x="258" y="305"/>
                  </a:cubicBezTo>
                  <a:cubicBezTo>
                    <a:pt x="282" y="305"/>
                    <a:pt x="305" y="300"/>
                    <a:pt x="323" y="288"/>
                  </a:cubicBezTo>
                  <a:lnTo>
                    <a:pt x="509" y="181"/>
                  </a:lnTo>
                  <a:cubicBezTo>
                    <a:pt x="546" y="159"/>
                    <a:pt x="546" y="124"/>
                    <a:pt x="509" y="102"/>
                  </a:cubicBezTo>
                  <a:lnTo>
                    <a:pt x="359" y="16"/>
                  </a:lnTo>
                  <a:cubicBezTo>
                    <a:pt x="338" y="5"/>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00;p57"/>
            <p:cNvSpPr/>
            <p:nvPr/>
          </p:nvSpPr>
          <p:spPr>
            <a:xfrm>
              <a:off x="6638222" y="4313415"/>
              <a:ext cx="102851" cy="57866"/>
            </a:xfrm>
            <a:custGeom>
              <a:avLst/>
              <a:gdLst/>
              <a:ahLst/>
              <a:cxnLst/>
              <a:rect l="l" t="t" r="r" b="b"/>
              <a:pathLst>
                <a:path w="519" h="292" extrusionOk="0">
                  <a:moveTo>
                    <a:pt x="266" y="0"/>
                  </a:moveTo>
                  <a:cubicBezTo>
                    <a:pt x="242" y="0"/>
                    <a:pt x="219" y="6"/>
                    <a:pt x="201" y="17"/>
                  </a:cubicBezTo>
                  <a:lnTo>
                    <a:pt x="35" y="110"/>
                  </a:lnTo>
                  <a:cubicBezTo>
                    <a:pt x="1" y="133"/>
                    <a:pt x="1" y="160"/>
                    <a:pt x="35" y="183"/>
                  </a:cubicBezTo>
                  <a:lnTo>
                    <a:pt x="187" y="276"/>
                  </a:lnTo>
                  <a:cubicBezTo>
                    <a:pt x="205" y="286"/>
                    <a:pt x="228" y="292"/>
                    <a:pt x="252" y="292"/>
                  </a:cubicBezTo>
                  <a:cubicBezTo>
                    <a:pt x="275" y="292"/>
                    <a:pt x="298" y="286"/>
                    <a:pt x="316" y="276"/>
                  </a:cubicBezTo>
                  <a:lnTo>
                    <a:pt x="482" y="176"/>
                  </a:lnTo>
                  <a:cubicBezTo>
                    <a:pt x="518" y="160"/>
                    <a:pt x="518" y="124"/>
                    <a:pt x="482" y="104"/>
                  </a:cubicBezTo>
                  <a:lnTo>
                    <a:pt x="330" y="17"/>
                  </a:lnTo>
                  <a:cubicBezTo>
                    <a:pt x="312" y="6"/>
                    <a:pt x="289" y="0"/>
                    <a:pt x="2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01;p57"/>
            <p:cNvSpPr/>
            <p:nvPr/>
          </p:nvSpPr>
          <p:spPr>
            <a:xfrm>
              <a:off x="6665173" y="4248018"/>
              <a:ext cx="77287" cy="42211"/>
            </a:xfrm>
            <a:custGeom>
              <a:avLst/>
              <a:gdLst/>
              <a:ahLst/>
              <a:cxnLst/>
              <a:rect l="l" t="t" r="r" b="b"/>
              <a:pathLst>
                <a:path w="390" h="213" extrusionOk="0">
                  <a:moveTo>
                    <a:pt x="259" y="1"/>
                  </a:moveTo>
                  <a:cubicBezTo>
                    <a:pt x="236" y="1"/>
                    <a:pt x="212" y="6"/>
                    <a:pt x="194" y="16"/>
                  </a:cubicBezTo>
                  <a:lnTo>
                    <a:pt x="37" y="109"/>
                  </a:lnTo>
                  <a:cubicBezTo>
                    <a:pt x="1" y="125"/>
                    <a:pt x="1" y="161"/>
                    <a:pt x="37" y="182"/>
                  </a:cubicBezTo>
                  <a:lnTo>
                    <a:pt x="58" y="195"/>
                  </a:lnTo>
                  <a:cubicBezTo>
                    <a:pt x="76" y="207"/>
                    <a:pt x="101" y="212"/>
                    <a:pt x="126" y="212"/>
                  </a:cubicBezTo>
                  <a:cubicBezTo>
                    <a:pt x="151" y="212"/>
                    <a:pt x="176" y="207"/>
                    <a:pt x="194" y="195"/>
                  </a:cubicBezTo>
                  <a:lnTo>
                    <a:pt x="353" y="109"/>
                  </a:lnTo>
                  <a:cubicBezTo>
                    <a:pt x="389" y="89"/>
                    <a:pt x="389" y="52"/>
                    <a:pt x="353" y="32"/>
                  </a:cubicBezTo>
                  <a:lnTo>
                    <a:pt x="324" y="16"/>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2;p57"/>
            <p:cNvSpPr/>
            <p:nvPr/>
          </p:nvSpPr>
          <p:spPr>
            <a:xfrm>
              <a:off x="6687765" y="4362958"/>
              <a:ext cx="105824" cy="59650"/>
            </a:xfrm>
            <a:custGeom>
              <a:avLst/>
              <a:gdLst/>
              <a:ahLst/>
              <a:cxnLst/>
              <a:rect l="l" t="t" r="r" b="b"/>
              <a:pathLst>
                <a:path w="534" h="301" extrusionOk="0">
                  <a:moveTo>
                    <a:pt x="267" y="1"/>
                  </a:moveTo>
                  <a:cubicBezTo>
                    <a:pt x="242" y="1"/>
                    <a:pt x="217" y="5"/>
                    <a:pt x="196" y="12"/>
                  </a:cubicBezTo>
                  <a:lnTo>
                    <a:pt x="37" y="112"/>
                  </a:lnTo>
                  <a:cubicBezTo>
                    <a:pt x="1" y="133"/>
                    <a:pt x="1" y="162"/>
                    <a:pt x="37" y="185"/>
                  </a:cubicBezTo>
                  <a:lnTo>
                    <a:pt x="203" y="285"/>
                  </a:lnTo>
                  <a:cubicBezTo>
                    <a:pt x="221" y="295"/>
                    <a:pt x="246" y="300"/>
                    <a:pt x="271" y="300"/>
                  </a:cubicBezTo>
                  <a:cubicBezTo>
                    <a:pt x="296" y="300"/>
                    <a:pt x="321" y="295"/>
                    <a:pt x="339" y="285"/>
                  </a:cubicBezTo>
                  <a:lnTo>
                    <a:pt x="498" y="192"/>
                  </a:lnTo>
                  <a:cubicBezTo>
                    <a:pt x="534" y="169"/>
                    <a:pt x="534" y="133"/>
                    <a:pt x="498" y="112"/>
                  </a:cubicBezTo>
                  <a:lnTo>
                    <a:pt x="332" y="12"/>
                  </a:lnTo>
                  <a:cubicBezTo>
                    <a:pt x="314" y="5"/>
                    <a:pt x="291"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03;p57"/>
            <p:cNvSpPr/>
            <p:nvPr/>
          </p:nvSpPr>
          <p:spPr>
            <a:xfrm>
              <a:off x="6698070" y="4594027"/>
              <a:ext cx="108202" cy="60839"/>
            </a:xfrm>
            <a:custGeom>
              <a:avLst/>
              <a:gdLst/>
              <a:ahLst/>
              <a:cxnLst/>
              <a:rect l="l" t="t" r="r" b="b"/>
              <a:pathLst>
                <a:path w="546" h="307" extrusionOk="0">
                  <a:moveTo>
                    <a:pt x="291" y="1"/>
                  </a:moveTo>
                  <a:cubicBezTo>
                    <a:pt x="266" y="1"/>
                    <a:pt x="241" y="6"/>
                    <a:pt x="223" y="18"/>
                  </a:cubicBezTo>
                  <a:lnTo>
                    <a:pt x="35" y="125"/>
                  </a:lnTo>
                  <a:cubicBezTo>
                    <a:pt x="1" y="147"/>
                    <a:pt x="1" y="183"/>
                    <a:pt x="35" y="204"/>
                  </a:cubicBezTo>
                  <a:lnTo>
                    <a:pt x="194" y="290"/>
                  </a:lnTo>
                  <a:cubicBezTo>
                    <a:pt x="212" y="301"/>
                    <a:pt x="235" y="307"/>
                    <a:pt x="258" y="307"/>
                  </a:cubicBezTo>
                  <a:cubicBezTo>
                    <a:pt x="282" y="307"/>
                    <a:pt x="305" y="301"/>
                    <a:pt x="323" y="290"/>
                  </a:cubicBezTo>
                  <a:lnTo>
                    <a:pt x="510" y="183"/>
                  </a:lnTo>
                  <a:cubicBezTo>
                    <a:pt x="546" y="161"/>
                    <a:pt x="546" y="125"/>
                    <a:pt x="510" y="104"/>
                  </a:cubicBezTo>
                  <a:lnTo>
                    <a:pt x="359" y="18"/>
                  </a:lnTo>
                  <a:cubicBezTo>
                    <a:pt x="341" y="6"/>
                    <a:pt x="316" y="1"/>
                    <a:pt x="29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04;p57"/>
            <p:cNvSpPr/>
            <p:nvPr/>
          </p:nvSpPr>
          <p:spPr>
            <a:xfrm>
              <a:off x="6705006" y="4512975"/>
              <a:ext cx="104436" cy="59253"/>
            </a:xfrm>
            <a:custGeom>
              <a:avLst/>
              <a:gdLst/>
              <a:ahLst/>
              <a:cxnLst/>
              <a:rect l="l" t="t" r="r" b="b"/>
              <a:pathLst>
                <a:path w="527" h="299" extrusionOk="0">
                  <a:moveTo>
                    <a:pt x="267" y="1"/>
                  </a:moveTo>
                  <a:cubicBezTo>
                    <a:pt x="243" y="1"/>
                    <a:pt x="220" y="6"/>
                    <a:pt x="202" y="16"/>
                  </a:cubicBezTo>
                  <a:lnTo>
                    <a:pt x="36" y="109"/>
                  </a:lnTo>
                  <a:cubicBezTo>
                    <a:pt x="0" y="132"/>
                    <a:pt x="0" y="168"/>
                    <a:pt x="36" y="189"/>
                  </a:cubicBezTo>
                  <a:lnTo>
                    <a:pt x="188" y="282"/>
                  </a:lnTo>
                  <a:cubicBezTo>
                    <a:pt x="210" y="293"/>
                    <a:pt x="235" y="299"/>
                    <a:pt x="259" y="299"/>
                  </a:cubicBezTo>
                  <a:cubicBezTo>
                    <a:pt x="283" y="299"/>
                    <a:pt x="306" y="293"/>
                    <a:pt x="324" y="282"/>
                  </a:cubicBezTo>
                  <a:lnTo>
                    <a:pt x="490" y="182"/>
                  </a:lnTo>
                  <a:cubicBezTo>
                    <a:pt x="526" y="161"/>
                    <a:pt x="526" y="132"/>
                    <a:pt x="490" y="109"/>
                  </a:cubicBezTo>
                  <a:lnTo>
                    <a:pt x="338" y="16"/>
                  </a:lnTo>
                  <a:cubicBezTo>
                    <a:pt x="317" y="6"/>
                    <a:pt x="292"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5;p57"/>
            <p:cNvSpPr/>
            <p:nvPr/>
          </p:nvSpPr>
          <p:spPr>
            <a:xfrm>
              <a:off x="6733741" y="4208186"/>
              <a:ext cx="75701" cy="42012"/>
            </a:xfrm>
            <a:custGeom>
              <a:avLst/>
              <a:gdLst/>
              <a:ahLst/>
              <a:cxnLst/>
              <a:rect l="l" t="t" r="r" b="b"/>
              <a:pathLst>
                <a:path w="382" h="212" extrusionOk="0">
                  <a:moveTo>
                    <a:pt x="257" y="0"/>
                  </a:moveTo>
                  <a:cubicBezTo>
                    <a:pt x="233" y="0"/>
                    <a:pt x="208" y="6"/>
                    <a:pt x="186" y="17"/>
                  </a:cubicBezTo>
                  <a:lnTo>
                    <a:pt x="36" y="103"/>
                  </a:lnTo>
                  <a:cubicBezTo>
                    <a:pt x="0" y="124"/>
                    <a:pt x="0" y="160"/>
                    <a:pt x="36" y="181"/>
                  </a:cubicBezTo>
                  <a:lnTo>
                    <a:pt x="64" y="196"/>
                  </a:lnTo>
                  <a:cubicBezTo>
                    <a:pt x="82" y="207"/>
                    <a:pt x="105" y="212"/>
                    <a:pt x="129" y="212"/>
                  </a:cubicBezTo>
                  <a:cubicBezTo>
                    <a:pt x="152" y="212"/>
                    <a:pt x="175" y="207"/>
                    <a:pt x="193" y="196"/>
                  </a:cubicBezTo>
                  <a:lnTo>
                    <a:pt x="345" y="110"/>
                  </a:lnTo>
                  <a:cubicBezTo>
                    <a:pt x="381" y="88"/>
                    <a:pt x="381" y="51"/>
                    <a:pt x="345" y="31"/>
                  </a:cubicBezTo>
                  <a:lnTo>
                    <a:pt x="323" y="17"/>
                  </a:lnTo>
                  <a:cubicBezTo>
                    <a:pt x="304" y="6"/>
                    <a:pt x="281" y="0"/>
                    <a:pt x="2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06;p57"/>
            <p:cNvSpPr/>
            <p:nvPr/>
          </p:nvSpPr>
          <p:spPr>
            <a:xfrm>
              <a:off x="6707978" y="4273583"/>
              <a:ext cx="102851" cy="56677"/>
            </a:xfrm>
            <a:custGeom>
              <a:avLst/>
              <a:gdLst/>
              <a:ahLst/>
              <a:cxnLst/>
              <a:rect l="l" t="t" r="r" b="b"/>
              <a:pathLst>
                <a:path w="519" h="286" extrusionOk="0">
                  <a:moveTo>
                    <a:pt x="263" y="1"/>
                  </a:moveTo>
                  <a:cubicBezTo>
                    <a:pt x="237" y="1"/>
                    <a:pt x="212" y="6"/>
                    <a:pt x="194" y="16"/>
                  </a:cubicBezTo>
                  <a:lnTo>
                    <a:pt x="37" y="103"/>
                  </a:lnTo>
                  <a:cubicBezTo>
                    <a:pt x="1" y="125"/>
                    <a:pt x="1" y="161"/>
                    <a:pt x="37" y="182"/>
                  </a:cubicBezTo>
                  <a:lnTo>
                    <a:pt x="187" y="268"/>
                  </a:lnTo>
                  <a:cubicBezTo>
                    <a:pt x="205" y="280"/>
                    <a:pt x="230" y="285"/>
                    <a:pt x="255" y="285"/>
                  </a:cubicBezTo>
                  <a:cubicBezTo>
                    <a:pt x="280" y="285"/>
                    <a:pt x="305" y="280"/>
                    <a:pt x="323" y="268"/>
                  </a:cubicBezTo>
                  <a:lnTo>
                    <a:pt x="482" y="175"/>
                  </a:lnTo>
                  <a:cubicBezTo>
                    <a:pt x="518" y="153"/>
                    <a:pt x="518" y="125"/>
                    <a:pt x="482" y="103"/>
                  </a:cubicBezTo>
                  <a:lnTo>
                    <a:pt x="330" y="16"/>
                  </a:lnTo>
                  <a:cubicBezTo>
                    <a:pt x="313"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07;p57"/>
            <p:cNvSpPr/>
            <p:nvPr/>
          </p:nvSpPr>
          <p:spPr>
            <a:xfrm>
              <a:off x="6636636" y="4417654"/>
              <a:ext cx="201144" cy="114741"/>
            </a:xfrm>
            <a:custGeom>
              <a:avLst/>
              <a:gdLst/>
              <a:ahLst/>
              <a:cxnLst/>
              <a:rect l="l" t="t" r="r" b="b"/>
              <a:pathLst>
                <a:path w="1015" h="579" extrusionOk="0">
                  <a:moveTo>
                    <a:pt x="763" y="0"/>
                  </a:moveTo>
                  <a:cubicBezTo>
                    <a:pt x="739" y="0"/>
                    <a:pt x="716" y="5"/>
                    <a:pt x="699" y="16"/>
                  </a:cubicBezTo>
                  <a:lnTo>
                    <a:pt x="43" y="397"/>
                  </a:lnTo>
                  <a:cubicBezTo>
                    <a:pt x="0" y="418"/>
                    <a:pt x="0" y="454"/>
                    <a:pt x="36" y="476"/>
                  </a:cubicBezTo>
                  <a:lnTo>
                    <a:pt x="188" y="563"/>
                  </a:lnTo>
                  <a:cubicBezTo>
                    <a:pt x="206" y="573"/>
                    <a:pt x="231" y="578"/>
                    <a:pt x="256" y="578"/>
                  </a:cubicBezTo>
                  <a:cubicBezTo>
                    <a:pt x="281" y="578"/>
                    <a:pt x="306" y="573"/>
                    <a:pt x="324" y="563"/>
                  </a:cubicBezTo>
                  <a:lnTo>
                    <a:pt x="978" y="181"/>
                  </a:lnTo>
                  <a:cubicBezTo>
                    <a:pt x="1014" y="159"/>
                    <a:pt x="1014" y="124"/>
                    <a:pt x="978" y="102"/>
                  </a:cubicBezTo>
                  <a:lnTo>
                    <a:pt x="828" y="16"/>
                  </a:lnTo>
                  <a:cubicBezTo>
                    <a:pt x="810" y="5"/>
                    <a:pt x="786" y="0"/>
                    <a:pt x="7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08;p57"/>
            <p:cNvSpPr/>
            <p:nvPr/>
          </p:nvSpPr>
          <p:spPr>
            <a:xfrm>
              <a:off x="6757918" y="4323522"/>
              <a:ext cx="105427" cy="57866"/>
            </a:xfrm>
            <a:custGeom>
              <a:avLst/>
              <a:gdLst/>
              <a:ahLst/>
              <a:cxnLst/>
              <a:rect l="l" t="t" r="r" b="b"/>
              <a:pathLst>
                <a:path w="532" h="292" extrusionOk="0">
                  <a:moveTo>
                    <a:pt x="258" y="1"/>
                  </a:moveTo>
                  <a:cubicBezTo>
                    <a:pt x="235" y="1"/>
                    <a:pt x="212" y="6"/>
                    <a:pt x="194" y="16"/>
                  </a:cubicBezTo>
                  <a:lnTo>
                    <a:pt x="35" y="103"/>
                  </a:lnTo>
                  <a:cubicBezTo>
                    <a:pt x="0" y="125"/>
                    <a:pt x="0" y="160"/>
                    <a:pt x="35" y="182"/>
                  </a:cubicBezTo>
                  <a:lnTo>
                    <a:pt x="208" y="275"/>
                  </a:lnTo>
                  <a:cubicBezTo>
                    <a:pt x="226" y="286"/>
                    <a:pt x="249" y="292"/>
                    <a:pt x="273" y="292"/>
                  </a:cubicBezTo>
                  <a:cubicBezTo>
                    <a:pt x="296" y="292"/>
                    <a:pt x="320" y="286"/>
                    <a:pt x="337" y="275"/>
                  </a:cubicBezTo>
                  <a:lnTo>
                    <a:pt x="496" y="189"/>
                  </a:lnTo>
                  <a:cubicBezTo>
                    <a:pt x="532" y="168"/>
                    <a:pt x="532" y="132"/>
                    <a:pt x="496" y="109"/>
                  </a:cubicBezTo>
                  <a:lnTo>
                    <a:pt x="323" y="16"/>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09;p57"/>
            <p:cNvSpPr/>
            <p:nvPr/>
          </p:nvSpPr>
          <p:spPr>
            <a:xfrm>
              <a:off x="6777735" y="4233750"/>
              <a:ext cx="100077" cy="56479"/>
            </a:xfrm>
            <a:custGeom>
              <a:avLst/>
              <a:gdLst/>
              <a:ahLst/>
              <a:cxnLst/>
              <a:rect l="l" t="t" r="r" b="b"/>
              <a:pathLst>
                <a:path w="505" h="285" extrusionOk="0">
                  <a:moveTo>
                    <a:pt x="252" y="1"/>
                  </a:moveTo>
                  <a:cubicBezTo>
                    <a:pt x="228" y="1"/>
                    <a:pt x="205" y="6"/>
                    <a:pt x="187" y="17"/>
                  </a:cubicBezTo>
                  <a:lnTo>
                    <a:pt x="37" y="104"/>
                  </a:lnTo>
                  <a:cubicBezTo>
                    <a:pt x="1" y="124"/>
                    <a:pt x="1" y="161"/>
                    <a:pt x="37" y="181"/>
                  </a:cubicBezTo>
                  <a:lnTo>
                    <a:pt x="187" y="267"/>
                  </a:lnTo>
                  <a:cubicBezTo>
                    <a:pt x="205" y="279"/>
                    <a:pt x="228" y="284"/>
                    <a:pt x="252" y="284"/>
                  </a:cubicBezTo>
                  <a:cubicBezTo>
                    <a:pt x="275" y="284"/>
                    <a:pt x="298" y="279"/>
                    <a:pt x="316" y="267"/>
                  </a:cubicBezTo>
                  <a:lnTo>
                    <a:pt x="468" y="181"/>
                  </a:lnTo>
                  <a:cubicBezTo>
                    <a:pt x="504" y="161"/>
                    <a:pt x="504" y="124"/>
                    <a:pt x="468" y="104"/>
                  </a:cubicBezTo>
                  <a:lnTo>
                    <a:pt x="316" y="17"/>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10;p57"/>
            <p:cNvSpPr/>
            <p:nvPr/>
          </p:nvSpPr>
          <p:spPr>
            <a:xfrm>
              <a:off x="6773375" y="4552807"/>
              <a:ext cx="104436" cy="59451"/>
            </a:xfrm>
            <a:custGeom>
              <a:avLst/>
              <a:gdLst/>
              <a:ahLst/>
              <a:cxnLst/>
              <a:rect l="l" t="t" r="r" b="b"/>
              <a:pathLst>
                <a:path w="527" h="300" extrusionOk="0">
                  <a:moveTo>
                    <a:pt x="270" y="0"/>
                  </a:moveTo>
                  <a:cubicBezTo>
                    <a:pt x="245" y="0"/>
                    <a:pt x="220" y="6"/>
                    <a:pt x="202" y="17"/>
                  </a:cubicBezTo>
                  <a:lnTo>
                    <a:pt x="36" y="110"/>
                  </a:lnTo>
                  <a:cubicBezTo>
                    <a:pt x="0" y="132"/>
                    <a:pt x="0" y="167"/>
                    <a:pt x="36" y="189"/>
                  </a:cubicBezTo>
                  <a:lnTo>
                    <a:pt x="195" y="283"/>
                  </a:lnTo>
                  <a:cubicBezTo>
                    <a:pt x="213" y="294"/>
                    <a:pt x="236" y="299"/>
                    <a:pt x="260" y="299"/>
                  </a:cubicBezTo>
                  <a:cubicBezTo>
                    <a:pt x="283" y="299"/>
                    <a:pt x="306" y="294"/>
                    <a:pt x="324" y="283"/>
                  </a:cubicBezTo>
                  <a:lnTo>
                    <a:pt x="490" y="182"/>
                  </a:lnTo>
                  <a:cubicBezTo>
                    <a:pt x="526" y="160"/>
                    <a:pt x="526" y="132"/>
                    <a:pt x="490" y="110"/>
                  </a:cubicBezTo>
                  <a:lnTo>
                    <a:pt x="338"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11;p57"/>
            <p:cNvSpPr/>
            <p:nvPr/>
          </p:nvSpPr>
          <p:spPr>
            <a:xfrm>
              <a:off x="6802110" y="4166768"/>
              <a:ext cx="79665" cy="45183"/>
            </a:xfrm>
            <a:custGeom>
              <a:avLst/>
              <a:gdLst/>
              <a:ahLst/>
              <a:cxnLst/>
              <a:rect l="l" t="t" r="r" b="b"/>
              <a:pathLst>
                <a:path w="402" h="228" extrusionOk="0">
                  <a:moveTo>
                    <a:pt x="273" y="0"/>
                  </a:moveTo>
                  <a:cubicBezTo>
                    <a:pt x="249" y="0"/>
                    <a:pt x="226" y="6"/>
                    <a:pt x="209" y="17"/>
                  </a:cubicBezTo>
                  <a:lnTo>
                    <a:pt x="36" y="117"/>
                  </a:lnTo>
                  <a:cubicBezTo>
                    <a:pt x="0" y="140"/>
                    <a:pt x="0" y="174"/>
                    <a:pt x="36" y="197"/>
                  </a:cubicBezTo>
                  <a:lnTo>
                    <a:pt x="57" y="210"/>
                  </a:lnTo>
                  <a:cubicBezTo>
                    <a:pt x="79" y="222"/>
                    <a:pt x="104" y="227"/>
                    <a:pt x="128" y="227"/>
                  </a:cubicBezTo>
                  <a:cubicBezTo>
                    <a:pt x="152" y="227"/>
                    <a:pt x="175" y="222"/>
                    <a:pt x="193" y="210"/>
                  </a:cubicBezTo>
                  <a:lnTo>
                    <a:pt x="366" y="110"/>
                  </a:lnTo>
                  <a:cubicBezTo>
                    <a:pt x="402" y="88"/>
                    <a:pt x="402" y="53"/>
                    <a:pt x="366" y="31"/>
                  </a:cubicBezTo>
                  <a:lnTo>
                    <a:pt x="338" y="17"/>
                  </a:lnTo>
                  <a:cubicBezTo>
                    <a:pt x="320" y="6"/>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12;p57"/>
            <p:cNvSpPr/>
            <p:nvPr/>
          </p:nvSpPr>
          <p:spPr>
            <a:xfrm>
              <a:off x="6804686" y="4377623"/>
              <a:ext cx="101464" cy="57866"/>
            </a:xfrm>
            <a:custGeom>
              <a:avLst/>
              <a:gdLst/>
              <a:ahLst/>
              <a:cxnLst/>
              <a:rect l="l" t="t" r="r" b="b"/>
              <a:pathLst>
                <a:path w="512" h="292" extrusionOk="0">
                  <a:moveTo>
                    <a:pt x="261" y="0"/>
                  </a:moveTo>
                  <a:cubicBezTo>
                    <a:pt x="236" y="0"/>
                    <a:pt x="213" y="6"/>
                    <a:pt x="196" y="16"/>
                  </a:cubicBezTo>
                  <a:lnTo>
                    <a:pt x="37" y="111"/>
                  </a:lnTo>
                  <a:cubicBezTo>
                    <a:pt x="1" y="131"/>
                    <a:pt x="1" y="168"/>
                    <a:pt x="37" y="188"/>
                  </a:cubicBezTo>
                  <a:lnTo>
                    <a:pt x="187" y="275"/>
                  </a:lnTo>
                  <a:cubicBezTo>
                    <a:pt x="205" y="286"/>
                    <a:pt x="229" y="291"/>
                    <a:pt x="252" y="291"/>
                  </a:cubicBezTo>
                  <a:cubicBezTo>
                    <a:pt x="276" y="291"/>
                    <a:pt x="299" y="286"/>
                    <a:pt x="317" y="275"/>
                  </a:cubicBezTo>
                  <a:lnTo>
                    <a:pt x="475" y="182"/>
                  </a:lnTo>
                  <a:cubicBezTo>
                    <a:pt x="511" y="161"/>
                    <a:pt x="511" y="125"/>
                    <a:pt x="475" y="102"/>
                  </a:cubicBezTo>
                  <a:lnTo>
                    <a:pt x="332" y="16"/>
                  </a:lnTo>
                  <a:cubicBezTo>
                    <a:pt x="310" y="6"/>
                    <a:pt x="285" y="0"/>
                    <a:pt x="2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13;p57"/>
            <p:cNvSpPr/>
            <p:nvPr/>
          </p:nvSpPr>
          <p:spPr>
            <a:xfrm>
              <a:off x="6827674" y="4283491"/>
              <a:ext cx="104040" cy="58064"/>
            </a:xfrm>
            <a:custGeom>
              <a:avLst/>
              <a:gdLst/>
              <a:ahLst/>
              <a:cxnLst/>
              <a:rect l="l" t="t" r="r" b="b"/>
              <a:pathLst>
                <a:path w="525" h="293" extrusionOk="0">
                  <a:moveTo>
                    <a:pt x="251" y="1"/>
                  </a:moveTo>
                  <a:cubicBezTo>
                    <a:pt x="228" y="1"/>
                    <a:pt x="205" y="6"/>
                    <a:pt x="187" y="16"/>
                  </a:cubicBezTo>
                  <a:lnTo>
                    <a:pt x="37" y="103"/>
                  </a:lnTo>
                  <a:cubicBezTo>
                    <a:pt x="0" y="125"/>
                    <a:pt x="0" y="161"/>
                    <a:pt x="37" y="182"/>
                  </a:cubicBezTo>
                  <a:lnTo>
                    <a:pt x="201" y="275"/>
                  </a:lnTo>
                  <a:cubicBezTo>
                    <a:pt x="219" y="286"/>
                    <a:pt x="244" y="292"/>
                    <a:pt x="270" y="292"/>
                  </a:cubicBezTo>
                  <a:cubicBezTo>
                    <a:pt x="295" y="292"/>
                    <a:pt x="320" y="286"/>
                    <a:pt x="339" y="275"/>
                  </a:cubicBezTo>
                  <a:lnTo>
                    <a:pt x="489" y="189"/>
                  </a:lnTo>
                  <a:cubicBezTo>
                    <a:pt x="525" y="168"/>
                    <a:pt x="525" y="139"/>
                    <a:pt x="489" y="118"/>
                  </a:cubicBezTo>
                  <a:lnTo>
                    <a:pt x="316" y="16"/>
                  </a:lnTo>
                  <a:cubicBezTo>
                    <a:pt x="298" y="6"/>
                    <a:pt x="275"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14;p57"/>
            <p:cNvSpPr/>
            <p:nvPr/>
          </p:nvSpPr>
          <p:spPr>
            <a:xfrm>
              <a:off x="6873056" y="4129710"/>
              <a:ext cx="73125" cy="40823"/>
            </a:xfrm>
            <a:custGeom>
              <a:avLst/>
              <a:gdLst/>
              <a:ahLst/>
              <a:cxnLst/>
              <a:rect l="l" t="t" r="r" b="b"/>
              <a:pathLst>
                <a:path w="369" h="206" extrusionOk="0">
                  <a:moveTo>
                    <a:pt x="238" y="1"/>
                  </a:moveTo>
                  <a:cubicBezTo>
                    <a:pt x="215" y="1"/>
                    <a:pt x="191" y="6"/>
                    <a:pt x="173" y="16"/>
                  </a:cubicBezTo>
                  <a:lnTo>
                    <a:pt x="37" y="96"/>
                  </a:lnTo>
                  <a:cubicBezTo>
                    <a:pt x="1" y="118"/>
                    <a:pt x="1" y="154"/>
                    <a:pt x="37" y="175"/>
                  </a:cubicBezTo>
                  <a:lnTo>
                    <a:pt x="66" y="189"/>
                  </a:lnTo>
                  <a:cubicBezTo>
                    <a:pt x="84" y="200"/>
                    <a:pt x="107" y="206"/>
                    <a:pt x="130" y="206"/>
                  </a:cubicBezTo>
                  <a:cubicBezTo>
                    <a:pt x="154" y="206"/>
                    <a:pt x="178" y="200"/>
                    <a:pt x="196" y="189"/>
                  </a:cubicBezTo>
                  <a:lnTo>
                    <a:pt x="332" y="111"/>
                  </a:lnTo>
                  <a:cubicBezTo>
                    <a:pt x="368" y="89"/>
                    <a:pt x="368" y="52"/>
                    <a:pt x="332" y="32"/>
                  </a:cubicBezTo>
                  <a:lnTo>
                    <a:pt x="303" y="16"/>
                  </a:lnTo>
                  <a:cubicBezTo>
                    <a:pt x="285" y="6"/>
                    <a:pt x="261" y="1"/>
                    <a:pt x="23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15;p57"/>
            <p:cNvSpPr/>
            <p:nvPr/>
          </p:nvSpPr>
          <p:spPr>
            <a:xfrm>
              <a:off x="6776348" y="4434697"/>
              <a:ext cx="169833" cy="96311"/>
            </a:xfrm>
            <a:custGeom>
              <a:avLst/>
              <a:gdLst/>
              <a:ahLst/>
              <a:cxnLst/>
              <a:rect l="l" t="t" r="r" b="b"/>
              <a:pathLst>
                <a:path w="857" h="486" extrusionOk="0">
                  <a:moveTo>
                    <a:pt x="598" y="0"/>
                  </a:moveTo>
                  <a:cubicBezTo>
                    <a:pt x="573" y="0"/>
                    <a:pt x="550" y="6"/>
                    <a:pt x="532" y="16"/>
                  </a:cubicBezTo>
                  <a:lnTo>
                    <a:pt x="37" y="304"/>
                  </a:lnTo>
                  <a:cubicBezTo>
                    <a:pt x="1" y="325"/>
                    <a:pt x="1" y="354"/>
                    <a:pt x="37" y="375"/>
                  </a:cubicBezTo>
                  <a:lnTo>
                    <a:pt x="187" y="470"/>
                  </a:lnTo>
                  <a:cubicBezTo>
                    <a:pt x="205" y="480"/>
                    <a:pt x="230" y="485"/>
                    <a:pt x="255" y="485"/>
                  </a:cubicBezTo>
                  <a:cubicBezTo>
                    <a:pt x="280" y="485"/>
                    <a:pt x="305" y="480"/>
                    <a:pt x="323" y="470"/>
                  </a:cubicBezTo>
                  <a:lnTo>
                    <a:pt x="820" y="182"/>
                  </a:lnTo>
                  <a:cubicBezTo>
                    <a:pt x="856" y="159"/>
                    <a:pt x="856" y="125"/>
                    <a:pt x="820" y="102"/>
                  </a:cubicBezTo>
                  <a:lnTo>
                    <a:pt x="668" y="16"/>
                  </a:lnTo>
                  <a:cubicBezTo>
                    <a:pt x="647" y="6"/>
                    <a:pt x="622" y="0"/>
                    <a:pt x="59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16;p57"/>
            <p:cNvSpPr/>
            <p:nvPr/>
          </p:nvSpPr>
          <p:spPr>
            <a:xfrm>
              <a:off x="6844717" y="4192332"/>
              <a:ext cx="105427" cy="58262"/>
            </a:xfrm>
            <a:custGeom>
              <a:avLst/>
              <a:gdLst/>
              <a:ahLst/>
              <a:cxnLst/>
              <a:rect l="l" t="t" r="r" b="b"/>
              <a:pathLst>
                <a:path w="532" h="294" extrusionOk="0">
                  <a:moveTo>
                    <a:pt x="277" y="1"/>
                  </a:moveTo>
                  <a:cubicBezTo>
                    <a:pt x="252" y="1"/>
                    <a:pt x="227" y="6"/>
                    <a:pt x="209" y="18"/>
                  </a:cubicBezTo>
                  <a:lnTo>
                    <a:pt x="44" y="118"/>
                  </a:lnTo>
                  <a:cubicBezTo>
                    <a:pt x="1" y="140"/>
                    <a:pt x="1" y="168"/>
                    <a:pt x="37" y="190"/>
                  </a:cubicBezTo>
                  <a:lnTo>
                    <a:pt x="187" y="283"/>
                  </a:lnTo>
                  <a:cubicBezTo>
                    <a:pt x="205" y="290"/>
                    <a:pt x="230" y="294"/>
                    <a:pt x="255" y="294"/>
                  </a:cubicBezTo>
                  <a:cubicBezTo>
                    <a:pt x="280" y="294"/>
                    <a:pt x="305" y="290"/>
                    <a:pt x="323" y="283"/>
                  </a:cubicBezTo>
                  <a:lnTo>
                    <a:pt x="496" y="183"/>
                  </a:lnTo>
                  <a:cubicBezTo>
                    <a:pt x="532" y="161"/>
                    <a:pt x="532" y="125"/>
                    <a:pt x="496" y="104"/>
                  </a:cubicBezTo>
                  <a:lnTo>
                    <a:pt x="346" y="18"/>
                  </a:lnTo>
                  <a:cubicBezTo>
                    <a:pt x="328"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17;p57"/>
            <p:cNvSpPr/>
            <p:nvPr/>
          </p:nvSpPr>
          <p:spPr>
            <a:xfrm>
              <a:off x="6844717" y="4511587"/>
              <a:ext cx="105427" cy="59253"/>
            </a:xfrm>
            <a:custGeom>
              <a:avLst/>
              <a:gdLst/>
              <a:ahLst/>
              <a:cxnLst/>
              <a:rect l="l" t="t" r="r" b="b"/>
              <a:pathLst>
                <a:path w="532" h="299" extrusionOk="0">
                  <a:moveTo>
                    <a:pt x="273" y="1"/>
                  </a:moveTo>
                  <a:cubicBezTo>
                    <a:pt x="250" y="1"/>
                    <a:pt x="227" y="6"/>
                    <a:pt x="209" y="16"/>
                  </a:cubicBezTo>
                  <a:lnTo>
                    <a:pt x="37" y="116"/>
                  </a:lnTo>
                  <a:cubicBezTo>
                    <a:pt x="1" y="139"/>
                    <a:pt x="1" y="168"/>
                    <a:pt x="37" y="189"/>
                  </a:cubicBezTo>
                  <a:lnTo>
                    <a:pt x="187" y="282"/>
                  </a:lnTo>
                  <a:cubicBezTo>
                    <a:pt x="209" y="293"/>
                    <a:pt x="234" y="299"/>
                    <a:pt x="258" y="299"/>
                  </a:cubicBezTo>
                  <a:cubicBezTo>
                    <a:pt x="282" y="299"/>
                    <a:pt x="305" y="293"/>
                    <a:pt x="323" y="282"/>
                  </a:cubicBezTo>
                  <a:lnTo>
                    <a:pt x="496" y="182"/>
                  </a:lnTo>
                  <a:cubicBezTo>
                    <a:pt x="532" y="159"/>
                    <a:pt x="532" y="125"/>
                    <a:pt x="496" y="102"/>
                  </a:cubicBezTo>
                  <a:lnTo>
                    <a:pt x="339" y="16"/>
                  </a:lnTo>
                  <a:cubicBezTo>
                    <a:pt x="321"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18;p57"/>
            <p:cNvSpPr/>
            <p:nvPr/>
          </p:nvSpPr>
          <p:spPr>
            <a:xfrm>
              <a:off x="6874443" y="4338979"/>
              <a:ext cx="100077" cy="56677"/>
            </a:xfrm>
            <a:custGeom>
              <a:avLst/>
              <a:gdLst/>
              <a:ahLst/>
              <a:cxnLst/>
              <a:rect l="l" t="t" r="r" b="b"/>
              <a:pathLst>
                <a:path w="505" h="286" extrusionOk="0">
                  <a:moveTo>
                    <a:pt x="253" y="1"/>
                  </a:moveTo>
                  <a:cubicBezTo>
                    <a:pt x="229" y="1"/>
                    <a:pt x="206" y="6"/>
                    <a:pt x="189" y="18"/>
                  </a:cubicBezTo>
                  <a:lnTo>
                    <a:pt x="37" y="104"/>
                  </a:lnTo>
                  <a:cubicBezTo>
                    <a:pt x="1" y="125"/>
                    <a:pt x="1" y="161"/>
                    <a:pt x="37" y="183"/>
                  </a:cubicBezTo>
                  <a:lnTo>
                    <a:pt x="189" y="270"/>
                  </a:lnTo>
                  <a:cubicBezTo>
                    <a:pt x="206" y="280"/>
                    <a:pt x="229" y="285"/>
                    <a:pt x="253" y="285"/>
                  </a:cubicBezTo>
                  <a:cubicBezTo>
                    <a:pt x="276" y="285"/>
                    <a:pt x="300" y="280"/>
                    <a:pt x="318" y="270"/>
                  </a:cubicBezTo>
                  <a:lnTo>
                    <a:pt x="468" y="183"/>
                  </a:lnTo>
                  <a:cubicBezTo>
                    <a:pt x="504" y="161"/>
                    <a:pt x="504" y="125"/>
                    <a:pt x="468" y="104"/>
                  </a:cubicBezTo>
                  <a:lnTo>
                    <a:pt x="318" y="18"/>
                  </a:lnTo>
                  <a:cubicBezTo>
                    <a:pt x="300" y="6"/>
                    <a:pt x="276" y="1"/>
                    <a:pt x="2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19;p57"/>
            <p:cNvSpPr/>
            <p:nvPr/>
          </p:nvSpPr>
          <p:spPr>
            <a:xfrm>
              <a:off x="6894656" y="4242271"/>
              <a:ext cx="108202" cy="60640"/>
            </a:xfrm>
            <a:custGeom>
              <a:avLst/>
              <a:gdLst/>
              <a:ahLst/>
              <a:cxnLst/>
              <a:rect l="l" t="t" r="r" b="b"/>
              <a:pathLst>
                <a:path w="546" h="306" extrusionOk="0">
                  <a:moveTo>
                    <a:pt x="273" y="1"/>
                  </a:moveTo>
                  <a:cubicBezTo>
                    <a:pt x="249" y="1"/>
                    <a:pt x="226" y="6"/>
                    <a:pt x="208" y="17"/>
                  </a:cubicBezTo>
                  <a:lnTo>
                    <a:pt x="35" y="118"/>
                  </a:lnTo>
                  <a:cubicBezTo>
                    <a:pt x="1" y="138"/>
                    <a:pt x="1" y="168"/>
                    <a:pt x="35" y="190"/>
                  </a:cubicBezTo>
                  <a:lnTo>
                    <a:pt x="208" y="290"/>
                  </a:lnTo>
                  <a:cubicBezTo>
                    <a:pt x="226" y="300"/>
                    <a:pt x="249" y="306"/>
                    <a:pt x="273" y="306"/>
                  </a:cubicBezTo>
                  <a:cubicBezTo>
                    <a:pt x="296" y="306"/>
                    <a:pt x="320" y="300"/>
                    <a:pt x="337" y="290"/>
                  </a:cubicBezTo>
                  <a:lnTo>
                    <a:pt x="509" y="190"/>
                  </a:lnTo>
                  <a:cubicBezTo>
                    <a:pt x="546" y="168"/>
                    <a:pt x="546" y="138"/>
                    <a:pt x="509" y="118"/>
                  </a:cubicBezTo>
                  <a:lnTo>
                    <a:pt x="337" y="17"/>
                  </a:lnTo>
                  <a:cubicBezTo>
                    <a:pt x="320" y="6"/>
                    <a:pt x="296"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20;p57"/>
            <p:cNvSpPr/>
            <p:nvPr/>
          </p:nvSpPr>
          <p:spPr>
            <a:xfrm>
              <a:off x="6917248" y="4155472"/>
              <a:ext cx="97302" cy="53506"/>
            </a:xfrm>
            <a:custGeom>
              <a:avLst/>
              <a:gdLst/>
              <a:ahLst/>
              <a:cxnLst/>
              <a:rect l="l" t="t" r="r" b="b"/>
              <a:pathLst>
                <a:path w="491" h="270" extrusionOk="0">
                  <a:moveTo>
                    <a:pt x="234" y="0"/>
                  </a:moveTo>
                  <a:cubicBezTo>
                    <a:pt x="209" y="0"/>
                    <a:pt x="184" y="5"/>
                    <a:pt x="166" y="16"/>
                  </a:cubicBezTo>
                  <a:lnTo>
                    <a:pt x="37" y="95"/>
                  </a:lnTo>
                  <a:cubicBezTo>
                    <a:pt x="0" y="117"/>
                    <a:pt x="0" y="145"/>
                    <a:pt x="37" y="167"/>
                  </a:cubicBezTo>
                  <a:lnTo>
                    <a:pt x="188" y="254"/>
                  </a:lnTo>
                  <a:cubicBezTo>
                    <a:pt x="206" y="264"/>
                    <a:pt x="229" y="269"/>
                    <a:pt x="252" y="269"/>
                  </a:cubicBezTo>
                  <a:cubicBezTo>
                    <a:pt x="276" y="269"/>
                    <a:pt x="300" y="264"/>
                    <a:pt x="318" y="254"/>
                  </a:cubicBezTo>
                  <a:lnTo>
                    <a:pt x="454" y="181"/>
                  </a:lnTo>
                  <a:cubicBezTo>
                    <a:pt x="490" y="160"/>
                    <a:pt x="490" y="124"/>
                    <a:pt x="454" y="102"/>
                  </a:cubicBezTo>
                  <a:lnTo>
                    <a:pt x="302" y="16"/>
                  </a:lnTo>
                  <a:cubicBezTo>
                    <a:pt x="284" y="5"/>
                    <a:pt x="259" y="0"/>
                    <a:pt x="23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21;p57"/>
            <p:cNvSpPr/>
            <p:nvPr/>
          </p:nvSpPr>
          <p:spPr>
            <a:xfrm>
              <a:off x="6913086" y="4394666"/>
              <a:ext cx="101464" cy="56479"/>
            </a:xfrm>
            <a:custGeom>
              <a:avLst/>
              <a:gdLst/>
              <a:ahLst/>
              <a:cxnLst/>
              <a:rect l="l" t="t" r="r" b="b"/>
              <a:pathLst>
                <a:path w="512" h="285" extrusionOk="0">
                  <a:moveTo>
                    <a:pt x="252" y="1"/>
                  </a:moveTo>
                  <a:cubicBezTo>
                    <a:pt x="228" y="1"/>
                    <a:pt x="205" y="6"/>
                    <a:pt x="187" y="16"/>
                  </a:cubicBezTo>
                  <a:lnTo>
                    <a:pt x="37" y="102"/>
                  </a:lnTo>
                  <a:cubicBezTo>
                    <a:pt x="1" y="125"/>
                    <a:pt x="1" y="161"/>
                    <a:pt x="37" y="182"/>
                  </a:cubicBezTo>
                  <a:lnTo>
                    <a:pt x="187" y="268"/>
                  </a:lnTo>
                  <a:cubicBezTo>
                    <a:pt x="205" y="279"/>
                    <a:pt x="230" y="285"/>
                    <a:pt x="255" y="285"/>
                  </a:cubicBezTo>
                  <a:cubicBezTo>
                    <a:pt x="280" y="285"/>
                    <a:pt x="305" y="279"/>
                    <a:pt x="323" y="268"/>
                  </a:cubicBezTo>
                  <a:lnTo>
                    <a:pt x="475" y="182"/>
                  </a:lnTo>
                  <a:cubicBezTo>
                    <a:pt x="511" y="161"/>
                    <a:pt x="511" y="132"/>
                    <a:pt x="475" y="111"/>
                  </a:cubicBezTo>
                  <a:lnTo>
                    <a:pt x="316" y="16"/>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22;p57"/>
            <p:cNvSpPr/>
            <p:nvPr/>
          </p:nvSpPr>
          <p:spPr>
            <a:xfrm>
              <a:off x="6937462" y="4089877"/>
              <a:ext cx="77089" cy="43796"/>
            </a:xfrm>
            <a:custGeom>
              <a:avLst/>
              <a:gdLst/>
              <a:ahLst/>
              <a:cxnLst/>
              <a:rect l="l" t="t" r="r" b="b"/>
              <a:pathLst>
                <a:path w="389" h="221" extrusionOk="0">
                  <a:moveTo>
                    <a:pt x="262" y="0"/>
                  </a:moveTo>
                  <a:cubicBezTo>
                    <a:pt x="237" y="0"/>
                    <a:pt x="212" y="6"/>
                    <a:pt x="193" y="17"/>
                  </a:cubicBezTo>
                  <a:lnTo>
                    <a:pt x="35" y="110"/>
                  </a:lnTo>
                  <a:cubicBezTo>
                    <a:pt x="0" y="131"/>
                    <a:pt x="0" y="167"/>
                    <a:pt x="35" y="190"/>
                  </a:cubicBezTo>
                  <a:lnTo>
                    <a:pt x="64" y="203"/>
                  </a:lnTo>
                  <a:cubicBezTo>
                    <a:pt x="82" y="215"/>
                    <a:pt x="105" y="220"/>
                    <a:pt x="129" y="220"/>
                  </a:cubicBezTo>
                  <a:cubicBezTo>
                    <a:pt x="152" y="220"/>
                    <a:pt x="175" y="215"/>
                    <a:pt x="193" y="203"/>
                  </a:cubicBezTo>
                  <a:lnTo>
                    <a:pt x="352" y="110"/>
                  </a:lnTo>
                  <a:cubicBezTo>
                    <a:pt x="388" y="88"/>
                    <a:pt x="388" y="53"/>
                    <a:pt x="352" y="31"/>
                  </a:cubicBezTo>
                  <a:lnTo>
                    <a:pt x="330" y="17"/>
                  </a:lnTo>
                  <a:cubicBezTo>
                    <a:pt x="312" y="6"/>
                    <a:pt x="287" y="0"/>
                    <a:pt x="26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23;p57"/>
            <p:cNvSpPr/>
            <p:nvPr/>
          </p:nvSpPr>
          <p:spPr>
            <a:xfrm>
              <a:off x="6915861" y="4474529"/>
              <a:ext cx="98689" cy="54893"/>
            </a:xfrm>
            <a:custGeom>
              <a:avLst/>
              <a:gdLst/>
              <a:ahLst/>
              <a:cxnLst/>
              <a:rect l="l" t="t" r="r" b="b"/>
              <a:pathLst>
                <a:path w="498" h="277" extrusionOk="0">
                  <a:moveTo>
                    <a:pt x="241" y="0"/>
                  </a:moveTo>
                  <a:cubicBezTo>
                    <a:pt x="216" y="0"/>
                    <a:pt x="191" y="6"/>
                    <a:pt x="173" y="17"/>
                  </a:cubicBezTo>
                  <a:lnTo>
                    <a:pt x="44" y="88"/>
                  </a:lnTo>
                  <a:cubicBezTo>
                    <a:pt x="0" y="110"/>
                    <a:pt x="0" y="146"/>
                    <a:pt x="37" y="167"/>
                  </a:cubicBezTo>
                  <a:lnTo>
                    <a:pt x="195" y="260"/>
                  </a:lnTo>
                  <a:cubicBezTo>
                    <a:pt x="213" y="271"/>
                    <a:pt x="236" y="277"/>
                    <a:pt x="260" y="277"/>
                  </a:cubicBezTo>
                  <a:cubicBezTo>
                    <a:pt x="285" y="277"/>
                    <a:pt x="310" y="271"/>
                    <a:pt x="332" y="260"/>
                  </a:cubicBezTo>
                  <a:lnTo>
                    <a:pt x="461" y="182"/>
                  </a:lnTo>
                  <a:cubicBezTo>
                    <a:pt x="497" y="160"/>
                    <a:pt x="497" y="124"/>
                    <a:pt x="461" y="103"/>
                  </a:cubicBezTo>
                  <a:lnTo>
                    <a:pt x="309" y="17"/>
                  </a:lnTo>
                  <a:cubicBezTo>
                    <a:pt x="291" y="6"/>
                    <a:pt x="266" y="0"/>
                    <a:pt x="24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24;p57"/>
            <p:cNvSpPr/>
            <p:nvPr/>
          </p:nvSpPr>
          <p:spPr>
            <a:xfrm>
              <a:off x="6941425" y="4297958"/>
              <a:ext cx="104238" cy="57866"/>
            </a:xfrm>
            <a:custGeom>
              <a:avLst/>
              <a:gdLst/>
              <a:ahLst/>
              <a:cxnLst/>
              <a:rect l="l" t="t" r="r" b="b"/>
              <a:pathLst>
                <a:path w="526" h="292" extrusionOk="0">
                  <a:moveTo>
                    <a:pt x="275" y="0"/>
                  </a:moveTo>
                  <a:cubicBezTo>
                    <a:pt x="251" y="0"/>
                    <a:pt x="228" y="6"/>
                    <a:pt x="210" y="16"/>
                  </a:cubicBezTo>
                  <a:lnTo>
                    <a:pt x="37" y="109"/>
                  </a:lnTo>
                  <a:cubicBezTo>
                    <a:pt x="1" y="132"/>
                    <a:pt x="1" y="168"/>
                    <a:pt x="37" y="188"/>
                  </a:cubicBezTo>
                  <a:lnTo>
                    <a:pt x="187" y="275"/>
                  </a:lnTo>
                  <a:cubicBezTo>
                    <a:pt x="205" y="286"/>
                    <a:pt x="231" y="292"/>
                    <a:pt x="256" y="292"/>
                  </a:cubicBezTo>
                  <a:cubicBezTo>
                    <a:pt x="282" y="292"/>
                    <a:pt x="307" y="286"/>
                    <a:pt x="325" y="275"/>
                  </a:cubicBezTo>
                  <a:lnTo>
                    <a:pt x="489" y="182"/>
                  </a:lnTo>
                  <a:cubicBezTo>
                    <a:pt x="525" y="159"/>
                    <a:pt x="525" y="125"/>
                    <a:pt x="489" y="102"/>
                  </a:cubicBezTo>
                  <a:lnTo>
                    <a:pt x="346" y="16"/>
                  </a:lnTo>
                  <a:cubicBezTo>
                    <a:pt x="324" y="6"/>
                    <a:pt x="299" y="0"/>
                    <a:pt x="27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25;p57"/>
            <p:cNvSpPr/>
            <p:nvPr/>
          </p:nvSpPr>
          <p:spPr>
            <a:xfrm>
              <a:off x="6967187" y="4205213"/>
              <a:ext cx="99878" cy="56677"/>
            </a:xfrm>
            <a:custGeom>
              <a:avLst/>
              <a:gdLst/>
              <a:ahLst/>
              <a:cxnLst/>
              <a:rect l="l" t="t" r="r" b="b"/>
              <a:pathLst>
                <a:path w="504" h="286" extrusionOk="0">
                  <a:moveTo>
                    <a:pt x="231" y="1"/>
                  </a:moveTo>
                  <a:cubicBezTo>
                    <a:pt x="207" y="1"/>
                    <a:pt x="184" y="6"/>
                    <a:pt x="166" y="16"/>
                  </a:cubicBezTo>
                  <a:lnTo>
                    <a:pt x="36" y="96"/>
                  </a:lnTo>
                  <a:cubicBezTo>
                    <a:pt x="0" y="110"/>
                    <a:pt x="0" y="146"/>
                    <a:pt x="36" y="168"/>
                  </a:cubicBezTo>
                  <a:lnTo>
                    <a:pt x="202" y="268"/>
                  </a:lnTo>
                  <a:cubicBezTo>
                    <a:pt x="220" y="280"/>
                    <a:pt x="245" y="285"/>
                    <a:pt x="270" y="285"/>
                  </a:cubicBezTo>
                  <a:cubicBezTo>
                    <a:pt x="295" y="285"/>
                    <a:pt x="320" y="280"/>
                    <a:pt x="338" y="268"/>
                  </a:cubicBezTo>
                  <a:lnTo>
                    <a:pt x="468" y="189"/>
                  </a:lnTo>
                  <a:cubicBezTo>
                    <a:pt x="504" y="168"/>
                    <a:pt x="504" y="132"/>
                    <a:pt x="468" y="118"/>
                  </a:cubicBezTo>
                  <a:lnTo>
                    <a:pt x="295" y="16"/>
                  </a:lnTo>
                  <a:cubicBezTo>
                    <a:pt x="277" y="6"/>
                    <a:pt x="254"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26;p57"/>
            <p:cNvSpPr/>
            <p:nvPr/>
          </p:nvSpPr>
          <p:spPr>
            <a:xfrm>
              <a:off x="7007218" y="4051432"/>
              <a:ext cx="75701" cy="42211"/>
            </a:xfrm>
            <a:custGeom>
              <a:avLst/>
              <a:gdLst/>
              <a:ahLst/>
              <a:cxnLst/>
              <a:rect l="l" t="t" r="r" b="b"/>
              <a:pathLst>
                <a:path w="382" h="213" extrusionOk="0">
                  <a:moveTo>
                    <a:pt x="251" y="1"/>
                  </a:moveTo>
                  <a:cubicBezTo>
                    <a:pt x="228" y="1"/>
                    <a:pt x="205" y="6"/>
                    <a:pt x="186" y="16"/>
                  </a:cubicBezTo>
                  <a:lnTo>
                    <a:pt x="36" y="102"/>
                  </a:lnTo>
                  <a:cubicBezTo>
                    <a:pt x="0" y="125"/>
                    <a:pt x="0" y="161"/>
                    <a:pt x="36" y="182"/>
                  </a:cubicBezTo>
                  <a:lnTo>
                    <a:pt x="57" y="196"/>
                  </a:lnTo>
                  <a:cubicBezTo>
                    <a:pt x="79" y="207"/>
                    <a:pt x="104" y="212"/>
                    <a:pt x="128" y="212"/>
                  </a:cubicBezTo>
                  <a:cubicBezTo>
                    <a:pt x="152" y="212"/>
                    <a:pt x="175" y="207"/>
                    <a:pt x="193" y="196"/>
                  </a:cubicBezTo>
                  <a:lnTo>
                    <a:pt x="345" y="109"/>
                  </a:lnTo>
                  <a:cubicBezTo>
                    <a:pt x="381" y="89"/>
                    <a:pt x="381" y="52"/>
                    <a:pt x="345" y="32"/>
                  </a:cubicBezTo>
                  <a:lnTo>
                    <a:pt x="316" y="16"/>
                  </a:lnTo>
                  <a:cubicBezTo>
                    <a:pt x="298" y="6"/>
                    <a:pt x="274"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27;p57"/>
            <p:cNvSpPr/>
            <p:nvPr/>
          </p:nvSpPr>
          <p:spPr>
            <a:xfrm>
              <a:off x="6981456" y="4434697"/>
              <a:ext cx="101464" cy="56281"/>
            </a:xfrm>
            <a:custGeom>
              <a:avLst/>
              <a:gdLst/>
              <a:ahLst/>
              <a:cxnLst/>
              <a:rect l="l" t="t" r="r" b="b"/>
              <a:pathLst>
                <a:path w="512" h="284" extrusionOk="0">
                  <a:moveTo>
                    <a:pt x="252" y="0"/>
                  </a:moveTo>
                  <a:cubicBezTo>
                    <a:pt x="228" y="0"/>
                    <a:pt x="205" y="6"/>
                    <a:pt x="187" y="16"/>
                  </a:cubicBezTo>
                  <a:lnTo>
                    <a:pt x="37" y="102"/>
                  </a:lnTo>
                  <a:cubicBezTo>
                    <a:pt x="1" y="125"/>
                    <a:pt x="1" y="159"/>
                    <a:pt x="37" y="182"/>
                  </a:cubicBezTo>
                  <a:lnTo>
                    <a:pt x="194" y="268"/>
                  </a:lnTo>
                  <a:cubicBezTo>
                    <a:pt x="212" y="278"/>
                    <a:pt x="235" y="283"/>
                    <a:pt x="259" y="283"/>
                  </a:cubicBezTo>
                  <a:cubicBezTo>
                    <a:pt x="282" y="283"/>
                    <a:pt x="305" y="278"/>
                    <a:pt x="323" y="268"/>
                  </a:cubicBezTo>
                  <a:lnTo>
                    <a:pt x="475" y="182"/>
                  </a:lnTo>
                  <a:cubicBezTo>
                    <a:pt x="511" y="159"/>
                    <a:pt x="511" y="132"/>
                    <a:pt x="475" y="109"/>
                  </a:cubicBezTo>
                  <a:lnTo>
                    <a:pt x="316" y="16"/>
                  </a:lnTo>
                  <a:cubicBezTo>
                    <a:pt x="298" y="6"/>
                    <a:pt x="275"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8;p57"/>
            <p:cNvSpPr/>
            <p:nvPr/>
          </p:nvSpPr>
          <p:spPr>
            <a:xfrm>
              <a:off x="6981456" y="4115441"/>
              <a:ext cx="101464" cy="56479"/>
            </a:xfrm>
            <a:custGeom>
              <a:avLst/>
              <a:gdLst/>
              <a:ahLst/>
              <a:cxnLst/>
              <a:rect l="l" t="t" r="r" b="b"/>
              <a:pathLst>
                <a:path w="512" h="285" extrusionOk="0">
                  <a:moveTo>
                    <a:pt x="259" y="1"/>
                  </a:moveTo>
                  <a:cubicBezTo>
                    <a:pt x="235" y="1"/>
                    <a:pt x="212" y="6"/>
                    <a:pt x="194" y="17"/>
                  </a:cubicBezTo>
                  <a:lnTo>
                    <a:pt x="37" y="111"/>
                  </a:lnTo>
                  <a:cubicBezTo>
                    <a:pt x="1" y="131"/>
                    <a:pt x="1" y="161"/>
                    <a:pt x="37" y="183"/>
                  </a:cubicBezTo>
                  <a:lnTo>
                    <a:pt x="187" y="269"/>
                  </a:lnTo>
                  <a:cubicBezTo>
                    <a:pt x="205" y="280"/>
                    <a:pt x="228" y="285"/>
                    <a:pt x="252" y="285"/>
                  </a:cubicBezTo>
                  <a:cubicBezTo>
                    <a:pt x="275" y="285"/>
                    <a:pt x="298" y="280"/>
                    <a:pt x="316" y="269"/>
                  </a:cubicBezTo>
                  <a:lnTo>
                    <a:pt x="475" y="183"/>
                  </a:lnTo>
                  <a:cubicBezTo>
                    <a:pt x="511" y="161"/>
                    <a:pt x="511" y="124"/>
                    <a:pt x="475" y="104"/>
                  </a:cubicBezTo>
                  <a:lnTo>
                    <a:pt x="323" y="17"/>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29;p57"/>
            <p:cNvSpPr/>
            <p:nvPr/>
          </p:nvSpPr>
          <p:spPr>
            <a:xfrm>
              <a:off x="6980069" y="4353446"/>
              <a:ext cx="105625" cy="59253"/>
            </a:xfrm>
            <a:custGeom>
              <a:avLst/>
              <a:gdLst/>
              <a:ahLst/>
              <a:cxnLst/>
              <a:rect l="l" t="t" r="r" b="b"/>
              <a:pathLst>
                <a:path w="533" h="299" extrusionOk="0">
                  <a:moveTo>
                    <a:pt x="273" y="0"/>
                  </a:moveTo>
                  <a:cubicBezTo>
                    <a:pt x="250" y="0"/>
                    <a:pt x="226" y="6"/>
                    <a:pt x="208" y="17"/>
                  </a:cubicBezTo>
                  <a:lnTo>
                    <a:pt x="35" y="117"/>
                  </a:lnTo>
                  <a:cubicBezTo>
                    <a:pt x="1" y="138"/>
                    <a:pt x="1" y="167"/>
                    <a:pt x="35" y="190"/>
                  </a:cubicBezTo>
                  <a:lnTo>
                    <a:pt x="194" y="283"/>
                  </a:lnTo>
                  <a:cubicBezTo>
                    <a:pt x="212" y="293"/>
                    <a:pt x="235" y="298"/>
                    <a:pt x="260" y="298"/>
                  </a:cubicBezTo>
                  <a:cubicBezTo>
                    <a:pt x="284" y="298"/>
                    <a:pt x="309" y="293"/>
                    <a:pt x="330" y="283"/>
                  </a:cubicBezTo>
                  <a:lnTo>
                    <a:pt x="496" y="181"/>
                  </a:lnTo>
                  <a:cubicBezTo>
                    <a:pt x="532" y="160"/>
                    <a:pt x="532" y="131"/>
                    <a:pt x="496" y="110"/>
                  </a:cubicBezTo>
                  <a:lnTo>
                    <a:pt x="337" y="17"/>
                  </a:lnTo>
                  <a:cubicBezTo>
                    <a:pt x="320"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30;p57"/>
            <p:cNvSpPr/>
            <p:nvPr/>
          </p:nvSpPr>
          <p:spPr>
            <a:xfrm>
              <a:off x="7014352" y="4260701"/>
              <a:ext cx="95519" cy="53704"/>
            </a:xfrm>
            <a:custGeom>
              <a:avLst/>
              <a:gdLst/>
              <a:ahLst/>
              <a:cxnLst/>
              <a:rect l="l" t="t" r="r" b="b"/>
              <a:pathLst>
                <a:path w="482" h="271" extrusionOk="0">
                  <a:moveTo>
                    <a:pt x="231" y="1"/>
                  </a:moveTo>
                  <a:cubicBezTo>
                    <a:pt x="206" y="1"/>
                    <a:pt x="182" y="6"/>
                    <a:pt x="164" y="18"/>
                  </a:cubicBezTo>
                  <a:lnTo>
                    <a:pt x="35" y="88"/>
                  </a:lnTo>
                  <a:cubicBezTo>
                    <a:pt x="0" y="111"/>
                    <a:pt x="0" y="147"/>
                    <a:pt x="35" y="168"/>
                  </a:cubicBezTo>
                  <a:lnTo>
                    <a:pt x="187" y="254"/>
                  </a:lnTo>
                  <a:cubicBezTo>
                    <a:pt x="205" y="265"/>
                    <a:pt x="228" y="271"/>
                    <a:pt x="251" y="271"/>
                  </a:cubicBezTo>
                  <a:cubicBezTo>
                    <a:pt x="275" y="271"/>
                    <a:pt x="298" y="265"/>
                    <a:pt x="316" y="254"/>
                  </a:cubicBezTo>
                  <a:lnTo>
                    <a:pt x="445" y="183"/>
                  </a:lnTo>
                  <a:cubicBezTo>
                    <a:pt x="482" y="161"/>
                    <a:pt x="482" y="125"/>
                    <a:pt x="445" y="104"/>
                  </a:cubicBezTo>
                  <a:lnTo>
                    <a:pt x="302" y="18"/>
                  </a:lnTo>
                  <a:cubicBezTo>
                    <a:pt x="281" y="6"/>
                    <a:pt x="255"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31;p57"/>
            <p:cNvSpPr/>
            <p:nvPr/>
          </p:nvSpPr>
          <p:spPr>
            <a:xfrm>
              <a:off x="7031395" y="4165381"/>
              <a:ext cx="105427" cy="59253"/>
            </a:xfrm>
            <a:custGeom>
              <a:avLst/>
              <a:gdLst/>
              <a:ahLst/>
              <a:cxnLst/>
              <a:rect l="l" t="t" r="r" b="b"/>
              <a:pathLst>
                <a:path w="532" h="299" extrusionOk="0">
                  <a:moveTo>
                    <a:pt x="258" y="1"/>
                  </a:moveTo>
                  <a:cubicBezTo>
                    <a:pt x="235" y="1"/>
                    <a:pt x="212" y="6"/>
                    <a:pt x="194" y="17"/>
                  </a:cubicBezTo>
                  <a:lnTo>
                    <a:pt x="35" y="110"/>
                  </a:lnTo>
                  <a:cubicBezTo>
                    <a:pt x="1" y="124"/>
                    <a:pt x="1" y="161"/>
                    <a:pt x="35" y="181"/>
                  </a:cubicBezTo>
                  <a:lnTo>
                    <a:pt x="201" y="283"/>
                  </a:lnTo>
                  <a:cubicBezTo>
                    <a:pt x="219" y="293"/>
                    <a:pt x="244" y="299"/>
                    <a:pt x="269" y="299"/>
                  </a:cubicBezTo>
                  <a:cubicBezTo>
                    <a:pt x="295" y="299"/>
                    <a:pt x="320" y="293"/>
                    <a:pt x="337" y="283"/>
                  </a:cubicBezTo>
                  <a:lnTo>
                    <a:pt x="489" y="190"/>
                  </a:lnTo>
                  <a:cubicBezTo>
                    <a:pt x="525" y="167"/>
                    <a:pt x="532" y="138"/>
                    <a:pt x="489" y="117"/>
                  </a:cubicBezTo>
                  <a:lnTo>
                    <a:pt x="323" y="17"/>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32;p57"/>
            <p:cNvSpPr/>
            <p:nvPr/>
          </p:nvSpPr>
          <p:spPr>
            <a:xfrm>
              <a:off x="7052600" y="4316388"/>
              <a:ext cx="96906" cy="54893"/>
            </a:xfrm>
            <a:custGeom>
              <a:avLst/>
              <a:gdLst/>
              <a:ahLst/>
              <a:cxnLst/>
              <a:rect l="l" t="t" r="r" b="b"/>
              <a:pathLst>
                <a:path w="489" h="277" extrusionOk="0">
                  <a:moveTo>
                    <a:pt x="232" y="1"/>
                  </a:moveTo>
                  <a:cubicBezTo>
                    <a:pt x="208" y="1"/>
                    <a:pt x="184" y="6"/>
                    <a:pt x="166" y="16"/>
                  </a:cubicBezTo>
                  <a:lnTo>
                    <a:pt x="37" y="95"/>
                  </a:lnTo>
                  <a:cubicBezTo>
                    <a:pt x="1" y="118"/>
                    <a:pt x="1" y="145"/>
                    <a:pt x="37" y="168"/>
                  </a:cubicBezTo>
                  <a:lnTo>
                    <a:pt x="187" y="261"/>
                  </a:lnTo>
                  <a:cubicBezTo>
                    <a:pt x="205" y="271"/>
                    <a:pt x="230" y="277"/>
                    <a:pt x="256" y="277"/>
                  </a:cubicBezTo>
                  <a:cubicBezTo>
                    <a:pt x="281" y="277"/>
                    <a:pt x="307" y="271"/>
                    <a:pt x="325" y="261"/>
                  </a:cubicBezTo>
                  <a:lnTo>
                    <a:pt x="454" y="182"/>
                  </a:lnTo>
                  <a:cubicBezTo>
                    <a:pt x="489" y="161"/>
                    <a:pt x="489" y="132"/>
                    <a:pt x="454" y="109"/>
                  </a:cubicBezTo>
                  <a:lnTo>
                    <a:pt x="302" y="16"/>
                  </a:lnTo>
                  <a:cubicBezTo>
                    <a:pt x="281" y="6"/>
                    <a:pt x="256" y="1"/>
                    <a:pt x="2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33;p57"/>
            <p:cNvSpPr/>
            <p:nvPr/>
          </p:nvSpPr>
          <p:spPr>
            <a:xfrm>
              <a:off x="7049825" y="4076798"/>
              <a:ext cx="101464" cy="55290"/>
            </a:xfrm>
            <a:custGeom>
              <a:avLst/>
              <a:gdLst/>
              <a:ahLst/>
              <a:cxnLst/>
              <a:rect l="l" t="t" r="r" b="b"/>
              <a:pathLst>
                <a:path w="512" h="279" extrusionOk="0">
                  <a:moveTo>
                    <a:pt x="255" y="0"/>
                  </a:moveTo>
                  <a:cubicBezTo>
                    <a:pt x="230" y="0"/>
                    <a:pt x="205" y="4"/>
                    <a:pt x="187" y="11"/>
                  </a:cubicBezTo>
                  <a:lnTo>
                    <a:pt x="37" y="104"/>
                  </a:lnTo>
                  <a:cubicBezTo>
                    <a:pt x="1" y="119"/>
                    <a:pt x="1" y="154"/>
                    <a:pt x="37" y="176"/>
                  </a:cubicBezTo>
                  <a:lnTo>
                    <a:pt x="187" y="262"/>
                  </a:lnTo>
                  <a:cubicBezTo>
                    <a:pt x="205" y="273"/>
                    <a:pt x="230" y="278"/>
                    <a:pt x="255" y="278"/>
                  </a:cubicBezTo>
                  <a:cubicBezTo>
                    <a:pt x="280" y="278"/>
                    <a:pt x="305" y="273"/>
                    <a:pt x="323" y="262"/>
                  </a:cubicBezTo>
                  <a:lnTo>
                    <a:pt x="475" y="176"/>
                  </a:lnTo>
                  <a:cubicBezTo>
                    <a:pt x="511" y="154"/>
                    <a:pt x="511" y="126"/>
                    <a:pt x="475" y="104"/>
                  </a:cubicBezTo>
                  <a:lnTo>
                    <a:pt x="323" y="11"/>
                  </a:lnTo>
                  <a:cubicBezTo>
                    <a:pt x="305" y="4"/>
                    <a:pt x="280" y="0"/>
                    <a:pt x="25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34;p57"/>
            <p:cNvSpPr/>
            <p:nvPr/>
          </p:nvSpPr>
          <p:spPr>
            <a:xfrm>
              <a:off x="7075588" y="4010014"/>
              <a:ext cx="78476" cy="43598"/>
            </a:xfrm>
            <a:custGeom>
              <a:avLst/>
              <a:gdLst/>
              <a:ahLst/>
              <a:cxnLst/>
              <a:rect l="l" t="t" r="r" b="b"/>
              <a:pathLst>
                <a:path w="396" h="220" extrusionOk="0">
                  <a:moveTo>
                    <a:pt x="269" y="1"/>
                  </a:moveTo>
                  <a:cubicBezTo>
                    <a:pt x="244" y="1"/>
                    <a:pt x="218" y="6"/>
                    <a:pt x="200" y="16"/>
                  </a:cubicBezTo>
                  <a:lnTo>
                    <a:pt x="36" y="111"/>
                  </a:lnTo>
                  <a:cubicBezTo>
                    <a:pt x="0" y="132"/>
                    <a:pt x="0" y="168"/>
                    <a:pt x="36" y="189"/>
                  </a:cubicBezTo>
                  <a:lnTo>
                    <a:pt x="57" y="204"/>
                  </a:lnTo>
                  <a:cubicBezTo>
                    <a:pt x="75" y="215"/>
                    <a:pt x="98" y="220"/>
                    <a:pt x="123" y="220"/>
                  </a:cubicBezTo>
                  <a:cubicBezTo>
                    <a:pt x="147" y="220"/>
                    <a:pt x="172" y="215"/>
                    <a:pt x="193" y="204"/>
                  </a:cubicBezTo>
                  <a:lnTo>
                    <a:pt x="359" y="103"/>
                  </a:lnTo>
                  <a:cubicBezTo>
                    <a:pt x="395" y="89"/>
                    <a:pt x="395" y="53"/>
                    <a:pt x="359" y="32"/>
                  </a:cubicBezTo>
                  <a:lnTo>
                    <a:pt x="338" y="16"/>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35;p57"/>
            <p:cNvSpPr/>
            <p:nvPr/>
          </p:nvSpPr>
          <p:spPr>
            <a:xfrm>
              <a:off x="7078164" y="4221067"/>
              <a:ext cx="101464" cy="56281"/>
            </a:xfrm>
            <a:custGeom>
              <a:avLst/>
              <a:gdLst/>
              <a:ahLst/>
              <a:cxnLst/>
              <a:rect l="l" t="t" r="r" b="b"/>
              <a:pathLst>
                <a:path w="512" h="284" extrusionOk="0">
                  <a:moveTo>
                    <a:pt x="260" y="0"/>
                  </a:moveTo>
                  <a:cubicBezTo>
                    <a:pt x="236" y="0"/>
                    <a:pt x="213" y="5"/>
                    <a:pt x="196" y="16"/>
                  </a:cubicBezTo>
                  <a:lnTo>
                    <a:pt x="37" y="102"/>
                  </a:lnTo>
                  <a:cubicBezTo>
                    <a:pt x="1" y="124"/>
                    <a:pt x="1" y="159"/>
                    <a:pt x="37" y="181"/>
                  </a:cubicBezTo>
                  <a:lnTo>
                    <a:pt x="187" y="268"/>
                  </a:lnTo>
                  <a:cubicBezTo>
                    <a:pt x="205" y="278"/>
                    <a:pt x="229" y="283"/>
                    <a:pt x="253" y="283"/>
                  </a:cubicBezTo>
                  <a:cubicBezTo>
                    <a:pt x="276" y="283"/>
                    <a:pt x="299" y="278"/>
                    <a:pt x="317" y="268"/>
                  </a:cubicBezTo>
                  <a:lnTo>
                    <a:pt x="475" y="181"/>
                  </a:lnTo>
                  <a:cubicBezTo>
                    <a:pt x="512" y="159"/>
                    <a:pt x="512" y="124"/>
                    <a:pt x="475" y="102"/>
                  </a:cubicBezTo>
                  <a:lnTo>
                    <a:pt x="325" y="16"/>
                  </a:lnTo>
                  <a:cubicBezTo>
                    <a:pt x="307" y="5"/>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36;p57"/>
            <p:cNvSpPr/>
            <p:nvPr/>
          </p:nvSpPr>
          <p:spPr>
            <a:xfrm>
              <a:off x="7099765" y="4125350"/>
              <a:ext cx="104238" cy="59451"/>
            </a:xfrm>
            <a:custGeom>
              <a:avLst/>
              <a:gdLst/>
              <a:ahLst/>
              <a:cxnLst/>
              <a:rect l="l" t="t" r="r" b="b"/>
              <a:pathLst>
                <a:path w="526" h="300" extrusionOk="0">
                  <a:moveTo>
                    <a:pt x="255" y="1"/>
                  </a:moveTo>
                  <a:cubicBezTo>
                    <a:pt x="230" y="1"/>
                    <a:pt x="205" y="6"/>
                    <a:pt x="187" y="17"/>
                  </a:cubicBezTo>
                  <a:lnTo>
                    <a:pt x="35" y="104"/>
                  </a:lnTo>
                  <a:cubicBezTo>
                    <a:pt x="1" y="124"/>
                    <a:pt x="1" y="161"/>
                    <a:pt x="35" y="183"/>
                  </a:cubicBezTo>
                  <a:lnTo>
                    <a:pt x="208" y="283"/>
                  </a:lnTo>
                  <a:cubicBezTo>
                    <a:pt x="226" y="294"/>
                    <a:pt x="249" y="300"/>
                    <a:pt x="273" y="300"/>
                  </a:cubicBezTo>
                  <a:cubicBezTo>
                    <a:pt x="296" y="300"/>
                    <a:pt x="320" y="294"/>
                    <a:pt x="337" y="283"/>
                  </a:cubicBezTo>
                  <a:lnTo>
                    <a:pt x="489" y="197"/>
                  </a:lnTo>
                  <a:cubicBezTo>
                    <a:pt x="525" y="176"/>
                    <a:pt x="525" y="140"/>
                    <a:pt x="489" y="118"/>
                  </a:cubicBezTo>
                  <a:lnTo>
                    <a:pt x="323" y="17"/>
                  </a:lnTo>
                  <a:cubicBezTo>
                    <a:pt x="305" y="6"/>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37;p57"/>
            <p:cNvSpPr/>
            <p:nvPr/>
          </p:nvSpPr>
          <p:spPr>
            <a:xfrm>
              <a:off x="7116807" y="4276555"/>
              <a:ext cx="102851" cy="57866"/>
            </a:xfrm>
            <a:custGeom>
              <a:avLst/>
              <a:gdLst/>
              <a:ahLst/>
              <a:cxnLst/>
              <a:rect l="l" t="t" r="r" b="b"/>
              <a:pathLst>
                <a:path w="519" h="292" extrusionOk="0">
                  <a:moveTo>
                    <a:pt x="259" y="0"/>
                  </a:moveTo>
                  <a:cubicBezTo>
                    <a:pt x="235" y="0"/>
                    <a:pt x="212" y="6"/>
                    <a:pt x="194" y="17"/>
                  </a:cubicBezTo>
                  <a:lnTo>
                    <a:pt x="35" y="110"/>
                  </a:lnTo>
                  <a:cubicBezTo>
                    <a:pt x="1" y="131"/>
                    <a:pt x="1" y="160"/>
                    <a:pt x="35" y="181"/>
                  </a:cubicBezTo>
                  <a:lnTo>
                    <a:pt x="187" y="276"/>
                  </a:lnTo>
                  <a:cubicBezTo>
                    <a:pt x="205" y="286"/>
                    <a:pt x="230" y="291"/>
                    <a:pt x="255" y="291"/>
                  </a:cubicBezTo>
                  <a:cubicBezTo>
                    <a:pt x="280" y="291"/>
                    <a:pt x="305" y="286"/>
                    <a:pt x="323" y="276"/>
                  </a:cubicBezTo>
                  <a:lnTo>
                    <a:pt x="482" y="181"/>
                  </a:lnTo>
                  <a:cubicBezTo>
                    <a:pt x="518" y="160"/>
                    <a:pt x="518" y="131"/>
                    <a:pt x="482" y="110"/>
                  </a:cubicBezTo>
                  <a:lnTo>
                    <a:pt x="323" y="17"/>
                  </a:lnTo>
                  <a:cubicBezTo>
                    <a:pt x="305" y="6"/>
                    <a:pt x="282"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38;p57"/>
            <p:cNvSpPr/>
            <p:nvPr/>
          </p:nvSpPr>
          <p:spPr>
            <a:xfrm>
              <a:off x="7118195" y="4034389"/>
              <a:ext cx="104238" cy="59253"/>
            </a:xfrm>
            <a:custGeom>
              <a:avLst/>
              <a:gdLst/>
              <a:ahLst/>
              <a:cxnLst/>
              <a:rect l="l" t="t" r="r" b="b"/>
              <a:pathLst>
                <a:path w="526" h="299" extrusionOk="0">
                  <a:moveTo>
                    <a:pt x="274" y="0"/>
                  </a:moveTo>
                  <a:cubicBezTo>
                    <a:pt x="250" y="0"/>
                    <a:pt x="227" y="6"/>
                    <a:pt x="210" y="16"/>
                  </a:cubicBezTo>
                  <a:lnTo>
                    <a:pt x="37" y="118"/>
                  </a:lnTo>
                  <a:cubicBezTo>
                    <a:pt x="1" y="138"/>
                    <a:pt x="1" y="175"/>
                    <a:pt x="37" y="195"/>
                  </a:cubicBezTo>
                  <a:lnTo>
                    <a:pt x="187" y="282"/>
                  </a:lnTo>
                  <a:cubicBezTo>
                    <a:pt x="205" y="293"/>
                    <a:pt x="228" y="298"/>
                    <a:pt x="252" y="298"/>
                  </a:cubicBezTo>
                  <a:cubicBezTo>
                    <a:pt x="275" y="298"/>
                    <a:pt x="298" y="293"/>
                    <a:pt x="316" y="282"/>
                  </a:cubicBezTo>
                  <a:lnTo>
                    <a:pt x="489" y="182"/>
                  </a:lnTo>
                  <a:cubicBezTo>
                    <a:pt x="525" y="161"/>
                    <a:pt x="525" y="131"/>
                    <a:pt x="489" y="109"/>
                  </a:cubicBezTo>
                  <a:lnTo>
                    <a:pt x="339" y="16"/>
                  </a:lnTo>
                  <a:cubicBezTo>
                    <a:pt x="321" y="6"/>
                    <a:pt x="297"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39;p57"/>
            <p:cNvSpPr/>
            <p:nvPr/>
          </p:nvSpPr>
          <p:spPr>
            <a:xfrm>
              <a:off x="7146533" y="3970181"/>
              <a:ext cx="77287" cy="42211"/>
            </a:xfrm>
            <a:custGeom>
              <a:avLst/>
              <a:gdLst/>
              <a:ahLst/>
              <a:cxnLst/>
              <a:rect l="l" t="t" r="r" b="b"/>
              <a:pathLst>
                <a:path w="390" h="213" extrusionOk="0">
                  <a:moveTo>
                    <a:pt x="260" y="0"/>
                  </a:moveTo>
                  <a:cubicBezTo>
                    <a:pt x="236" y="0"/>
                    <a:pt x="213" y="6"/>
                    <a:pt x="196" y="17"/>
                  </a:cubicBezTo>
                  <a:lnTo>
                    <a:pt x="37" y="104"/>
                  </a:lnTo>
                  <a:cubicBezTo>
                    <a:pt x="1" y="124"/>
                    <a:pt x="1" y="160"/>
                    <a:pt x="37" y="183"/>
                  </a:cubicBezTo>
                  <a:lnTo>
                    <a:pt x="58" y="197"/>
                  </a:lnTo>
                  <a:cubicBezTo>
                    <a:pt x="76" y="207"/>
                    <a:pt x="101" y="212"/>
                    <a:pt x="127" y="212"/>
                  </a:cubicBezTo>
                  <a:cubicBezTo>
                    <a:pt x="152" y="212"/>
                    <a:pt x="178" y="207"/>
                    <a:pt x="196" y="197"/>
                  </a:cubicBezTo>
                  <a:lnTo>
                    <a:pt x="346" y="110"/>
                  </a:lnTo>
                  <a:cubicBezTo>
                    <a:pt x="389" y="88"/>
                    <a:pt x="389" y="54"/>
                    <a:pt x="346" y="31"/>
                  </a:cubicBezTo>
                  <a:lnTo>
                    <a:pt x="325" y="17"/>
                  </a:lnTo>
                  <a:cubicBezTo>
                    <a:pt x="307" y="6"/>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40;p57"/>
            <p:cNvSpPr/>
            <p:nvPr/>
          </p:nvSpPr>
          <p:spPr>
            <a:xfrm>
              <a:off x="7146533" y="4181036"/>
              <a:ext cx="101464" cy="56479"/>
            </a:xfrm>
            <a:custGeom>
              <a:avLst/>
              <a:gdLst/>
              <a:ahLst/>
              <a:cxnLst/>
              <a:rect l="l" t="t" r="r" b="b"/>
              <a:pathLst>
                <a:path w="512" h="285" extrusionOk="0">
                  <a:moveTo>
                    <a:pt x="256" y="0"/>
                  </a:moveTo>
                  <a:cubicBezTo>
                    <a:pt x="231" y="0"/>
                    <a:pt x="205" y="6"/>
                    <a:pt x="187" y="16"/>
                  </a:cubicBezTo>
                  <a:lnTo>
                    <a:pt x="37" y="102"/>
                  </a:lnTo>
                  <a:cubicBezTo>
                    <a:pt x="1" y="125"/>
                    <a:pt x="1" y="161"/>
                    <a:pt x="37" y="182"/>
                  </a:cubicBezTo>
                  <a:lnTo>
                    <a:pt x="187" y="268"/>
                  </a:lnTo>
                  <a:cubicBezTo>
                    <a:pt x="205" y="279"/>
                    <a:pt x="229" y="285"/>
                    <a:pt x="254" y="285"/>
                  </a:cubicBezTo>
                  <a:cubicBezTo>
                    <a:pt x="278" y="285"/>
                    <a:pt x="304" y="279"/>
                    <a:pt x="325" y="268"/>
                  </a:cubicBezTo>
                  <a:lnTo>
                    <a:pt x="468" y="182"/>
                  </a:lnTo>
                  <a:cubicBezTo>
                    <a:pt x="512" y="161"/>
                    <a:pt x="512" y="125"/>
                    <a:pt x="475" y="102"/>
                  </a:cubicBezTo>
                  <a:lnTo>
                    <a:pt x="325" y="16"/>
                  </a:lnTo>
                  <a:cubicBezTo>
                    <a:pt x="307" y="6"/>
                    <a:pt x="282"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41;p57"/>
            <p:cNvSpPr/>
            <p:nvPr/>
          </p:nvSpPr>
          <p:spPr>
            <a:xfrm>
              <a:off x="7168134" y="4084328"/>
              <a:ext cx="108202" cy="60640"/>
            </a:xfrm>
            <a:custGeom>
              <a:avLst/>
              <a:gdLst/>
              <a:ahLst/>
              <a:cxnLst/>
              <a:rect l="l" t="t" r="r" b="b"/>
              <a:pathLst>
                <a:path w="546" h="306" extrusionOk="0">
                  <a:moveTo>
                    <a:pt x="273" y="0"/>
                  </a:moveTo>
                  <a:cubicBezTo>
                    <a:pt x="249" y="0"/>
                    <a:pt x="226" y="5"/>
                    <a:pt x="208" y="16"/>
                  </a:cubicBezTo>
                  <a:lnTo>
                    <a:pt x="35" y="116"/>
                  </a:lnTo>
                  <a:cubicBezTo>
                    <a:pt x="1" y="138"/>
                    <a:pt x="1" y="174"/>
                    <a:pt x="35" y="195"/>
                  </a:cubicBezTo>
                  <a:lnTo>
                    <a:pt x="201" y="288"/>
                  </a:lnTo>
                  <a:cubicBezTo>
                    <a:pt x="219" y="300"/>
                    <a:pt x="244" y="305"/>
                    <a:pt x="270" y="305"/>
                  </a:cubicBezTo>
                  <a:cubicBezTo>
                    <a:pt x="295" y="305"/>
                    <a:pt x="320" y="300"/>
                    <a:pt x="337" y="288"/>
                  </a:cubicBezTo>
                  <a:lnTo>
                    <a:pt x="503" y="195"/>
                  </a:lnTo>
                  <a:cubicBezTo>
                    <a:pt x="539" y="174"/>
                    <a:pt x="546" y="138"/>
                    <a:pt x="503" y="116"/>
                  </a:cubicBezTo>
                  <a:lnTo>
                    <a:pt x="337" y="16"/>
                  </a:lnTo>
                  <a:cubicBezTo>
                    <a:pt x="320" y="5"/>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42;p57"/>
            <p:cNvSpPr/>
            <p:nvPr/>
          </p:nvSpPr>
          <p:spPr>
            <a:xfrm>
              <a:off x="7185177" y="4237713"/>
              <a:ext cx="101067" cy="56677"/>
            </a:xfrm>
            <a:custGeom>
              <a:avLst/>
              <a:gdLst/>
              <a:ahLst/>
              <a:cxnLst/>
              <a:rect l="l" t="t" r="r" b="b"/>
              <a:pathLst>
                <a:path w="510" h="286" extrusionOk="0">
                  <a:moveTo>
                    <a:pt x="255" y="1"/>
                  </a:moveTo>
                  <a:cubicBezTo>
                    <a:pt x="230" y="1"/>
                    <a:pt x="205" y="4"/>
                    <a:pt x="187" y="11"/>
                  </a:cubicBezTo>
                  <a:lnTo>
                    <a:pt x="35" y="104"/>
                  </a:lnTo>
                  <a:cubicBezTo>
                    <a:pt x="1" y="127"/>
                    <a:pt x="1" y="154"/>
                    <a:pt x="35" y="177"/>
                  </a:cubicBezTo>
                  <a:lnTo>
                    <a:pt x="194" y="270"/>
                  </a:lnTo>
                  <a:cubicBezTo>
                    <a:pt x="212" y="280"/>
                    <a:pt x="235" y="285"/>
                    <a:pt x="259" y="285"/>
                  </a:cubicBezTo>
                  <a:cubicBezTo>
                    <a:pt x="282" y="285"/>
                    <a:pt x="305" y="280"/>
                    <a:pt x="323" y="270"/>
                  </a:cubicBezTo>
                  <a:lnTo>
                    <a:pt x="475" y="184"/>
                  </a:lnTo>
                  <a:cubicBezTo>
                    <a:pt x="510" y="161"/>
                    <a:pt x="510" y="127"/>
                    <a:pt x="475" y="104"/>
                  </a:cubicBezTo>
                  <a:lnTo>
                    <a:pt x="323" y="11"/>
                  </a:lnTo>
                  <a:cubicBezTo>
                    <a:pt x="305" y="4"/>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43;p57"/>
            <p:cNvSpPr/>
            <p:nvPr/>
          </p:nvSpPr>
          <p:spPr>
            <a:xfrm>
              <a:off x="7189338" y="3995745"/>
              <a:ext cx="101464" cy="56677"/>
            </a:xfrm>
            <a:custGeom>
              <a:avLst/>
              <a:gdLst/>
              <a:ahLst/>
              <a:cxnLst/>
              <a:rect l="l" t="t" r="r" b="b"/>
              <a:pathLst>
                <a:path w="512" h="286" extrusionOk="0">
                  <a:moveTo>
                    <a:pt x="260" y="1"/>
                  </a:moveTo>
                  <a:cubicBezTo>
                    <a:pt x="236" y="1"/>
                    <a:pt x="213" y="6"/>
                    <a:pt x="196" y="18"/>
                  </a:cubicBezTo>
                  <a:lnTo>
                    <a:pt x="37" y="104"/>
                  </a:lnTo>
                  <a:cubicBezTo>
                    <a:pt x="1" y="125"/>
                    <a:pt x="1" y="161"/>
                    <a:pt x="37" y="183"/>
                  </a:cubicBezTo>
                  <a:lnTo>
                    <a:pt x="187" y="270"/>
                  </a:lnTo>
                  <a:cubicBezTo>
                    <a:pt x="205" y="280"/>
                    <a:pt x="230" y="285"/>
                    <a:pt x="256" y="285"/>
                  </a:cubicBezTo>
                  <a:cubicBezTo>
                    <a:pt x="281" y="285"/>
                    <a:pt x="307" y="280"/>
                    <a:pt x="325" y="270"/>
                  </a:cubicBezTo>
                  <a:lnTo>
                    <a:pt x="475" y="175"/>
                  </a:lnTo>
                  <a:cubicBezTo>
                    <a:pt x="511" y="161"/>
                    <a:pt x="511" y="125"/>
                    <a:pt x="475" y="104"/>
                  </a:cubicBezTo>
                  <a:lnTo>
                    <a:pt x="325" y="18"/>
                  </a:lnTo>
                  <a:cubicBezTo>
                    <a:pt x="307" y="6"/>
                    <a:pt x="283" y="1"/>
                    <a:pt x="2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44;p57"/>
            <p:cNvSpPr/>
            <p:nvPr/>
          </p:nvSpPr>
          <p:spPr>
            <a:xfrm>
              <a:off x="7214903" y="3930349"/>
              <a:ext cx="77287" cy="42211"/>
            </a:xfrm>
            <a:custGeom>
              <a:avLst/>
              <a:gdLst/>
              <a:ahLst/>
              <a:cxnLst/>
              <a:rect l="l" t="t" r="r" b="b"/>
              <a:pathLst>
                <a:path w="390" h="213" extrusionOk="0">
                  <a:moveTo>
                    <a:pt x="261" y="1"/>
                  </a:moveTo>
                  <a:cubicBezTo>
                    <a:pt x="236" y="1"/>
                    <a:pt x="213" y="6"/>
                    <a:pt x="196" y="16"/>
                  </a:cubicBezTo>
                  <a:lnTo>
                    <a:pt x="37" y="103"/>
                  </a:lnTo>
                  <a:cubicBezTo>
                    <a:pt x="1" y="125"/>
                    <a:pt x="1" y="160"/>
                    <a:pt x="37" y="182"/>
                  </a:cubicBezTo>
                  <a:lnTo>
                    <a:pt x="67" y="196"/>
                  </a:lnTo>
                  <a:cubicBezTo>
                    <a:pt x="84" y="207"/>
                    <a:pt x="107" y="213"/>
                    <a:pt x="131" y="213"/>
                  </a:cubicBezTo>
                  <a:cubicBezTo>
                    <a:pt x="154" y="213"/>
                    <a:pt x="178" y="207"/>
                    <a:pt x="196" y="196"/>
                  </a:cubicBezTo>
                  <a:lnTo>
                    <a:pt x="353" y="110"/>
                  </a:lnTo>
                  <a:cubicBezTo>
                    <a:pt x="389" y="89"/>
                    <a:pt x="389" y="53"/>
                    <a:pt x="353" y="30"/>
                  </a:cubicBezTo>
                  <a:lnTo>
                    <a:pt x="332" y="16"/>
                  </a:lnTo>
                  <a:cubicBezTo>
                    <a:pt x="311" y="6"/>
                    <a:pt x="285" y="1"/>
                    <a:pt x="26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45;p57"/>
            <p:cNvSpPr/>
            <p:nvPr/>
          </p:nvSpPr>
          <p:spPr>
            <a:xfrm>
              <a:off x="7214903" y="4139816"/>
              <a:ext cx="104238" cy="59253"/>
            </a:xfrm>
            <a:custGeom>
              <a:avLst/>
              <a:gdLst/>
              <a:ahLst/>
              <a:cxnLst/>
              <a:rect l="l" t="t" r="r" b="b"/>
              <a:pathLst>
                <a:path w="526" h="299" extrusionOk="0">
                  <a:moveTo>
                    <a:pt x="274" y="0"/>
                  </a:moveTo>
                  <a:cubicBezTo>
                    <a:pt x="251" y="0"/>
                    <a:pt x="228" y="6"/>
                    <a:pt x="210" y="17"/>
                  </a:cubicBezTo>
                  <a:lnTo>
                    <a:pt x="37" y="117"/>
                  </a:lnTo>
                  <a:cubicBezTo>
                    <a:pt x="1" y="138"/>
                    <a:pt x="1" y="174"/>
                    <a:pt x="37" y="196"/>
                  </a:cubicBezTo>
                  <a:lnTo>
                    <a:pt x="187" y="283"/>
                  </a:lnTo>
                  <a:cubicBezTo>
                    <a:pt x="205" y="293"/>
                    <a:pt x="229" y="298"/>
                    <a:pt x="253" y="298"/>
                  </a:cubicBezTo>
                  <a:cubicBezTo>
                    <a:pt x="276" y="298"/>
                    <a:pt x="299" y="293"/>
                    <a:pt x="317" y="283"/>
                  </a:cubicBezTo>
                  <a:lnTo>
                    <a:pt x="489" y="181"/>
                  </a:lnTo>
                  <a:cubicBezTo>
                    <a:pt x="525" y="160"/>
                    <a:pt x="525" y="124"/>
                    <a:pt x="489" y="103"/>
                  </a:cubicBezTo>
                  <a:lnTo>
                    <a:pt x="339" y="17"/>
                  </a:lnTo>
                  <a:cubicBezTo>
                    <a:pt x="321" y="6"/>
                    <a:pt x="298"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46;p57"/>
            <p:cNvSpPr/>
            <p:nvPr/>
          </p:nvSpPr>
          <p:spPr>
            <a:xfrm>
              <a:off x="7239278" y="4045288"/>
              <a:ext cx="105427" cy="58262"/>
            </a:xfrm>
            <a:custGeom>
              <a:avLst/>
              <a:gdLst/>
              <a:ahLst/>
              <a:cxnLst/>
              <a:rect l="l" t="t" r="r" b="b"/>
              <a:pathLst>
                <a:path w="532" h="294" extrusionOk="0">
                  <a:moveTo>
                    <a:pt x="259" y="1"/>
                  </a:moveTo>
                  <a:cubicBezTo>
                    <a:pt x="235" y="1"/>
                    <a:pt x="212" y="4"/>
                    <a:pt x="194" y="11"/>
                  </a:cubicBezTo>
                  <a:lnTo>
                    <a:pt x="37" y="106"/>
                  </a:lnTo>
                  <a:cubicBezTo>
                    <a:pt x="0" y="127"/>
                    <a:pt x="0" y="163"/>
                    <a:pt x="37" y="183"/>
                  </a:cubicBezTo>
                  <a:lnTo>
                    <a:pt x="209" y="278"/>
                  </a:lnTo>
                  <a:cubicBezTo>
                    <a:pt x="227" y="289"/>
                    <a:pt x="251" y="294"/>
                    <a:pt x="274" y="294"/>
                  </a:cubicBezTo>
                  <a:cubicBezTo>
                    <a:pt x="297" y="294"/>
                    <a:pt x="320" y="289"/>
                    <a:pt x="339" y="278"/>
                  </a:cubicBezTo>
                  <a:lnTo>
                    <a:pt x="496" y="192"/>
                  </a:lnTo>
                  <a:cubicBezTo>
                    <a:pt x="532" y="170"/>
                    <a:pt x="532" y="133"/>
                    <a:pt x="496" y="113"/>
                  </a:cubicBezTo>
                  <a:lnTo>
                    <a:pt x="323" y="11"/>
                  </a:lnTo>
                  <a:cubicBezTo>
                    <a:pt x="306"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47;p57"/>
            <p:cNvSpPr/>
            <p:nvPr/>
          </p:nvSpPr>
          <p:spPr>
            <a:xfrm>
              <a:off x="7253546" y="4195305"/>
              <a:ext cx="105625" cy="59253"/>
            </a:xfrm>
            <a:custGeom>
              <a:avLst/>
              <a:gdLst/>
              <a:ahLst/>
              <a:cxnLst/>
              <a:rect l="l" t="t" r="r" b="b"/>
              <a:pathLst>
                <a:path w="533" h="299" extrusionOk="0">
                  <a:moveTo>
                    <a:pt x="273" y="1"/>
                  </a:moveTo>
                  <a:cubicBezTo>
                    <a:pt x="250" y="1"/>
                    <a:pt x="226" y="6"/>
                    <a:pt x="208" y="16"/>
                  </a:cubicBezTo>
                  <a:lnTo>
                    <a:pt x="35" y="116"/>
                  </a:lnTo>
                  <a:cubicBezTo>
                    <a:pt x="1" y="139"/>
                    <a:pt x="1" y="175"/>
                    <a:pt x="35" y="196"/>
                  </a:cubicBezTo>
                  <a:lnTo>
                    <a:pt x="194" y="282"/>
                  </a:lnTo>
                  <a:cubicBezTo>
                    <a:pt x="212" y="293"/>
                    <a:pt x="236" y="299"/>
                    <a:pt x="259" y="299"/>
                  </a:cubicBezTo>
                  <a:cubicBezTo>
                    <a:pt x="282" y="299"/>
                    <a:pt x="305" y="293"/>
                    <a:pt x="324" y="282"/>
                  </a:cubicBezTo>
                  <a:lnTo>
                    <a:pt x="496" y="189"/>
                  </a:lnTo>
                  <a:cubicBezTo>
                    <a:pt x="532" y="168"/>
                    <a:pt x="532" y="132"/>
                    <a:pt x="496" y="110"/>
                  </a:cubicBezTo>
                  <a:lnTo>
                    <a:pt x="337" y="16"/>
                  </a:lnTo>
                  <a:cubicBezTo>
                    <a:pt x="320"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48;p57"/>
            <p:cNvSpPr/>
            <p:nvPr/>
          </p:nvSpPr>
          <p:spPr>
            <a:xfrm>
              <a:off x="7284659" y="3890516"/>
              <a:ext cx="75900" cy="42211"/>
            </a:xfrm>
            <a:custGeom>
              <a:avLst/>
              <a:gdLst/>
              <a:ahLst/>
              <a:cxnLst/>
              <a:rect l="l" t="t" r="r" b="b"/>
              <a:pathLst>
                <a:path w="383" h="213" extrusionOk="0">
                  <a:moveTo>
                    <a:pt x="253" y="0"/>
                  </a:moveTo>
                  <a:cubicBezTo>
                    <a:pt x="229" y="0"/>
                    <a:pt x="206" y="5"/>
                    <a:pt x="189" y="16"/>
                  </a:cubicBezTo>
                  <a:lnTo>
                    <a:pt x="37" y="102"/>
                  </a:lnTo>
                  <a:cubicBezTo>
                    <a:pt x="1" y="124"/>
                    <a:pt x="1" y="161"/>
                    <a:pt x="37" y="181"/>
                  </a:cubicBezTo>
                  <a:lnTo>
                    <a:pt x="60" y="197"/>
                  </a:lnTo>
                  <a:cubicBezTo>
                    <a:pt x="77" y="207"/>
                    <a:pt x="102" y="212"/>
                    <a:pt x="127" y="212"/>
                  </a:cubicBezTo>
                  <a:cubicBezTo>
                    <a:pt x="152" y="212"/>
                    <a:pt x="178" y="207"/>
                    <a:pt x="196" y="197"/>
                  </a:cubicBezTo>
                  <a:lnTo>
                    <a:pt x="346" y="111"/>
                  </a:lnTo>
                  <a:cubicBezTo>
                    <a:pt x="382" y="88"/>
                    <a:pt x="382" y="52"/>
                    <a:pt x="346" y="31"/>
                  </a:cubicBezTo>
                  <a:lnTo>
                    <a:pt x="318" y="16"/>
                  </a:lnTo>
                  <a:cubicBezTo>
                    <a:pt x="300" y="5"/>
                    <a:pt x="276" y="0"/>
                    <a:pt x="25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49;p57"/>
            <p:cNvSpPr/>
            <p:nvPr/>
          </p:nvSpPr>
          <p:spPr>
            <a:xfrm>
              <a:off x="7259095" y="3955715"/>
              <a:ext cx="101464" cy="56677"/>
            </a:xfrm>
            <a:custGeom>
              <a:avLst/>
              <a:gdLst/>
              <a:ahLst/>
              <a:cxnLst/>
              <a:rect l="l" t="t" r="r" b="b"/>
              <a:pathLst>
                <a:path w="512" h="286" extrusionOk="0">
                  <a:moveTo>
                    <a:pt x="259" y="1"/>
                  </a:moveTo>
                  <a:cubicBezTo>
                    <a:pt x="235" y="1"/>
                    <a:pt x="210" y="4"/>
                    <a:pt x="189" y="11"/>
                  </a:cubicBezTo>
                  <a:lnTo>
                    <a:pt x="37" y="104"/>
                  </a:lnTo>
                  <a:cubicBezTo>
                    <a:pt x="1" y="127"/>
                    <a:pt x="1" y="161"/>
                    <a:pt x="37" y="183"/>
                  </a:cubicBezTo>
                  <a:lnTo>
                    <a:pt x="189" y="270"/>
                  </a:lnTo>
                  <a:cubicBezTo>
                    <a:pt x="206" y="280"/>
                    <a:pt x="229" y="285"/>
                    <a:pt x="253" y="285"/>
                  </a:cubicBezTo>
                  <a:cubicBezTo>
                    <a:pt x="276" y="285"/>
                    <a:pt x="300" y="280"/>
                    <a:pt x="318" y="270"/>
                  </a:cubicBezTo>
                  <a:lnTo>
                    <a:pt x="475" y="177"/>
                  </a:lnTo>
                  <a:cubicBezTo>
                    <a:pt x="511" y="154"/>
                    <a:pt x="511" y="127"/>
                    <a:pt x="475" y="104"/>
                  </a:cubicBezTo>
                  <a:lnTo>
                    <a:pt x="325" y="11"/>
                  </a:lnTo>
                  <a:cubicBezTo>
                    <a:pt x="307"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50;p57"/>
            <p:cNvSpPr/>
            <p:nvPr/>
          </p:nvSpPr>
          <p:spPr>
            <a:xfrm>
              <a:off x="7286046" y="4099786"/>
              <a:ext cx="101464" cy="56875"/>
            </a:xfrm>
            <a:custGeom>
              <a:avLst/>
              <a:gdLst/>
              <a:ahLst/>
              <a:cxnLst/>
              <a:rect l="l" t="t" r="r" b="b"/>
              <a:pathLst>
                <a:path w="512" h="287" extrusionOk="0">
                  <a:moveTo>
                    <a:pt x="260" y="0"/>
                  </a:moveTo>
                  <a:cubicBezTo>
                    <a:pt x="237" y="0"/>
                    <a:pt x="214" y="6"/>
                    <a:pt x="196" y="17"/>
                  </a:cubicBezTo>
                  <a:lnTo>
                    <a:pt x="37" y="110"/>
                  </a:lnTo>
                  <a:cubicBezTo>
                    <a:pt x="1" y="133"/>
                    <a:pt x="1" y="167"/>
                    <a:pt x="37" y="183"/>
                  </a:cubicBezTo>
                  <a:lnTo>
                    <a:pt x="189" y="276"/>
                  </a:lnTo>
                  <a:cubicBezTo>
                    <a:pt x="207" y="283"/>
                    <a:pt x="230" y="286"/>
                    <a:pt x="254" y="286"/>
                  </a:cubicBezTo>
                  <a:cubicBezTo>
                    <a:pt x="279" y="286"/>
                    <a:pt x="304" y="283"/>
                    <a:pt x="325" y="276"/>
                  </a:cubicBezTo>
                  <a:lnTo>
                    <a:pt x="475" y="183"/>
                  </a:lnTo>
                  <a:cubicBezTo>
                    <a:pt x="511" y="160"/>
                    <a:pt x="511" y="124"/>
                    <a:pt x="475" y="103"/>
                  </a:cubicBezTo>
                  <a:lnTo>
                    <a:pt x="325" y="17"/>
                  </a:lnTo>
                  <a:cubicBezTo>
                    <a:pt x="307" y="6"/>
                    <a:pt x="284"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51;p57"/>
            <p:cNvSpPr/>
            <p:nvPr/>
          </p:nvSpPr>
          <p:spPr>
            <a:xfrm>
              <a:off x="7307647" y="4005456"/>
              <a:ext cx="105427" cy="58064"/>
            </a:xfrm>
            <a:custGeom>
              <a:avLst/>
              <a:gdLst/>
              <a:ahLst/>
              <a:cxnLst/>
              <a:rect l="l" t="t" r="r" b="b"/>
              <a:pathLst>
                <a:path w="532" h="293" extrusionOk="0">
                  <a:moveTo>
                    <a:pt x="263" y="0"/>
                  </a:moveTo>
                  <a:cubicBezTo>
                    <a:pt x="237" y="0"/>
                    <a:pt x="212" y="4"/>
                    <a:pt x="194" y="12"/>
                  </a:cubicBezTo>
                  <a:lnTo>
                    <a:pt x="37" y="105"/>
                  </a:lnTo>
                  <a:cubicBezTo>
                    <a:pt x="0" y="126"/>
                    <a:pt x="0" y="162"/>
                    <a:pt x="37" y="184"/>
                  </a:cubicBezTo>
                  <a:lnTo>
                    <a:pt x="209" y="277"/>
                  </a:lnTo>
                  <a:cubicBezTo>
                    <a:pt x="227" y="288"/>
                    <a:pt x="251" y="293"/>
                    <a:pt x="274" y="293"/>
                  </a:cubicBezTo>
                  <a:cubicBezTo>
                    <a:pt x="297" y="293"/>
                    <a:pt x="320" y="288"/>
                    <a:pt x="339" y="277"/>
                  </a:cubicBezTo>
                  <a:lnTo>
                    <a:pt x="496" y="191"/>
                  </a:lnTo>
                  <a:cubicBezTo>
                    <a:pt x="532" y="169"/>
                    <a:pt x="532" y="134"/>
                    <a:pt x="496" y="112"/>
                  </a:cubicBezTo>
                  <a:lnTo>
                    <a:pt x="332" y="12"/>
                  </a:lnTo>
                  <a:cubicBezTo>
                    <a:pt x="314" y="4"/>
                    <a:pt x="288" y="0"/>
                    <a:pt x="2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52;p57"/>
            <p:cNvSpPr/>
            <p:nvPr/>
          </p:nvSpPr>
          <p:spPr>
            <a:xfrm>
              <a:off x="7324690" y="4156859"/>
              <a:ext cx="102851" cy="56479"/>
            </a:xfrm>
            <a:custGeom>
              <a:avLst/>
              <a:gdLst/>
              <a:ahLst/>
              <a:cxnLst/>
              <a:rect l="l" t="t" r="r" b="b"/>
              <a:pathLst>
                <a:path w="519" h="285" extrusionOk="0">
                  <a:moveTo>
                    <a:pt x="259" y="0"/>
                  </a:moveTo>
                  <a:cubicBezTo>
                    <a:pt x="236" y="0"/>
                    <a:pt x="212" y="6"/>
                    <a:pt x="194" y="17"/>
                  </a:cubicBezTo>
                  <a:lnTo>
                    <a:pt x="37" y="103"/>
                  </a:lnTo>
                  <a:cubicBezTo>
                    <a:pt x="1" y="124"/>
                    <a:pt x="1" y="160"/>
                    <a:pt x="37" y="181"/>
                  </a:cubicBezTo>
                  <a:lnTo>
                    <a:pt x="194" y="267"/>
                  </a:lnTo>
                  <a:cubicBezTo>
                    <a:pt x="212" y="279"/>
                    <a:pt x="236" y="284"/>
                    <a:pt x="259" y="284"/>
                  </a:cubicBezTo>
                  <a:cubicBezTo>
                    <a:pt x="283" y="284"/>
                    <a:pt x="306" y="279"/>
                    <a:pt x="323" y="267"/>
                  </a:cubicBezTo>
                  <a:lnTo>
                    <a:pt x="482" y="181"/>
                  </a:lnTo>
                  <a:cubicBezTo>
                    <a:pt x="518" y="160"/>
                    <a:pt x="518" y="124"/>
                    <a:pt x="482" y="103"/>
                  </a:cubicBezTo>
                  <a:lnTo>
                    <a:pt x="323" y="17"/>
                  </a:lnTo>
                  <a:cubicBezTo>
                    <a:pt x="306" y="6"/>
                    <a:pt x="283"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53;p57"/>
            <p:cNvSpPr/>
            <p:nvPr/>
          </p:nvSpPr>
          <p:spPr>
            <a:xfrm>
              <a:off x="7327464" y="3916080"/>
              <a:ext cx="101464" cy="56479"/>
            </a:xfrm>
            <a:custGeom>
              <a:avLst/>
              <a:gdLst/>
              <a:ahLst/>
              <a:cxnLst/>
              <a:rect l="l" t="t" r="r" b="b"/>
              <a:pathLst>
                <a:path w="512" h="285" extrusionOk="0">
                  <a:moveTo>
                    <a:pt x="256" y="0"/>
                  </a:moveTo>
                  <a:cubicBezTo>
                    <a:pt x="231" y="0"/>
                    <a:pt x="206" y="6"/>
                    <a:pt x="189" y="16"/>
                  </a:cubicBezTo>
                  <a:lnTo>
                    <a:pt x="37" y="102"/>
                  </a:lnTo>
                  <a:cubicBezTo>
                    <a:pt x="1" y="125"/>
                    <a:pt x="1" y="161"/>
                    <a:pt x="37" y="182"/>
                  </a:cubicBezTo>
                  <a:lnTo>
                    <a:pt x="189" y="268"/>
                  </a:lnTo>
                  <a:cubicBezTo>
                    <a:pt x="206" y="279"/>
                    <a:pt x="229" y="285"/>
                    <a:pt x="253" y="285"/>
                  </a:cubicBezTo>
                  <a:cubicBezTo>
                    <a:pt x="278" y="285"/>
                    <a:pt x="303" y="279"/>
                    <a:pt x="325" y="268"/>
                  </a:cubicBezTo>
                  <a:lnTo>
                    <a:pt x="475" y="182"/>
                  </a:lnTo>
                  <a:cubicBezTo>
                    <a:pt x="511" y="161"/>
                    <a:pt x="511" y="125"/>
                    <a:pt x="475" y="102"/>
                  </a:cubicBezTo>
                  <a:lnTo>
                    <a:pt x="325" y="16"/>
                  </a:lnTo>
                  <a:cubicBezTo>
                    <a:pt x="307" y="6"/>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54;p57"/>
            <p:cNvSpPr/>
            <p:nvPr/>
          </p:nvSpPr>
          <p:spPr>
            <a:xfrm>
              <a:off x="7351840" y="3849098"/>
              <a:ext cx="79665" cy="45183"/>
            </a:xfrm>
            <a:custGeom>
              <a:avLst/>
              <a:gdLst/>
              <a:ahLst/>
              <a:cxnLst/>
              <a:rect l="l" t="t" r="r" b="b"/>
              <a:pathLst>
                <a:path w="402" h="228" extrusionOk="0">
                  <a:moveTo>
                    <a:pt x="274" y="1"/>
                  </a:moveTo>
                  <a:cubicBezTo>
                    <a:pt x="250" y="1"/>
                    <a:pt x="227" y="6"/>
                    <a:pt x="209" y="18"/>
                  </a:cubicBezTo>
                  <a:lnTo>
                    <a:pt x="36" y="118"/>
                  </a:lnTo>
                  <a:cubicBezTo>
                    <a:pt x="0" y="138"/>
                    <a:pt x="0" y="175"/>
                    <a:pt x="36" y="197"/>
                  </a:cubicBezTo>
                  <a:lnTo>
                    <a:pt x="66" y="211"/>
                  </a:lnTo>
                  <a:cubicBezTo>
                    <a:pt x="83" y="222"/>
                    <a:pt x="106" y="228"/>
                    <a:pt x="130" y="228"/>
                  </a:cubicBezTo>
                  <a:cubicBezTo>
                    <a:pt x="153" y="228"/>
                    <a:pt x="177" y="222"/>
                    <a:pt x="195" y="211"/>
                  </a:cubicBezTo>
                  <a:lnTo>
                    <a:pt x="367" y="111"/>
                  </a:lnTo>
                  <a:cubicBezTo>
                    <a:pt x="402" y="88"/>
                    <a:pt x="402" y="52"/>
                    <a:pt x="367" y="31"/>
                  </a:cubicBezTo>
                  <a:lnTo>
                    <a:pt x="345" y="18"/>
                  </a:lnTo>
                  <a:cubicBezTo>
                    <a:pt x="323" y="6"/>
                    <a:pt x="298"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55;p57"/>
            <p:cNvSpPr/>
            <p:nvPr/>
          </p:nvSpPr>
          <p:spPr>
            <a:xfrm>
              <a:off x="7354416" y="4059953"/>
              <a:ext cx="102851" cy="57866"/>
            </a:xfrm>
            <a:custGeom>
              <a:avLst/>
              <a:gdLst/>
              <a:ahLst/>
              <a:cxnLst/>
              <a:rect l="l" t="t" r="r" b="b"/>
              <a:pathLst>
                <a:path w="519" h="292" extrusionOk="0">
                  <a:moveTo>
                    <a:pt x="266" y="1"/>
                  </a:moveTo>
                  <a:cubicBezTo>
                    <a:pt x="242" y="1"/>
                    <a:pt x="217" y="6"/>
                    <a:pt x="196" y="16"/>
                  </a:cubicBezTo>
                  <a:lnTo>
                    <a:pt x="44" y="109"/>
                  </a:lnTo>
                  <a:cubicBezTo>
                    <a:pt x="1" y="132"/>
                    <a:pt x="1" y="168"/>
                    <a:pt x="44" y="189"/>
                  </a:cubicBezTo>
                  <a:lnTo>
                    <a:pt x="189" y="275"/>
                  </a:lnTo>
                  <a:cubicBezTo>
                    <a:pt x="207" y="286"/>
                    <a:pt x="232" y="292"/>
                    <a:pt x="257" y="292"/>
                  </a:cubicBezTo>
                  <a:cubicBezTo>
                    <a:pt x="282" y="292"/>
                    <a:pt x="307" y="286"/>
                    <a:pt x="325" y="275"/>
                  </a:cubicBezTo>
                  <a:lnTo>
                    <a:pt x="484" y="182"/>
                  </a:lnTo>
                  <a:cubicBezTo>
                    <a:pt x="518" y="161"/>
                    <a:pt x="518" y="125"/>
                    <a:pt x="484" y="103"/>
                  </a:cubicBezTo>
                  <a:lnTo>
                    <a:pt x="332" y="16"/>
                  </a:lnTo>
                  <a:cubicBezTo>
                    <a:pt x="314" y="6"/>
                    <a:pt x="291" y="1"/>
                    <a:pt x="2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56;p57"/>
            <p:cNvSpPr/>
            <p:nvPr/>
          </p:nvSpPr>
          <p:spPr>
            <a:xfrm>
              <a:off x="7377404" y="3966020"/>
              <a:ext cx="104040" cy="57866"/>
            </a:xfrm>
            <a:custGeom>
              <a:avLst/>
              <a:gdLst/>
              <a:ahLst/>
              <a:cxnLst/>
              <a:rect l="l" t="t" r="r" b="b"/>
              <a:pathLst>
                <a:path w="525" h="292" extrusionOk="0">
                  <a:moveTo>
                    <a:pt x="252" y="0"/>
                  </a:moveTo>
                  <a:cubicBezTo>
                    <a:pt x="229" y="0"/>
                    <a:pt x="205" y="6"/>
                    <a:pt x="187" y="16"/>
                  </a:cubicBezTo>
                  <a:lnTo>
                    <a:pt x="37" y="102"/>
                  </a:lnTo>
                  <a:cubicBezTo>
                    <a:pt x="0" y="125"/>
                    <a:pt x="0" y="161"/>
                    <a:pt x="37" y="181"/>
                  </a:cubicBezTo>
                  <a:lnTo>
                    <a:pt x="202" y="275"/>
                  </a:lnTo>
                  <a:cubicBezTo>
                    <a:pt x="220" y="286"/>
                    <a:pt x="245" y="291"/>
                    <a:pt x="270" y="291"/>
                  </a:cubicBezTo>
                  <a:cubicBezTo>
                    <a:pt x="295" y="291"/>
                    <a:pt x="320" y="286"/>
                    <a:pt x="339" y="275"/>
                  </a:cubicBezTo>
                  <a:lnTo>
                    <a:pt x="489" y="188"/>
                  </a:lnTo>
                  <a:cubicBezTo>
                    <a:pt x="525" y="168"/>
                    <a:pt x="525" y="138"/>
                    <a:pt x="489" y="118"/>
                  </a:cubicBezTo>
                  <a:lnTo>
                    <a:pt x="316" y="16"/>
                  </a:lnTo>
                  <a:cubicBezTo>
                    <a:pt x="299" y="6"/>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57;p57"/>
            <p:cNvSpPr/>
            <p:nvPr/>
          </p:nvSpPr>
          <p:spPr>
            <a:xfrm>
              <a:off x="7048438" y="4202241"/>
              <a:ext cx="437562" cy="250290"/>
            </a:xfrm>
            <a:custGeom>
              <a:avLst/>
              <a:gdLst/>
              <a:ahLst/>
              <a:cxnLst/>
              <a:rect l="l" t="t" r="r" b="b"/>
              <a:pathLst>
                <a:path w="2208" h="1263" extrusionOk="0">
                  <a:moveTo>
                    <a:pt x="1948" y="1"/>
                  </a:moveTo>
                  <a:cubicBezTo>
                    <a:pt x="1924" y="1"/>
                    <a:pt x="1901" y="6"/>
                    <a:pt x="1883" y="18"/>
                  </a:cubicBezTo>
                  <a:lnTo>
                    <a:pt x="44" y="1082"/>
                  </a:lnTo>
                  <a:cubicBezTo>
                    <a:pt x="1" y="1103"/>
                    <a:pt x="1" y="1132"/>
                    <a:pt x="44" y="1153"/>
                  </a:cubicBezTo>
                  <a:lnTo>
                    <a:pt x="194" y="1246"/>
                  </a:lnTo>
                  <a:cubicBezTo>
                    <a:pt x="212" y="1257"/>
                    <a:pt x="237" y="1263"/>
                    <a:pt x="262" y="1263"/>
                  </a:cubicBezTo>
                  <a:cubicBezTo>
                    <a:pt x="287" y="1263"/>
                    <a:pt x="312" y="1257"/>
                    <a:pt x="330" y="1246"/>
                  </a:cubicBezTo>
                  <a:lnTo>
                    <a:pt x="2171" y="183"/>
                  </a:lnTo>
                  <a:cubicBezTo>
                    <a:pt x="2207" y="161"/>
                    <a:pt x="2207" y="125"/>
                    <a:pt x="2171" y="104"/>
                  </a:cubicBezTo>
                  <a:lnTo>
                    <a:pt x="2019" y="18"/>
                  </a:lnTo>
                  <a:cubicBezTo>
                    <a:pt x="1998" y="6"/>
                    <a:pt x="1973" y="1"/>
                    <a:pt x="194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58;p57"/>
            <p:cNvSpPr/>
            <p:nvPr/>
          </p:nvSpPr>
          <p:spPr>
            <a:xfrm>
              <a:off x="7393059" y="4116828"/>
              <a:ext cx="104238" cy="56479"/>
            </a:xfrm>
            <a:custGeom>
              <a:avLst/>
              <a:gdLst/>
              <a:ahLst/>
              <a:cxnLst/>
              <a:rect l="l" t="t" r="r" b="b"/>
              <a:pathLst>
                <a:path w="526" h="285" extrusionOk="0">
                  <a:moveTo>
                    <a:pt x="263" y="1"/>
                  </a:moveTo>
                  <a:cubicBezTo>
                    <a:pt x="238" y="1"/>
                    <a:pt x="212" y="6"/>
                    <a:pt x="194" y="17"/>
                  </a:cubicBezTo>
                  <a:lnTo>
                    <a:pt x="44" y="104"/>
                  </a:lnTo>
                  <a:cubicBezTo>
                    <a:pt x="1" y="124"/>
                    <a:pt x="1" y="161"/>
                    <a:pt x="37" y="183"/>
                  </a:cubicBezTo>
                  <a:lnTo>
                    <a:pt x="194" y="269"/>
                  </a:lnTo>
                  <a:cubicBezTo>
                    <a:pt x="212" y="280"/>
                    <a:pt x="236" y="285"/>
                    <a:pt x="260" y="285"/>
                  </a:cubicBezTo>
                  <a:cubicBezTo>
                    <a:pt x="285" y="285"/>
                    <a:pt x="310" y="280"/>
                    <a:pt x="332" y="269"/>
                  </a:cubicBezTo>
                  <a:lnTo>
                    <a:pt x="482" y="183"/>
                  </a:lnTo>
                  <a:cubicBezTo>
                    <a:pt x="525" y="161"/>
                    <a:pt x="525" y="124"/>
                    <a:pt x="489" y="104"/>
                  </a:cubicBezTo>
                  <a:lnTo>
                    <a:pt x="332" y="17"/>
                  </a:lnTo>
                  <a:cubicBezTo>
                    <a:pt x="314"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59;p57"/>
            <p:cNvSpPr/>
            <p:nvPr/>
          </p:nvSpPr>
          <p:spPr>
            <a:xfrm>
              <a:off x="7395834" y="3874860"/>
              <a:ext cx="104040" cy="58064"/>
            </a:xfrm>
            <a:custGeom>
              <a:avLst/>
              <a:gdLst/>
              <a:ahLst/>
              <a:cxnLst/>
              <a:rect l="l" t="t" r="r" b="b"/>
              <a:pathLst>
                <a:path w="525" h="293" extrusionOk="0">
                  <a:moveTo>
                    <a:pt x="273" y="0"/>
                  </a:moveTo>
                  <a:cubicBezTo>
                    <a:pt x="249" y="0"/>
                    <a:pt x="224" y="6"/>
                    <a:pt x="202" y="17"/>
                  </a:cubicBezTo>
                  <a:lnTo>
                    <a:pt x="37" y="117"/>
                  </a:lnTo>
                  <a:cubicBezTo>
                    <a:pt x="1" y="138"/>
                    <a:pt x="1" y="167"/>
                    <a:pt x="37" y="190"/>
                  </a:cubicBezTo>
                  <a:lnTo>
                    <a:pt x="189" y="283"/>
                  </a:lnTo>
                  <a:cubicBezTo>
                    <a:pt x="204" y="289"/>
                    <a:pt x="224" y="292"/>
                    <a:pt x="246" y="292"/>
                  </a:cubicBezTo>
                  <a:cubicBezTo>
                    <a:pt x="271" y="292"/>
                    <a:pt x="298" y="287"/>
                    <a:pt x="318" y="276"/>
                  </a:cubicBezTo>
                  <a:lnTo>
                    <a:pt x="490" y="181"/>
                  </a:lnTo>
                  <a:cubicBezTo>
                    <a:pt x="525" y="160"/>
                    <a:pt x="525" y="124"/>
                    <a:pt x="490" y="103"/>
                  </a:cubicBezTo>
                  <a:lnTo>
                    <a:pt x="339" y="17"/>
                  </a:lnTo>
                  <a:cubicBezTo>
                    <a:pt x="321"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60;p57"/>
            <p:cNvSpPr/>
            <p:nvPr/>
          </p:nvSpPr>
          <p:spPr>
            <a:xfrm>
              <a:off x="7424569" y="3806491"/>
              <a:ext cx="81250" cy="46372"/>
            </a:xfrm>
            <a:custGeom>
              <a:avLst/>
              <a:gdLst/>
              <a:ahLst/>
              <a:cxnLst/>
              <a:rect l="l" t="t" r="r" b="b"/>
              <a:pathLst>
                <a:path w="410" h="234" extrusionOk="0">
                  <a:moveTo>
                    <a:pt x="284" y="0"/>
                  </a:moveTo>
                  <a:cubicBezTo>
                    <a:pt x="258" y="0"/>
                    <a:pt x="233" y="6"/>
                    <a:pt x="216" y="17"/>
                  </a:cubicBezTo>
                  <a:lnTo>
                    <a:pt x="35" y="124"/>
                  </a:lnTo>
                  <a:cubicBezTo>
                    <a:pt x="0" y="146"/>
                    <a:pt x="0" y="181"/>
                    <a:pt x="35" y="203"/>
                  </a:cubicBezTo>
                  <a:lnTo>
                    <a:pt x="57" y="217"/>
                  </a:lnTo>
                  <a:cubicBezTo>
                    <a:pt x="76" y="228"/>
                    <a:pt x="101" y="234"/>
                    <a:pt x="126" y="234"/>
                  </a:cubicBezTo>
                  <a:cubicBezTo>
                    <a:pt x="151" y="234"/>
                    <a:pt x="176" y="228"/>
                    <a:pt x="194" y="217"/>
                  </a:cubicBezTo>
                  <a:lnTo>
                    <a:pt x="373" y="110"/>
                  </a:lnTo>
                  <a:cubicBezTo>
                    <a:pt x="409" y="88"/>
                    <a:pt x="409" y="51"/>
                    <a:pt x="373" y="31"/>
                  </a:cubicBezTo>
                  <a:lnTo>
                    <a:pt x="352" y="17"/>
                  </a:lnTo>
                  <a:cubicBezTo>
                    <a:pt x="334" y="6"/>
                    <a:pt x="309" y="0"/>
                    <a:pt x="2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61;p57"/>
            <p:cNvSpPr/>
            <p:nvPr/>
          </p:nvSpPr>
          <p:spPr>
            <a:xfrm>
              <a:off x="7424569" y="4021508"/>
              <a:ext cx="99680" cy="56479"/>
            </a:xfrm>
            <a:custGeom>
              <a:avLst/>
              <a:gdLst/>
              <a:ahLst/>
              <a:cxnLst/>
              <a:rect l="l" t="t" r="r" b="b"/>
              <a:pathLst>
                <a:path w="503" h="285" extrusionOk="0">
                  <a:moveTo>
                    <a:pt x="251" y="0"/>
                  </a:moveTo>
                  <a:cubicBezTo>
                    <a:pt x="228" y="0"/>
                    <a:pt x="205" y="6"/>
                    <a:pt x="187" y="17"/>
                  </a:cubicBezTo>
                  <a:lnTo>
                    <a:pt x="35" y="103"/>
                  </a:lnTo>
                  <a:cubicBezTo>
                    <a:pt x="0" y="124"/>
                    <a:pt x="0" y="160"/>
                    <a:pt x="35" y="183"/>
                  </a:cubicBezTo>
                  <a:lnTo>
                    <a:pt x="187" y="269"/>
                  </a:lnTo>
                  <a:cubicBezTo>
                    <a:pt x="205" y="279"/>
                    <a:pt x="228" y="284"/>
                    <a:pt x="251" y="284"/>
                  </a:cubicBezTo>
                  <a:cubicBezTo>
                    <a:pt x="275" y="284"/>
                    <a:pt x="298" y="279"/>
                    <a:pt x="316" y="269"/>
                  </a:cubicBezTo>
                  <a:lnTo>
                    <a:pt x="466" y="183"/>
                  </a:lnTo>
                  <a:cubicBezTo>
                    <a:pt x="502" y="160"/>
                    <a:pt x="502" y="124"/>
                    <a:pt x="466" y="103"/>
                  </a:cubicBezTo>
                  <a:lnTo>
                    <a:pt x="316" y="17"/>
                  </a:lnTo>
                  <a:cubicBezTo>
                    <a:pt x="298" y="6"/>
                    <a:pt x="275" y="0"/>
                    <a:pt x="2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62;p57"/>
            <p:cNvSpPr/>
            <p:nvPr/>
          </p:nvSpPr>
          <p:spPr>
            <a:xfrm>
              <a:off x="7444386" y="3924602"/>
              <a:ext cx="108598" cy="60640"/>
            </a:xfrm>
            <a:custGeom>
              <a:avLst/>
              <a:gdLst/>
              <a:ahLst/>
              <a:cxnLst/>
              <a:rect l="l" t="t" r="r" b="b"/>
              <a:pathLst>
                <a:path w="548" h="306" extrusionOk="0">
                  <a:moveTo>
                    <a:pt x="277" y="1"/>
                  </a:moveTo>
                  <a:cubicBezTo>
                    <a:pt x="252" y="1"/>
                    <a:pt x="227" y="6"/>
                    <a:pt x="209" y="16"/>
                  </a:cubicBezTo>
                  <a:lnTo>
                    <a:pt x="44" y="118"/>
                  </a:lnTo>
                  <a:cubicBezTo>
                    <a:pt x="1" y="139"/>
                    <a:pt x="1" y="168"/>
                    <a:pt x="44" y="189"/>
                  </a:cubicBezTo>
                  <a:lnTo>
                    <a:pt x="209" y="290"/>
                  </a:lnTo>
                  <a:cubicBezTo>
                    <a:pt x="227" y="301"/>
                    <a:pt x="251" y="306"/>
                    <a:pt x="274" y="306"/>
                  </a:cubicBezTo>
                  <a:cubicBezTo>
                    <a:pt x="297" y="306"/>
                    <a:pt x="321" y="301"/>
                    <a:pt x="339" y="290"/>
                  </a:cubicBezTo>
                  <a:lnTo>
                    <a:pt x="511" y="189"/>
                  </a:lnTo>
                  <a:cubicBezTo>
                    <a:pt x="547" y="168"/>
                    <a:pt x="547" y="139"/>
                    <a:pt x="511" y="118"/>
                  </a:cubicBezTo>
                  <a:lnTo>
                    <a:pt x="346" y="16"/>
                  </a:lnTo>
                  <a:cubicBezTo>
                    <a:pt x="327"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63;p57"/>
            <p:cNvSpPr/>
            <p:nvPr/>
          </p:nvSpPr>
          <p:spPr>
            <a:xfrm>
              <a:off x="7452907" y="4162606"/>
              <a:ext cx="101464" cy="56479"/>
            </a:xfrm>
            <a:custGeom>
              <a:avLst/>
              <a:gdLst/>
              <a:ahLst/>
              <a:cxnLst/>
              <a:rect l="l" t="t" r="r" b="b"/>
              <a:pathLst>
                <a:path w="512" h="285" extrusionOk="0">
                  <a:moveTo>
                    <a:pt x="256" y="0"/>
                  </a:moveTo>
                  <a:cubicBezTo>
                    <a:pt x="231" y="0"/>
                    <a:pt x="205" y="5"/>
                    <a:pt x="187" y="16"/>
                  </a:cubicBezTo>
                  <a:lnTo>
                    <a:pt x="37" y="102"/>
                  </a:lnTo>
                  <a:cubicBezTo>
                    <a:pt x="1" y="124"/>
                    <a:pt x="1" y="161"/>
                    <a:pt x="37" y="181"/>
                  </a:cubicBezTo>
                  <a:lnTo>
                    <a:pt x="187" y="268"/>
                  </a:lnTo>
                  <a:cubicBezTo>
                    <a:pt x="205" y="279"/>
                    <a:pt x="231" y="284"/>
                    <a:pt x="256" y="284"/>
                  </a:cubicBezTo>
                  <a:cubicBezTo>
                    <a:pt x="281" y="284"/>
                    <a:pt x="306" y="279"/>
                    <a:pt x="323" y="268"/>
                  </a:cubicBezTo>
                  <a:lnTo>
                    <a:pt x="475" y="181"/>
                  </a:lnTo>
                  <a:cubicBezTo>
                    <a:pt x="511" y="161"/>
                    <a:pt x="511" y="124"/>
                    <a:pt x="475" y="102"/>
                  </a:cubicBezTo>
                  <a:lnTo>
                    <a:pt x="323" y="16"/>
                  </a:lnTo>
                  <a:cubicBezTo>
                    <a:pt x="306" y="5"/>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64;p57"/>
            <p:cNvSpPr/>
            <p:nvPr/>
          </p:nvSpPr>
          <p:spPr>
            <a:xfrm>
              <a:off x="7462816" y="4077194"/>
              <a:ext cx="101464" cy="56479"/>
            </a:xfrm>
            <a:custGeom>
              <a:avLst/>
              <a:gdLst/>
              <a:ahLst/>
              <a:cxnLst/>
              <a:rect l="l" t="t" r="r" b="b"/>
              <a:pathLst>
                <a:path w="512" h="285" extrusionOk="0">
                  <a:moveTo>
                    <a:pt x="252" y="0"/>
                  </a:moveTo>
                  <a:cubicBezTo>
                    <a:pt x="229" y="0"/>
                    <a:pt x="205" y="5"/>
                    <a:pt x="187" y="16"/>
                  </a:cubicBezTo>
                  <a:lnTo>
                    <a:pt x="37" y="102"/>
                  </a:lnTo>
                  <a:cubicBezTo>
                    <a:pt x="1" y="124"/>
                    <a:pt x="1" y="160"/>
                    <a:pt x="37" y="181"/>
                  </a:cubicBezTo>
                  <a:lnTo>
                    <a:pt x="196" y="267"/>
                  </a:lnTo>
                  <a:cubicBezTo>
                    <a:pt x="213" y="279"/>
                    <a:pt x="236" y="284"/>
                    <a:pt x="260" y="284"/>
                  </a:cubicBezTo>
                  <a:cubicBezTo>
                    <a:pt x="283" y="284"/>
                    <a:pt x="307" y="279"/>
                    <a:pt x="325" y="267"/>
                  </a:cubicBezTo>
                  <a:lnTo>
                    <a:pt x="475" y="181"/>
                  </a:lnTo>
                  <a:cubicBezTo>
                    <a:pt x="511" y="160"/>
                    <a:pt x="511" y="131"/>
                    <a:pt x="475" y="109"/>
                  </a:cubicBezTo>
                  <a:lnTo>
                    <a:pt x="316" y="16"/>
                  </a:lnTo>
                  <a:cubicBezTo>
                    <a:pt x="299" y="5"/>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65;p57"/>
            <p:cNvSpPr/>
            <p:nvPr/>
          </p:nvSpPr>
          <p:spPr>
            <a:xfrm>
              <a:off x="7467374" y="3832055"/>
              <a:ext cx="106814" cy="59253"/>
            </a:xfrm>
            <a:custGeom>
              <a:avLst/>
              <a:gdLst/>
              <a:ahLst/>
              <a:cxnLst/>
              <a:rect l="l" t="t" r="r" b="b"/>
              <a:pathLst>
                <a:path w="539" h="299" extrusionOk="0">
                  <a:moveTo>
                    <a:pt x="287" y="1"/>
                  </a:moveTo>
                  <a:cubicBezTo>
                    <a:pt x="264" y="1"/>
                    <a:pt x="241" y="6"/>
                    <a:pt x="223" y="17"/>
                  </a:cubicBezTo>
                  <a:lnTo>
                    <a:pt x="35" y="124"/>
                  </a:lnTo>
                  <a:cubicBezTo>
                    <a:pt x="0" y="138"/>
                    <a:pt x="0" y="174"/>
                    <a:pt x="35" y="197"/>
                  </a:cubicBezTo>
                  <a:lnTo>
                    <a:pt x="186" y="283"/>
                  </a:lnTo>
                  <a:cubicBezTo>
                    <a:pt x="205" y="293"/>
                    <a:pt x="228" y="299"/>
                    <a:pt x="252" y="299"/>
                  </a:cubicBezTo>
                  <a:cubicBezTo>
                    <a:pt x="276" y="299"/>
                    <a:pt x="301" y="293"/>
                    <a:pt x="323" y="283"/>
                  </a:cubicBezTo>
                  <a:lnTo>
                    <a:pt x="502" y="181"/>
                  </a:lnTo>
                  <a:cubicBezTo>
                    <a:pt x="538" y="161"/>
                    <a:pt x="538" y="124"/>
                    <a:pt x="502" y="104"/>
                  </a:cubicBezTo>
                  <a:lnTo>
                    <a:pt x="352" y="17"/>
                  </a:lnTo>
                  <a:cubicBezTo>
                    <a:pt x="334" y="6"/>
                    <a:pt x="311" y="1"/>
                    <a:pt x="2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66;p57"/>
            <p:cNvSpPr/>
            <p:nvPr/>
          </p:nvSpPr>
          <p:spPr>
            <a:xfrm>
              <a:off x="7492938" y="3980090"/>
              <a:ext cx="104040" cy="57866"/>
            </a:xfrm>
            <a:custGeom>
              <a:avLst/>
              <a:gdLst/>
              <a:ahLst/>
              <a:cxnLst/>
              <a:rect l="l" t="t" r="r" b="b"/>
              <a:pathLst>
                <a:path w="525" h="292" extrusionOk="0">
                  <a:moveTo>
                    <a:pt x="269" y="1"/>
                  </a:moveTo>
                  <a:cubicBezTo>
                    <a:pt x="244" y="1"/>
                    <a:pt x="219" y="6"/>
                    <a:pt x="201" y="17"/>
                  </a:cubicBezTo>
                  <a:lnTo>
                    <a:pt x="35" y="110"/>
                  </a:lnTo>
                  <a:cubicBezTo>
                    <a:pt x="0" y="133"/>
                    <a:pt x="0" y="167"/>
                    <a:pt x="35" y="190"/>
                  </a:cubicBezTo>
                  <a:lnTo>
                    <a:pt x="180" y="276"/>
                  </a:lnTo>
                  <a:cubicBezTo>
                    <a:pt x="198" y="286"/>
                    <a:pt x="223" y="292"/>
                    <a:pt x="248" y="292"/>
                  </a:cubicBezTo>
                  <a:cubicBezTo>
                    <a:pt x="273" y="292"/>
                    <a:pt x="298" y="286"/>
                    <a:pt x="316" y="276"/>
                  </a:cubicBezTo>
                  <a:lnTo>
                    <a:pt x="489" y="183"/>
                  </a:lnTo>
                  <a:cubicBezTo>
                    <a:pt x="525" y="161"/>
                    <a:pt x="525" y="124"/>
                    <a:pt x="489" y="104"/>
                  </a:cubicBezTo>
                  <a:lnTo>
                    <a:pt x="337" y="17"/>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67;p57"/>
            <p:cNvSpPr/>
            <p:nvPr/>
          </p:nvSpPr>
          <p:spPr>
            <a:xfrm>
              <a:off x="7521277" y="4122575"/>
              <a:ext cx="102851" cy="57866"/>
            </a:xfrm>
            <a:custGeom>
              <a:avLst/>
              <a:gdLst/>
              <a:ahLst/>
              <a:cxnLst/>
              <a:rect l="l" t="t" r="r" b="b"/>
              <a:pathLst>
                <a:path w="519" h="292" extrusionOk="0">
                  <a:moveTo>
                    <a:pt x="259" y="1"/>
                  </a:moveTo>
                  <a:cubicBezTo>
                    <a:pt x="236" y="1"/>
                    <a:pt x="212" y="6"/>
                    <a:pt x="194" y="18"/>
                  </a:cubicBezTo>
                  <a:lnTo>
                    <a:pt x="37" y="104"/>
                  </a:lnTo>
                  <a:cubicBezTo>
                    <a:pt x="1" y="125"/>
                    <a:pt x="1" y="161"/>
                    <a:pt x="37" y="182"/>
                  </a:cubicBezTo>
                  <a:lnTo>
                    <a:pt x="194" y="276"/>
                  </a:lnTo>
                  <a:cubicBezTo>
                    <a:pt x="212" y="287"/>
                    <a:pt x="236" y="292"/>
                    <a:pt x="259" y="292"/>
                  </a:cubicBezTo>
                  <a:cubicBezTo>
                    <a:pt x="283" y="292"/>
                    <a:pt x="306" y="287"/>
                    <a:pt x="323" y="276"/>
                  </a:cubicBezTo>
                  <a:lnTo>
                    <a:pt x="482" y="182"/>
                  </a:lnTo>
                  <a:cubicBezTo>
                    <a:pt x="518" y="161"/>
                    <a:pt x="518" y="125"/>
                    <a:pt x="482" y="104"/>
                  </a:cubicBezTo>
                  <a:lnTo>
                    <a:pt x="323" y="18"/>
                  </a:lnTo>
                  <a:cubicBezTo>
                    <a:pt x="306" y="6"/>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68;p57"/>
            <p:cNvSpPr/>
            <p:nvPr/>
          </p:nvSpPr>
          <p:spPr>
            <a:xfrm>
              <a:off x="7529798" y="4035776"/>
              <a:ext cx="107013" cy="59253"/>
            </a:xfrm>
            <a:custGeom>
              <a:avLst/>
              <a:gdLst/>
              <a:ahLst/>
              <a:cxnLst/>
              <a:rect l="l" t="t" r="r" b="b"/>
              <a:pathLst>
                <a:path w="540" h="299" extrusionOk="0">
                  <a:moveTo>
                    <a:pt x="278" y="0"/>
                  </a:moveTo>
                  <a:cubicBezTo>
                    <a:pt x="253" y="0"/>
                    <a:pt x="228" y="5"/>
                    <a:pt x="210" y="16"/>
                  </a:cubicBezTo>
                  <a:lnTo>
                    <a:pt x="44" y="118"/>
                  </a:lnTo>
                  <a:cubicBezTo>
                    <a:pt x="8" y="138"/>
                    <a:pt x="1" y="168"/>
                    <a:pt x="44" y="188"/>
                  </a:cubicBezTo>
                  <a:lnTo>
                    <a:pt x="194" y="283"/>
                  </a:lnTo>
                  <a:cubicBezTo>
                    <a:pt x="212" y="294"/>
                    <a:pt x="238" y="299"/>
                    <a:pt x="263" y="299"/>
                  </a:cubicBezTo>
                  <a:cubicBezTo>
                    <a:pt x="288" y="299"/>
                    <a:pt x="314" y="294"/>
                    <a:pt x="332" y="283"/>
                  </a:cubicBezTo>
                  <a:lnTo>
                    <a:pt x="496" y="181"/>
                  </a:lnTo>
                  <a:cubicBezTo>
                    <a:pt x="539" y="161"/>
                    <a:pt x="539" y="131"/>
                    <a:pt x="496" y="111"/>
                  </a:cubicBezTo>
                  <a:lnTo>
                    <a:pt x="346" y="16"/>
                  </a:lnTo>
                  <a:cubicBezTo>
                    <a:pt x="328" y="5"/>
                    <a:pt x="303" y="0"/>
                    <a:pt x="2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69;p57"/>
            <p:cNvSpPr/>
            <p:nvPr/>
          </p:nvSpPr>
          <p:spPr>
            <a:xfrm>
              <a:off x="7516917" y="3870699"/>
              <a:ext cx="128415" cy="73323"/>
            </a:xfrm>
            <a:custGeom>
              <a:avLst/>
              <a:gdLst/>
              <a:ahLst/>
              <a:cxnLst/>
              <a:rect l="l" t="t" r="r" b="b"/>
              <a:pathLst>
                <a:path w="648" h="370" extrusionOk="0">
                  <a:moveTo>
                    <a:pt x="378" y="0"/>
                  </a:moveTo>
                  <a:cubicBezTo>
                    <a:pt x="353" y="0"/>
                    <a:pt x="328" y="5"/>
                    <a:pt x="311" y="16"/>
                  </a:cubicBezTo>
                  <a:lnTo>
                    <a:pt x="36" y="181"/>
                  </a:lnTo>
                  <a:cubicBezTo>
                    <a:pt x="0" y="195"/>
                    <a:pt x="0" y="231"/>
                    <a:pt x="36" y="254"/>
                  </a:cubicBezTo>
                  <a:lnTo>
                    <a:pt x="202" y="354"/>
                  </a:lnTo>
                  <a:cubicBezTo>
                    <a:pt x="220" y="364"/>
                    <a:pt x="245" y="369"/>
                    <a:pt x="270" y="369"/>
                  </a:cubicBezTo>
                  <a:cubicBezTo>
                    <a:pt x="295" y="369"/>
                    <a:pt x="320" y="364"/>
                    <a:pt x="338" y="354"/>
                  </a:cubicBezTo>
                  <a:lnTo>
                    <a:pt x="613" y="195"/>
                  </a:lnTo>
                  <a:cubicBezTo>
                    <a:pt x="647" y="174"/>
                    <a:pt x="647" y="138"/>
                    <a:pt x="613" y="116"/>
                  </a:cubicBezTo>
                  <a:lnTo>
                    <a:pt x="447" y="16"/>
                  </a:lnTo>
                  <a:cubicBezTo>
                    <a:pt x="429" y="5"/>
                    <a:pt x="403" y="0"/>
                    <a:pt x="3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70;p57"/>
            <p:cNvSpPr/>
            <p:nvPr/>
          </p:nvSpPr>
          <p:spPr>
            <a:xfrm>
              <a:off x="7589646" y="4082743"/>
              <a:ext cx="102851" cy="57866"/>
            </a:xfrm>
            <a:custGeom>
              <a:avLst/>
              <a:gdLst/>
              <a:ahLst/>
              <a:cxnLst/>
              <a:rect l="l" t="t" r="r" b="b"/>
              <a:pathLst>
                <a:path w="519" h="292" extrusionOk="0">
                  <a:moveTo>
                    <a:pt x="258" y="0"/>
                  </a:moveTo>
                  <a:cubicBezTo>
                    <a:pt x="234" y="0"/>
                    <a:pt x="209" y="6"/>
                    <a:pt x="187" y="17"/>
                  </a:cubicBezTo>
                  <a:lnTo>
                    <a:pt x="44" y="103"/>
                  </a:lnTo>
                  <a:cubicBezTo>
                    <a:pt x="1" y="124"/>
                    <a:pt x="1" y="160"/>
                    <a:pt x="37" y="182"/>
                  </a:cubicBezTo>
                  <a:lnTo>
                    <a:pt x="194" y="276"/>
                  </a:lnTo>
                  <a:cubicBezTo>
                    <a:pt x="212" y="286"/>
                    <a:pt x="236" y="291"/>
                    <a:pt x="260" y="291"/>
                  </a:cubicBezTo>
                  <a:cubicBezTo>
                    <a:pt x="285" y="291"/>
                    <a:pt x="310" y="286"/>
                    <a:pt x="332" y="276"/>
                  </a:cubicBezTo>
                  <a:lnTo>
                    <a:pt x="475" y="182"/>
                  </a:lnTo>
                  <a:cubicBezTo>
                    <a:pt x="518" y="167"/>
                    <a:pt x="518" y="132"/>
                    <a:pt x="482" y="110"/>
                  </a:cubicBezTo>
                  <a:lnTo>
                    <a:pt x="323" y="17"/>
                  </a:lnTo>
                  <a:cubicBezTo>
                    <a:pt x="306" y="6"/>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71;p57"/>
            <p:cNvSpPr/>
            <p:nvPr/>
          </p:nvSpPr>
          <p:spPr>
            <a:xfrm>
              <a:off x="7564082" y="3911720"/>
              <a:ext cx="149619" cy="85214"/>
            </a:xfrm>
            <a:custGeom>
              <a:avLst/>
              <a:gdLst/>
              <a:ahLst/>
              <a:cxnLst/>
              <a:rect l="l" t="t" r="r" b="b"/>
              <a:pathLst>
                <a:path w="755" h="430" extrusionOk="0">
                  <a:moveTo>
                    <a:pt x="500" y="0"/>
                  </a:moveTo>
                  <a:cubicBezTo>
                    <a:pt x="475" y="0"/>
                    <a:pt x="450" y="6"/>
                    <a:pt x="432" y="17"/>
                  </a:cubicBezTo>
                  <a:lnTo>
                    <a:pt x="37" y="247"/>
                  </a:lnTo>
                  <a:cubicBezTo>
                    <a:pt x="0" y="269"/>
                    <a:pt x="0" y="305"/>
                    <a:pt x="37" y="326"/>
                  </a:cubicBezTo>
                  <a:lnTo>
                    <a:pt x="187" y="412"/>
                  </a:lnTo>
                  <a:cubicBezTo>
                    <a:pt x="205" y="424"/>
                    <a:pt x="228" y="429"/>
                    <a:pt x="251" y="429"/>
                  </a:cubicBezTo>
                  <a:cubicBezTo>
                    <a:pt x="275" y="429"/>
                    <a:pt x="298" y="424"/>
                    <a:pt x="316" y="412"/>
                  </a:cubicBezTo>
                  <a:lnTo>
                    <a:pt x="720" y="183"/>
                  </a:lnTo>
                  <a:cubicBezTo>
                    <a:pt x="754" y="160"/>
                    <a:pt x="754" y="124"/>
                    <a:pt x="720" y="104"/>
                  </a:cubicBezTo>
                  <a:lnTo>
                    <a:pt x="568" y="17"/>
                  </a:lnTo>
                  <a:cubicBezTo>
                    <a:pt x="550" y="6"/>
                    <a:pt x="525" y="0"/>
                    <a:pt x="50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72;p57"/>
            <p:cNvSpPr/>
            <p:nvPr/>
          </p:nvSpPr>
          <p:spPr>
            <a:xfrm>
              <a:off x="7658015" y="4041523"/>
              <a:ext cx="105625" cy="59253"/>
            </a:xfrm>
            <a:custGeom>
              <a:avLst/>
              <a:gdLst/>
              <a:ahLst/>
              <a:cxnLst/>
              <a:rect l="l" t="t" r="r" b="b"/>
              <a:pathLst>
                <a:path w="533" h="299" extrusionOk="0">
                  <a:moveTo>
                    <a:pt x="274" y="1"/>
                  </a:moveTo>
                  <a:cubicBezTo>
                    <a:pt x="251" y="1"/>
                    <a:pt x="228" y="6"/>
                    <a:pt x="209" y="16"/>
                  </a:cubicBezTo>
                  <a:lnTo>
                    <a:pt x="37" y="116"/>
                  </a:lnTo>
                  <a:cubicBezTo>
                    <a:pt x="1" y="139"/>
                    <a:pt x="1" y="175"/>
                    <a:pt x="37" y="189"/>
                  </a:cubicBezTo>
                  <a:lnTo>
                    <a:pt x="194" y="282"/>
                  </a:lnTo>
                  <a:cubicBezTo>
                    <a:pt x="212" y="293"/>
                    <a:pt x="236" y="299"/>
                    <a:pt x="259" y="299"/>
                  </a:cubicBezTo>
                  <a:cubicBezTo>
                    <a:pt x="283" y="299"/>
                    <a:pt x="306" y="293"/>
                    <a:pt x="323" y="282"/>
                  </a:cubicBezTo>
                  <a:lnTo>
                    <a:pt x="496" y="182"/>
                  </a:lnTo>
                  <a:cubicBezTo>
                    <a:pt x="532" y="159"/>
                    <a:pt x="532" y="132"/>
                    <a:pt x="496" y="109"/>
                  </a:cubicBezTo>
                  <a:lnTo>
                    <a:pt x="339" y="16"/>
                  </a:lnTo>
                  <a:cubicBezTo>
                    <a:pt x="321" y="6"/>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73;p57"/>
            <p:cNvSpPr/>
            <p:nvPr/>
          </p:nvSpPr>
          <p:spPr>
            <a:xfrm>
              <a:off x="7602329" y="3951751"/>
              <a:ext cx="179741" cy="101860"/>
            </a:xfrm>
            <a:custGeom>
              <a:avLst/>
              <a:gdLst/>
              <a:ahLst/>
              <a:cxnLst/>
              <a:rect l="l" t="t" r="r" b="b"/>
              <a:pathLst>
                <a:path w="907" h="514" extrusionOk="0">
                  <a:moveTo>
                    <a:pt x="648" y="0"/>
                  </a:moveTo>
                  <a:cubicBezTo>
                    <a:pt x="625" y="0"/>
                    <a:pt x="602" y="6"/>
                    <a:pt x="584" y="17"/>
                  </a:cubicBezTo>
                  <a:lnTo>
                    <a:pt x="37" y="333"/>
                  </a:lnTo>
                  <a:cubicBezTo>
                    <a:pt x="1" y="354"/>
                    <a:pt x="1" y="383"/>
                    <a:pt x="37" y="405"/>
                  </a:cubicBezTo>
                  <a:lnTo>
                    <a:pt x="195" y="498"/>
                  </a:lnTo>
                  <a:cubicBezTo>
                    <a:pt x="214" y="509"/>
                    <a:pt x="237" y="514"/>
                    <a:pt x="260" y="514"/>
                  </a:cubicBezTo>
                  <a:cubicBezTo>
                    <a:pt x="283" y="514"/>
                    <a:pt x="307" y="509"/>
                    <a:pt x="325" y="498"/>
                  </a:cubicBezTo>
                  <a:lnTo>
                    <a:pt x="872" y="181"/>
                  </a:lnTo>
                  <a:cubicBezTo>
                    <a:pt x="906" y="160"/>
                    <a:pt x="906" y="131"/>
                    <a:pt x="872" y="110"/>
                  </a:cubicBezTo>
                  <a:lnTo>
                    <a:pt x="713" y="17"/>
                  </a:lnTo>
                  <a:cubicBezTo>
                    <a:pt x="695" y="6"/>
                    <a:pt x="672" y="0"/>
                    <a:pt x="64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74;p57"/>
            <p:cNvSpPr/>
            <p:nvPr/>
          </p:nvSpPr>
          <p:spPr>
            <a:xfrm>
              <a:off x="7729159" y="3991584"/>
              <a:ext cx="121281" cy="67775"/>
            </a:xfrm>
            <a:custGeom>
              <a:avLst/>
              <a:gdLst/>
              <a:ahLst/>
              <a:cxnLst/>
              <a:rect l="l" t="t" r="r" b="b"/>
              <a:pathLst>
                <a:path w="612" h="342" extrusionOk="0">
                  <a:moveTo>
                    <a:pt x="353" y="1"/>
                  </a:moveTo>
                  <a:cubicBezTo>
                    <a:pt x="330" y="1"/>
                    <a:pt x="307" y="6"/>
                    <a:pt x="289" y="16"/>
                  </a:cubicBezTo>
                  <a:lnTo>
                    <a:pt x="44" y="161"/>
                  </a:lnTo>
                  <a:cubicBezTo>
                    <a:pt x="1" y="182"/>
                    <a:pt x="1" y="218"/>
                    <a:pt x="37" y="232"/>
                  </a:cubicBezTo>
                  <a:lnTo>
                    <a:pt x="195" y="325"/>
                  </a:lnTo>
                  <a:cubicBezTo>
                    <a:pt x="214" y="336"/>
                    <a:pt x="237" y="342"/>
                    <a:pt x="261" y="342"/>
                  </a:cubicBezTo>
                  <a:cubicBezTo>
                    <a:pt x="285" y="342"/>
                    <a:pt x="310" y="336"/>
                    <a:pt x="332" y="325"/>
                  </a:cubicBezTo>
                  <a:lnTo>
                    <a:pt x="577" y="182"/>
                  </a:lnTo>
                  <a:cubicBezTo>
                    <a:pt x="611" y="161"/>
                    <a:pt x="611" y="125"/>
                    <a:pt x="577" y="109"/>
                  </a:cubicBezTo>
                  <a:lnTo>
                    <a:pt x="418" y="16"/>
                  </a:lnTo>
                  <a:cubicBezTo>
                    <a:pt x="400" y="6"/>
                    <a:pt x="37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75;p57"/>
            <p:cNvSpPr/>
            <p:nvPr/>
          </p:nvSpPr>
          <p:spPr>
            <a:xfrm>
              <a:off x="6844717" y="4511587"/>
              <a:ext cx="105427" cy="59253"/>
            </a:xfrm>
            <a:custGeom>
              <a:avLst/>
              <a:gdLst/>
              <a:ahLst/>
              <a:cxnLst/>
              <a:rect l="l" t="t" r="r" b="b"/>
              <a:pathLst>
                <a:path w="532" h="299" extrusionOk="0">
                  <a:moveTo>
                    <a:pt x="273" y="1"/>
                  </a:moveTo>
                  <a:cubicBezTo>
                    <a:pt x="250" y="1"/>
                    <a:pt x="227" y="6"/>
                    <a:pt x="209" y="16"/>
                  </a:cubicBezTo>
                  <a:lnTo>
                    <a:pt x="37" y="116"/>
                  </a:lnTo>
                  <a:cubicBezTo>
                    <a:pt x="1" y="139"/>
                    <a:pt x="1" y="168"/>
                    <a:pt x="37" y="189"/>
                  </a:cubicBezTo>
                  <a:lnTo>
                    <a:pt x="187" y="282"/>
                  </a:lnTo>
                  <a:cubicBezTo>
                    <a:pt x="209" y="293"/>
                    <a:pt x="234" y="299"/>
                    <a:pt x="258" y="299"/>
                  </a:cubicBezTo>
                  <a:cubicBezTo>
                    <a:pt x="282" y="299"/>
                    <a:pt x="305" y="293"/>
                    <a:pt x="323" y="282"/>
                  </a:cubicBezTo>
                  <a:lnTo>
                    <a:pt x="496" y="182"/>
                  </a:lnTo>
                  <a:cubicBezTo>
                    <a:pt x="532" y="159"/>
                    <a:pt x="532" y="125"/>
                    <a:pt x="496" y="102"/>
                  </a:cubicBezTo>
                  <a:lnTo>
                    <a:pt x="339" y="16"/>
                  </a:lnTo>
                  <a:cubicBezTo>
                    <a:pt x="321" y="6"/>
                    <a:pt x="297" y="1"/>
                    <a:pt x="27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76;p57"/>
            <p:cNvSpPr/>
            <p:nvPr/>
          </p:nvSpPr>
          <p:spPr>
            <a:xfrm>
              <a:off x="6705006" y="4512975"/>
              <a:ext cx="104436" cy="59253"/>
            </a:xfrm>
            <a:custGeom>
              <a:avLst/>
              <a:gdLst/>
              <a:ahLst/>
              <a:cxnLst/>
              <a:rect l="l" t="t" r="r" b="b"/>
              <a:pathLst>
                <a:path w="527" h="299" extrusionOk="0">
                  <a:moveTo>
                    <a:pt x="267" y="1"/>
                  </a:moveTo>
                  <a:cubicBezTo>
                    <a:pt x="243" y="1"/>
                    <a:pt x="220" y="6"/>
                    <a:pt x="202" y="16"/>
                  </a:cubicBezTo>
                  <a:lnTo>
                    <a:pt x="36" y="109"/>
                  </a:lnTo>
                  <a:cubicBezTo>
                    <a:pt x="0" y="132"/>
                    <a:pt x="0" y="168"/>
                    <a:pt x="36" y="189"/>
                  </a:cubicBezTo>
                  <a:lnTo>
                    <a:pt x="188" y="282"/>
                  </a:lnTo>
                  <a:cubicBezTo>
                    <a:pt x="210" y="293"/>
                    <a:pt x="235" y="299"/>
                    <a:pt x="259" y="299"/>
                  </a:cubicBezTo>
                  <a:cubicBezTo>
                    <a:pt x="283" y="299"/>
                    <a:pt x="306" y="293"/>
                    <a:pt x="324" y="282"/>
                  </a:cubicBezTo>
                  <a:lnTo>
                    <a:pt x="490" y="182"/>
                  </a:lnTo>
                  <a:cubicBezTo>
                    <a:pt x="526" y="161"/>
                    <a:pt x="526" y="132"/>
                    <a:pt x="490" y="109"/>
                  </a:cubicBezTo>
                  <a:lnTo>
                    <a:pt x="338" y="16"/>
                  </a:lnTo>
                  <a:cubicBezTo>
                    <a:pt x="317" y="6"/>
                    <a:pt x="292" y="1"/>
                    <a:pt x="2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77;p57"/>
            <p:cNvSpPr/>
            <p:nvPr/>
          </p:nvSpPr>
          <p:spPr>
            <a:xfrm>
              <a:off x="6773375" y="4552807"/>
              <a:ext cx="104436" cy="59451"/>
            </a:xfrm>
            <a:custGeom>
              <a:avLst/>
              <a:gdLst/>
              <a:ahLst/>
              <a:cxnLst/>
              <a:rect l="l" t="t" r="r" b="b"/>
              <a:pathLst>
                <a:path w="527" h="300" extrusionOk="0">
                  <a:moveTo>
                    <a:pt x="270" y="0"/>
                  </a:moveTo>
                  <a:cubicBezTo>
                    <a:pt x="245" y="0"/>
                    <a:pt x="220" y="6"/>
                    <a:pt x="202" y="17"/>
                  </a:cubicBezTo>
                  <a:lnTo>
                    <a:pt x="36" y="110"/>
                  </a:lnTo>
                  <a:cubicBezTo>
                    <a:pt x="0" y="132"/>
                    <a:pt x="0" y="167"/>
                    <a:pt x="36" y="189"/>
                  </a:cubicBezTo>
                  <a:lnTo>
                    <a:pt x="195" y="283"/>
                  </a:lnTo>
                  <a:cubicBezTo>
                    <a:pt x="213" y="294"/>
                    <a:pt x="236" y="299"/>
                    <a:pt x="260" y="299"/>
                  </a:cubicBezTo>
                  <a:cubicBezTo>
                    <a:pt x="283" y="299"/>
                    <a:pt x="306" y="294"/>
                    <a:pt x="324" y="283"/>
                  </a:cubicBezTo>
                  <a:lnTo>
                    <a:pt x="490" y="182"/>
                  </a:lnTo>
                  <a:cubicBezTo>
                    <a:pt x="526" y="160"/>
                    <a:pt x="526" y="132"/>
                    <a:pt x="490" y="110"/>
                  </a:cubicBezTo>
                  <a:lnTo>
                    <a:pt x="338" y="17"/>
                  </a:lnTo>
                  <a:cubicBezTo>
                    <a:pt x="320" y="6"/>
                    <a:pt x="295" y="0"/>
                    <a:pt x="27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78;p57"/>
            <p:cNvSpPr/>
            <p:nvPr/>
          </p:nvSpPr>
          <p:spPr>
            <a:xfrm>
              <a:off x="6776348" y="4434697"/>
              <a:ext cx="169833" cy="96311"/>
            </a:xfrm>
            <a:custGeom>
              <a:avLst/>
              <a:gdLst/>
              <a:ahLst/>
              <a:cxnLst/>
              <a:rect l="l" t="t" r="r" b="b"/>
              <a:pathLst>
                <a:path w="857" h="486" extrusionOk="0">
                  <a:moveTo>
                    <a:pt x="598" y="0"/>
                  </a:moveTo>
                  <a:cubicBezTo>
                    <a:pt x="573" y="0"/>
                    <a:pt x="550" y="6"/>
                    <a:pt x="532" y="16"/>
                  </a:cubicBezTo>
                  <a:lnTo>
                    <a:pt x="37" y="304"/>
                  </a:lnTo>
                  <a:cubicBezTo>
                    <a:pt x="1" y="325"/>
                    <a:pt x="1" y="354"/>
                    <a:pt x="37" y="375"/>
                  </a:cubicBezTo>
                  <a:lnTo>
                    <a:pt x="187" y="470"/>
                  </a:lnTo>
                  <a:cubicBezTo>
                    <a:pt x="205" y="480"/>
                    <a:pt x="230" y="485"/>
                    <a:pt x="255" y="485"/>
                  </a:cubicBezTo>
                  <a:cubicBezTo>
                    <a:pt x="280" y="485"/>
                    <a:pt x="305" y="480"/>
                    <a:pt x="323" y="470"/>
                  </a:cubicBezTo>
                  <a:lnTo>
                    <a:pt x="820" y="182"/>
                  </a:lnTo>
                  <a:cubicBezTo>
                    <a:pt x="856" y="159"/>
                    <a:pt x="856" y="125"/>
                    <a:pt x="820" y="102"/>
                  </a:cubicBezTo>
                  <a:lnTo>
                    <a:pt x="668" y="16"/>
                  </a:lnTo>
                  <a:cubicBezTo>
                    <a:pt x="647" y="6"/>
                    <a:pt x="622" y="0"/>
                    <a:pt x="59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79;p57"/>
            <p:cNvSpPr/>
            <p:nvPr/>
          </p:nvSpPr>
          <p:spPr>
            <a:xfrm>
              <a:off x="6913086" y="4394666"/>
              <a:ext cx="101464" cy="56479"/>
            </a:xfrm>
            <a:custGeom>
              <a:avLst/>
              <a:gdLst/>
              <a:ahLst/>
              <a:cxnLst/>
              <a:rect l="l" t="t" r="r" b="b"/>
              <a:pathLst>
                <a:path w="512" h="285" extrusionOk="0">
                  <a:moveTo>
                    <a:pt x="252" y="1"/>
                  </a:moveTo>
                  <a:cubicBezTo>
                    <a:pt x="228" y="1"/>
                    <a:pt x="205" y="6"/>
                    <a:pt x="187" y="16"/>
                  </a:cubicBezTo>
                  <a:lnTo>
                    <a:pt x="37" y="102"/>
                  </a:lnTo>
                  <a:cubicBezTo>
                    <a:pt x="1" y="125"/>
                    <a:pt x="1" y="161"/>
                    <a:pt x="37" y="182"/>
                  </a:cubicBezTo>
                  <a:lnTo>
                    <a:pt x="187" y="268"/>
                  </a:lnTo>
                  <a:cubicBezTo>
                    <a:pt x="205" y="279"/>
                    <a:pt x="230" y="285"/>
                    <a:pt x="255" y="285"/>
                  </a:cubicBezTo>
                  <a:cubicBezTo>
                    <a:pt x="280" y="285"/>
                    <a:pt x="305" y="279"/>
                    <a:pt x="323" y="268"/>
                  </a:cubicBezTo>
                  <a:lnTo>
                    <a:pt x="475" y="182"/>
                  </a:lnTo>
                  <a:cubicBezTo>
                    <a:pt x="511" y="161"/>
                    <a:pt x="511" y="132"/>
                    <a:pt x="475" y="111"/>
                  </a:cubicBezTo>
                  <a:lnTo>
                    <a:pt x="316" y="16"/>
                  </a:lnTo>
                  <a:cubicBezTo>
                    <a:pt x="298" y="6"/>
                    <a:pt x="275" y="1"/>
                    <a:pt x="25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80;p57"/>
            <p:cNvSpPr/>
            <p:nvPr/>
          </p:nvSpPr>
          <p:spPr>
            <a:xfrm>
              <a:off x="6827674" y="4283491"/>
              <a:ext cx="104040" cy="58064"/>
            </a:xfrm>
            <a:custGeom>
              <a:avLst/>
              <a:gdLst/>
              <a:ahLst/>
              <a:cxnLst/>
              <a:rect l="l" t="t" r="r" b="b"/>
              <a:pathLst>
                <a:path w="525" h="293" extrusionOk="0">
                  <a:moveTo>
                    <a:pt x="251" y="1"/>
                  </a:moveTo>
                  <a:cubicBezTo>
                    <a:pt x="228" y="1"/>
                    <a:pt x="205" y="6"/>
                    <a:pt x="187" y="16"/>
                  </a:cubicBezTo>
                  <a:lnTo>
                    <a:pt x="37" y="103"/>
                  </a:lnTo>
                  <a:cubicBezTo>
                    <a:pt x="0" y="125"/>
                    <a:pt x="0" y="161"/>
                    <a:pt x="37" y="182"/>
                  </a:cubicBezTo>
                  <a:lnTo>
                    <a:pt x="201" y="275"/>
                  </a:lnTo>
                  <a:cubicBezTo>
                    <a:pt x="219" y="286"/>
                    <a:pt x="244" y="292"/>
                    <a:pt x="270" y="292"/>
                  </a:cubicBezTo>
                  <a:cubicBezTo>
                    <a:pt x="295" y="292"/>
                    <a:pt x="320" y="286"/>
                    <a:pt x="339" y="275"/>
                  </a:cubicBezTo>
                  <a:lnTo>
                    <a:pt x="489" y="189"/>
                  </a:lnTo>
                  <a:cubicBezTo>
                    <a:pt x="525" y="168"/>
                    <a:pt x="525" y="139"/>
                    <a:pt x="489" y="118"/>
                  </a:cubicBezTo>
                  <a:lnTo>
                    <a:pt x="316" y="16"/>
                  </a:lnTo>
                  <a:cubicBezTo>
                    <a:pt x="298" y="6"/>
                    <a:pt x="275" y="1"/>
                    <a:pt x="25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81;p57"/>
            <p:cNvSpPr/>
            <p:nvPr/>
          </p:nvSpPr>
          <p:spPr>
            <a:xfrm>
              <a:off x="6757918" y="4323522"/>
              <a:ext cx="105427" cy="57866"/>
            </a:xfrm>
            <a:custGeom>
              <a:avLst/>
              <a:gdLst/>
              <a:ahLst/>
              <a:cxnLst/>
              <a:rect l="l" t="t" r="r" b="b"/>
              <a:pathLst>
                <a:path w="532" h="292" extrusionOk="0">
                  <a:moveTo>
                    <a:pt x="258" y="1"/>
                  </a:moveTo>
                  <a:cubicBezTo>
                    <a:pt x="235" y="1"/>
                    <a:pt x="212" y="6"/>
                    <a:pt x="194" y="16"/>
                  </a:cubicBezTo>
                  <a:lnTo>
                    <a:pt x="35" y="103"/>
                  </a:lnTo>
                  <a:cubicBezTo>
                    <a:pt x="0" y="125"/>
                    <a:pt x="0" y="160"/>
                    <a:pt x="35" y="182"/>
                  </a:cubicBezTo>
                  <a:lnTo>
                    <a:pt x="208" y="275"/>
                  </a:lnTo>
                  <a:cubicBezTo>
                    <a:pt x="226" y="286"/>
                    <a:pt x="249" y="292"/>
                    <a:pt x="273" y="292"/>
                  </a:cubicBezTo>
                  <a:cubicBezTo>
                    <a:pt x="296" y="292"/>
                    <a:pt x="320" y="286"/>
                    <a:pt x="337" y="275"/>
                  </a:cubicBezTo>
                  <a:lnTo>
                    <a:pt x="496" y="189"/>
                  </a:lnTo>
                  <a:cubicBezTo>
                    <a:pt x="532" y="168"/>
                    <a:pt x="532" y="132"/>
                    <a:pt x="496" y="109"/>
                  </a:cubicBezTo>
                  <a:lnTo>
                    <a:pt x="323" y="16"/>
                  </a:lnTo>
                  <a:cubicBezTo>
                    <a:pt x="305" y="6"/>
                    <a:pt x="282" y="1"/>
                    <a:pt x="25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82;p57"/>
            <p:cNvSpPr/>
            <p:nvPr/>
          </p:nvSpPr>
          <p:spPr>
            <a:xfrm>
              <a:off x="6873056" y="4129710"/>
              <a:ext cx="73125" cy="40823"/>
            </a:xfrm>
            <a:custGeom>
              <a:avLst/>
              <a:gdLst/>
              <a:ahLst/>
              <a:cxnLst/>
              <a:rect l="l" t="t" r="r" b="b"/>
              <a:pathLst>
                <a:path w="369" h="206" extrusionOk="0">
                  <a:moveTo>
                    <a:pt x="238" y="1"/>
                  </a:moveTo>
                  <a:cubicBezTo>
                    <a:pt x="215" y="1"/>
                    <a:pt x="191" y="6"/>
                    <a:pt x="173" y="16"/>
                  </a:cubicBezTo>
                  <a:lnTo>
                    <a:pt x="37" y="96"/>
                  </a:lnTo>
                  <a:cubicBezTo>
                    <a:pt x="1" y="118"/>
                    <a:pt x="1" y="154"/>
                    <a:pt x="37" y="175"/>
                  </a:cubicBezTo>
                  <a:lnTo>
                    <a:pt x="66" y="189"/>
                  </a:lnTo>
                  <a:cubicBezTo>
                    <a:pt x="84" y="200"/>
                    <a:pt x="107" y="206"/>
                    <a:pt x="130" y="206"/>
                  </a:cubicBezTo>
                  <a:cubicBezTo>
                    <a:pt x="154" y="206"/>
                    <a:pt x="178" y="200"/>
                    <a:pt x="196" y="189"/>
                  </a:cubicBezTo>
                  <a:lnTo>
                    <a:pt x="332" y="111"/>
                  </a:lnTo>
                  <a:cubicBezTo>
                    <a:pt x="368" y="89"/>
                    <a:pt x="368" y="52"/>
                    <a:pt x="332" y="32"/>
                  </a:cubicBezTo>
                  <a:lnTo>
                    <a:pt x="303" y="16"/>
                  </a:lnTo>
                  <a:cubicBezTo>
                    <a:pt x="285" y="6"/>
                    <a:pt x="261" y="1"/>
                    <a:pt x="23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83;p57"/>
            <p:cNvSpPr/>
            <p:nvPr/>
          </p:nvSpPr>
          <p:spPr>
            <a:xfrm>
              <a:off x="6802110" y="4166768"/>
              <a:ext cx="79665" cy="45183"/>
            </a:xfrm>
            <a:custGeom>
              <a:avLst/>
              <a:gdLst/>
              <a:ahLst/>
              <a:cxnLst/>
              <a:rect l="l" t="t" r="r" b="b"/>
              <a:pathLst>
                <a:path w="402" h="228" extrusionOk="0">
                  <a:moveTo>
                    <a:pt x="273" y="0"/>
                  </a:moveTo>
                  <a:cubicBezTo>
                    <a:pt x="249" y="0"/>
                    <a:pt x="226" y="6"/>
                    <a:pt x="209" y="17"/>
                  </a:cubicBezTo>
                  <a:lnTo>
                    <a:pt x="36" y="117"/>
                  </a:lnTo>
                  <a:cubicBezTo>
                    <a:pt x="0" y="140"/>
                    <a:pt x="0" y="174"/>
                    <a:pt x="36" y="197"/>
                  </a:cubicBezTo>
                  <a:lnTo>
                    <a:pt x="57" y="210"/>
                  </a:lnTo>
                  <a:cubicBezTo>
                    <a:pt x="79" y="222"/>
                    <a:pt x="104" y="227"/>
                    <a:pt x="128" y="227"/>
                  </a:cubicBezTo>
                  <a:cubicBezTo>
                    <a:pt x="152" y="227"/>
                    <a:pt x="175" y="222"/>
                    <a:pt x="193" y="210"/>
                  </a:cubicBezTo>
                  <a:lnTo>
                    <a:pt x="366" y="110"/>
                  </a:lnTo>
                  <a:cubicBezTo>
                    <a:pt x="402" y="88"/>
                    <a:pt x="402" y="53"/>
                    <a:pt x="366" y="31"/>
                  </a:cubicBezTo>
                  <a:lnTo>
                    <a:pt x="338" y="17"/>
                  </a:lnTo>
                  <a:cubicBezTo>
                    <a:pt x="320" y="6"/>
                    <a:pt x="296" y="0"/>
                    <a:pt x="2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84;p57"/>
            <p:cNvSpPr/>
            <p:nvPr/>
          </p:nvSpPr>
          <p:spPr>
            <a:xfrm>
              <a:off x="6844717" y="4192332"/>
              <a:ext cx="105427" cy="58262"/>
            </a:xfrm>
            <a:custGeom>
              <a:avLst/>
              <a:gdLst/>
              <a:ahLst/>
              <a:cxnLst/>
              <a:rect l="l" t="t" r="r" b="b"/>
              <a:pathLst>
                <a:path w="532" h="294" extrusionOk="0">
                  <a:moveTo>
                    <a:pt x="277" y="1"/>
                  </a:moveTo>
                  <a:cubicBezTo>
                    <a:pt x="252" y="1"/>
                    <a:pt x="227" y="6"/>
                    <a:pt x="209" y="18"/>
                  </a:cubicBezTo>
                  <a:lnTo>
                    <a:pt x="44" y="118"/>
                  </a:lnTo>
                  <a:cubicBezTo>
                    <a:pt x="1" y="140"/>
                    <a:pt x="1" y="168"/>
                    <a:pt x="37" y="190"/>
                  </a:cubicBezTo>
                  <a:lnTo>
                    <a:pt x="187" y="283"/>
                  </a:lnTo>
                  <a:cubicBezTo>
                    <a:pt x="205" y="290"/>
                    <a:pt x="230" y="294"/>
                    <a:pt x="255" y="294"/>
                  </a:cubicBezTo>
                  <a:cubicBezTo>
                    <a:pt x="280" y="294"/>
                    <a:pt x="305" y="290"/>
                    <a:pt x="323" y="283"/>
                  </a:cubicBezTo>
                  <a:lnTo>
                    <a:pt x="496" y="183"/>
                  </a:lnTo>
                  <a:cubicBezTo>
                    <a:pt x="532" y="161"/>
                    <a:pt x="532" y="125"/>
                    <a:pt x="496" y="104"/>
                  </a:cubicBezTo>
                  <a:lnTo>
                    <a:pt x="346" y="18"/>
                  </a:lnTo>
                  <a:cubicBezTo>
                    <a:pt x="328" y="6"/>
                    <a:pt x="302" y="1"/>
                    <a:pt x="27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85;p57"/>
            <p:cNvSpPr/>
            <p:nvPr/>
          </p:nvSpPr>
          <p:spPr>
            <a:xfrm>
              <a:off x="7049825" y="4076798"/>
              <a:ext cx="101464" cy="55290"/>
            </a:xfrm>
            <a:custGeom>
              <a:avLst/>
              <a:gdLst/>
              <a:ahLst/>
              <a:cxnLst/>
              <a:rect l="l" t="t" r="r" b="b"/>
              <a:pathLst>
                <a:path w="512" h="279" extrusionOk="0">
                  <a:moveTo>
                    <a:pt x="255" y="0"/>
                  </a:moveTo>
                  <a:cubicBezTo>
                    <a:pt x="230" y="0"/>
                    <a:pt x="205" y="4"/>
                    <a:pt x="187" y="11"/>
                  </a:cubicBezTo>
                  <a:lnTo>
                    <a:pt x="37" y="104"/>
                  </a:lnTo>
                  <a:cubicBezTo>
                    <a:pt x="1" y="119"/>
                    <a:pt x="1" y="154"/>
                    <a:pt x="37" y="176"/>
                  </a:cubicBezTo>
                  <a:lnTo>
                    <a:pt x="187" y="262"/>
                  </a:lnTo>
                  <a:cubicBezTo>
                    <a:pt x="205" y="273"/>
                    <a:pt x="230" y="278"/>
                    <a:pt x="255" y="278"/>
                  </a:cubicBezTo>
                  <a:cubicBezTo>
                    <a:pt x="280" y="278"/>
                    <a:pt x="305" y="273"/>
                    <a:pt x="323" y="262"/>
                  </a:cubicBezTo>
                  <a:lnTo>
                    <a:pt x="475" y="176"/>
                  </a:lnTo>
                  <a:cubicBezTo>
                    <a:pt x="511" y="154"/>
                    <a:pt x="511" y="126"/>
                    <a:pt x="475" y="104"/>
                  </a:cubicBezTo>
                  <a:lnTo>
                    <a:pt x="323" y="11"/>
                  </a:lnTo>
                  <a:cubicBezTo>
                    <a:pt x="305" y="4"/>
                    <a:pt x="280" y="0"/>
                    <a:pt x="25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86;p57"/>
            <p:cNvSpPr/>
            <p:nvPr/>
          </p:nvSpPr>
          <p:spPr>
            <a:xfrm>
              <a:off x="6981456" y="4115441"/>
              <a:ext cx="101464" cy="56479"/>
            </a:xfrm>
            <a:custGeom>
              <a:avLst/>
              <a:gdLst/>
              <a:ahLst/>
              <a:cxnLst/>
              <a:rect l="l" t="t" r="r" b="b"/>
              <a:pathLst>
                <a:path w="512" h="285" extrusionOk="0">
                  <a:moveTo>
                    <a:pt x="259" y="1"/>
                  </a:moveTo>
                  <a:cubicBezTo>
                    <a:pt x="235" y="1"/>
                    <a:pt x="212" y="6"/>
                    <a:pt x="194" y="17"/>
                  </a:cubicBezTo>
                  <a:lnTo>
                    <a:pt x="37" y="111"/>
                  </a:lnTo>
                  <a:cubicBezTo>
                    <a:pt x="1" y="131"/>
                    <a:pt x="1" y="161"/>
                    <a:pt x="37" y="183"/>
                  </a:cubicBezTo>
                  <a:lnTo>
                    <a:pt x="187" y="269"/>
                  </a:lnTo>
                  <a:cubicBezTo>
                    <a:pt x="205" y="280"/>
                    <a:pt x="228" y="285"/>
                    <a:pt x="252" y="285"/>
                  </a:cubicBezTo>
                  <a:cubicBezTo>
                    <a:pt x="275" y="285"/>
                    <a:pt x="298" y="280"/>
                    <a:pt x="316" y="269"/>
                  </a:cubicBezTo>
                  <a:lnTo>
                    <a:pt x="475" y="183"/>
                  </a:lnTo>
                  <a:cubicBezTo>
                    <a:pt x="511" y="161"/>
                    <a:pt x="511" y="124"/>
                    <a:pt x="475" y="104"/>
                  </a:cubicBezTo>
                  <a:lnTo>
                    <a:pt x="323" y="17"/>
                  </a:lnTo>
                  <a:cubicBezTo>
                    <a:pt x="305" y="6"/>
                    <a:pt x="282" y="1"/>
                    <a:pt x="2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87;p57"/>
            <p:cNvSpPr/>
            <p:nvPr/>
          </p:nvSpPr>
          <p:spPr>
            <a:xfrm>
              <a:off x="7377404" y="3966020"/>
              <a:ext cx="104040" cy="57866"/>
            </a:xfrm>
            <a:custGeom>
              <a:avLst/>
              <a:gdLst/>
              <a:ahLst/>
              <a:cxnLst/>
              <a:rect l="l" t="t" r="r" b="b"/>
              <a:pathLst>
                <a:path w="525" h="292" extrusionOk="0">
                  <a:moveTo>
                    <a:pt x="252" y="0"/>
                  </a:moveTo>
                  <a:cubicBezTo>
                    <a:pt x="229" y="0"/>
                    <a:pt x="205" y="6"/>
                    <a:pt x="187" y="16"/>
                  </a:cubicBezTo>
                  <a:lnTo>
                    <a:pt x="37" y="102"/>
                  </a:lnTo>
                  <a:cubicBezTo>
                    <a:pt x="0" y="125"/>
                    <a:pt x="0" y="161"/>
                    <a:pt x="37" y="181"/>
                  </a:cubicBezTo>
                  <a:lnTo>
                    <a:pt x="202" y="275"/>
                  </a:lnTo>
                  <a:cubicBezTo>
                    <a:pt x="220" y="286"/>
                    <a:pt x="245" y="291"/>
                    <a:pt x="270" y="291"/>
                  </a:cubicBezTo>
                  <a:cubicBezTo>
                    <a:pt x="295" y="291"/>
                    <a:pt x="320" y="286"/>
                    <a:pt x="339" y="275"/>
                  </a:cubicBezTo>
                  <a:lnTo>
                    <a:pt x="489" y="188"/>
                  </a:lnTo>
                  <a:cubicBezTo>
                    <a:pt x="525" y="168"/>
                    <a:pt x="525" y="138"/>
                    <a:pt x="489" y="118"/>
                  </a:cubicBezTo>
                  <a:lnTo>
                    <a:pt x="316" y="16"/>
                  </a:lnTo>
                  <a:cubicBezTo>
                    <a:pt x="299" y="6"/>
                    <a:pt x="276" y="0"/>
                    <a:pt x="25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88;p57"/>
            <p:cNvSpPr/>
            <p:nvPr/>
          </p:nvSpPr>
          <p:spPr>
            <a:xfrm>
              <a:off x="7327464" y="3916080"/>
              <a:ext cx="101464" cy="56479"/>
            </a:xfrm>
            <a:custGeom>
              <a:avLst/>
              <a:gdLst/>
              <a:ahLst/>
              <a:cxnLst/>
              <a:rect l="l" t="t" r="r" b="b"/>
              <a:pathLst>
                <a:path w="512" h="285" extrusionOk="0">
                  <a:moveTo>
                    <a:pt x="256" y="0"/>
                  </a:moveTo>
                  <a:cubicBezTo>
                    <a:pt x="231" y="0"/>
                    <a:pt x="206" y="6"/>
                    <a:pt x="189" y="16"/>
                  </a:cubicBezTo>
                  <a:lnTo>
                    <a:pt x="37" y="102"/>
                  </a:lnTo>
                  <a:cubicBezTo>
                    <a:pt x="1" y="125"/>
                    <a:pt x="1" y="161"/>
                    <a:pt x="37" y="182"/>
                  </a:cubicBezTo>
                  <a:lnTo>
                    <a:pt x="189" y="268"/>
                  </a:lnTo>
                  <a:cubicBezTo>
                    <a:pt x="206" y="279"/>
                    <a:pt x="229" y="285"/>
                    <a:pt x="253" y="285"/>
                  </a:cubicBezTo>
                  <a:cubicBezTo>
                    <a:pt x="278" y="285"/>
                    <a:pt x="303" y="279"/>
                    <a:pt x="325" y="268"/>
                  </a:cubicBezTo>
                  <a:lnTo>
                    <a:pt x="475" y="182"/>
                  </a:lnTo>
                  <a:cubicBezTo>
                    <a:pt x="511" y="161"/>
                    <a:pt x="511" y="125"/>
                    <a:pt x="475" y="102"/>
                  </a:cubicBezTo>
                  <a:lnTo>
                    <a:pt x="325" y="16"/>
                  </a:lnTo>
                  <a:cubicBezTo>
                    <a:pt x="307" y="6"/>
                    <a:pt x="281" y="0"/>
                    <a:pt x="2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89;p57"/>
            <p:cNvSpPr/>
            <p:nvPr/>
          </p:nvSpPr>
          <p:spPr>
            <a:xfrm>
              <a:off x="7284659" y="3890516"/>
              <a:ext cx="75900" cy="42211"/>
            </a:xfrm>
            <a:custGeom>
              <a:avLst/>
              <a:gdLst/>
              <a:ahLst/>
              <a:cxnLst/>
              <a:rect l="l" t="t" r="r" b="b"/>
              <a:pathLst>
                <a:path w="383" h="213" extrusionOk="0">
                  <a:moveTo>
                    <a:pt x="253" y="0"/>
                  </a:moveTo>
                  <a:cubicBezTo>
                    <a:pt x="229" y="0"/>
                    <a:pt x="206" y="5"/>
                    <a:pt x="189" y="16"/>
                  </a:cubicBezTo>
                  <a:lnTo>
                    <a:pt x="37" y="102"/>
                  </a:lnTo>
                  <a:cubicBezTo>
                    <a:pt x="1" y="124"/>
                    <a:pt x="1" y="161"/>
                    <a:pt x="37" y="181"/>
                  </a:cubicBezTo>
                  <a:lnTo>
                    <a:pt x="60" y="197"/>
                  </a:lnTo>
                  <a:cubicBezTo>
                    <a:pt x="77" y="207"/>
                    <a:pt x="102" y="212"/>
                    <a:pt x="127" y="212"/>
                  </a:cubicBezTo>
                  <a:cubicBezTo>
                    <a:pt x="152" y="212"/>
                    <a:pt x="178" y="207"/>
                    <a:pt x="196" y="197"/>
                  </a:cubicBezTo>
                  <a:lnTo>
                    <a:pt x="346" y="111"/>
                  </a:lnTo>
                  <a:cubicBezTo>
                    <a:pt x="382" y="88"/>
                    <a:pt x="382" y="52"/>
                    <a:pt x="346" y="31"/>
                  </a:cubicBezTo>
                  <a:lnTo>
                    <a:pt x="318" y="16"/>
                  </a:lnTo>
                  <a:cubicBezTo>
                    <a:pt x="300" y="5"/>
                    <a:pt x="276" y="0"/>
                    <a:pt x="25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90;p57"/>
            <p:cNvSpPr/>
            <p:nvPr/>
          </p:nvSpPr>
          <p:spPr>
            <a:xfrm>
              <a:off x="7214903" y="3930349"/>
              <a:ext cx="77287" cy="42211"/>
            </a:xfrm>
            <a:custGeom>
              <a:avLst/>
              <a:gdLst/>
              <a:ahLst/>
              <a:cxnLst/>
              <a:rect l="l" t="t" r="r" b="b"/>
              <a:pathLst>
                <a:path w="390" h="213" extrusionOk="0">
                  <a:moveTo>
                    <a:pt x="261" y="1"/>
                  </a:moveTo>
                  <a:cubicBezTo>
                    <a:pt x="236" y="1"/>
                    <a:pt x="213" y="6"/>
                    <a:pt x="196" y="16"/>
                  </a:cubicBezTo>
                  <a:lnTo>
                    <a:pt x="37" y="103"/>
                  </a:lnTo>
                  <a:cubicBezTo>
                    <a:pt x="1" y="125"/>
                    <a:pt x="1" y="160"/>
                    <a:pt x="37" y="182"/>
                  </a:cubicBezTo>
                  <a:lnTo>
                    <a:pt x="67" y="196"/>
                  </a:lnTo>
                  <a:cubicBezTo>
                    <a:pt x="84" y="207"/>
                    <a:pt x="107" y="213"/>
                    <a:pt x="131" y="213"/>
                  </a:cubicBezTo>
                  <a:cubicBezTo>
                    <a:pt x="154" y="213"/>
                    <a:pt x="178" y="207"/>
                    <a:pt x="196" y="196"/>
                  </a:cubicBezTo>
                  <a:lnTo>
                    <a:pt x="353" y="110"/>
                  </a:lnTo>
                  <a:cubicBezTo>
                    <a:pt x="389" y="89"/>
                    <a:pt x="389" y="53"/>
                    <a:pt x="353" y="30"/>
                  </a:cubicBezTo>
                  <a:lnTo>
                    <a:pt x="332" y="16"/>
                  </a:lnTo>
                  <a:cubicBezTo>
                    <a:pt x="311" y="6"/>
                    <a:pt x="285" y="1"/>
                    <a:pt x="26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91;p57"/>
            <p:cNvSpPr/>
            <p:nvPr/>
          </p:nvSpPr>
          <p:spPr>
            <a:xfrm>
              <a:off x="7007218" y="4051432"/>
              <a:ext cx="75701" cy="42211"/>
            </a:xfrm>
            <a:custGeom>
              <a:avLst/>
              <a:gdLst/>
              <a:ahLst/>
              <a:cxnLst/>
              <a:rect l="l" t="t" r="r" b="b"/>
              <a:pathLst>
                <a:path w="382" h="213" extrusionOk="0">
                  <a:moveTo>
                    <a:pt x="251" y="1"/>
                  </a:moveTo>
                  <a:cubicBezTo>
                    <a:pt x="228" y="1"/>
                    <a:pt x="205" y="6"/>
                    <a:pt x="186" y="16"/>
                  </a:cubicBezTo>
                  <a:lnTo>
                    <a:pt x="36" y="102"/>
                  </a:lnTo>
                  <a:cubicBezTo>
                    <a:pt x="0" y="125"/>
                    <a:pt x="0" y="161"/>
                    <a:pt x="36" y="182"/>
                  </a:cubicBezTo>
                  <a:lnTo>
                    <a:pt x="57" y="196"/>
                  </a:lnTo>
                  <a:cubicBezTo>
                    <a:pt x="79" y="207"/>
                    <a:pt x="104" y="212"/>
                    <a:pt x="128" y="212"/>
                  </a:cubicBezTo>
                  <a:cubicBezTo>
                    <a:pt x="152" y="212"/>
                    <a:pt x="175" y="207"/>
                    <a:pt x="193" y="196"/>
                  </a:cubicBezTo>
                  <a:lnTo>
                    <a:pt x="345" y="109"/>
                  </a:lnTo>
                  <a:cubicBezTo>
                    <a:pt x="381" y="89"/>
                    <a:pt x="381" y="52"/>
                    <a:pt x="345" y="32"/>
                  </a:cubicBezTo>
                  <a:lnTo>
                    <a:pt x="316" y="16"/>
                  </a:lnTo>
                  <a:cubicBezTo>
                    <a:pt x="298" y="6"/>
                    <a:pt x="274" y="1"/>
                    <a:pt x="25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92;p57"/>
            <p:cNvSpPr/>
            <p:nvPr/>
          </p:nvSpPr>
          <p:spPr>
            <a:xfrm>
              <a:off x="7146533" y="3970181"/>
              <a:ext cx="77287" cy="42211"/>
            </a:xfrm>
            <a:custGeom>
              <a:avLst/>
              <a:gdLst/>
              <a:ahLst/>
              <a:cxnLst/>
              <a:rect l="l" t="t" r="r" b="b"/>
              <a:pathLst>
                <a:path w="390" h="213" extrusionOk="0">
                  <a:moveTo>
                    <a:pt x="260" y="0"/>
                  </a:moveTo>
                  <a:cubicBezTo>
                    <a:pt x="236" y="0"/>
                    <a:pt x="213" y="6"/>
                    <a:pt x="196" y="17"/>
                  </a:cubicBezTo>
                  <a:lnTo>
                    <a:pt x="37" y="104"/>
                  </a:lnTo>
                  <a:cubicBezTo>
                    <a:pt x="1" y="124"/>
                    <a:pt x="1" y="160"/>
                    <a:pt x="37" y="183"/>
                  </a:cubicBezTo>
                  <a:lnTo>
                    <a:pt x="58" y="197"/>
                  </a:lnTo>
                  <a:cubicBezTo>
                    <a:pt x="76" y="207"/>
                    <a:pt x="101" y="212"/>
                    <a:pt x="127" y="212"/>
                  </a:cubicBezTo>
                  <a:cubicBezTo>
                    <a:pt x="152" y="212"/>
                    <a:pt x="178" y="207"/>
                    <a:pt x="196" y="197"/>
                  </a:cubicBezTo>
                  <a:lnTo>
                    <a:pt x="346" y="110"/>
                  </a:lnTo>
                  <a:cubicBezTo>
                    <a:pt x="389" y="88"/>
                    <a:pt x="389" y="54"/>
                    <a:pt x="346" y="31"/>
                  </a:cubicBezTo>
                  <a:lnTo>
                    <a:pt x="325" y="17"/>
                  </a:lnTo>
                  <a:cubicBezTo>
                    <a:pt x="307" y="6"/>
                    <a:pt x="283" y="0"/>
                    <a:pt x="2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93;p57"/>
            <p:cNvSpPr/>
            <p:nvPr/>
          </p:nvSpPr>
          <p:spPr>
            <a:xfrm>
              <a:off x="7259095" y="3955715"/>
              <a:ext cx="101464" cy="56677"/>
            </a:xfrm>
            <a:custGeom>
              <a:avLst/>
              <a:gdLst/>
              <a:ahLst/>
              <a:cxnLst/>
              <a:rect l="l" t="t" r="r" b="b"/>
              <a:pathLst>
                <a:path w="512" h="286" extrusionOk="0">
                  <a:moveTo>
                    <a:pt x="259" y="1"/>
                  </a:moveTo>
                  <a:cubicBezTo>
                    <a:pt x="235" y="1"/>
                    <a:pt x="210" y="4"/>
                    <a:pt x="189" y="11"/>
                  </a:cubicBezTo>
                  <a:lnTo>
                    <a:pt x="37" y="104"/>
                  </a:lnTo>
                  <a:cubicBezTo>
                    <a:pt x="1" y="127"/>
                    <a:pt x="1" y="161"/>
                    <a:pt x="37" y="183"/>
                  </a:cubicBezTo>
                  <a:lnTo>
                    <a:pt x="189" y="270"/>
                  </a:lnTo>
                  <a:cubicBezTo>
                    <a:pt x="206" y="280"/>
                    <a:pt x="229" y="285"/>
                    <a:pt x="253" y="285"/>
                  </a:cubicBezTo>
                  <a:cubicBezTo>
                    <a:pt x="276" y="285"/>
                    <a:pt x="300" y="280"/>
                    <a:pt x="318" y="270"/>
                  </a:cubicBezTo>
                  <a:lnTo>
                    <a:pt x="475" y="177"/>
                  </a:lnTo>
                  <a:cubicBezTo>
                    <a:pt x="511" y="154"/>
                    <a:pt x="511" y="127"/>
                    <a:pt x="475" y="104"/>
                  </a:cubicBezTo>
                  <a:lnTo>
                    <a:pt x="325" y="11"/>
                  </a:lnTo>
                  <a:cubicBezTo>
                    <a:pt x="307" y="4"/>
                    <a:pt x="283" y="1"/>
                    <a:pt x="2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94;p57"/>
            <p:cNvSpPr/>
            <p:nvPr/>
          </p:nvSpPr>
          <p:spPr>
            <a:xfrm>
              <a:off x="7189338" y="3995745"/>
              <a:ext cx="101464" cy="56677"/>
            </a:xfrm>
            <a:custGeom>
              <a:avLst/>
              <a:gdLst/>
              <a:ahLst/>
              <a:cxnLst/>
              <a:rect l="l" t="t" r="r" b="b"/>
              <a:pathLst>
                <a:path w="512" h="286" extrusionOk="0">
                  <a:moveTo>
                    <a:pt x="260" y="1"/>
                  </a:moveTo>
                  <a:cubicBezTo>
                    <a:pt x="236" y="1"/>
                    <a:pt x="213" y="6"/>
                    <a:pt x="196" y="18"/>
                  </a:cubicBezTo>
                  <a:lnTo>
                    <a:pt x="37" y="104"/>
                  </a:lnTo>
                  <a:cubicBezTo>
                    <a:pt x="1" y="125"/>
                    <a:pt x="1" y="161"/>
                    <a:pt x="37" y="183"/>
                  </a:cubicBezTo>
                  <a:lnTo>
                    <a:pt x="187" y="270"/>
                  </a:lnTo>
                  <a:cubicBezTo>
                    <a:pt x="205" y="280"/>
                    <a:pt x="230" y="285"/>
                    <a:pt x="256" y="285"/>
                  </a:cubicBezTo>
                  <a:cubicBezTo>
                    <a:pt x="281" y="285"/>
                    <a:pt x="307" y="280"/>
                    <a:pt x="325" y="270"/>
                  </a:cubicBezTo>
                  <a:lnTo>
                    <a:pt x="475" y="175"/>
                  </a:lnTo>
                  <a:cubicBezTo>
                    <a:pt x="511" y="161"/>
                    <a:pt x="511" y="125"/>
                    <a:pt x="475" y="104"/>
                  </a:cubicBezTo>
                  <a:lnTo>
                    <a:pt x="325" y="18"/>
                  </a:lnTo>
                  <a:cubicBezTo>
                    <a:pt x="307" y="6"/>
                    <a:pt x="283" y="1"/>
                    <a:pt x="26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95;p57"/>
            <p:cNvSpPr/>
            <p:nvPr/>
          </p:nvSpPr>
          <p:spPr>
            <a:xfrm>
              <a:off x="7075588" y="4010014"/>
              <a:ext cx="78476" cy="43598"/>
            </a:xfrm>
            <a:custGeom>
              <a:avLst/>
              <a:gdLst/>
              <a:ahLst/>
              <a:cxnLst/>
              <a:rect l="l" t="t" r="r" b="b"/>
              <a:pathLst>
                <a:path w="396" h="220" extrusionOk="0">
                  <a:moveTo>
                    <a:pt x="269" y="1"/>
                  </a:moveTo>
                  <a:cubicBezTo>
                    <a:pt x="244" y="1"/>
                    <a:pt x="218" y="6"/>
                    <a:pt x="200" y="16"/>
                  </a:cubicBezTo>
                  <a:lnTo>
                    <a:pt x="36" y="111"/>
                  </a:lnTo>
                  <a:cubicBezTo>
                    <a:pt x="0" y="132"/>
                    <a:pt x="0" y="168"/>
                    <a:pt x="36" y="189"/>
                  </a:cubicBezTo>
                  <a:lnTo>
                    <a:pt x="57" y="204"/>
                  </a:lnTo>
                  <a:cubicBezTo>
                    <a:pt x="75" y="215"/>
                    <a:pt x="98" y="220"/>
                    <a:pt x="123" y="220"/>
                  </a:cubicBezTo>
                  <a:cubicBezTo>
                    <a:pt x="147" y="220"/>
                    <a:pt x="172" y="215"/>
                    <a:pt x="193" y="204"/>
                  </a:cubicBezTo>
                  <a:lnTo>
                    <a:pt x="359" y="103"/>
                  </a:lnTo>
                  <a:cubicBezTo>
                    <a:pt x="395" y="89"/>
                    <a:pt x="395" y="53"/>
                    <a:pt x="359" y="32"/>
                  </a:cubicBezTo>
                  <a:lnTo>
                    <a:pt x="338" y="16"/>
                  </a:lnTo>
                  <a:cubicBezTo>
                    <a:pt x="320" y="6"/>
                    <a:pt x="295" y="1"/>
                    <a:pt x="26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96;p57"/>
            <p:cNvSpPr/>
            <p:nvPr/>
          </p:nvSpPr>
          <p:spPr>
            <a:xfrm>
              <a:off x="7118195" y="4034389"/>
              <a:ext cx="104238" cy="59253"/>
            </a:xfrm>
            <a:custGeom>
              <a:avLst/>
              <a:gdLst/>
              <a:ahLst/>
              <a:cxnLst/>
              <a:rect l="l" t="t" r="r" b="b"/>
              <a:pathLst>
                <a:path w="526" h="299" extrusionOk="0">
                  <a:moveTo>
                    <a:pt x="274" y="0"/>
                  </a:moveTo>
                  <a:cubicBezTo>
                    <a:pt x="250" y="0"/>
                    <a:pt x="227" y="6"/>
                    <a:pt x="210" y="16"/>
                  </a:cubicBezTo>
                  <a:lnTo>
                    <a:pt x="37" y="118"/>
                  </a:lnTo>
                  <a:cubicBezTo>
                    <a:pt x="1" y="138"/>
                    <a:pt x="1" y="175"/>
                    <a:pt x="37" y="195"/>
                  </a:cubicBezTo>
                  <a:lnTo>
                    <a:pt x="187" y="282"/>
                  </a:lnTo>
                  <a:cubicBezTo>
                    <a:pt x="205" y="293"/>
                    <a:pt x="228" y="298"/>
                    <a:pt x="252" y="298"/>
                  </a:cubicBezTo>
                  <a:cubicBezTo>
                    <a:pt x="275" y="298"/>
                    <a:pt x="298" y="293"/>
                    <a:pt x="316" y="282"/>
                  </a:cubicBezTo>
                  <a:lnTo>
                    <a:pt x="489" y="182"/>
                  </a:lnTo>
                  <a:cubicBezTo>
                    <a:pt x="525" y="161"/>
                    <a:pt x="525" y="131"/>
                    <a:pt x="489" y="109"/>
                  </a:cubicBezTo>
                  <a:lnTo>
                    <a:pt x="339" y="16"/>
                  </a:lnTo>
                  <a:cubicBezTo>
                    <a:pt x="321" y="6"/>
                    <a:pt x="297" y="0"/>
                    <a:pt x="27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97;p57"/>
            <p:cNvSpPr/>
            <p:nvPr/>
          </p:nvSpPr>
          <p:spPr>
            <a:xfrm>
              <a:off x="7492938" y="3980090"/>
              <a:ext cx="104040" cy="57866"/>
            </a:xfrm>
            <a:custGeom>
              <a:avLst/>
              <a:gdLst/>
              <a:ahLst/>
              <a:cxnLst/>
              <a:rect l="l" t="t" r="r" b="b"/>
              <a:pathLst>
                <a:path w="525" h="292" extrusionOk="0">
                  <a:moveTo>
                    <a:pt x="269" y="1"/>
                  </a:moveTo>
                  <a:cubicBezTo>
                    <a:pt x="244" y="1"/>
                    <a:pt x="219" y="6"/>
                    <a:pt x="201" y="17"/>
                  </a:cubicBezTo>
                  <a:lnTo>
                    <a:pt x="35" y="110"/>
                  </a:lnTo>
                  <a:cubicBezTo>
                    <a:pt x="0" y="133"/>
                    <a:pt x="0" y="167"/>
                    <a:pt x="35" y="190"/>
                  </a:cubicBezTo>
                  <a:lnTo>
                    <a:pt x="180" y="276"/>
                  </a:lnTo>
                  <a:cubicBezTo>
                    <a:pt x="198" y="286"/>
                    <a:pt x="223" y="292"/>
                    <a:pt x="248" y="292"/>
                  </a:cubicBezTo>
                  <a:cubicBezTo>
                    <a:pt x="273" y="292"/>
                    <a:pt x="298" y="286"/>
                    <a:pt x="316" y="276"/>
                  </a:cubicBezTo>
                  <a:lnTo>
                    <a:pt x="489" y="183"/>
                  </a:lnTo>
                  <a:cubicBezTo>
                    <a:pt x="525" y="161"/>
                    <a:pt x="525" y="124"/>
                    <a:pt x="489" y="104"/>
                  </a:cubicBezTo>
                  <a:lnTo>
                    <a:pt x="337" y="17"/>
                  </a:lnTo>
                  <a:cubicBezTo>
                    <a:pt x="320" y="6"/>
                    <a:pt x="295" y="1"/>
                    <a:pt x="26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998;p57"/>
            <p:cNvSpPr/>
            <p:nvPr/>
          </p:nvSpPr>
          <p:spPr>
            <a:xfrm>
              <a:off x="7424569" y="4021508"/>
              <a:ext cx="99680" cy="56479"/>
            </a:xfrm>
            <a:custGeom>
              <a:avLst/>
              <a:gdLst/>
              <a:ahLst/>
              <a:cxnLst/>
              <a:rect l="l" t="t" r="r" b="b"/>
              <a:pathLst>
                <a:path w="503" h="285" extrusionOk="0">
                  <a:moveTo>
                    <a:pt x="251" y="0"/>
                  </a:moveTo>
                  <a:cubicBezTo>
                    <a:pt x="228" y="0"/>
                    <a:pt x="205" y="6"/>
                    <a:pt x="187" y="17"/>
                  </a:cubicBezTo>
                  <a:lnTo>
                    <a:pt x="35" y="103"/>
                  </a:lnTo>
                  <a:cubicBezTo>
                    <a:pt x="0" y="124"/>
                    <a:pt x="0" y="160"/>
                    <a:pt x="35" y="183"/>
                  </a:cubicBezTo>
                  <a:lnTo>
                    <a:pt x="187" y="269"/>
                  </a:lnTo>
                  <a:cubicBezTo>
                    <a:pt x="205" y="279"/>
                    <a:pt x="228" y="284"/>
                    <a:pt x="251" y="284"/>
                  </a:cubicBezTo>
                  <a:cubicBezTo>
                    <a:pt x="275" y="284"/>
                    <a:pt x="298" y="279"/>
                    <a:pt x="316" y="269"/>
                  </a:cubicBezTo>
                  <a:lnTo>
                    <a:pt x="466" y="183"/>
                  </a:lnTo>
                  <a:cubicBezTo>
                    <a:pt x="502" y="160"/>
                    <a:pt x="502" y="124"/>
                    <a:pt x="466" y="103"/>
                  </a:cubicBezTo>
                  <a:lnTo>
                    <a:pt x="316" y="17"/>
                  </a:lnTo>
                  <a:cubicBezTo>
                    <a:pt x="298" y="6"/>
                    <a:pt x="275" y="0"/>
                    <a:pt x="25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999;p57"/>
            <p:cNvSpPr/>
            <p:nvPr/>
          </p:nvSpPr>
          <p:spPr>
            <a:xfrm>
              <a:off x="7307647" y="4005456"/>
              <a:ext cx="105427" cy="58064"/>
            </a:xfrm>
            <a:custGeom>
              <a:avLst/>
              <a:gdLst/>
              <a:ahLst/>
              <a:cxnLst/>
              <a:rect l="l" t="t" r="r" b="b"/>
              <a:pathLst>
                <a:path w="532" h="293" extrusionOk="0">
                  <a:moveTo>
                    <a:pt x="263" y="0"/>
                  </a:moveTo>
                  <a:cubicBezTo>
                    <a:pt x="237" y="0"/>
                    <a:pt x="212" y="4"/>
                    <a:pt x="194" y="12"/>
                  </a:cubicBezTo>
                  <a:lnTo>
                    <a:pt x="37" y="105"/>
                  </a:lnTo>
                  <a:cubicBezTo>
                    <a:pt x="0" y="126"/>
                    <a:pt x="0" y="162"/>
                    <a:pt x="37" y="184"/>
                  </a:cubicBezTo>
                  <a:lnTo>
                    <a:pt x="209" y="277"/>
                  </a:lnTo>
                  <a:cubicBezTo>
                    <a:pt x="227" y="288"/>
                    <a:pt x="251" y="293"/>
                    <a:pt x="274" y="293"/>
                  </a:cubicBezTo>
                  <a:cubicBezTo>
                    <a:pt x="297" y="293"/>
                    <a:pt x="320" y="288"/>
                    <a:pt x="339" y="277"/>
                  </a:cubicBezTo>
                  <a:lnTo>
                    <a:pt x="496" y="191"/>
                  </a:lnTo>
                  <a:cubicBezTo>
                    <a:pt x="532" y="169"/>
                    <a:pt x="532" y="134"/>
                    <a:pt x="496" y="112"/>
                  </a:cubicBezTo>
                  <a:lnTo>
                    <a:pt x="332" y="12"/>
                  </a:lnTo>
                  <a:cubicBezTo>
                    <a:pt x="314" y="4"/>
                    <a:pt x="288" y="0"/>
                    <a:pt x="2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000;p57"/>
            <p:cNvSpPr/>
            <p:nvPr/>
          </p:nvSpPr>
          <p:spPr>
            <a:xfrm>
              <a:off x="7239278" y="4045288"/>
              <a:ext cx="105427" cy="58262"/>
            </a:xfrm>
            <a:custGeom>
              <a:avLst/>
              <a:gdLst/>
              <a:ahLst/>
              <a:cxnLst/>
              <a:rect l="l" t="t" r="r" b="b"/>
              <a:pathLst>
                <a:path w="532" h="294" extrusionOk="0">
                  <a:moveTo>
                    <a:pt x="259" y="1"/>
                  </a:moveTo>
                  <a:cubicBezTo>
                    <a:pt x="235" y="1"/>
                    <a:pt x="212" y="4"/>
                    <a:pt x="194" y="11"/>
                  </a:cubicBezTo>
                  <a:lnTo>
                    <a:pt x="37" y="106"/>
                  </a:lnTo>
                  <a:cubicBezTo>
                    <a:pt x="0" y="127"/>
                    <a:pt x="0" y="163"/>
                    <a:pt x="37" y="183"/>
                  </a:cubicBezTo>
                  <a:lnTo>
                    <a:pt x="209" y="278"/>
                  </a:lnTo>
                  <a:cubicBezTo>
                    <a:pt x="227" y="289"/>
                    <a:pt x="251" y="294"/>
                    <a:pt x="274" y="294"/>
                  </a:cubicBezTo>
                  <a:cubicBezTo>
                    <a:pt x="297" y="294"/>
                    <a:pt x="320" y="289"/>
                    <a:pt x="339" y="278"/>
                  </a:cubicBezTo>
                  <a:lnTo>
                    <a:pt x="496" y="192"/>
                  </a:lnTo>
                  <a:cubicBezTo>
                    <a:pt x="532" y="170"/>
                    <a:pt x="532" y="133"/>
                    <a:pt x="496" y="113"/>
                  </a:cubicBezTo>
                  <a:lnTo>
                    <a:pt x="323" y="11"/>
                  </a:lnTo>
                  <a:cubicBezTo>
                    <a:pt x="306" y="4"/>
                    <a:pt x="283" y="1"/>
                    <a:pt x="2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001;p57"/>
            <p:cNvSpPr/>
            <p:nvPr/>
          </p:nvSpPr>
          <p:spPr>
            <a:xfrm>
              <a:off x="7168134" y="4084328"/>
              <a:ext cx="108202" cy="60640"/>
            </a:xfrm>
            <a:custGeom>
              <a:avLst/>
              <a:gdLst/>
              <a:ahLst/>
              <a:cxnLst/>
              <a:rect l="l" t="t" r="r" b="b"/>
              <a:pathLst>
                <a:path w="546" h="306" extrusionOk="0">
                  <a:moveTo>
                    <a:pt x="273" y="0"/>
                  </a:moveTo>
                  <a:cubicBezTo>
                    <a:pt x="249" y="0"/>
                    <a:pt x="226" y="5"/>
                    <a:pt x="208" y="16"/>
                  </a:cubicBezTo>
                  <a:lnTo>
                    <a:pt x="35" y="116"/>
                  </a:lnTo>
                  <a:cubicBezTo>
                    <a:pt x="1" y="138"/>
                    <a:pt x="1" y="174"/>
                    <a:pt x="35" y="195"/>
                  </a:cubicBezTo>
                  <a:lnTo>
                    <a:pt x="201" y="288"/>
                  </a:lnTo>
                  <a:cubicBezTo>
                    <a:pt x="219" y="300"/>
                    <a:pt x="244" y="305"/>
                    <a:pt x="270" y="305"/>
                  </a:cubicBezTo>
                  <a:cubicBezTo>
                    <a:pt x="295" y="305"/>
                    <a:pt x="320" y="300"/>
                    <a:pt x="337" y="288"/>
                  </a:cubicBezTo>
                  <a:lnTo>
                    <a:pt x="503" y="195"/>
                  </a:lnTo>
                  <a:cubicBezTo>
                    <a:pt x="539" y="174"/>
                    <a:pt x="546" y="138"/>
                    <a:pt x="503" y="116"/>
                  </a:cubicBezTo>
                  <a:lnTo>
                    <a:pt x="337" y="16"/>
                  </a:lnTo>
                  <a:cubicBezTo>
                    <a:pt x="320" y="5"/>
                    <a:pt x="296" y="0"/>
                    <a:pt x="2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002;p57"/>
            <p:cNvSpPr/>
            <p:nvPr/>
          </p:nvSpPr>
          <p:spPr>
            <a:xfrm>
              <a:off x="7286046" y="4099786"/>
              <a:ext cx="101464" cy="56875"/>
            </a:xfrm>
            <a:custGeom>
              <a:avLst/>
              <a:gdLst/>
              <a:ahLst/>
              <a:cxnLst/>
              <a:rect l="l" t="t" r="r" b="b"/>
              <a:pathLst>
                <a:path w="512" h="287" extrusionOk="0">
                  <a:moveTo>
                    <a:pt x="260" y="0"/>
                  </a:moveTo>
                  <a:cubicBezTo>
                    <a:pt x="237" y="0"/>
                    <a:pt x="214" y="6"/>
                    <a:pt x="196" y="17"/>
                  </a:cubicBezTo>
                  <a:lnTo>
                    <a:pt x="37" y="110"/>
                  </a:lnTo>
                  <a:cubicBezTo>
                    <a:pt x="1" y="133"/>
                    <a:pt x="1" y="167"/>
                    <a:pt x="37" y="183"/>
                  </a:cubicBezTo>
                  <a:lnTo>
                    <a:pt x="189" y="276"/>
                  </a:lnTo>
                  <a:cubicBezTo>
                    <a:pt x="207" y="283"/>
                    <a:pt x="230" y="286"/>
                    <a:pt x="254" y="286"/>
                  </a:cubicBezTo>
                  <a:cubicBezTo>
                    <a:pt x="279" y="286"/>
                    <a:pt x="304" y="283"/>
                    <a:pt x="325" y="276"/>
                  </a:cubicBezTo>
                  <a:lnTo>
                    <a:pt x="475" y="183"/>
                  </a:lnTo>
                  <a:cubicBezTo>
                    <a:pt x="511" y="160"/>
                    <a:pt x="511" y="124"/>
                    <a:pt x="475" y="103"/>
                  </a:cubicBezTo>
                  <a:lnTo>
                    <a:pt x="325" y="17"/>
                  </a:lnTo>
                  <a:cubicBezTo>
                    <a:pt x="307" y="6"/>
                    <a:pt x="284" y="0"/>
                    <a:pt x="2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003;p57"/>
            <p:cNvSpPr/>
            <p:nvPr/>
          </p:nvSpPr>
          <p:spPr>
            <a:xfrm>
              <a:off x="7099765" y="4125350"/>
              <a:ext cx="104238" cy="59451"/>
            </a:xfrm>
            <a:custGeom>
              <a:avLst/>
              <a:gdLst/>
              <a:ahLst/>
              <a:cxnLst/>
              <a:rect l="l" t="t" r="r" b="b"/>
              <a:pathLst>
                <a:path w="526" h="300" extrusionOk="0">
                  <a:moveTo>
                    <a:pt x="255" y="1"/>
                  </a:moveTo>
                  <a:cubicBezTo>
                    <a:pt x="230" y="1"/>
                    <a:pt x="205" y="6"/>
                    <a:pt x="187" y="17"/>
                  </a:cubicBezTo>
                  <a:lnTo>
                    <a:pt x="35" y="104"/>
                  </a:lnTo>
                  <a:cubicBezTo>
                    <a:pt x="1" y="124"/>
                    <a:pt x="1" y="161"/>
                    <a:pt x="35" y="183"/>
                  </a:cubicBezTo>
                  <a:lnTo>
                    <a:pt x="208" y="283"/>
                  </a:lnTo>
                  <a:cubicBezTo>
                    <a:pt x="226" y="294"/>
                    <a:pt x="249" y="300"/>
                    <a:pt x="273" y="300"/>
                  </a:cubicBezTo>
                  <a:cubicBezTo>
                    <a:pt x="296" y="300"/>
                    <a:pt x="320" y="294"/>
                    <a:pt x="337" y="283"/>
                  </a:cubicBezTo>
                  <a:lnTo>
                    <a:pt x="489" y="197"/>
                  </a:lnTo>
                  <a:cubicBezTo>
                    <a:pt x="525" y="176"/>
                    <a:pt x="525" y="140"/>
                    <a:pt x="489" y="118"/>
                  </a:cubicBezTo>
                  <a:lnTo>
                    <a:pt x="323" y="17"/>
                  </a:lnTo>
                  <a:cubicBezTo>
                    <a:pt x="305" y="6"/>
                    <a:pt x="280" y="1"/>
                    <a:pt x="25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004;p57"/>
            <p:cNvSpPr/>
            <p:nvPr/>
          </p:nvSpPr>
          <p:spPr>
            <a:xfrm>
              <a:off x="7214903" y="4139816"/>
              <a:ext cx="104238" cy="59253"/>
            </a:xfrm>
            <a:custGeom>
              <a:avLst/>
              <a:gdLst/>
              <a:ahLst/>
              <a:cxnLst/>
              <a:rect l="l" t="t" r="r" b="b"/>
              <a:pathLst>
                <a:path w="526" h="299" extrusionOk="0">
                  <a:moveTo>
                    <a:pt x="274" y="0"/>
                  </a:moveTo>
                  <a:cubicBezTo>
                    <a:pt x="251" y="0"/>
                    <a:pt x="228" y="6"/>
                    <a:pt x="210" y="17"/>
                  </a:cubicBezTo>
                  <a:lnTo>
                    <a:pt x="37" y="117"/>
                  </a:lnTo>
                  <a:cubicBezTo>
                    <a:pt x="1" y="138"/>
                    <a:pt x="1" y="174"/>
                    <a:pt x="37" y="196"/>
                  </a:cubicBezTo>
                  <a:lnTo>
                    <a:pt x="187" y="283"/>
                  </a:lnTo>
                  <a:cubicBezTo>
                    <a:pt x="205" y="293"/>
                    <a:pt x="229" y="298"/>
                    <a:pt x="253" y="298"/>
                  </a:cubicBezTo>
                  <a:cubicBezTo>
                    <a:pt x="276" y="298"/>
                    <a:pt x="299" y="293"/>
                    <a:pt x="317" y="283"/>
                  </a:cubicBezTo>
                  <a:lnTo>
                    <a:pt x="489" y="181"/>
                  </a:lnTo>
                  <a:cubicBezTo>
                    <a:pt x="525" y="160"/>
                    <a:pt x="525" y="124"/>
                    <a:pt x="489" y="103"/>
                  </a:cubicBezTo>
                  <a:lnTo>
                    <a:pt x="339" y="17"/>
                  </a:lnTo>
                  <a:cubicBezTo>
                    <a:pt x="321" y="6"/>
                    <a:pt x="298" y="0"/>
                    <a:pt x="27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005;p57"/>
            <p:cNvSpPr/>
            <p:nvPr/>
          </p:nvSpPr>
          <p:spPr>
            <a:xfrm>
              <a:off x="7324690" y="4156859"/>
              <a:ext cx="102851" cy="56479"/>
            </a:xfrm>
            <a:custGeom>
              <a:avLst/>
              <a:gdLst/>
              <a:ahLst/>
              <a:cxnLst/>
              <a:rect l="l" t="t" r="r" b="b"/>
              <a:pathLst>
                <a:path w="519" h="285" extrusionOk="0">
                  <a:moveTo>
                    <a:pt x="259" y="0"/>
                  </a:moveTo>
                  <a:cubicBezTo>
                    <a:pt x="236" y="0"/>
                    <a:pt x="212" y="6"/>
                    <a:pt x="194" y="17"/>
                  </a:cubicBezTo>
                  <a:lnTo>
                    <a:pt x="37" y="103"/>
                  </a:lnTo>
                  <a:cubicBezTo>
                    <a:pt x="1" y="124"/>
                    <a:pt x="1" y="160"/>
                    <a:pt x="37" y="181"/>
                  </a:cubicBezTo>
                  <a:lnTo>
                    <a:pt x="194" y="267"/>
                  </a:lnTo>
                  <a:cubicBezTo>
                    <a:pt x="212" y="279"/>
                    <a:pt x="236" y="284"/>
                    <a:pt x="259" y="284"/>
                  </a:cubicBezTo>
                  <a:cubicBezTo>
                    <a:pt x="283" y="284"/>
                    <a:pt x="306" y="279"/>
                    <a:pt x="323" y="267"/>
                  </a:cubicBezTo>
                  <a:lnTo>
                    <a:pt x="482" y="181"/>
                  </a:lnTo>
                  <a:cubicBezTo>
                    <a:pt x="518" y="160"/>
                    <a:pt x="518" y="124"/>
                    <a:pt x="482" y="103"/>
                  </a:cubicBezTo>
                  <a:lnTo>
                    <a:pt x="323" y="17"/>
                  </a:lnTo>
                  <a:cubicBezTo>
                    <a:pt x="306" y="6"/>
                    <a:pt x="283" y="0"/>
                    <a:pt x="2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006;p57"/>
            <p:cNvSpPr/>
            <p:nvPr/>
          </p:nvSpPr>
          <p:spPr>
            <a:xfrm>
              <a:off x="7452907" y="4162606"/>
              <a:ext cx="101464" cy="56479"/>
            </a:xfrm>
            <a:custGeom>
              <a:avLst/>
              <a:gdLst/>
              <a:ahLst/>
              <a:cxnLst/>
              <a:rect l="l" t="t" r="r" b="b"/>
              <a:pathLst>
                <a:path w="512" h="285" extrusionOk="0">
                  <a:moveTo>
                    <a:pt x="256" y="0"/>
                  </a:moveTo>
                  <a:cubicBezTo>
                    <a:pt x="231" y="0"/>
                    <a:pt x="205" y="5"/>
                    <a:pt x="187" y="16"/>
                  </a:cubicBezTo>
                  <a:lnTo>
                    <a:pt x="37" y="102"/>
                  </a:lnTo>
                  <a:cubicBezTo>
                    <a:pt x="1" y="124"/>
                    <a:pt x="1" y="161"/>
                    <a:pt x="37" y="181"/>
                  </a:cubicBezTo>
                  <a:lnTo>
                    <a:pt x="187" y="268"/>
                  </a:lnTo>
                  <a:cubicBezTo>
                    <a:pt x="205" y="279"/>
                    <a:pt x="231" y="284"/>
                    <a:pt x="256" y="284"/>
                  </a:cubicBezTo>
                  <a:cubicBezTo>
                    <a:pt x="281" y="284"/>
                    <a:pt x="306" y="279"/>
                    <a:pt x="323" y="268"/>
                  </a:cubicBezTo>
                  <a:lnTo>
                    <a:pt x="475" y="181"/>
                  </a:lnTo>
                  <a:cubicBezTo>
                    <a:pt x="511" y="161"/>
                    <a:pt x="511" y="124"/>
                    <a:pt x="475" y="102"/>
                  </a:cubicBezTo>
                  <a:lnTo>
                    <a:pt x="323" y="16"/>
                  </a:lnTo>
                  <a:cubicBezTo>
                    <a:pt x="306" y="5"/>
                    <a:pt x="281" y="0"/>
                    <a:pt x="2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007;p57"/>
            <p:cNvSpPr/>
            <p:nvPr/>
          </p:nvSpPr>
          <p:spPr>
            <a:xfrm>
              <a:off x="7031395" y="4165381"/>
              <a:ext cx="105427" cy="59253"/>
            </a:xfrm>
            <a:custGeom>
              <a:avLst/>
              <a:gdLst/>
              <a:ahLst/>
              <a:cxnLst/>
              <a:rect l="l" t="t" r="r" b="b"/>
              <a:pathLst>
                <a:path w="532" h="299" extrusionOk="0">
                  <a:moveTo>
                    <a:pt x="258" y="1"/>
                  </a:moveTo>
                  <a:cubicBezTo>
                    <a:pt x="235" y="1"/>
                    <a:pt x="212" y="6"/>
                    <a:pt x="194" y="17"/>
                  </a:cubicBezTo>
                  <a:lnTo>
                    <a:pt x="35" y="110"/>
                  </a:lnTo>
                  <a:cubicBezTo>
                    <a:pt x="1" y="124"/>
                    <a:pt x="1" y="161"/>
                    <a:pt x="35" y="181"/>
                  </a:cubicBezTo>
                  <a:lnTo>
                    <a:pt x="201" y="283"/>
                  </a:lnTo>
                  <a:cubicBezTo>
                    <a:pt x="219" y="293"/>
                    <a:pt x="244" y="299"/>
                    <a:pt x="269" y="299"/>
                  </a:cubicBezTo>
                  <a:cubicBezTo>
                    <a:pt x="295" y="299"/>
                    <a:pt x="320" y="293"/>
                    <a:pt x="337" y="283"/>
                  </a:cubicBezTo>
                  <a:lnTo>
                    <a:pt x="489" y="190"/>
                  </a:lnTo>
                  <a:cubicBezTo>
                    <a:pt x="525" y="167"/>
                    <a:pt x="532" y="138"/>
                    <a:pt x="489" y="117"/>
                  </a:cubicBezTo>
                  <a:lnTo>
                    <a:pt x="323" y="17"/>
                  </a:lnTo>
                  <a:cubicBezTo>
                    <a:pt x="305" y="6"/>
                    <a:pt x="282" y="1"/>
                    <a:pt x="25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008;p57"/>
            <p:cNvSpPr/>
            <p:nvPr/>
          </p:nvSpPr>
          <p:spPr>
            <a:xfrm>
              <a:off x="7146533" y="4181036"/>
              <a:ext cx="101464" cy="56479"/>
            </a:xfrm>
            <a:custGeom>
              <a:avLst/>
              <a:gdLst/>
              <a:ahLst/>
              <a:cxnLst/>
              <a:rect l="l" t="t" r="r" b="b"/>
              <a:pathLst>
                <a:path w="512" h="285" extrusionOk="0">
                  <a:moveTo>
                    <a:pt x="256" y="0"/>
                  </a:moveTo>
                  <a:cubicBezTo>
                    <a:pt x="231" y="0"/>
                    <a:pt x="205" y="6"/>
                    <a:pt x="187" y="16"/>
                  </a:cubicBezTo>
                  <a:lnTo>
                    <a:pt x="37" y="102"/>
                  </a:lnTo>
                  <a:cubicBezTo>
                    <a:pt x="1" y="125"/>
                    <a:pt x="1" y="161"/>
                    <a:pt x="37" y="182"/>
                  </a:cubicBezTo>
                  <a:lnTo>
                    <a:pt x="187" y="268"/>
                  </a:lnTo>
                  <a:cubicBezTo>
                    <a:pt x="205" y="279"/>
                    <a:pt x="229" y="285"/>
                    <a:pt x="254" y="285"/>
                  </a:cubicBezTo>
                  <a:cubicBezTo>
                    <a:pt x="278" y="285"/>
                    <a:pt x="304" y="279"/>
                    <a:pt x="325" y="268"/>
                  </a:cubicBezTo>
                  <a:lnTo>
                    <a:pt x="468" y="182"/>
                  </a:lnTo>
                  <a:cubicBezTo>
                    <a:pt x="512" y="161"/>
                    <a:pt x="512" y="125"/>
                    <a:pt x="475" y="102"/>
                  </a:cubicBezTo>
                  <a:lnTo>
                    <a:pt x="325" y="16"/>
                  </a:lnTo>
                  <a:cubicBezTo>
                    <a:pt x="307" y="6"/>
                    <a:pt x="282" y="0"/>
                    <a:pt x="2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009;p57"/>
            <p:cNvSpPr/>
            <p:nvPr/>
          </p:nvSpPr>
          <p:spPr>
            <a:xfrm>
              <a:off x="7253546" y="4195305"/>
              <a:ext cx="105625" cy="59253"/>
            </a:xfrm>
            <a:custGeom>
              <a:avLst/>
              <a:gdLst/>
              <a:ahLst/>
              <a:cxnLst/>
              <a:rect l="l" t="t" r="r" b="b"/>
              <a:pathLst>
                <a:path w="533" h="299" extrusionOk="0">
                  <a:moveTo>
                    <a:pt x="273" y="1"/>
                  </a:moveTo>
                  <a:cubicBezTo>
                    <a:pt x="250" y="1"/>
                    <a:pt x="226" y="6"/>
                    <a:pt x="208" y="16"/>
                  </a:cubicBezTo>
                  <a:lnTo>
                    <a:pt x="35" y="116"/>
                  </a:lnTo>
                  <a:cubicBezTo>
                    <a:pt x="1" y="139"/>
                    <a:pt x="1" y="175"/>
                    <a:pt x="35" y="196"/>
                  </a:cubicBezTo>
                  <a:lnTo>
                    <a:pt x="194" y="282"/>
                  </a:lnTo>
                  <a:cubicBezTo>
                    <a:pt x="212" y="293"/>
                    <a:pt x="236" y="299"/>
                    <a:pt x="259" y="299"/>
                  </a:cubicBezTo>
                  <a:cubicBezTo>
                    <a:pt x="282" y="299"/>
                    <a:pt x="305" y="293"/>
                    <a:pt x="324" y="282"/>
                  </a:cubicBezTo>
                  <a:lnTo>
                    <a:pt x="496" y="189"/>
                  </a:lnTo>
                  <a:cubicBezTo>
                    <a:pt x="532" y="168"/>
                    <a:pt x="532" y="132"/>
                    <a:pt x="496" y="110"/>
                  </a:cubicBezTo>
                  <a:lnTo>
                    <a:pt x="337" y="16"/>
                  </a:lnTo>
                  <a:cubicBezTo>
                    <a:pt x="320" y="6"/>
                    <a:pt x="297" y="1"/>
                    <a:pt x="27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010;p57"/>
            <p:cNvSpPr/>
            <p:nvPr/>
          </p:nvSpPr>
          <p:spPr>
            <a:xfrm>
              <a:off x="6967187" y="4205213"/>
              <a:ext cx="99878" cy="56677"/>
            </a:xfrm>
            <a:custGeom>
              <a:avLst/>
              <a:gdLst/>
              <a:ahLst/>
              <a:cxnLst/>
              <a:rect l="l" t="t" r="r" b="b"/>
              <a:pathLst>
                <a:path w="504" h="286" extrusionOk="0">
                  <a:moveTo>
                    <a:pt x="231" y="1"/>
                  </a:moveTo>
                  <a:cubicBezTo>
                    <a:pt x="207" y="1"/>
                    <a:pt x="184" y="6"/>
                    <a:pt x="166" y="16"/>
                  </a:cubicBezTo>
                  <a:lnTo>
                    <a:pt x="36" y="96"/>
                  </a:lnTo>
                  <a:cubicBezTo>
                    <a:pt x="0" y="110"/>
                    <a:pt x="0" y="146"/>
                    <a:pt x="36" y="168"/>
                  </a:cubicBezTo>
                  <a:lnTo>
                    <a:pt x="202" y="268"/>
                  </a:lnTo>
                  <a:cubicBezTo>
                    <a:pt x="220" y="280"/>
                    <a:pt x="245" y="285"/>
                    <a:pt x="270" y="285"/>
                  </a:cubicBezTo>
                  <a:cubicBezTo>
                    <a:pt x="295" y="285"/>
                    <a:pt x="320" y="280"/>
                    <a:pt x="338" y="268"/>
                  </a:cubicBezTo>
                  <a:lnTo>
                    <a:pt x="468" y="189"/>
                  </a:lnTo>
                  <a:cubicBezTo>
                    <a:pt x="504" y="168"/>
                    <a:pt x="504" y="132"/>
                    <a:pt x="468" y="118"/>
                  </a:cubicBezTo>
                  <a:lnTo>
                    <a:pt x="295" y="16"/>
                  </a:lnTo>
                  <a:cubicBezTo>
                    <a:pt x="277" y="6"/>
                    <a:pt x="254" y="1"/>
                    <a:pt x="23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011;p57"/>
            <p:cNvSpPr/>
            <p:nvPr/>
          </p:nvSpPr>
          <p:spPr>
            <a:xfrm>
              <a:off x="7078164" y="4221067"/>
              <a:ext cx="101464" cy="56281"/>
            </a:xfrm>
            <a:custGeom>
              <a:avLst/>
              <a:gdLst/>
              <a:ahLst/>
              <a:cxnLst/>
              <a:rect l="l" t="t" r="r" b="b"/>
              <a:pathLst>
                <a:path w="512" h="284" extrusionOk="0">
                  <a:moveTo>
                    <a:pt x="260" y="0"/>
                  </a:moveTo>
                  <a:cubicBezTo>
                    <a:pt x="236" y="0"/>
                    <a:pt x="213" y="5"/>
                    <a:pt x="196" y="16"/>
                  </a:cubicBezTo>
                  <a:lnTo>
                    <a:pt x="37" y="102"/>
                  </a:lnTo>
                  <a:cubicBezTo>
                    <a:pt x="1" y="124"/>
                    <a:pt x="1" y="159"/>
                    <a:pt x="37" y="181"/>
                  </a:cubicBezTo>
                  <a:lnTo>
                    <a:pt x="187" y="268"/>
                  </a:lnTo>
                  <a:cubicBezTo>
                    <a:pt x="205" y="278"/>
                    <a:pt x="229" y="283"/>
                    <a:pt x="253" y="283"/>
                  </a:cubicBezTo>
                  <a:cubicBezTo>
                    <a:pt x="276" y="283"/>
                    <a:pt x="299" y="278"/>
                    <a:pt x="317" y="268"/>
                  </a:cubicBezTo>
                  <a:lnTo>
                    <a:pt x="475" y="181"/>
                  </a:lnTo>
                  <a:cubicBezTo>
                    <a:pt x="512" y="159"/>
                    <a:pt x="512" y="124"/>
                    <a:pt x="475" y="102"/>
                  </a:cubicBezTo>
                  <a:lnTo>
                    <a:pt x="325" y="16"/>
                  </a:lnTo>
                  <a:cubicBezTo>
                    <a:pt x="307" y="5"/>
                    <a:pt x="283" y="0"/>
                    <a:pt x="2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012;p57"/>
            <p:cNvSpPr/>
            <p:nvPr/>
          </p:nvSpPr>
          <p:spPr>
            <a:xfrm>
              <a:off x="7185177" y="4237713"/>
              <a:ext cx="101067" cy="56677"/>
            </a:xfrm>
            <a:custGeom>
              <a:avLst/>
              <a:gdLst/>
              <a:ahLst/>
              <a:cxnLst/>
              <a:rect l="l" t="t" r="r" b="b"/>
              <a:pathLst>
                <a:path w="510" h="286" extrusionOk="0">
                  <a:moveTo>
                    <a:pt x="255" y="1"/>
                  </a:moveTo>
                  <a:cubicBezTo>
                    <a:pt x="230" y="1"/>
                    <a:pt x="205" y="4"/>
                    <a:pt x="187" y="11"/>
                  </a:cubicBezTo>
                  <a:lnTo>
                    <a:pt x="35" y="104"/>
                  </a:lnTo>
                  <a:cubicBezTo>
                    <a:pt x="1" y="127"/>
                    <a:pt x="1" y="154"/>
                    <a:pt x="35" y="177"/>
                  </a:cubicBezTo>
                  <a:lnTo>
                    <a:pt x="194" y="270"/>
                  </a:lnTo>
                  <a:cubicBezTo>
                    <a:pt x="212" y="280"/>
                    <a:pt x="235" y="285"/>
                    <a:pt x="259" y="285"/>
                  </a:cubicBezTo>
                  <a:cubicBezTo>
                    <a:pt x="282" y="285"/>
                    <a:pt x="305" y="280"/>
                    <a:pt x="323" y="270"/>
                  </a:cubicBezTo>
                  <a:lnTo>
                    <a:pt x="475" y="184"/>
                  </a:lnTo>
                  <a:cubicBezTo>
                    <a:pt x="510" y="161"/>
                    <a:pt x="510" y="127"/>
                    <a:pt x="475" y="104"/>
                  </a:cubicBezTo>
                  <a:lnTo>
                    <a:pt x="323" y="11"/>
                  </a:lnTo>
                  <a:cubicBezTo>
                    <a:pt x="305" y="4"/>
                    <a:pt x="280" y="1"/>
                    <a:pt x="25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013;p57"/>
            <p:cNvSpPr/>
            <p:nvPr/>
          </p:nvSpPr>
          <p:spPr>
            <a:xfrm>
              <a:off x="6894656" y="4242271"/>
              <a:ext cx="108202" cy="60640"/>
            </a:xfrm>
            <a:custGeom>
              <a:avLst/>
              <a:gdLst/>
              <a:ahLst/>
              <a:cxnLst/>
              <a:rect l="l" t="t" r="r" b="b"/>
              <a:pathLst>
                <a:path w="546" h="306" extrusionOk="0">
                  <a:moveTo>
                    <a:pt x="273" y="1"/>
                  </a:moveTo>
                  <a:cubicBezTo>
                    <a:pt x="249" y="1"/>
                    <a:pt x="226" y="6"/>
                    <a:pt x="208" y="17"/>
                  </a:cubicBezTo>
                  <a:lnTo>
                    <a:pt x="35" y="118"/>
                  </a:lnTo>
                  <a:cubicBezTo>
                    <a:pt x="1" y="138"/>
                    <a:pt x="1" y="168"/>
                    <a:pt x="35" y="190"/>
                  </a:cubicBezTo>
                  <a:lnTo>
                    <a:pt x="208" y="290"/>
                  </a:lnTo>
                  <a:cubicBezTo>
                    <a:pt x="226" y="300"/>
                    <a:pt x="249" y="306"/>
                    <a:pt x="273" y="306"/>
                  </a:cubicBezTo>
                  <a:cubicBezTo>
                    <a:pt x="296" y="306"/>
                    <a:pt x="320" y="300"/>
                    <a:pt x="337" y="290"/>
                  </a:cubicBezTo>
                  <a:lnTo>
                    <a:pt x="509" y="190"/>
                  </a:lnTo>
                  <a:cubicBezTo>
                    <a:pt x="546" y="168"/>
                    <a:pt x="546" y="138"/>
                    <a:pt x="509" y="118"/>
                  </a:cubicBezTo>
                  <a:lnTo>
                    <a:pt x="337" y="17"/>
                  </a:lnTo>
                  <a:cubicBezTo>
                    <a:pt x="320" y="6"/>
                    <a:pt x="296" y="1"/>
                    <a:pt x="27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014;p57"/>
            <p:cNvSpPr/>
            <p:nvPr/>
          </p:nvSpPr>
          <p:spPr>
            <a:xfrm>
              <a:off x="7014352" y="4260701"/>
              <a:ext cx="95519" cy="53704"/>
            </a:xfrm>
            <a:custGeom>
              <a:avLst/>
              <a:gdLst/>
              <a:ahLst/>
              <a:cxnLst/>
              <a:rect l="l" t="t" r="r" b="b"/>
              <a:pathLst>
                <a:path w="482" h="271" extrusionOk="0">
                  <a:moveTo>
                    <a:pt x="231" y="1"/>
                  </a:moveTo>
                  <a:cubicBezTo>
                    <a:pt x="206" y="1"/>
                    <a:pt x="182" y="6"/>
                    <a:pt x="164" y="18"/>
                  </a:cubicBezTo>
                  <a:lnTo>
                    <a:pt x="35" y="88"/>
                  </a:lnTo>
                  <a:cubicBezTo>
                    <a:pt x="0" y="111"/>
                    <a:pt x="0" y="147"/>
                    <a:pt x="35" y="168"/>
                  </a:cubicBezTo>
                  <a:lnTo>
                    <a:pt x="187" y="254"/>
                  </a:lnTo>
                  <a:cubicBezTo>
                    <a:pt x="205" y="265"/>
                    <a:pt x="228" y="271"/>
                    <a:pt x="251" y="271"/>
                  </a:cubicBezTo>
                  <a:cubicBezTo>
                    <a:pt x="275" y="271"/>
                    <a:pt x="298" y="265"/>
                    <a:pt x="316" y="254"/>
                  </a:cubicBezTo>
                  <a:lnTo>
                    <a:pt x="445" y="183"/>
                  </a:lnTo>
                  <a:cubicBezTo>
                    <a:pt x="482" y="161"/>
                    <a:pt x="482" y="125"/>
                    <a:pt x="445" y="104"/>
                  </a:cubicBezTo>
                  <a:lnTo>
                    <a:pt x="302" y="18"/>
                  </a:lnTo>
                  <a:cubicBezTo>
                    <a:pt x="281" y="6"/>
                    <a:pt x="255" y="1"/>
                    <a:pt x="23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015;p57"/>
            <p:cNvSpPr/>
            <p:nvPr/>
          </p:nvSpPr>
          <p:spPr>
            <a:xfrm>
              <a:off x="7116807" y="4276555"/>
              <a:ext cx="102851" cy="57866"/>
            </a:xfrm>
            <a:custGeom>
              <a:avLst/>
              <a:gdLst/>
              <a:ahLst/>
              <a:cxnLst/>
              <a:rect l="l" t="t" r="r" b="b"/>
              <a:pathLst>
                <a:path w="519" h="292" extrusionOk="0">
                  <a:moveTo>
                    <a:pt x="259" y="0"/>
                  </a:moveTo>
                  <a:cubicBezTo>
                    <a:pt x="235" y="0"/>
                    <a:pt x="212" y="6"/>
                    <a:pt x="194" y="17"/>
                  </a:cubicBezTo>
                  <a:lnTo>
                    <a:pt x="35" y="110"/>
                  </a:lnTo>
                  <a:cubicBezTo>
                    <a:pt x="1" y="131"/>
                    <a:pt x="1" y="160"/>
                    <a:pt x="35" y="181"/>
                  </a:cubicBezTo>
                  <a:lnTo>
                    <a:pt x="187" y="276"/>
                  </a:lnTo>
                  <a:cubicBezTo>
                    <a:pt x="205" y="286"/>
                    <a:pt x="230" y="291"/>
                    <a:pt x="255" y="291"/>
                  </a:cubicBezTo>
                  <a:cubicBezTo>
                    <a:pt x="280" y="291"/>
                    <a:pt x="305" y="286"/>
                    <a:pt x="323" y="276"/>
                  </a:cubicBezTo>
                  <a:lnTo>
                    <a:pt x="482" y="181"/>
                  </a:lnTo>
                  <a:cubicBezTo>
                    <a:pt x="518" y="160"/>
                    <a:pt x="518" y="131"/>
                    <a:pt x="482" y="110"/>
                  </a:cubicBezTo>
                  <a:lnTo>
                    <a:pt x="323" y="17"/>
                  </a:lnTo>
                  <a:cubicBezTo>
                    <a:pt x="305" y="6"/>
                    <a:pt x="282" y="0"/>
                    <a:pt x="2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016;p57"/>
            <p:cNvSpPr/>
            <p:nvPr/>
          </p:nvSpPr>
          <p:spPr>
            <a:xfrm>
              <a:off x="6941425" y="4297958"/>
              <a:ext cx="104238" cy="57866"/>
            </a:xfrm>
            <a:custGeom>
              <a:avLst/>
              <a:gdLst/>
              <a:ahLst/>
              <a:cxnLst/>
              <a:rect l="l" t="t" r="r" b="b"/>
              <a:pathLst>
                <a:path w="526" h="292" extrusionOk="0">
                  <a:moveTo>
                    <a:pt x="275" y="0"/>
                  </a:moveTo>
                  <a:cubicBezTo>
                    <a:pt x="251" y="0"/>
                    <a:pt x="228" y="6"/>
                    <a:pt x="210" y="16"/>
                  </a:cubicBezTo>
                  <a:lnTo>
                    <a:pt x="37" y="109"/>
                  </a:lnTo>
                  <a:cubicBezTo>
                    <a:pt x="1" y="132"/>
                    <a:pt x="1" y="168"/>
                    <a:pt x="37" y="188"/>
                  </a:cubicBezTo>
                  <a:lnTo>
                    <a:pt x="187" y="275"/>
                  </a:lnTo>
                  <a:cubicBezTo>
                    <a:pt x="205" y="286"/>
                    <a:pt x="231" y="292"/>
                    <a:pt x="256" y="292"/>
                  </a:cubicBezTo>
                  <a:cubicBezTo>
                    <a:pt x="282" y="292"/>
                    <a:pt x="307" y="286"/>
                    <a:pt x="325" y="275"/>
                  </a:cubicBezTo>
                  <a:lnTo>
                    <a:pt x="489" y="182"/>
                  </a:lnTo>
                  <a:cubicBezTo>
                    <a:pt x="525" y="159"/>
                    <a:pt x="525" y="125"/>
                    <a:pt x="489" y="102"/>
                  </a:cubicBezTo>
                  <a:lnTo>
                    <a:pt x="346" y="16"/>
                  </a:lnTo>
                  <a:cubicBezTo>
                    <a:pt x="324" y="6"/>
                    <a:pt x="299" y="0"/>
                    <a:pt x="27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017;p57"/>
            <p:cNvSpPr/>
            <p:nvPr/>
          </p:nvSpPr>
          <p:spPr>
            <a:xfrm>
              <a:off x="7052600" y="4316388"/>
              <a:ext cx="96906" cy="54893"/>
            </a:xfrm>
            <a:custGeom>
              <a:avLst/>
              <a:gdLst/>
              <a:ahLst/>
              <a:cxnLst/>
              <a:rect l="l" t="t" r="r" b="b"/>
              <a:pathLst>
                <a:path w="489" h="277" extrusionOk="0">
                  <a:moveTo>
                    <a:pt x="232" y="1"/>
                  </a:moveTo>
                  <a:cubicBezTo>
                    <a:pt x="208" y="1"/>
                    <a:pt x="184" y="6"/>
                    <a:pt x="166" y="16"/>
                  </a:cubicBezTo>
                  <a:lnTo>
                    <a:pt x="37" y="95"/>
                  </a:lnTo>
                  <a:cubicBezTo>
                    <a:pt x="1" y="118"/>
                    <a:pt x="1" y="145"/>
                    <a:pt x="37" y="168"/>
                  </a:cubicBezTo>
                  <a:lnTo>
                    <a:pt x="187" y="261"/>
                  </a:lnTo>
                  <a:cubicBezTo>
                    <a:pt x="205" y="271"/>
                    <a:pt x="230" y="277"/>
                    <a:pt x="256" y="277"/>
                  </a:cubicBezTo>
                  <a:cubicBezTo>
                    <a:pt x="281" y="277"/>
                    <a:pt x="307" y="271"/>
                    <a:pt x="325" y="261"/>
                  </a:cubicBezTo>
                  <a:lnTo>
                    <a:pt x="454" y="182"/>
                  </a:lnTo>
                  <a:cubicBezTo>
                    <a:pt x="489" y="161"/>
                    <a:pt x="489" y="132"/>
                    <a:pt x="454" y="109"/>
                  </a:cubicBezTo>
                  <a:lnTo>
                    <a:pt x="302" y="16"/>
                  </a:lnTo>
                  <a:cubicBezTo>
                    <a:pt x="281" y="6"/>
                    <a:pt x="256" y="1"/>
                    <a:pt x="2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018;p57"/>
            <p:cNvSpPr/>
            <p:nvPr/>
          </p:nvSpPr>
          <p:spPr>
            <a:xfrm>
              <a:off x="6874443" y="4338979"/>
              <a:ext cx="100077" cy="56677"/>
            </a:xfrm>
            <a:custGeom>
              <a:avLst/>
              <a:gdLst/>
              <a:ahLst/>
              <a:cxnLst/>
              <a:rect l="l" t="t" r="r" b="b"/>
              <a:pathLst>
                <a:path w="505" h="286" extrusionOk="0">
                  <a:moveTo>
                    <a:pt x="253" y="1"/>
                  </a:moveTo>
                  <a:cubicBezTo>
                    <a:pt x="229" y="1"/>
                    <a:pt x="206" y="6"/>
                    <a:pt x="189" y="18"/>
                  </a:cubicBezTo>
                  <a:lnTo>
                    <a:pt x="37" y="104"/>
                  </a:lnTo>
                  <a:cubicBezTo>
                    <a:pt x="1" y="125"/>
                    <a:pt x="1" y="161"/>
                    <a:pt x="37" y="183"/>
                  </a:cubicBezTo>
                  <a:lnTo>
                    <a:pt x="189" y="270"/>
                  </a:lnTo>
                  <a:cubicBezTo>
                    <a:pt x="206" y="280"/>
                    <a:pt x="229" y="285"/>
                    <a:pt x="253" y="285"/>
                  </a:cubicBezTo>
                  <a:cubicBezTo>
                    <a:pt x="276" y="285"/>
                    <a:pt x="300" y="280"/>
                    <a:pt x="318" y="270"/>
                  </a:cubicBezTo>
                  <a:lnTo>
                    <a:pt x="468" y="183"/>
                  </a:lnTo>
                  <a:cubicBezTo>
                    <a:pt x="504" y="161"/>
                    <a:pt x="504" y="125"/>
                    <a:pt x="468" y="104"/>
                  </a:cubicBezTo>
                  <a:lnTo>
                    <a:pt x="318" y="18"/>
                  </a:lnTo>
                  <a:cubicBezTo>
                    <a:pt x="300" y="6"/>
                    <a:pt x="276" y="1"/>
                    <a:pt x="2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019;p57"/>
            <p:cNvSpPr/>
            <p:nvPr/>
          </p:nvSpPr>
          <p:spPr>
            <a:xfrm>
              <a:off x="6980069" y="4353446"/>
              <a:ext cx="105625" cy="59253"/>
            </a:xfrm>
            <a:custGeom>
              <a:avLst/>
              <a:gdLst/>
              <a:ahLst/>
              <a:cxnLst/>
              <a:rect l="l" t="t" r="r" b="b"/>
              <a:pathLst>
                <a:path w="533" h="299" extrusionOk="0">
                  <a:moveTo>
                    <a:pt x="273" y="0"/>
                  </a:moveTo>
                  <a:cubicBezTo>
                    <a:pt x="250" y="0"/>
                    <a:pt x="226" y="6"/>
                    <a:pt x="208" y="17"/>
                  </a:cubicBezTo>
                  <a:lnTo>
                    <a:pt x="35" y="117"/>
                  </a:lnTo>
                  <a:cubicBezTo>
                    <a:pt x="1" y="138"/>
                    <a:pt x="1" y="167"/>
                    <a:pt x="35" y="190"/>
                  </a:cubicBezTo>
                  <a:lnTo>
                    <a:pt x="194" y="283"/>
                  </a:lnTo>
                  <a:cubicBezTo>
                    <a:pt x="212" y="293"/>
                    <a:pt x="235" y="298"/>
                    <a:pt x="260" y="298"/>
                  </a:cubicBezTo>
                  <a:cubicBezTo>
                    <a:pt x="284" y="298"/>
                    <a:pt x="309" y="293"/>
                    <a:pt x="330" y="283"/>
                  </a:cubicBezTo>
                  <a:lnTo>
                    <a:pt x="496" y="181"/>
                  </a:lnTo>
                  <a:cubicBezTo>
                    <a:pt x="532" y="160"/>
                    <a:pt x="532" y="131"/>
                    <a:pt x="496" y="110"/>
                  </a:cubicBezTo>
                  <a:lnTo>
                    <a:pt x="337" y="17"/>
                  </a:lnTo>
                  <a:cubicBezTo>
                    <a:pt x="320" y="6"/>
                    <a:pt x="297" y="0"/>
                    <a:pt x="2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020;p57"/>
            <p:cNvSpPr/>
            <p:nvPr/>
          </p:nvSpPr>
          <p:spPr>
            <a:xfrm>
              <a:off x="7048438" y="4202241"/>
              <a:ext cx="437562" cy="250290"/>
            </a:xfrm>
            <a:custGeom>
              <a:avLst/>
              <a:gdLst/>
              <a:ahLst/>
              <a:cxnLst/>
              <a:rect l="l" t="t" r="r" b="b"/>
              <a:pathLst>
                <a:path w="2208" h="1263" extrusionOk="0">
                  <a:moveTo>
                    <a:pt x="1948" y="1"/>
                  </a:moveTo>
                  <a:cubicBezTo>
                    <a:pt x="1924" y="1"/>
                    <a:pt x="1901" y="6"/>
                    <a:pt x="1883" y="18"/>
                  </a:cubicBezTo>
                  <a:lnTo>
                    <a:pt x="44" y="1082"/>
                  </a:lnTo>
                  <a:cubicBezTo>
                    <a:pt x="1" y="1103"/>
                    <a:pt x="1" y="1132"/>
                    <a:pt x="44" y="1153"/>
                  </a:cubicBezTo>
                  <a:lnTo>
                    <a:pt x="194" y="1246"/>
                  </a:lnTo>
                  <a:cubicBezTo>
                    <a:pt x="212" y="1257"/>
                    <a:pt x="237" y="1263"/>
                    <a:pt x="262" y="1263"/>
                  </a:cubicBezTo>
                  <a:cubicBezTo>
                    <a:pt x="287" y="1263"/>
                    <a:pt x="312" y="1257"/>
                    <a:pt x="330" y="1246"/>
                  </a:cubicBezTo>
                  <a:lnTo>
                    <a:pt x="2171" y="183"/>
                  </a:lnTo>
                  <a:cubicBezTo>
                    <a:pt x="2207" y="161"/>
                    <a:pt x="2207" y="125"/>
                    <a:pt x="2171" y="104"/>
                  </a:cubicBezTo>
                  <a:lnTo>
                    <a:pt x="2019" y="18"/>
                  </a:lnTo>
                  <a:cubicBezTo>
                    <a:pt x="1998" y="6"/>
                    <a:pt x="1973" y="1"/>
                    <a:pt x="194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021;p57"/>
            <p:cNvSpPr/>
            <p:nvPr/>
          </p:nvSpPr>
          <p:spPr>
            <a:xfrm>
              <a:off x="6981456" y="4434697"/>
              <a:ext cx="101464" cy="56281"/>
            </a:xfrm>
            <a:custGeom>
              <a:avLst/>
              <a:gdLst/>
              <a:ahLst/>
              <a:cxnLst/>
              <a:rect l="l" t="t" r="r" b="b"/>
              <a:pathLst>
                <a:path w="512" h="284" extrusionOk="0">
                  <a:moveTo>
                    <a:pt x="252" y="0"/>
                  </a:moveTo>
                  <a:cubicBezTo>
                    <a:pt x="228" y="0"/>
                    <a:pt x="205" y="6"/>
                    <a:pt x="187" y="16"/>
                  </a:cubicBezTo>
                  <a:lnTo>
                    <a:pt x="37" y="102"/>
                  </a:lnTo>
                  <a:cubicBezTo>
                    <a:pt x="1" y="125"/>
                    <a:pt x="1" y="159"/>
                    <a:pt x="37" y="182"/>
                  </a:cubicBezTo>
                  <a:lnTo>
                    <a:pt x="194" y="268"/>
                  </a:lnTo>
                  <a:cubicBezTo>
                    <a:pt x="212" y="278"/>
                    <a:pt x="235" y="283"/>
                    <a:pt x="259" y="283"/>
                  </a:cubicBezTo>
                  <a:cubicBezTo>
                    <a:pt x="282" y="283"/>
                    <a:pt x="305" y="278"/>
                    <a:pt x="323" y="268"/>
                  </a:cubicBezTo>
                  <a:lnTo>
                    <a:pt x="475" y="182"/>
                  </a:lnTo>
                  <a:cubicBezTo>
                    <a:pt x="511" y="159"/>
                    <a:pt x="511" y="132"/>
                    <a:pt x="475" y="109"/>
                  </a:cubicBezTo>
                  <a:lnTo>
                    <a:pt x="316" y="16"/>
                  </a:lnTo>
                  <a:cubicBezTo>
                    <a:pt x="298" y="6"/>
                    <a:pt x="275" y="0"/>
                    <a:pt x="25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022;p57"/>
            <p:cNvSpPr/>
            <p:nvPr/>
          </p:nvSpPr>
          <p:spPr>
            <a:xfrm>
              <a:off x="6915861" y="4474529"/>
              <a:ext cx="98689" cy="54893"/>
            </a:xfrm>
            <a:custGeom>
              <a:avLst/>
              <a:gdLst/>
              <a:ahLst/>
              <a:cxnLst/>
              <a:rect l="l" t="t" r="r" b="b"/>
              <a:pathLst>
                <a:path w="498" h="277" extrusionOk="0">
                  <a:moveTo>
                    <a:pt x="241" y="0"/>
                  </a:moveTo>
                  <a:cubicBezTo>
                    <a:pt x="216" y="0"/>
                    <a:pt x="191" y="6"/>
                    <a:pt x="173" y="17"/>
                  </a:cubicBezTo>
                  <a:lnTo>
                    <a:pt x="44" y="88"/>
                  </a:lnTo>
                  <a:cubicBezTo>
                    <a:pt x="0" y="110"/>
                    <a:pt x="0" y="146"/>
                    <a:pt x="37" y="167"/>
                  </a:cubicBezTo>
                  <a:lnTo>
                    <a:pt x="195" y="260"/>
                  </a:lnTo>
                  <a:cubicBezTo>
                    <a:pt x="213" y="271"/>
                    <a:pt x="236" y="277"/>
                    <a:pt x="260" y="277"/>
                  </a:cubicBezTo>
                  <a:cubicBezTo>
                    <a:pt x="285" y="277"/>
                    <a:pt x="310" y="271"/>
                    <a:pt x="332" y="260"/>
                  </a:cubicBezTo>
                  <a:lnTo>
                    <a:pt x="461" y="182"/>
                  </a:lnTo>
                  <a:cubicBezTo>
                    <a:pt x="497" y="160"/>
                    <a:pt x="497" y="124"/>
                    <a:pt x="461" y="103"/>
                  </a:cubicBezTo>
                  <a:lnTo>
                    <a:pt x="309" y="17"/>
                  </a:lnTo>
                  <a:cubicBezTo>
                    <a:pt x="291" y="6"/>
                    <a:pt x="266" y="0"/>
                    <a:pt x="24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023;p57"/>
            <p:cNvSpPr/>
            <p:nvPr/>
          </p:nvSpPr>
          <p:spPr>
            <a:xfrm>
              <a:off x="7521277" y="4122575"/>
              <a:ext cx="102851" cy="57866"/>
            </a:xfrm>
            <a:custGeom>
              <a:avLst/>
              <a:gdLst/>
              <a:ahLst/>
              <a:cxnLst/>
              <a:rect l="l" t="t" r="r" b="b"/>
              <a:pathLst>
                <a:path w="519" h="292" extrusionOk="0">
                  <a:moveTo>
                    <a:pt x="259" y="1"/>
                  </a:moveTo>
                  <a:cubicBezTo>
                    <a:pt x="236" y="1"/>
                    <a:pt x="212" y="6"/>
                    <a:pt x="194" y="18"/>
                  </a:cubicBezTo>
                  <a:lnTo>
                    <a:pt x="37" y="104"/>
                  </a:lnTo>
                  <a:cubicBezTo>
                    <a:pt x="1" y="125"/>
                    <a:pt x="1" y="161"/>
                    <a:pt x="37" y="182"/>
                  </a:cubicBezTo>
                  <a:lnTo>
                    <a:pt x="194" y="276"/>
                  </a:lnTo>
                  <a:cubicBezTo>
                    <a:pt x="212" y="287"/>
                    <a:pt x="236" y="292"/>
                    <a:pt x="259" y="292"/>
                  </a:cubicBezTo>
                  <a:cubicBezTo>
                    <a:pt x="283" y="292"/>
                    <a:pt x="306" y="287"/>
                    <a:pt x="323" y="276"/>
                  </a:cubicBezTo>
                  <a:lnTo>
                    <a:pt x="482" y="182"/>
                  </a:lnTo>
                  <a:cubicBezTo>
                    <a:pt x="518" y="161"/>
                    <a:pt x="518" y="125"/>
                    <a:pt x="482" y="104"/>
                  </a:cubicBezTo>
                  <a:lnTo>
                    <a:pt x="323" y="18"/>
                  </a:lnTo>
                  <a:cubicBezTo>
                    <a:pt x="306" y="6"/>
                    <a:pt x="283" y="1"/>
                    <a:pt x="2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024;p57"/>
            <p:cNvSpPr/>
            <p:nvPr/>
          </p:nvSpPr>
          <p:spPr>
            <a:xfrm>
              <a:off x="7589646" y="4082743"/>
              <a:ext cx="102851" cy="57866"/>
            </a:xfrm>
            <a:custGeom>
              <a:avLst/>
              <a:gdLst/>
              <a:ahLst/>
              <a:cxnLst/>
              <a:rect l="l" t="t" r="r" b="b"/>
              <a:pathLst>
                <a:path w="519" h="292" extrusionOk="0">
                  <a:moveTo>
                    <a:pt x="258" y="0"/>
                  </a:moveTo>
                  <a:cubicBezTo>
                    <a:pt x="234" y="0"/>
                    <a:pt x="209" y="6"/>
                    <a:pt x="187" y="17"/>
                  </a:cubicBezTo>
                  <a:lnTo>
                    <a:pt x="44" y="103"/>
                  </a:lnTo>
                  <a:cubicBezTo>
                    <a:pt x="1" y="124"/>
                    <a:pt x="1" y="160"/>
                    <a:pt x="37" y="182"/>
                  </a:cubicBezTo>
                  <a:lnTo>
                    <a:pt x="194" y="276"/>
                  </a:lnTo>
                  <a:cubicBezTo>
                    <a:pt x="212" y="286"/>
                    <a:pt x="236" y="291"/>
                    <a:pt x="260" y="291"/>
                  </a:cubicBezTo>
                  <a:cubicBezTo>
                    <a:pt x="285" y="291"/>
                    <a:pt x="310" y="286"/>
                    <a:pt x="332" y="276"/>
                  </a:cubicBezTo>
                  <a:lnTo>
                    <a:pt x="475" y="182"/>
                  </a:lnTo>
                  <a:cubicBezTo>
                    <a:pt x="518" y="167"/>
                    <a:pt x="518" y="132"/>
                    <a:pt x="482" y="110"/>
                  </a:cubicBezTo>
                  <a:lnTo>
                    <a:pt x="323" y="17"/>
                  </a:lnTo>
                  <a:cubicBezTo>
                    <a:pt x="306" y="6"/>
                    <a:pt x="283" y="0"/>
                    <a:pt x="25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025;p57"/>
            <p:cNvSpPr/>
            <p:nvPr/>
          </p:nvSpPr>
          <p:spPr>
            <a:xfrm>
              <a:off x="7658015" y="4041523"/>
              <a:ext cx="105625" cy="59253"/>
            </a:xfrm>
            <a:custGeom>
              <a:avLst/>
              <a:gdLst/>
              <a:ahLst/>
              <a:cxnLst/>
              <a:rect l="l" t="t" r="r" b="b"/>
              <a:pathLst>
                <a:path w="533" h="299" extrusionOk="0">
                  <a:moveTo>
                    <a:pt x="274" y="1"/>
                  </a:moveTo>
                  <a:cubicBezTo>
                    <a:pt x="251" y="1"/>
                    <a:pt x="228" y="6"/>
                    <a:pt x="209" y="16"/>
                  </a:cubicBezTo>
                  <a:lnTo>
                    <a:pt x="37" y="116"/>
                  </a:lnTo>
                  <a:cubicBezTo>
                    <a:pt x="1" y="139"/>
                    <a:pt x="1" y="175"/>
                    <a:pt x="37" y="189"/>
                  </a:cubicBezTo>
                  <a:lnTo>
                    <a:pt x="194" y="282"/>
                  </a:lnTo>
                  <a:cubicBezTo>
                    <a:pt x="212" y="293"/>
                    <a:pt x="236" y="299"/>
                    <a:pt x="259" y="299"/>
                  </a:cubicBezTo>
                  <a:cubicBezTo>
                    <a:pt x="283" y="299"/>
                    <a:pt x="306" y="293"/>
                    <a:pt x="323" y="282"/>
                  </a:cubicBezTo>
                  <a:lnTo>
                    <a:pt x="496" y="182"/>
                  </a:lnTo>
                  <a:cubicBezTo>
                    <a:pt x="532" y="159"/>
                    <a:pt x="532" y="132"/>
                    <a:pt x="496" y="109"/>
                  </a:cubicBezTo>
                  <a:lnTo>
                    <a:pt x="339" y="16"/>
                  </a:lnTo>
                  <a:cubicBezTo>
                    <a:pt x="321" y="6"/>
                    <a:pt x="297" y="1"/>
                    <a:pt x="27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026;p57"/>
            <p:cNvSpPr/>
            <p:nvPr/>
          </p:nvSpPr>
          <p:spPr>
            <a:xfrm>
              <a:off x="6562718" y="4514362"/>
              <a:ext cx="106814" cy="60640"/>
            </a:xfrm>
            <a:custGeom>
              <a:avLst/>
              <a:gdLst/>
              <a:ahLst/>
              <a:cxnLst/>
              <a:rect l="l" t="t" r="r" b="b"/>
              <a:pathLst>
                <a:path w="539" h="306" extrusionOk="0">
                  <a:moveTo>
                    <a:pt x="288" y="0"/>
                  </a:moveTo>
                  <a:cubicBezTo>
                    <a:pt x="264" y="0"/>
                    <a:pt x="241" y="6"/>
                    <a:pt x="223" y="16"/>
                  </a:cubicBezTo>
                  <a:lnTo>
                    <a:pt x="37" y="125"/>
                  </a:lnTo>
                  <a:cubicBezTo>
                    <a:pt x="0" y="145"/>
                    <a:pt x="0" y="182"/>
                    <a:pt x="37" y="204"/>
                  </a:cubicBezTo>
                  <a:lnTo>
                    <a:pt x="187" y="290"/>
                  </a:lnTo>
                  <a:cubicBezTo>
                    <a:pt x="205" y="301"/>
                    <a:pt x="228" y="306"/>
                    <a:pt x="251" y="306"/>
                  </a:cubicBezTo>
                  <a:cubicBezTo>
                    <a:pt x="275" y="306"/>
                    <a:pt x="298" y="301"/>
                    <a:pt x="316" y="290"/>
                  </a:cubicBezTo>
                  <a:lnTo>
                    <a:pt x="502" y="182"/>
                  </a:lnTo>
                  <a:cubicBezTo>
                    <a:pt x="539" y="161"/>
                    <a:pt x="539" y="125"/>
                    <a:pt x="502" y="102"/>
                  </a:cubicBezTo>
                  <a:lnTo>
                    <a:pt x="352" y="16"/>
                  </a:lnTo>
                  <a:cubicBezTo>
                    <a:pt x="334" y="6"/>
                    <a:pt x="311" y="0"/>
                    <a:pt x="2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027;p57"/>
            <p:cNvSpPr/>
            <p:nvPr/>
          </p:nvSpPr>
          <p:spPr>
            <a:xfrm>
              <a:off x="6629700" y="4554393"/>
              <a:ext cx="108202" cy="60640"/>
            </a:xfrm>
            <a:custGeom>
              <a:avLst/>
              <a:gdLst/>
              <a:ahLst/>
              <a:cxnLst/>
              <a:rect l="l" t="t" r="r" b="b"/>
              <a:pathLst>
                <a:path w="546" h="306" extrusionOk="0">
                  <a:moveTo>
                    <a:pt x="289" y="0"/>
                  </a:moveTo>
                  <a:cubicBezTo>
                    <a:pt x="265" y="0"/>
                    <a:pt x="241" y="5"/>
                    <a:pt x="223" y="16"/>
                  </a:cubicBezTo>
                  <a:lnTo>
                    <a:pt x="35" y="124"/>
                  </a:lnTo>
                  <a:cubicBezTo>
                    <a:pt x="1" y="145"/>
                    <a:pt x="1" y="181"/>
                    <a:pt x="35" y="202"/>
                  </a:cubicBezTo>
                  <a:lnTo>
                    <a:pt x="194" y="288"/>
                  </a:lnTo>
                  <a:cubicBezTo>
                    <a:pt x="212" y="300"/>
                    <a:pt x="235" y="305"/>
                    <a:pt x="258" y="305"/>
                  </a:cubicBezTo>
                  <a:cubicBezTo>
                    <a:pt x="282" y="305"/>
                    <a:pt x="305" y="300"/>
                    <a:pt x="323" y="288"/>
                  </a:cubicBezTo>
                  <a:lnTo>
                    <a:pt x="509" y="181"/>
                  </a:lnTo>
                  <a:cubicBezTo>
                    <a:pt x="546" y="159"/>
                    <a:pt x="546" y="124"/>
                    <a:pt x="509" y="102"/>
                  </a:cubicBezTo>
                  <a:lnTo>
                    <a:pt x="359" y="16"/>
                  </a:lnTo>
                  <a:cubicBezTo>
                    <a:pt x="338" y="5"/>
                    <a:pt x="313" y="0"/>
                    <a:pt x="2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028;p57"/>
            <p:cNvSpPr/>
            <p:nvPr/>
          </p:nvSpPr>
          <p:spPr>
            <a:xfrm>
              <a:off x="7393059" y="4116828"/>
              <a:ext cx="104238" cy="56479"/>
            </a:xfrm>
            <a:custGeom>
              <a:avLst/>
              <a:gdLst/>
              <a:ahLst/>
              <a:cxnLst/>
              <a:rect l="l" t="t" r="r" b="b"/>
              <a:pathLst>
                <a:path w="526" h="285" extrusionOk="0">
                  <a:moveTo>
                    <a:pt x="263" y="1"/>
                  </a:moveTo>
                  <a:cubicBezTo>
                    <a:pt x="238" y="1"/>
                    <a:pt x="212" y="6"/>
                    <a:pt x="194" y="17"/>
                  </a:cubicBezTo>
                  <a:lnTo>
                    <a:pt x="44" y="104"/>
                  </a:lnTo>
                  <a:cubicBezTo>
                    <a:pt x="1" y="124"/>
                    <a:pt x="1" y="161"/>
                    <a:pt x="37" y="183"/>
                  </a:cubicBezTo>
                  <a:lnTo>
                    <a:pt x="194" y="269"/>
                  </a:lnTo>
                  <a:cubicBezTo>
                    <a:pt x="212" y="280"/>
                    <a:pt x="236" y="285"/>
                    <a:pt x="260" y="285"/>
                  </a:cubicBezTo>
                  <a:cubicBezTo>
                    <a:pt x="285" y="285"/>
                    <a:pt x="310" y="280"/>
                    <a:pt x="332" y="269"/>
                  </a:cubicBezTo>
                  <a:lnTo>
                    <a:pt x="482" y="183"/>
                  </a:lnTo>
                  <a:cubicBezTo>
                    <a:pt x="525" y="161"/>
                    <a:pt x="525" y="124"/>
                    <a:pt x="489" y="104"/>
                  </a:cubicBezTo>
                  <a:lnTo>
                    <a:pt x="332" y="17"/>
                  </a:lnTo>
                  <a:cubicBezTo>
                    <a:pt x="314" y="6"/>
                    <a:pt x="288" y="1"/>
                    <a:pt x="2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029;p57"/>
            <p:cNvSpPr/>
            <p:nvPr/>
          </p:nvSpPr>
          <p:spPr>
            <a:xfrm>
              <a:off x="7351840" y="3849098"/>
              <a:ext cx="79665" cy="45183"/>
            </a:xfrm>
            <a:custGeom>
              <a:avLst/>
              <a:gdLst/>
              <a:ahLst/>
              <a:cxnLst/>
              <a:rect l="l" t="t" r="r" b="b"/>
              <a:pathLst>
                <a:path w="402" h="228" extrusionOk="0">
                  <a:moveTo>
                    <a:pt x="274" y="1"/>
                  </a:moveTo>
                  <a:cubicBezTo>
                    <a:pt x="250" y="1"/>
                    <a:pt x="227" y="6"/>
                    <a:pt x="209" y="18"/>
                  </a:cubicBezTo>
                  <a:lnTo>
                    <a:pt x="36" y="118"/>
                  </a:lnTo>
                  <a:cubicBezTo>
                    <a:pt x="0" y="138"/>
                    <a:pt x="0" y="175"/>
                    <a:pt x="36" y="197"/>
                  </a:cubicBezTo>
                  <a:lnTo>
                    <a:pt x="66" y="211"/>
                  </a:lnTo>
                  <a:cubicBezTo>
                    <a:pt x="83" y="222"/>
                    <a:pt x="106" y="228"/>
                    <a:pt x="130" y="228"/>
                  </a:cubicBezTo>
                  <a:cubicBezTo>
                    <a:pt x="153" y="228"/>
                    <a:pt x="177" y="222"/>
                    <a:pt x="195" y="211"/>
                  </a:cubicBezTo>
                  <a:lnTo>
                    <a:pt x="367" y="111"/>
                  </a:lnTo>
                  <a:cubicBezTo>
                    <a:pt x="402" y="88"/>
                    <a:pt x="402" y="52"/>
                    <a:pt x="367" y="31"/>
                  </a:cubicBezTo>
                  <a:lnTo>
                    <a:pt x="345" y="18"/>
                  </a:lnTo>
                  <a:cubicBezTo>
                    <a:pt x="323" y="6"/>
                    <a:pt x="298" y="1"/>
                    <a:pt x="27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030;p57"/>
            <p:cNvSpPr/>
            <p:nvPr/>
          </p:nvSpPr>
          <p:spPr>
            <a:xfrm>
              <a:off x="7424569" y="3806491"/>
              <a:ext cx="81250" cy="46372"/>
            </a:xfrm>
            <a:custGeom>
              <a:avLst/>
              <a:gdLst/>
              <a:ahLst/>
              <a:cxnLst/>
              <a:rect l="l" t="t" r="r" b="b"/>
              <a:pathLst>
                <a:path w="410" h="234" extrusionOk="0">
                  <a:moveTo>
                    <a:pt x="284" y="0"/>
                  </a:moveTo>
                  <a:cubicBezTo>
                    <a:pt x="258" y="0"/>
                    <a:pt x="233" y="6"/>
                    <a:pt x="216" y="17"/>
                  </a:cubicBezTo>
                  <a:lnTo>
                    <a:pt x="35" y="124"/>
                  </a:lnTo>
                  <a:cubicBezTo>
                    <a:pt x="0" y="146"/>
                    <a:pt x="0" y="181"/>
                    <a:pt x="35" y="203"/>
                  </a:cubicBezTo>
                  <a:lnTo>
                    <a:pt x="57" y="217"/>
                  </a:lnTo>
                  <a:cubicBezTo>
                    <a:pt x="76" y="228"/>
                    <a:pt x="101" y="234"/>
                    <a:pt x="126" y="234"/>
                  </a:cubicBezTo>
                  <a:cubicBezTo>
                    <a:pt x="151" y="234"/>
                    <a:pt x="176" y="228"/>
                    <a:pt x="194" y="217"/>
                  </a:cubicBezTo>
                  <a:lnTo>
                    <a:pt x="373" y="110"/>
                  </a:lnTo>
                  <a:cubicBezTo>
                    <a:pt x="409" y="88"/>
                    <a:pt x="409" y="51"/>
                    <a:pt x="373" y="31"/>
                  </a:cubicBezTo>
                  <a:lnTo>
                    <a:pt x="352" y="17"/>
                  </a:lnTo>
                  <a:cubicBezTo>
                    <a:pt x="334" y="6"/>
                    <a:pt x="309" y="0"/>
                    <a:pt x="2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031;p57"/>
            <p:cNvSpPr/>
            <p:nvPr/>
          </p:nvSpPr>
          <p:spPr>
            <a:xfrm>
              <a:off x="7467374" y="3832055"/>
              <a:ext cx="106814" cy="59253"/>
            </a:xfrm>
            <a:custGeom>
              <a:avLst/>
              <a:gdLst/>
              <a:ahLst/>
              <a:cxnLst/>
              <a:rect l="l" t="t" r="r" b="b"/>
              <a:pathLst>
                <a:path w="539" h="299" extrusionOk="0">
                  <a:moveTo>
                    <a:pt x="287" y="1"/>
                  </a:moveTo>
                  <a:cubicBezTo>
                    <a:pt x="264" y="1"/>
                    <a:pt x="241" y="6"/>
                    <a:pt x="223" y="17"/>
                  </a:cubicBezTo>
                  <a:lnTo>
                    <a:pt x="35" y="124"/>
                  </a:lnTo>
                  <a:cubicBezTo>
                    <a:pt x="0" y="138"/>
                    <a:pt x="0" y="174"/>
                    <a:pt x="35" y="197"/>
                  </a:cubicBezTo>
                  <a:lnTo>
                    <a:pt x="186" y="283"/>
                  </a:lnTo>
                  <a:cubicBezTo>
                    <a:pt x="205" y="293"/>
                    <a:pt x="228" y="299"/>
                    <a:pt x="252" y="299"/>
                  </a:cubicBezTo>
                  <a:cubicBezTo>
                    <a:pt x="276" y="299"/>
                    <a:pt x="301" y="293"/>
                    <a:pt x="323" y="283"/>
                  </a:cubicBezTo>
                  <a:lnTo>
                    <a:pt x="502" y="181"/>
                  </a:lnTo>
                  <a:cubicBezTo>
                    <a:pt x="538" y="161"/>
                    <a:pt x="538" y="124"/>
                    <a:pt x="502" y="104"/>
                  </a:cubicBezTo>
                  <a:lnTo>
                    <a:pt x="352" y="17"/>
                  </a:lnTo>
                  <a:cubicBezTo>
                    <a:pt x="334" y="6"/>
                    <a:pt x="311" y="1"/>
                    <a:pt x="28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032;p57"/>
            <p:cNvSpPr/>
            <p:nvPr/>
          </p:nvSpPr>
          <p:spPr>
            <a:xfrm>
              <a:off x="7395834" y="3874860"/>
              <a:ext cx="104040" cy="58064"/>
            </a:xfrm>
            <a:custGeom>
              <a:avLst/>
              <a:gdLst/>
              <a:ahLst/>
              <a:cxnLst/>
              <a:rect l="l" t="t" r="r" b="b"/>
              <a:pathLst>
                <a:path w="525" h="293" extrusionOk="0">
                  <a:moveTo>
                    <a:pt x="273" y="0"/>
                  </a:moveTo>
                  <a:cubicBezTo>
                    <a:pt x="249" y="0"/>
                    <a:pt x="224" y="6"/>
                    <a:pt x="202" y="17"/>
                  </a:cubicBezTo>
                  <a:lnTo>
                    <a:pt x="37" y="117"/>
                  </a:lnTo>
                  <a:cubicBezTo>
                    <a:pt x="1" y="138"/>
                    <a:pt x="1" y="167"/>
                    <a:pt x="37" y="190"/>
                  </a:cubicBezTo>
                  <a:lnTo>
                    <a:pt x="189" y="283"/>
                  </a:lnTo>
                  <a:cubicBezTo>
                    <a:pt x="204" y="289"/>
                    <a:pt x="224" y="292"/>
                    <a:pt x="246" y="292"/>
                  </a:cubicBezTo>
                  <a:cubicBezTo>
                    <a:pt x="271" y="292"/>
                    <a:pt x="298" y="287"/>
                    <a:pt x="318" y="276"/>
                  </a:cubicBezTo>
                  <a:lnTo>
                    <a:pt x="490" y="181"/>
                  </a:lnTo>
                  <a:cubicBezTo>
                    <a:pt x="525" y="160"/>
                    <a:pt x="525" y="124"/>
                    <a:pt x="490" y="103"/>
                  </a:cubicBezTo>
                  <a:lnTo>
                    <a:pt x="339" y="17"/>
                  </a:lnTo>
                  <a:cubicBezTo>
                    <a:pt x="321" y="6"/>
                    <a:pt x="297" y="0"/>
                    <a:pt x="2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033;p57"/>
            <p:cNvSpPr/>
            <p:nvPr/>
          </p:nvSpPr>
          <p:spPr>
            <a:xfrm>
              <a:off x="7516917" y="3870699"/>
              <a:ext cx="128415" cy="73323"/>
            </a:xfrm>
            <a:custGeom>
              <a:avLst/>
              <a:gdLst/>
              <a:ahLst/>
              <a:cxnLst/>
              <a:rect l="l" t="t" r="r" b="b"/>
              <a:pathLst>
                <a:path w="648" h="370" extrusionOk="0">
                  <a:moveTo>
                    <a:pt x="378" y="0"/>
                  </a:moveTo>
                  <a:cubicBezTo>
                    <a:pt x="353" y="0"/>
                    <a:pt x="328" y="5"/>
                    <a:pt x="311" y="16"/>
                  </a:cubicBezTo>
                  <a:lnTo>
                    <a:pt x="36" y="181"/>
                  </a:lnTo>
                  <a:cubicBezTo>
                    <a:pt x="0" y="195"/>
                    <a:pt x="0" y="231"/>
                    <a:pt x="36" y="254"/>
                  </a:cubicBezTo>
                  <a:lnTo>
                    <a:pt x="202" y="354"/>
                  </a:lnTo>
                  <a:cubicBezTo>
                    <a:pt x="220" y="364"/>
                    <a:pt x="245" y="369"/>
                    <a:pt x="270" y="369"/>
                  </a:cubicBezTo>
                  <a:cubicBezTo>
                    <a:pt x="295" y="369"/>
                    <a:pt x="320" y="364"/>
                    <a:pt x="338" y="354"/>
                  </a:cubicBezTo>
                  <a:lnTo>
                    <a:pt x="613" y="195"/>
                  </a:lnTo>
                  <a:cubicBezTo>
                    <a:pt x="647" y="174"/>
                    <a:pt x="647" y="138"/>
                    <a:pt x="613" y="116"/>
                  </a:cubicBezTo>
                  <a:lnTo>
                    <a:pt x="447" y="16"/>
                  </a:lnTo>
                  <a:cubicBezTo>
                    <a:pt x="429" y="5"/>
                    <a:pt x="403" y="0"/>
                    <a:pt x="37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34;p57"/>
            <p:cNvSpPr/>
            <p:nvPr/>
          </p:nvSpPr>
          <p:spPr>
            <a:xfrm>
              <a:off x="7444386" y="3924602"/>
              <a:ext cx="108598" cy="60640"/>
            </a:xfrm>
            <a:custGeom>
              <a:avLst/>
              <a:gdLst/>
              <a:ahLst/>
              <a:cxnLst/>
              <a:rect l="l" t="t" r="r" b="b"/>
              <a:pathLst>
                <a:path w="548" h="306" extrusionOk="0">
                  <a:moveTo>
                    <a:pt x="277" y="1"/>
                  </a:moveTo>
                  <a:cubicBezTo>
                    <a:pt x="252" y="1"/>
                    <a:pt x="227" y="6"/>
                    <a:pt x="209" y="16"/>
                  </a:cubicBezTo>
                  <a:lnTo>
                    <a:pt x="44" y="118"/>
                  </a:lnTo>
                  <a:cubicBezTo>
                    <a:pt x="1" y="139"/>
                    <a:pt x="1" y="168"/>
                    <a:pt x="44" y="189"/>
                  </a:cubicBezTo>
                  <a:lnTo>
                    <a:pt x="209" y="290"/>
                  </a:lnTo>
                  <a:cubicBezTo>
                    <a:pt x="227" y="301"/>
                    <a:pt x="251" y="306"/>
                    <a:pt x="274" y="306"/>
                  </a:cubicBezTo>
                  <a:cubicBezTo>
                    <a:pt x="297" y="306"/>
                    <a:pt x="321" y="301"/>
                    <a:pt x="339" y="290"/>
                  </a:cubicBezTo>
                  <a:lnTo>
                    <a:pt x="511" y="189"/>
                  </a:lnTo>
                  <a:cubicBezTo>
                    <a:pt x="547" y="168"/>
                    <a:pt x="547" y="139"/>
                    <a:pt x="511" y="118"/>
                  </a:cubicBezTo>
                  <a:lnTo>
                    <a:pt x="346" y="16"/>
                  </a:lnTo>
                  <a:cubicBezTo>
                    <a:pt x="327" y="6"/>
                    <a:pt x="302" y="1"/>
                    <a:pt x="27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35;p57"/>
            <p:cNvSpPr/>
            <p:nvPr/>
          </p:nvSpPr>
          <p:spPr>
            <a:xfrm>
              <a:off x="7564082" y="3911720"/>
              <a:ext cx="149619" cy="85214"/>
            </a:xfrm>
            <a:custGeom>
              <a:avLst/>
              <a:gdLst/>
              <a:ahLst/>
              <a:cxnLst/>
              <a:rect l="l" t="t" r="r" b="b"/>
              <a:pathLst>
                <a:path w="755" h="430" extrusionOk="0">
                  <a:moveTo>
                    <a:pt x="500" y="0"/>
                  </a:moveTo>
                  <a:cubicBezTo>
                    <a:pt x="475" y="0"/>
                    <a:pt x="450" y="6"/>
                    <a:pt x="432" y="17"/>
                  </a:cubicBezTo>
                  <a:lnTo>
                    <a:pt x="37" y="247"/>
                  </a:lnTo>
                  <a:cubicBezTo>
                    <a:pt x="0" y="269"/>
                    <a:pt x="0" y="305"/>
                    <a:pt x="37" y="326"/>
                  </a:cubicBezTo>
                  <a:lnTo>
                    <a:pt x="187" y="412"/>
                  </a:lnTo>
                  <a:cubicBezTo>
                    <a:pt x="205" y="424"/>
                    <a:pt x="228" y="429"/>
                    <a:pt x="251" y="429"/>
                  </a:cubicBezTo>
                  <a:cubicBezTo>
                    <a:pt x="275" y="429"/>
                    <a:pt x="298" y="424"/>
                    <a:pt x="316" y="412"/>
                  </a:cubicBezTo>
                  <a:lnTo>
                    <a:pt x="720" y="183"/>
                  </a:lnTo>
                  <a:cubicBezTo>
                    <a:pt x="754" y="160"/>
                    <a:pt x="754" y="124"/>
                    <a:pt x="720" y="104"/>
                  </a:cubicBezTo>
                  <a:lnTo>
                    <a:pt x="568" y="17"/>
                  </a:lnTo>
                  <a:cubicBezTo>
                    <a:pt x="550" y="6"/>
                    <a:pt x="525" y="0"/>
                    <a:pt x="50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36;p57"/>
            <p:cNvSpPr/>
            <p:nvPr/>
          </p:nvSpPr>
          <p:spPr>
            <a:xfrm>
              <a:off x="7729159" y="3991584"/>
              <a:ext cx="121281" cy="67775"/>
            </a:xfrm>
            <a:custGeom>
              <a:avLst/>
              <a:gdLst/>
              <a:ahLst/>
              <a:cxnLst/>
              <a:rect l="l" t="t" r="r" b="b"/>
              <a:pathLst>
                <a:path w="612" h="342" extrusionOk="0">
                  <a:moveTo>
                    <a:pt x="353" y="1"/>
                  </a:moveTo>
                  <a:cubicBezTo>
                    <a:pt x="330" y="1"/>
                    <a:pt x="307" y="6"/>
                    <a:pt x="289" y="16"/>
                  </a:cubicBezTo>
                  <a:lnTo>
                    <a:pt x="44" y="161"/>
                  </a:lnTo>
                  <a:cubicBezTo>
                    <a:pt x="1" y="182"/>
                    <a:pt x="1" y="218"/>
                    <a:pt x="37" y="232"/>
                  </a:cubicBezTo>
                  <a:lnTo>
                    <a:pt x="195" y="325"/>
                  </a:lnTo>
                  <a:cubicBezTo>
                    <a:pt x="214" y="336"/>
                    <a:pt x="237" y="342"/>
                    <a:pt x="261" y="342"/>
                  </a:cubicBezTo>
                  <a:cubicBezTo>
                    <a:pt x="285" y="342"/>
                    <a:pt x="310" y="336"/>
                    <a:pt x="332" y="325"/>
                  </a:cubicBezTo>
                  <a:lnTo>
                    <a:pt x="577" y="182"/>
                  </a:lnTo>
                  <a:cubicBezTo>
                    <a:pt x="611" y="161"/>
                    <a:pt x="611" y="125"/>
                    <a:pt x="577" y="109"/>
                  </a:cubicBezTo>
                  <a:lnTo>
                    <a:pt x="418" y="16"/>
                  </a:lnTo>
                  <a:cubicBezTo>
                    <a:pt x="400" y="6"/>
                    <a:pt x="37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7;p57"/>
            <p:cNvSpPr/>
            <p:nvPr/>
          </p:nvSpPr>
          <p:spPr>
            <a:xfrm>
              <a:off x="7602329" y="3951751"/>
              <a:ext cx="179741" cy="101860"/>
            </a:xfrm>
            <a:custGeom>
              <a:avLst/>
              <a:gdLst/>
              <a:ahLst/>
              <a:cxnLst/>
              <a:rect l="l" t="t" r="r" b="b"/>
              <a:pathLst>
                <a:path w="907" h="514" extrusionOk="0">
                  <a:moveTo>
                    <a:pt x="648" y="0"/>
                  </a:moveTo>
                  <a:cubicBezTo>
                    <a:pt x="625" y="0"/>
                    <a:pt x="602" y="6"/>
                    <a:pt x="584" y="17"/>
                  </a:cubicBezTo>
                  <a:lnTo>
                    <a:pt x="37" y="333"/>
                  </a:lnTo>
                  <a:cubicBezTo>
                    <a:pt x="1" y="354"/>
                    <a:pt x="1" y="383"/>
                    <a:pt x="37" y="405"/>
                  </a:cubicBezTo>
                  <a:lnTo>
                    <a:pt x="195" y="498"/>
                  </a:lnTo>
                  <a:cubicBezTo>
                    <a:pt x="214" y="509"/>
                    <a:pt x="237" y="514"/>
                    <a:pt x="260" y="514"/>
                  </a:cubicBezTo>
                  <a:cubicBezTo>
                    <a:pt x="283" y="514"/>
                    <a:pt x="307" y="509"/>
                    <a:pt x="325" y="498"/>
                  </a:cubicBezTo>
                  <a:lnTo>
                    <a:pt x="872" y="181"/>
                  </a:lnTo>
                  <a:cubicBezTo>
                    <a:pt x="906" y="160"/>
                    <a:pt x="906" y="131"/>
                    <a:pt x="872" y="110"/>
                  </a:cubicBezTo>
                  <a:lnTo>
                    <a:pt x="713" y="17"/>
                  </a:lnTo>
                  <a:cubicBezTo>
                    <a:pt x="695" y="6"/>
                    <a:pt x="672" y="0"/>
                    <a:pt x="64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38;p57"/>
            <p:cNvSpPr/>
            <p:nvPr/>
          </p:nvSpPr>
          <p:spPr>
            <a:xfrm>
              <a:off x="7529798" y="4035776"/>
              <a:ext cx="107013" cy="59253"/>
            </a:xfrm>
            <a:custGeom>
              <a:avLst/>
              <a:gdLst/>
              <a:ahLst/>
              <a:cxnLst/>
              <a:rect l="l" t="t" r="r" b="b"/>
              <a:pathLst>
                <a:path w="540" h="299" extrusionOk="0">
                  <a:moveTo>
                    <a:pt x="278" y="0"/>
                  </a:moveTo>
                  <a:cubicBezTo>
                    <a:pt x="253" y="0"/>
                    <a:pt x="228" y="5"/>
                    <a:pt x="210" y="16"/>
                  </a:cubicBezTo>
                  <a:lnTo>
                    <a:pt x="44" y="118"/>
                  </a:lnTo>
                  <a:cubicBezTo>
                    <a:pt x="8" y="138"/>
                    <a:pt x="1" y="168"/>
                    <a:pt x="44" y="188"/>
                  </a:cubicBezTo>
                  <a:lnTo>
                    <a:pt x="194" y="283"/>
                  </a:lnTo>
                  <a:cubicBezTo>
                    <a:pt x="212" y="294"/>
                    <a:pt x="238" y="299"/>
                    <a:pt x="263" y="299"/>
                  </a:cubicBezTo>
                  <a:cubicBezTo>
                    <a:pt x="288" y="299"/>
                    <a:pt x="314" y="294"/>
                    <a:pt x="332" y="283"/>
                  </a:cubicBezTo>
                  <a:lnTo>
                    <a:pt x="496" y="181"/>
                  </a:lnTo>
                  <a:cubicBezTo>
                    <a:pt x="539" y="161"/>
                    <a:pt x="539" y="131"/>
                    <a:pt x="496" y="111"/>
                  </a:cubicBezTo>
                  <a:lnTo>
                    <a:pt x="346" y="16"/>
                  </a:lnTo>
                  <a:cubicBezTo>
                    <a:pt x="328" y="5"/>
                    <a:pt x="303" y="0"/>
                    <a:pt x="27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39;p57"/>
            <p:cNvSpPr/>
            <p:nvPr/>
          </p:nvSpPr>
          <p:spPr>
            <a:xfrm>
              <a:off x="7462816" y="4077194"/>
              <a:ext cx="101464" cy="56479"/>
            </a:xfrm>
            <a:custGeom>
              <a:avLst/>
              <a:gdLst/>
              <a:ahLst/>
              <a:cxnLst/>
              <a:rect l="l" t="t" r="r" b="b"/>
              <a:pathLst>
                <a:path w="512" h="285" extrusionOk="0">
                  <a:moveTo>
                    <a:pt x="252" y="0"/>
                  </a:moveTo>
                  <a:cubicBezTo>
                    <a:pt x="229" y="0"/>
                    <a:pt x="205" y="5"/>
                    <a:pt x="187" y="16"/>
                  </a:cubicBezTo>
                  <a:lnTo>
                    <a:pt x="37" y="102"/>
                  </a:lnTo>
                  <a:cubicBezTo>
                    <a:pt x="1" y="124"/>
                    <a:pt x="1" y="160"/>
                    <a:pt x="37" y="181"/>
                  </a:cubicBezTo>
                  <a:lnTo>
                    <a:pt x="196" y="267"/>
                  </a:lnTo>
                  <a:cubicBezTo>
                    <a:pt x="213" y="279"/>
                    <a:pt x="236" y="284"/>
                    <a:pt x="260" y="284"/>
                  </a:cubicBezTo>
                  <a:cubicBezTo>
                    <a:pt x="283" y="284"/>
                    <a:pt x="307" y="279"/>
                    <a:pt x="325" y="267"/>
                  </a:cubicBezTo>
                  <a:lnTo>
                    <a:pt x="475" y="181"/>
                  </a:lnTo>
                  <a:cubicBezTo>
                    <a:pt x="511" y="160"/>
                    <a:pt x="511" y="131"/>
                    <a:pt x="475" y="109"/>
                  </a:cubicBezTo>
                  <a:lnTo>
                    <a:pt x="316" y="16"/>
                  </a:lnTo>
                  <a:cubicBezTo>
                    <a:pt x="299" y="5"/>
                    <a:pt x="276" y="0"/>
                    <a:pt x="25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40;p57"/>
            <p:cNvSpPr/>
            <p:nvPr/>
          </p:nvSpPr>
          <p:spPr>
            <a:xfrm>
              <a:off x="6565493" y="4403187"/>
              <a:ext cx="158339" cy="89375"/>
            </a:xfrm>
            <a:custGeom>
              <a:avLst/>
              <a:gdLst/>
              <a:ahLst/>
              <a:cxnLst/>
              <a:rect l="l" t="t" r="r" b="b"/>
              <a:pathLst>
                <a:path w="799" h="451" extrusionOk="0">
                  <a:moveTo>
                    <a:pt x="526" y="1"/>
                  </a:moveTo>
                  <a:cubicBezTo>
                    <a:pt x="502" y="1"/>
                    <a:pt x="479" y="6"/>
                    <a:pt x="461" y="16"/>
                  </a:cubicBezTo>
                  <a:lnTo>
                    <a:pt x="36" y="261"/>
                  </a:lnTo>
                  <a:cubicBezTo>
                    <a:pt x="0" y="284"/>
                    <a:pt x="0" y="318"/>
                    <a:pt x="36" y="341"/>
                  </a:cubicBezTo>
                  <a:lnTo>
                    <a:pt x="209" y="434"/>
                  </a:lnTo>
                  <a:cubicBezTo>
                    <a:pt x="227" y="445"/>
                    <a:pt x="250" y="451"/>
                    <a:pt x="274" y="451"/>
                  </a:cubicBezTo>
                  <a:cubicBezTo>
                    <a:pt x="297" y="451"/>
                    <a:pt x="320" y="445"/>
                    <a:pt x="338" y="434"/>
                  </a:cubicBezTo>
                  <a:lnTo>
                    <a:pt x="763" y="189"/>
                  </a:lnTo>
                  <a:cubicBezTo>
                    <a:pt x="799" y="168"/>
                    <a:pt x="799" y="139"/>
                    <a:pt x="763" y="118"/>
                  </a:cubicBezTo>
                  <a:lnTo>
                    <a:pt x="597" y="16"/>
                  </a:lnTo>
                  <a:cubicBezTo>
                    <a:pt x="576" y="6"/>
                    <a:pt x="551" y="1"/>
                    <a:pt x="52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41;p57"/>
            <p:cNvSpPr/>
            <p:nvPr/>
          </p:nvSpPr>
          <p:spPr>
            <a:xfrm>
              <a:off x="6687765" y="4362958"/>
              <a:ext cx="105824" cy="59650"/>
            </a:xfrm>
            <a:custGeom>
              <a:avLst/>
              <a:gdLst/>
              <a:ahLst/>
              <a:cxnLst/>
              <a:rect l="l" t="t" r="r" b="b"/>
              <a:pathLst>
                <a:path w="534" h="301" extrusionOk="0">
                  <a:moveTo>
                    <a:pt x="267" y="1"/>
                  </a:moveTo>
                  <a:cubicBezTo>
                    <a:pt x="242" y="1"/>
                    <a:pt x="217" y="5"/>
                    <a:pt x="196" y="12"/>
                  </a:cubicBezTo>
                  <a:lnTo>
                    <a:pt x="37" y="112"/>
                  </a:lnTo>
                  <a:cubicBezTo>
                    <a:pt x="1" y="133"/>
                    <a:pt x="1" y="162"/>
                    <a:pt x="37" y="185"/>
                  </a:cubicBezTo>
                  <a:lnTo>
                    <a:pt x="203" y="285"/>
                  </a:lnTo>
                  <a:cubicBezTo>
                    <a:pt x="221" y="295"/>
                    <a:pt x="246" y="300"/>
                    <a:pt x="271" y="300"/>
                  </a:cubicBezTo>
                  <a:cubicBezTo>
                    <a:pt x="296" y="300"/>
                    <a:pt x="321" y="295"/>
                    <a:pt x="339" y="285"/>
                  </a:cubicBezTo>
                  <a:lnTo>
                    <a:pt x="498" y="192"/>
                  </a:lnTo>
                  <a:cubicBezTo>
                    <a:pt x="534" y="169"/>
                    <a:pt x="534" y="133"/>
                    <a:pt x="498" y="112"/>
                  </a:cubicBezTo>
                  <a:lnTo>
                    <a:pt x="332" y="12"/>
                  </a:lnTo>
                  <a:cubicBezTo>
                    <a:pt x="314" y="5"/>
                    <a:pt x="291" y="1"/>
                    <a:pt x="2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42;p57"/>
            <p:cNvSpPr/>
            <p:nvPr/>
          </p:nvSpPr>
          <p:spPr>
            <a:xfrm>
              <a:off x="6636636" y="4417654"/>
              <a:ext cx="201144" cy="114741"/>
            </a:xfrm>
            <a:custGeom>
              <a:avLst/>
              <a:gdLst/>
              <a:ahLst/>
              <a:cxnLst/>
              <a:rect l="l" t="t" r="r" b="b"/>
              <a:pathLst>
                <a:path w="1015" h="579" extrusionOk="0">
                  <a:moveTo>
                    <a:pt x="763" y="0"/>
                  </a:moveTo>
                  <a:cubicBezTo>
                    <a:pt x="739" y="0"/>
                    <a:pt x="716" y="5"/>
                    <a:pt x="699" y="16"/>
                  </a:cubicBezTo>
                  <a:lnTo>
                    <a:pt x="43" y="397"/>
                  </a:lnTo>
                  <a:cubicBezTo>
                    <a:pt x="0" y="418"/>
                    <a:pt x="0" y="454"/>
                    <a:pt x="36" y="476"/>
                  </a:cubicBezTo>
                  <a:lnTo>
                    <a:pt x="188" y="563"/>
                  </a:lnTo>
                  <a:cubicBezTo>
                    <a:pt x="206" y="573"/>
                    <a:pt x="231" y="578"/>
                    <a:pt x="256" y="578"/>
                  </a:cubicBezTo>
                  <a:cubicBezTo>
                    <a:pt x="281" y="578"/>
                    <a:pt x="306" y="573"/>
                    <a:pt x="324" y="563"/>
                  </a:cubicBezTo>
                  <a:lnTo>
                    <a:pt x="978" y="181"/>
                  </a:lnTo>
                  <a:cubicBezTo>
                    <a:pt x="1014" y="159"/>
                    <a:pt x="1014" y="124"/>
                    <a:pt x="978" y="102"/>
                  </a:cubicBezTo>
                  <a:lnTo>
                    <a:pt x="828" y="16"/>
                  </a:lnTo>
                  <a:cubicBezTo>
                    <a:pt x="810" y="5"/>
                    <a:pt x="786" y="0"/>
                    <a:pt x="7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43;p57"/>
            <p:cNvSpPr/>
            <p:nvPr/>
          </p:nvSpPr>
          <p:spPr>
            <a:xfrm>
              <a:off x="6804686" y="4377623"/>
              <a:ext cx="101464" cy="57866"/>
            </a:xfrm>
            <a:custGeom>
              <a:avLst/>
              <a:gdLst/>
              <a:ahLst/>
              <a:cxnLst/>
              <a:rect l="l" t="t" r="r" b="b"/>
              <a:pathLst>
                <a:path w="512" h="292" extrusionOk="0">
                  <a:moveTo>
                    <a:pt x="261" y="0"/>
                  </a:moveTo>
                  <a:cubicBezTo>
                    <a:pt x="236" y="0"/>
                    <a:pt x="213" y="6"/>
                    <a:pt x="196" y="16"/>
                  </a:cubicBezTo>
                  <a:lnTo>
                    <a:pt x="37" y="111"/>
                  </a:lnTo>
                  <a:cubicBezTo>
                    <a:pt x="1" y="131"/>
                    <a:pt x="1" y="168"/>
                    <a:pt x="37" y="188"/>
                  </a:cubicBezTo>
                  <a:lnTo>
                    <a:pt x="187" y="275"/>
                  </a:lnTo>
                  <a:cubicBezTo>
                    <a:pt x="205" y="286"/>
                    <a:pt x="229" y="291"/>
                    <a:pt x="252" y="291"/>
                  </a:cubicBezTo>
                  <a:cubicBezTo>
                    <a:pt x="276" y="291"/>
                    <a:pt x="299" y="286"/>
                    <a:pt x="317" y="275"/>
                  </a:cubicBezTo>
                  <a:lnTo>
                    <a:pt x="475" y="182"/>
                  </a:lnTo>
                  <a:cubicBezTo>
                    <a:pt x="511" y="161"/>
                    <a:pt x="511" y="125"/>
                    <a:pt x="475" y="102"/>
                  </a:cubicBezTo>
                  <a:lnTo>
                    <a:pt x="332" y="16"/>
                  </a:lnTo>
                  <a:cubicBezTo>
                    <a:pt x="310" y="6"/>
                    <a:pt x="285" y="0"/>
                    <a:pt x="2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044;p57"/>
            <p:cNvSpPr/>
            <p:nvPr/>
          </p:nvSpPr>
          <p:spPr>
            <a:xfrm>
              <a:off x="7354416" y="4059953"/>
              <a:ext cx="102851" cy="57866"/>
            </a:xfrm>
            <a:custGeom>
              <a:avLst/>
              <a:gdLst/>
              <a:ahLst/>
              <a:cxnLst/>
              <a:rect l="l" t="t" r="r" b="b"/>
              <a:pathLst>
                <a:path w="519" h="292" extrusionOk="0">
                  <a:moveTo>
                    <a:pt x="266" y="1"/>
                  </a:moveTo>
                  <a:cubicBezTo>
                    <a:pt x="242" y="1"/>
                    <a:pt x="217" y="6"/>
                    <a:pt x="196" y="16"/>
                  </a:cubicBezTo>
                  <a:lnTo>
                    <a:pt x="44" y="109"/>
                  </a:lnTo>
                  <a:cubicBezTo>
                    <a:pt x="1" y="132"/>
                    <a:pt x="1" y="168"/>
                    <a:pt x="44" y="189"/>
                  </a:cubicBezTo>
                  <a:lnTo>
                    <a:pt x="189" y="275"/>
                  </a:lnTo>
                  <a:cubicBezTo>
                    <a:pt x="207" y="286"/>
                    <a:pt x="232" y="292"/>
                    <a:pt x="257" y="292"/>
                  </a:cubicBezTo>
                  <a:cubicBezTo>
                    <a:pt x="282" y="292"/>
                    <a:pt x="307" y="286"/>
                    <a:pt x="325" y="275"/>
                  </a:cubicBezTo>
                  <a:lnTo>
                    <a:pt x="484" y="182"/>
                  </a:lnTo>
                  <a:cubicBezTo>
                    <a:pt x="518" y="161"/>
                    <a:pt x="518" y="125"/>
                    <a:pt x="484" y="103"/>
                  </a:cubicBezTo>
                  <a:lnTo>
                    <a:pt x="332" y="16"/>
                  </a:lnTo>
                  <a:cubicBezTo>
                    <a:pt x="314" y="6"/>
                    <a:pt x="291" y="1"/>
                    <a:pt x="26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045;p57"/>
            <p:cNvSpPr/>
            <p:nvPr/>
          </p:nvSpPr>
          <p:spPr>
            <a:xfrm>
              <a:off x="6422809" y="4434697"/>
              <a:ext cx="108598" cy="59650"/>
            </a:xfrm>
            <a:custGeom>
              <a:avLst/>
              <a:gdLst/>
              <a:ahLst/>
              <a:cxnLst/>
              <a:rect l="l" t="t" r="r" b="b"/>
              <a:pathLst>
                <a:path w="548" h="301" extrusionOk="0">
                  <a:moveTo>
                    <a:pt x="293" y="0"/>
                  </a:moveTo>
                  <a:cubicBezTo>
                    <a:pt x="267" y="0"/>
                    <a:pt x="242" y="6"/>
                    <a:pt x="225" y="16"/>
                  </a:cubicBezTo>
                  <a:lnTo>
                    <a:pt x="37" y="125"/>
                  </a:lnTo>
                  <a:cubicBezTo>
                    <a:pt x="1" y="145"/>
                    <a:pt x="1" y="175"/>
                    <a:pt x="37" y="195"/>
                  </a:cubicBezTo>
                  <a:lnTo>
                    <a:pt x="189" y="289"/>
                  </a:lnTo>
                  <a:cubicBezTo>
                    <a:pt x="207" y="296"/>
                    <a:pt x="232" y="300"/>
                    <a:pt x="257" y="300"/>
                  </a:cubicBezTo>
                  <a:cubicBezTo>
                    <a:pt x="282" y="300"/>
                    <a:pt x="307" y="296"/>
                    <a:pt x="325" y="289"/>
                  </a:cubicBezTo>
                  <a:lnTo>
                    <a:pt x="512" y="182"/>
                  </a:lnTo>
                  <a:cubicBezTo>
                    <a:pt x="548" y="159"/>
                    <a:pt x="548" y="125"/>
                    <a:pt x="512" y="102"/>
                  </a:cubicBezTo>
                  <a:lnTo>
                    <a:pt x="361" y="16"/>
                  </a:lnTo>
                  <a:cubicBezTo>
                    <a:pt x="343" y="6"/>
                    <a:pt x="318" y="0"/>
                    <a:pt x="29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046;p57"/>
            <p:cNvSpPr/>
            <p:nvPr/>
          </p:nvSpPr>
          <p:spPr>
            <a:xfrm>
              <a:off x="6491178" y="4473142"/>
              <a:ext cx="111372" cy="63613"/>
            </a:xfrm>
            <a:custGeom>
              <a:avLst/>
              <a:gdLst/>
              <a:ahLst/>
              <a:cxnLst/>
              <a:rect l="l" t="t" r="r" b="b"/>
              <a:pathLst>
                <a:path w="562" h="321" extrusionOk="0">
                  <a:moveTo>
                    <a:pt x="289" y="0"/>
                  </a:moveTo>
                  <a:cubicBezTo>
                    <a:pt x="266" y="0"/>
                    <a:pt x="242" y="6"/>
                    <a:pt x="225" y="17"/>
                  </a:cubicBezTo>
                  <a:lnTo>
                    <a:pt x="37" y="124"/>
                  </a:lnTo>
                  <a:cubicBezTo>
                    <a:pt x="1" y="146"/>
                    <a:pt x="1" y="181"/>
                    <a:pt x="37" y="203"/>
                  </a:cubicBezTo>
                  <a:lnTo>
                    <a:pt x="203" y="303"/>
                  </a:lnTo>
                  <a:cubicBezTo>
                    <a:pt x="221" y="315"/>
                    <a:pt x="246" y="320"/>
                    <a:pt x="271" y="320"/>
                  </a:cubicBezTo>
                  <a:cubicBezTo>
                    <a:pt x="296" y="320"/>
                    <a:pt x="321" y="315"/>
                    <a:pt x="339" y="303"/>
                  </a:cubicBezTo>
                  <a:lnTo>
                    <a:pt x="527" y="196"/>
                  </a:lnTo>
                  <a:cubicBezTo>
                    <a:pt x="562" y="174"/>
                    <a:pt x="562" y="138"/>
                    <a:pt x="527" y="117"/>
                  </a:cubicBezTo>
                  <a:lnTo>
                    <a:pt x="355" y="17"/>
                  </a:lnTo>
                  <a:cubicBezTo>
                    <a:pt x="336" y="6"/>
                    <a:pt x="313" y="0"/>
                    <a:pt x="2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047;p57"/>
            <p:cNvSpPr/>
            <p:nvPr/>
          </p:nvSpPr>
          <p:spPr>
            <a:xfrm>
              <a:off x="6917248" y="4155472"/>
              <a:ext cx="97302" cy="53506"/>
            </a:xfrm>
            <a:custGeom>
              <a:avLst/>
              <a:gdLst/>
              <a:ahLst/>
              <a:cxnLst/>
              <a:rect l="l" t="t" r="r" b="b"/>
              <a:pathLst>
                <a:path w="491" h="270" extrusionOk="0">
                  <a:moveTo>
                    <a:pt x="234" y="0"/>
                  </a:moveTo>
                  <a:cubicBezTo>
                    <a:pt x="209" y="0"/>
                    <a:pt x="184" y="5"/>
                    <a:pt x="166" y="16"/>
                  </a:cubicBezTo>
                  <a:lnTo>
                    <a:pt x="37" y="95"/>
                  </a:lnTo>
                  <a:cubicBezTo>
                    <a:pt x="0" y="117"/>
                    <a:pt x="0" y="145"/>
                    <a:pt x="37" y="167"/>
                  </a:cubicBezTo>
                  <a:lnTo>
                    <a:pt x="188" y="254"/>
                  </a:lnTo>
                  <a:cubicBezTo>
                    <a:pt x="206" y="264"/>
                    <a:pt x="229" y="269"/>
                    <a:pt x="252" y="269"/>
                  </a:cubicBezTo>
                  <a:cubicBezTo>
                    <a:pt x="276" y="269"/>
                    <a:pt x="300" y="264"/>
                    <a:pt x="318" y="254"/>
                  </a:cubicBezTo>
                  <a:lnTo>
                    <a:pt x="454" y="181"/>
                  </a:lnTo>
                  <a:cubicBezTo>
                    <a:pt x="490" y="160"/>
                    <a:pt x="490" y="124"/>
                    <a:pt x="454" y="102"/>
                  </a:cubicBezTo>
                  <a:lnTo>
                    <a:pt x="302" y="16"/>
                  </a:lnTo>
                  <a:cubicBezTo>
                    <a:pt x="284" y="5"/>
                    <a:pt x="259" y="0"/>
                    <a:pt x="23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048;p57"/>
            <p:cNvSpPr/>
            <p:nvPr/>
          </p:nvSpPr>
          <p:spPr>
            <a:xfrm>
              <a:off x="6380202" y="4409132"/>
              <a:ext cx="82836" cy="46174"/>
            </a:xfrm>
            <a:custGeom>
              <a:avLst/>
              <a:gdLst/>
              <a:ahLst/>
              <a:cxnLst/>
              <a:rect l="l" t="t" r="r" b="b"/>
              <a:pathLst>
                <a:path w="418" h="233" extrusionOk="0">
                  <a:moveTo>
                    <a:pt x="289" y="0"/>
                  </a:moveTo>
                  <a:cubicBezTo>
                    <a:pt x="265" y="0"/>
                    <a:pt x="242" y="5"/>
                    <a:pt x="225" y="16"/>
                  </a:cubicBezTo>
                  <a:lnTo>
                    <a:pt x="36" y="124"/>
                  </a:lnTo>
                  <a:cubicBezTo>
                    <a:pt x="0" y="145"/>
                    <a:pt x="0" y="181"/>
                    <a:pt x="36" y="202"/>
                  </a:cubicBezTo>
                  <a:lnTo>
                    <a:pt x="59" y="217"/>
                  </a:lnTo>
                  <a:cubicBezTo>
                    <a:pt x="77" y="228"/>
                    <a:pt x="102" y="233"/>
                    <a:pt x="127" y="233"/>
                  </a:cubicBezTo>
                  <a:cubicBezTo>
                    <a:pt x="152" y="233"/>
                    <a:pt x="177" y="228"/>
                    <a:pt x="195" y="217"/>
                  </a:cubicBezTo>
                  <a:lnTo>
                    <a:pt x="381" y="109"/>
                  </a:lnTo>
                  <a:cubicBezTo>
                    <a:pt x="418" y="88"/>
                    <a:pt x="418" y="52"/>
                    <a:pt x="381" y="29"/>
                  </a:cubicBezTo>
                  <a:lnTo>
                    <a:pt x="354" y="16"/>
                  </a:lnTo>
                  <a:cubicBezTo>
                    <a:pt x="336" y="5"/>
                    <a:pt x="312" y="0"/>
                    <a:pt x="2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049;p57"/>
            <p:cNvSpPr/>
            <p:nvPr/>
          </p:nvSpPr>
          <p:spPr>
            <a:xfrm>
              <a:off x="6522687" y="4327684"/>
              <a:ext cx="79863" cy="45183"/>
            </a:xfrm>
            <a:custGeom>
              <a:avLst/>
              <a:gdLst/>
              <a:ahLst/>
              <a:cxnLst/>
              <a:rect l="l" t="t" r="r" b="b"/>
              <a:pathLst>
                <a:path w="403" h="228" extrusionOk="0">
                  <a:moveTo>
                    <a:pt x="274" y="1"/>
                  </a:moveTo>
                  <a:cubicBezTo>
                    <a:pt x="251" y="1"/>
                    <a:pt x="227" y="7"/>
                    <a:pt x="209" y="18"/>
                  </a:cubicBezTo>
                  <a:lnTo>
                    <a:pt x="37" y="118"/>
                  </a:lnTo>
                  <a:cubicBezTo>
                    <a:pt x="1" y="139"/>
                    <a:pt x="1" y="175"/>
                    <a:pt x="37" y="197"/>
                  </a:cubicBezTo>
                  <a:lnTo>
                    <a:pt x="66" y="211"/>
                  </a:lnTo>
                  <a:cubicBezTo>
                    <a:pt x="83" y="222"/>
                    <a:pt x="107" y="228"/>
                    <a:pt x="130" y="228"/>
                  </a:cubicBezTo>
                  <a:cubicBezTo>
                    <a:pt x="154" y="228"/>
                    <a:pt x="177" y="222"/>
                    <a:pt x="196" y="211"/>
                  </a:cubicBezTo>
                  <a:lnTo>
                    <a:pt x="368" y="111"/>
                  </a:lnTo>
                  <a:cubicBezTo>
                    <a:pt x="403" y="88"/>
                    <a:pt x="403" y="52"/>
                    <a:pt x="368" y="32"/>
                  </a:cubicBezTo>
                  <a:lnTo>
                    <a:pt x="339" y="18"/>
                  </a:lnTo>
                  <a:cubicBezTo>
                    <a:pt x="321" y="7"/>
                    <a:pt x="297" y="1"/>
                    <a:pt x="27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050;p57"/>
            <p:cNvSpPr/>
            <p:nvPr/>
          </p:nvSpPr>
          <p:spPr>
            <a:xfrm>
              <a:off x="6454318" y="4370092"/>
              <a:ext cx="77089" cy="41220"/>
            </a:xfrm>
            <a:custGeom>
              <a:avLst/>
              <a:gdLst/>
              <a:ahLst/>
              <a:cxnLst/>
              <a:rect l="l" t="t" r="r" b="b"/>
              <a:pathLst>
                <a:path w="389" h="208" extrusionOk="0">
                  <a:moveTo>
                    <a:pt x="258" y="0"/>
                  </a:moveTo>
                  <a:cubicBezTo>
                    <a:pt x="234" y="0"/>
                    <a:pt x="208" y="4"/>
                    <a:pt x="187" y="11"/>
                  </a:cubicBezTo>
                  <a:lnTo>
                    <a:pt x="44" y="106"/>
                  </a:lnTo>
                  <a:cubicBezTo>
                    <a:pt x="1" y="126"/>
                    <a:pt x="1" y="156"/>
                    <a:pt x="37" y="176"/>
                  </a:cubicBezTo>
                  <a:lnTo>
                    <a:pt x="66" y="192"/>
                  </a:lnTo>
                  <a:cubicBezTo>
                    <a:pt x="83" y="202"/>
                    <a:pt x="107" y="207"/>
                    <a:pt x="130" y="207"/>
                  </a:cubicBezTo>
                  <a:cubicBezTo>
                    <a:pt x="154" y="207"/>
                    <a:pt x="177" y="202"/>
                    <a:pt x="196" y="192"/>
                  </a:cubicBezTo>
                  <a:lnTo>
                    <a:pt x="346" y="106"/>
                  </a:lnTo>
                  <a:cubicBezTo>
                    <a:pt x="382" y="83"/>
                    <a:pt x="389" y="47"/>
                    <a:pt x="346" y="33"/>
                  </a:cubicBezTo>
                  <a:lnTo>
                    <a:pt x="325" y="11"/>
                  </a:lnTo>
                  <a:cubicBezTo>
                    <a:pt x="307" y="4"/>
                    <a:pt x="283" y="0"/>
                    <a:pt x="25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051;p57"/>
            <p:cNvSpPr/>
            <p:nvPr/>
          </p:nvSpPr>
          <p:spPr>
            <a:xfrm>
              <a:off x="6498510" y="4353446"/>
              <a:ext cx="172409" cy="97698"/>
            </a:xfrm>
            <a:custGeom>
              <a:avLst/>
              <a:gdLst/>
              <a:ahLst/>
              <a:cxnLst/>
              <a:rect l="l" t="t" r="r" b="b"/>
              <a:pathLst>
                <a:path w="870" h="493" extrusionOk="0">
                  <a:moveTo>
                    <a:pt x="615" y="0"/>
                  </a:moveTo>
                  <a:cubicBezTo>
                    <a:pt x="590" y="0"/>
                    <a:pt x="565" y="6"/>
                    <a:pt x="547" y="17"/>
                  </a:cubicBezTo>
                  <a:lnTo>
                    <a:pt x="36" y="310"/>
                  </a:lnTo>
                  <a:cubicBezTo>
                    <a:pt x="0" y="333"/>
                    <a:pt x="0" y="369"/>
                    <a:pt x="36" y="390"/>
                  </a:cubicBezTo>
                  <a:lnTo>
                    <a:pt x="188" y="476"/>
                  </a:lnTo>
                  <a:cubicBezTo>
                    <a:pt x="205" y="487"/>
                    <a:pt x="229" y="493"/>
                    <a:pt x="252" y="493"/>
                  </a:cubicBezTo>
                  <a:cubicBezTo>
                    <a:pt x="276" y="493"/>
                    <a:pt x="299" y="487"/>
                    <a:pt x="318" y="476"/>
                  </a:cubicBezTo>
                  <a:lnTo>
                    <a:pt x="835" y="181"/>
                  </a:lnTo>
                  <a:cubicBezTo>
                    <a:pt x="870" y="160"/>
                    <a:pt x="870" y="124"/>
                    <a:pt x="835" y="103"/>
                  </a:cubicBezTo>
                  <a:lnTo>
                    <a:pt x="683" y="17"/>
                  </a:lnTo>
                  <a:cubicBezTo>
                    <a:pt x="665" y="6"/>
                    <a:pt x="640" y="0"/>
                    <a:pt x="61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052;p57"/>
            <p:cNvSpPr/>
            <p:nvPr/>
          </p:nvSpPr>
          <p:spPr>
            <a:xfrm>
              <a:off x="6593831" y="4287851"/>
              <a:ext cx="78872" cy="43796"/>
            </a:xfrm>
            <a:custGeom>
              <a:avLst/>
              <a:gdLst/>
              <a:ahLst/>
              <a:cxnLst/>
              <a:rect l="l" t="t" r="r" b="b"/>
              <a:pathLst>
                <a:path w="398" h="221" extrusionOk="0">
                  <a:moveTo>
                    <a:pt x="270" y="0"/>
                  </a:moveTo>
                  <a:cubicBezTo>
                    <a:pt x="245" y="0"/>
                    <a:pt x="220" y="6"/>
                    <a:pt x="202" y="17"/>
                  </a:cubicBezTo>
                  <a:lnTo>
                    <a:pt x="44" y="110"/>
                  </a:lnTo>
                  <a:cubicBezTo>
                    <a:pt x="0" y="133"/>
                    <a:pt x="0" y="167"/>
                    <a:pt x="37" y="189"/>
                  </a:cubicBezTo>
                  <a:lnTo>
                    <a:pt x="66" y="203"/>
                  </a:lnTo>
                  <a:cubicBezTo>
                    <a:pt x="84" y="214"/>
                    <a:pt x="107" y="220"/>
                    <a:pt x="131" y="220"/>
                  </a:cubicBezTo>
                  <a:cubicBezTo>
                    <a:pt x="154" y="220"/>
                    <a:pt x="177" y="214"/>
                    <a:pt x="195" y="203"/>
                  </a:cubicBezTo>
                  <a:lnTo>
                    <a:pt x="361" y="110"/>
                  </a:lnTo>
                  <a:cubicBezTo>
                    <a:pt x="397" y="89"/>
                    <a:pt x="397" y="53"/>
                    <a:pt x="361" y="31"/>
                  </a:cubicBezTo>
                  <a:lnTo>
                    <a:pt x="339" y="17"/>
                  </a:lnTo>
                  <a:cubicBezTo>
                    <a:pt x="320" y="6"/>
                    <a:pt x="295" y="0"/>
                    <a:pt x="27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053;p57"/>
            <p:cNvSpPr/>
            <p:nvPr/>
          </p:nvSpPr>
          <p:spPr>
            <a:xfrm>
              <a:off x="6665173" y="4248018"/>
              <a:ext cx="77287" cy="42211"/>
            </a:xfrm>
            <a:custGeom>
              <a:avLst/>
              <a:gdLst/>
              <a:ahLst/>
              <a:cxnLst/>
              <a:rect l="l" t="t" r="r" b="b"/>
              <a:pathLst>
                <a:path w="390" h="213" extrusionOk="0">
                  <a:moveTo>
                    <a:pt x="259" y="1"/>
                  </a:moveTo>
                  <a:cubicBezTo>
                    <a:pt x="236" y="1"/>
                    <a:pt x="212" y="6"/>
                    <a:pt x="194" y="16"/>
                  </a:cubicBezTo>
                  <a:lnTo>
                    <a:pt x="37" y="109"/>
                  </a:lnTo>
                  <a:cubicBezTo>
                    <a:pt x="1" y="125"/>
                    <a:pt x="1" y="161"/>
                    <a:pt x="37" y="182"/>
                  </a:cubicBezTo>
                  <a:lnTo>
                    <a:pt x="58" y="195"/>
                  </a:lnTo>
                  <a:cubicBezTo>
                    <a:pt x="76" y="207"/>
                    <a:pt x="101" y="212"/>
                    <a:pt x="126" y="212"/>
                  </a:cubicBezTo>
                  <a:cubicBezTo>
                    <a:pt x="151" y="212"/>
                    <a:pt x="176" y="207"/>
                    <a:pt x="194" y="195"/>
                  </a:cubicBezTo>
                  <a:lnTo>
                    <a:pt x="353" y="109"/>
                  </a:lnTo>
                  <a:cubicBezTo>
                    <a:pt x="389" y="89"/>
                    <a:pt x="389" y="52"/>
                    <a:pt x="353" y="32"/>
                  </a:cubicBezTo>
                  <a:lnTo>
                    <a:pt x="324" y="16"/>
                  </a:lnTo>
                  <a:cubicBezTo>
                    <a:pt x="305" y="6"/>
                    <a:pt x="282" y="1"/>
                    <a:pt x="2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054;p57"/>
            <p:cNvSpPr/>
            <p:nvPr/>
          </p:nvSpPr>
          <p:spPr>
            <a:xfrm>
              <a:off x="6733741" y="4208186"/>
              <a:ext cx="75701" cy="42012"/>
            </a:xfrm>
            <a:custGeom>
              <a:avLst/>
              <a:gdLst/>
              <a:ahLst/>
              <a:cxnLst/>
              <a:rect l="l" t="t" r="r" b="b"/>
              <a:pathLst>
                <a:path w="382" h="212" extrusionOk="0">
                  <a:moveTo>
                    <a:pt x="257" y="0"/>
                  </a:moveTo>
                  <a:cubicBezTo>
                    <a:pt x="233" y="0"/>
                    <a:pt x="208" y="6"/>
                    <a:pt x="186" y="17"/>
                  </a:cubicBezTo>
                  <a:lnTo>
                    <a:pt x="36" y="103"/>
                  </a:lnTo>
                  <a:cubicBezTo>
                    <a:pt x="0" y="124"/>
                    <a:pt x="0" y="160"/>
                    <a:pt x="36" y="181"/>
                  </a:cubicBezTo>
                  <a:lnTo>
                    <a:pt x="64" y="196"/>
                  </a:lnTo>
                  <a:cubicBezTo>
                    <a:pt x="82" y="207"/>
                    <a:pt x="105" y="212"/>
                    <a:pt x="129" y="212"/>
                  </a:cubicBezTo>
                  <a:cubicBezTo>
                    <a:pt x="152" y="212"/>
                    <a:pt x="175" y="207"/>
                    <a:pt x="193" y="196"/>
                  </a:cubicBezTo>
                  <a:lnTo>
                    <a:pt x="345" y="110"/>
                  </a:lnTo>
                  <a:cubicBezTo>
                    <a:pt x="381" y="88"/>
                    <a:pt x="381" y="51"/>
                    <a:pt x="345" y="31"/>
                  </a:cubicBezTo>
                  <a:lnTo>
                    <a:pt x="323" y="17"/>
                  </a:lnTo>
                  <a:cubicBezTo>
                    <a:pt x="304" y="6"/>
                    <a:pt x="281" y="0"/>
                    <a:pt x="2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055;p57"/>
            <p:cNvSpPr/>
            <p:nvPr/>
          </p:nvSpPr>
          <p:spPr>
            <a:xfrm>
              <a:off x="6777735" y="4233750"/>
              <a:ext cx="100077" cy="56479"/>
            </a:xfrm>
            <a:custGeom>
              <a:avLst/>
              <a:gdLst/>
              <a:ahLst/>
              <a:cxnLst/>
              <a:rect l="l" t="t" r="r" b="b"/>
              <a:pathLst>
                <a:path w="505" h="285" extrusionOk="0">
                  <a:moveTo>
                    <a:pt x="252" y="1"/>
                  </a:moveTo>
                  <a:cubicBezTo>
                    <a:pt x="228" y="1"/>
                    <a:pt x="205" y="6"/>
                    <a:pt x="187" y="17"/>
                  </a:cubicBezTo>
                  <a:lnTo>
                    <a:pt x="37" y="104"/>
                  </a:lnTo>
                  <a:cubicBezTo>
                    <a:pt x="1" y="124"/>
                    <a:pt x="1" y="161"/>
                    <a:pt x="37" y="181"/>
                  </a:cubicBezTo>
                  <a:lnTo>
                    <a:pt x="187" y="267"/>
                  </a:lnTo>
                  <a:cubicBezTo>
                    <a:pt x="205" y="279"/>
                    <a:pt x="228" y="284"/>
                    <a:pt x="252" y="284"/>
                  </a:cubicBezTo>
                  <a:cubicBezTo>
                    <a:pt x="275" y="284"/>
                    <a:pt x="298" y="279"/>
                    <a:pt x="316" y="267"/>
                  </a:cubicBezTo>
                  <a:lnTo>
                    <a:pt x="468" y="181"/>
                  </a:lnTo>
                  <a:cubicBezTo>
                    <a:pt x="504" y="161"/>
                    <a:pt x="504" y="124"/>
                    <a:pt x="468" y="104"/>
                  </a:cubicBezTo>
                  <a:lnTo>
                    <a:pt x="316" y="17"/>
                  </a:lnTo>
                  <a:cubicBezTo>
                    <a:pt x="298" y="6"/>
                    <a:pt x="275" y="1"/>
                    <a:pt x="25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056;p57"/>
            <p:cNvSpPr/>
            <p:nvPr/>
          </p:nvSpPr>
          <p:spPr>
            <a:xfrm>
              <a:off x="6707978" y="4273583"/>
              <a:ext cx="102851" cy="56677"/>
            </a:xfrm>
            <a:custGeom>
              <a:avLst/>
              <a:gdLst/>
              <a:ahLst/>
              <a:cxnLst/>
              <a:rect l="l" t="t" r="r" b="b"/>
              <a:pathLst>
                <a:path w="519" h="286" extrusionOk="0">
                  <a:moveTo>
                    <a:pt x="263" y="1"/>
                  </a:moveTo>
                  <a:cubicBezTo>
                    <a:pt x="237" y="1"/>
                    <a:pt x="212" y="6"/>
                    <a:pt x="194" y="16"/>
                  </a:cubicBezTo>
                  <a:lnTo>
                    <a:pt x="37" y="103"/>
                  </a:lnTo>
                  <a:cubicBezTo>
                    <a:pt x="1" y="125"/>
                    <a:pt x="1" y="161"/>
                    <a:pt x="37" y="182"/>
                  </a:cubicBezTo>
                  <a:lnTo>
                    <a:pt x="187" y="268"/>
                  </a:lnTo>
                  <a:cubicBezTo>
                    <a:pt x="205" y="280"/>
                    <a:pt x="230" y="285"/>
                    <a:pt x="255" y="285"/>
                  </a:cubicBezTo>
                  <a:cubicBezTo>
                    <a:pt x="280" y="285"/>
                    <a:pt x="305" y="280"/>
                    <a:pt x="323" y="268"/>
                  </a:cubicBezTo>
                  <a:lnTo>
                    <a:pt x="482" y="175"/>
                  </a:lnTo>
                  <a:cubicBezTo>
                    <a:pt x="518" y="153"/>
                    <a:pt x="518" y="125"/>
                    <a:pt x="482" y="103"/>
                  </a:cubicBezTo>
                  <a:lnTo>
                    <a:pt x="330" y="16"/>
                  </a:lnTo>
                  <a:cubicBezTo>
                    <a:pt x="313" y="6"/>
                    <a:pt x="288" y="1"/>
                    <a:pt x="2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057;p57"/>
            <p:cNvSpPr/>
            <p:nvPr/>
          </p:nvSpPr>
          <p:spPr>
            <a:xfrm>
              <a:off x="6638222" y="4313415"/>
              <a:ext cx="102851" cy="57866"/>
            </a:xfrm>
            <a:custGeom>
              <a:avLst/>
              <a:gdLst/>
              <a:ahLst/>
              <a:cxnLst/>
              <a:rect l="l" t="t" r="r" b="b"/>
              <a:pathLst>
                <a:path w="519" h="292" extrusionOk="0">
                  <a:moveTo>
                    <a:pt x="266" y="0"/>
                  </a:moveTo>
                  <a:cubicBezTo>
                    <a:pt x="242" y="0"/>
                    <a:pt x="219" y="6"/>
                    <a:pt x="201" y="17"/>
                  </a:cubicBezTo>
                  <a:lnTo>
                    <a:pt x="35" y="110"/>
                  </a:lnTo>
                  <a:cubicBezTo>
                    <a:pt x="1" y="133"/>
                    <a:pt x="1" y="160"/>
                    <a:pt x="35" y="183"/>
                  </a:cubicBezTo>
                  <a:lnTo>
                    <a:pt x="187" y="276"/>
                  </a:lnTo>
                  <a:cubicBezTo>
                    <a:pt x="205" y="286"/>
                    <a:pt x="228" y="292"/>
                    <a:pt x="252" y="292"/>
                  </a:cubicBezTo>
                  <a:cubicBezTo>
                    <a:pt x="275" y="292"/>
                    <a:pt x="298" y="286"/>
                    <a:pt x="316" y="276"/>
                  </a:cubicBezTo>
                  <a:lnTo>
                    <a:pt x="482" y="176"/>
                  </a:lnTo>
                  <a:cubicBezTo>
                    <a:pt x="518" y="160"/>
                    <a:pt x="518" y="124"/>
                    <a:pt x="482" y="104"/>
                  </a:cubicBezTo>
                  <a:lnTo>
                    <a:pt x="330" y="17"/>
                  </a:lnTo>
                  <a:cubicBezTo>
                    <a:pt x="312" y="6"/>
                    <a:pt x="289" y="0"/>
                    <a:pt x="2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058;p57"/>
            <p:cNvSpPr/>
            <p:nvPr/>
          </p:nvSpPr>
          <p:spPr>
            <a:xfrm>
              <a:off x="6937462" y="4089877"/>
              <a:ext cx="77089" cy="43796"/>
            </a:xfrm>
            <a:custGeom>
              <a:avLst/>
              <a:gdLst/>
              <a:ahLst/>
              <a:cxnLst/>
              <a:rect l="l" t="t" r="r" b="b"/>
              <a:pathLst>
                <a:path w="389" h="221" extrusionOk="0">
                  <a:moveTo>
                    <a:pt x="262" y="0"/>
                  </a:moveTo>
                  <a:cubicBezTo>
                    <a:pt x="237" y="0"/>
                    <a:pt x="212" y="6"/>
                    <a:pt x="193" y="17"/>
                  </a:cubicBezTo>
                  <a:lnTo>
                    <a:pt x="35" y="110"/>
                  </a:lnTo>
                  <a:cubicBezTo>
                    <a:pt x="0" y="131"/>
                    <a:pt x="0" y="167"/>
                    <a:pt x="35" y="190"/>
                  </a:cubicBezTo>
                  <a:lnTo>
                    <a:pt x="64" y="203"/>
                  </a:lnTo>
                  <a:cubicBezTo>
                    <a:pt x="82" y="215"/>
                    <a:pt x="105" y="220"/>
                    <a:pt x="129" y="220"/>
                  </a:cubicBezTo>
                  <a:cubicBezTo>
                    <a:pt x="152" y="220"/>
                    <a:pt x="175" y="215"/>
                    <a:pt x="193" y="203"/>
                  </a:cubicBezTo>
                  <a:lnTo>
                    <a:pt x="352" y="110"/>
                  </a:lnTo>
                  <a:cubicBezTo>
                    <a:pt x="388" y="88"/>
                    <a:pt x="388" y="53"/>
                    <a:pt x="352" y="31"/>
                  </a:cubicBezTo>
                  <a:lnTo>
                    <a:pt x="330" y="17"/>
                  </a:lnTo>
                  <a:cubicBezTo>
                    <a:pt x="312" y="6"/>
                    <a:pt x="287" y="0"/>
                    <a:pt x="26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059;p57"/>
            <p:cNvSpPr/>
            <p:nvPr/>
          </p:nvSpPr>
          <p:spPr>
            <a:xfrm>
              <a:off x="6698070" y="4594027"/>
              <a:ext cx="108202" cy="60839"/>
            </a:xfrm>
            <a:custGeom>
              <a:avLst/>
              <a:gdLst/>
              <a:ahLst/>
              <a:cxnLst/>
              <a:rect l="l" t="t" r="r" b="b"/>
              <a:pathLst>
                <a:path w="546" h="307" extrusionOk="0">
                  <a:moveTo>
                    <a:pt x="291" y="1"/>
                  </a:moveTo>
                  <a:cubicBezTo>
                    <a:pt x="266" y="1"/>
                    <a:pt x="241" y="6"/>
                    <a:pt x="223" y="18"/>
                  </a:cubicBezTo>
                  <a:lnTo>
                    <a:pt x="35" y="125"/>
                  </a:lnTo>
                  <a:cubicBezTo>
                    <a:pt x="1" y="147"/>
                    <a:pt x="1" y="183"/>
                    <a:pt x="35" y="204"/>
                  </a:cubicBezTo>
                  <a:lnTo>
                    <a:pt x="194" y="290"/>
                  </a:lnTo>
                  <a:cubicBezTo>
                    <a:pt x="212" y="301"/>
                    <a:pt x="235" y="307"/>
                    <a:pt x="258" y="307"/>
                  </a:cubicBezTo>
                  <a:cubicBezTo>
                    <a:pt x="282" y="307"/>
                    <a:pt x="305" y="301"/>
                    <a:pt x="323" y="290"/>
                  </a:cubicBezTo>
                  <a:lnTo>
                    <a:pt x="510" y="183"/>
                  </a:lnTo>
                  <a:cubicBezTo>
                    <a:pt x="546" y="161"/>
                    <a:pt x="546" y="125"/>
                    <a:pt x="510" y="104"/>
                  </a:cubicBezTo>
                  <a:lnTo>
                    <a:pt x="359" y="18"/>
                  </a:lnTo>
                  <a:cubicBezTo>
                    <a:pt x="341" y="6"/>
                    <a:pt x="316" y="1"/>
                    <a:pt x="29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060;p57"/>
            <p:cNvSpPr/>
            <p:nvPr/>
          </p:nvSpPr>
          <p:spPr>
            <a:xfrm>
              <a:off x="6844717" y="4511587"/>
              <a:ext cx="105427" cy="59253"/>
            </a:xfrm>
            <a:custGeom>
              <a:avLst/>
              <a:gdLst/>
              <a:ahLst/>
              <a:cxnLst/>
              <a:rect l="l" t="t" r="r" b="b"/>
              <a:pathLst>
                <a:path w="532" h="299" extrusionOk="0">
                  <a:moveTo>
                    <a:pt x="273" y="1"/>
                  </a:moveTo>
                  <a:cubicBezTo>
                    <a:pt x="250" y="1"/>
                    <a:pt x="227" y="6"/>
                    <a:pt x="209" y="16"/>
                  </a:cubicBezTo>
                  <a:lnTo>
                    <a:pt x="37" y="116"/>
                  </a:lnTo>
                  <a:cubicBezTo>
                    <a:pt x="1" y="139"/>
                    <a:pt x="1" y="168"/>
                    <a:pt x="37" y="189"/>
                  </a:cubicBezTo>
                  <a:lnTo>
                    <a:pt x="187" y="282"/>
                  </a:lnTo>
                  <a:cubicBezTo>
                    <a:pt x="209" y="293"/>
                    <a:pt x="234" y="299"/>
                    <a:pt x="258" y="299"/>
                  </a:cubicBezTo>
                  <a:cubicBezTo>
                    <a:pt x="282" y="299"/>
                    <a:pt x="305" y="293"/>
                    <a:pt x="323" y="282"/>
                  </a:cubicBezTo>
                  <a:lnTo>
                    <a:pt x="496" y="182"/>
                  </a:lnTo>
                  <a:cubicBezTo>
                    <a:pt x="532" y="159"/>
                    <a:pt x="532" y="125"/>
                    <a:pt x="496" y="102"/>
                  </a:cubicBezTo>
                  <a:lnTo>
                    <a:pt x="339" y="16"/>
                  </a:lnTo>
                  <a:cubicBezTo>
                    <a:pt x="321"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061;p57"/>
            <p:cNvSpPr/>
            <p:nvPr/>
          </p:nvSpPr>
          <p:spPr>
            <a:xfrm>
              <a:off x="6705006" y="4512975"/>
              <a:ext cx="104436" cy="59253"/>
            </a:xfrm>
            <a:custGeom>
              <a:avLst/>
              <a:gdLst/>
              <a:ahLst/>
              <a:cxnLst/>
              <a:rect l="l" t="t" r="r" b="b"/>
              <a:pathLst>
                <a:path w="527" h="299" extrusionOk="0">
                  <a:moveTo>
                    <a:pt x="267" y="1"/>
                  </a:moveTo>
                  <a:cubicBezTo>
                    <a:pt x="243" y="1"/>
                    <a:pt x="220" y="6"/>
                    <a:pt x="202" y="16"/>
                  </a:cubicBezTo>
                  <a:lnTo>
                    <a:pt x="36" y="109"/>
                  </a:lnTo>
                  <a:cubicBezTo>
                    <a:pt x="0" y="132"/>
                    <a:pt x="0" y="168"/>
                    <a:pt x="36" y="189"/>
                  </a:cubicBezTo>
                  <a:lnTo>
                    <a:pt x="188" y="282"/>
                  </a:lnTo>
                  <a:cubicBezTo>
                    <a:pt x="210" y="293"/>
                    <a:pt x="235" y="299"/>
                    <a:pt x="259" y="299"/>
                  </a:cubicBezTo>
                  <a:cubicBezTo>
                    <a:pt x="283" y="299"/>
                    <a:pt x="306" y="293"/>
                    <a:pt x="324" y="282"/>
                  </a:cubicBezTo>
                  <a:lnTo>
                    <a:pt x="490" y="182"/>
                  </a:lnTo>
                  <a:cubicBezTo>
                    <a:pt x="526" y="161"/>
                    <a:pt x="526" y="132"/>
                    <a:pt x="490" y="109"/>
                  </a:cubicBezTo>
                  <a:lnTo>
                    <a:pt x="338" y="16"/>
                  </a:lnTo>
                  <a:cubicBezTo>
                    <a:pt x="317" y="6"/>
                    <a:pt x="292"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062;p57"/>
            <p:cNvSpPr/>
            <p:nvPr/>
          </p:nvSpPr>
          <p:spPr>
            <a:xfrm>
              <a:off x="6773375" y="4552807"/>
              <a:ext cx="104436" cy="59451"/>
            </a:xfrm>
            <a:custGeom>
              <a:avLst/>
              <a:gdLst/>
              <a:ahLst/>
              <a:cxnLst/>
              <a:rect l="l" t="t" r="r" b="b"/>
              <a:pathLst>
                <a:path w="527" h="300" extrusionOk="0">
                  <a:moveTo>
                    <a:pt x="270" y="0"/>
                  </a:moveTo>
                  <a:cubicBezTo>
                    <a:pt x="245" y="0"/>
                    <a:pt x="220" y="6"/>
                    <a:pt x="202" y="17"/>
                  </a:cubicBezTo>
                  <a:lnTo>
                    <a:pt x="36" y="110"/>
                  </a:lnTo>
                  <a:cubicBezTo>
                    <a:pt x="0" y="132"/>
                    <a:pt x="0" y="167"/>
                    <a:pt x="36" y="189"/>
                  </a:cubicBezTo>
                  <a:lnTo>
                    <a:pt x="195" y="283"/>
                  </a:lnTo>
                  <a:cubicBezTo>
                    <a:pt x="213" y="294"/>
                    <a:pt x="236" y="299"/>
                    <a:pt x="260" y="299"/>
                  </a:cubicBezTo>
                  <a:cubicBezTo>
                    <a:pt x="283" y="299"/>
                    <a:pt x="306" y="294"/>
                    <a:pt x="324" y="283"/>
                  </a:cubicBezTo>
                  <a:lnTo>
                    <a:pt x="490" y="182"/>
                  </a:lnTo>
                  <a:cubicBezTo>
                    <a:pt x="526" y="160"/>
                    <a:pt x="526" y="132"/>
                    <a:pt x="490" y="110"/>
                  </a:cubicBezTo>
                  <a:lnTo>
                    <a:pt x="338"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063;p57"/>
            <p:cNvSpPr/>
            <p:nvPr/>
          </p:nvSpPr>
          <p:spPr>
            <a:xfrm>
              <a:off x="6776348" y="4434697"/>
              <a:ext cx="169833" cy="96311"/>
            </a:xfrm>
            <a:custGeom>
              <a:avLst/>
              <a:gdLst/>
              <a:ahLst/>
              <a:cxnLst/>
              <a:rect l="l" t="t" r="r" b="b"/>
              <a:pathLst>
                <a:path w="857" h="486" extrusionOk="0">
                  <a:moveTo>
                    <a:pt x="598" y="0"/>
                  </a:moveTo>
                  <a:cubicBezTo>
                    <a:pt x="573" y="0"/>
                    <a:pt x="550" y="6"/>
                    <a:pt x="532" y="16"/>
                  </a:cubicBezTo>
                  <a:lnTo>
                    <a:pt x="37" y="304"/>
                  </a:lnTo>
                  <a:cubicBezTo>
                    <a:pt x="1" y="325"/>
                    <a:pt x="1" y="354"/>
                    <a:pt x="37" y="375"/>
                  </a:cubicBezTo>
                  <a:lnTo>
                    <a:pt x="187" y="470"/>
                  </a:lnTo>
                  <a:cubicBezTo>
                    <a:pt x="205" y="480"/>
                    <a:pt x="230" y="485"/>
                    <a:pt x="255" y="485"/>
                  </a:cubicBezTo>
                  <a:cubicBezTo>
                    <a:pt x="280" y="485"/>
                    <a:pt x="305" y="480"/>
                    <a:pt x="323" y="470"/>
                  </a:cubicBezTo>
                  <a:lnTo>
                    <a:pt x="820" y="182"/>
                  </a:lnTo>
                  <a:cubicBezTo>
                    <a:pt x="856" y="159"/>
                    <a:pt x="856" y="125"/>
                    <a:pt x="820" y="102"/>
                  </a:cubicBezTo>
                  <a:lnTo>
                    <a:pt x="668" y="16"/>
                  </a:lnTo>
                  <a:cubicBezTo>
                    <a:pt x="647" y="6"/>
                    <a:pt x="622" y="0"/>
                    <a:pt x="59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064;p57"/>
            <p:cNvSpPr/>
            <p:nvPr/>
          </p:nvSpPr>
          <p:spPr>
            <a:xfrm>
              <a:off x="6913086" y="4394666"/>
              <a:ext cx="101464" cy="56479"/>
            </a:xfrm>
            <a:custGeom>
              <a:avLst/>
              <a:gdLst/>
              <a:ahLst/>
              <a:cxnLst/>
              <a:rect l="l" t="t" r="r" b="b"/>
              <a:pathLst>
                <a:path w="512" h="285" extrusionOk="0">
                  <a:moveTo>
                    <a:pt x="252" y="1"/>
                  </a:moveTo>
                  <a:cubicBezTo>
                    <a:pt x="228" y="1"/>
                    <a:pt x="205" y="6"/>
                    <a:pt x="187" y="16"/>
                  </a:cubicBezTo>
                  <a:lnTo>
                    <a:pt x="37" y="102"/>
                  </a:lnTo>
                  <a:cubicBezTo>
                    <a:pt x="1" y="125"/>
                    <a:pt x="1" y="161"/>
                    <a:pt x="37" y="182"/>
                  </a:cubicBezTo>
                  <a:lnTo>
                    <a:pt x="187" y="268"/>
                  </a:lnTo>
                  <a:cubicBezTo>
                    <a:pt x="205" y="279"/>
                    <a:pt x="230" y="285"/>
                    <a:pt x="255" y="285"/>
                  </a:cubicBezTo>
                  <a:cubicBezTo>
                    <a:pt x="280" y="285"/>
                    <a:pt x="305" y="279"/>
                    <a:pt x="323" y="268"/>
                  </a:cubicBezTo>
                  <a:lnTo>
                    <a:pt x="475" y="182"/>
                  </a:lnTo>
                  <a:cubicBezTo>
                    <a:pt x="511" y="161"/>
                    <a:pt x="511" y="132"/>
                    <a:pt x="475" y="111"/>
                  </a:cubicBezTo>
                  <a:lnTo>
                    <a:pt x="316" y="16"/>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065;p57"/>
            <p:cNvSpPr/>
            <p:nvPr/>
          </p:nvSpPr>
          <p:spPr>
            <a:xfrm>
              <a:off x="6827674" y="4283491"/>
              <a:ext cx="104040" cy="58064"/>
            </a:xfrm>
            <a:custGeom>
              <a:avLst/>
              <a:gdLst/>
              <a:ahLst/>
              <a:cxnLst/>
              <a:rect l="l" t="t" r="r" b="b"/>
              <a:pathLst>
                <a:path w="525" h="293" extrusionOk="0">
                  <a:moveTo>
                    <a:pt x="251" y="1"/>
                  </a:moveTo>
                  <a:cubicBezTo>
                    <a:pt x="228" y="1"/>
                    <a:pt x="205" y="6"/>
                    <a:pt x="187" y="16"/>
                  </a:cubicBezTo>
                  <a:lnTo>
                    <a:pt x="37" y="103"/>
                  </a:lnTo>
                  <a:cubicBezTo>
                    <a:pt x="0" y="125"/>
                    <a:pt x="0" y="161"/>
                    <a:pt x="37" y="182"/>
                  </a:cubicBezTo>
                  <a:lnTo>
                    <a:pt x="201" y="275"/>
                  </a:lnTo>
                  <a:cubicBezTo>
                    <a:pt x="219" y="286"/>
                    <a:pt x="244" y="292"/>
                    <a:pt x="270" y="292"/>
                  </a:cubicBezTo>
                  <a:cubicBezTo>
                    <a:pt x="295" y="292"/>
                    <a:pt x="320" y="286"/>
                    <a:pt x="339" y="275"/>
                  </a:cubicBezTo>
                  <a:lnTo>
                    <a:pt x="489" y="189"/>
                  </a:lnTo>
                  <a:cubicBezTo>
                    <a:pt x="525" y="168"/>
                    <a:pt x="525" y="139"/>
                    <a:pt x="489" y="118"/>
                  </a:cubicBezTo>
                  <a:lnTo>
                    <a:pt x="316" y="16"/>
                  </a:lnTo>
                  <a:cubicBezTo>
                    <a:pt x="298" y="6"/>
                    <a:pt x="275"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066;p57"/>
            <p:cNvSpPr/>
            <p:nvPr/>
          </p:nvSpPr>
          <p:spPr>
            <a:xfrm>
              <a:off x="6757918" y="4323522"/>
              <a:ext cx="105427" cy="57866"/>
            </a:xfrm>
            <a:custGeom>
              <a:avLst/>
              <a:gdLst/>
              <a:ahLst/>
              <a:cxnLst/>
              <a:rect l="l" t="t" r="r" b="b"/>
              <a:pathLst>
                <a:path w="532" h="292" extrusionOk="0">
                  <a:moveTo>
                    <a:pt x="258" y="1"/>
                  </a:moveTo>
                  <a:cubicBezTo>
                    <a:pt x="235" y="1"/>
                    <a:pt x="212" y="6"/>
                    <a:pt x="194" y="16"/>
                  </a:cubicBezTo>
                  <a:lnTo>
                    <a:pt x="35" y="103"/>
                  </a:lnTo>
                  <a:cubicBezTo>
                    <a:pt x="0" y="125"/>
                    <a:pt x="0" y="160"/>
                    <a:pt x="35" y="182"/>
                  </a:cubicBezTo>
                  <a:lnTo>
                    <a:pt x="208" y="275"/>
                  </a:lnTo>
                  <a:cubicBezTo>
                    <a:pt x="226" y="286"/>
                    <a:pt x="249" y="292"/>
                    <a:pt x="273" y="292"/>
                  </a:cubicBezTo>
                  <a:cubicBezTo>
                    <a:pt x="296" y="292"/>
                    <a:pt x="320" y="286"/>
                    <a:pt x="337" y="275"/>
                  </a:cubicBezTo>
                  <a:lnTo>
                    <a:pt x="496" y="189"/>
                  </a:lnTo>
                  <a:cubicBezTo>
                    <a:pt x="532" y="168"/>
                    <a:pt x="532" y="132"/>
                    <a:pt x="496" y="109"/>
                  </a:cubicBezTo>
                  <a:lnTo>
                    <a:pt x="323" y="16"/>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067;p57"/>
            <p:cNvSpPr/>
            <p:nvPr/>
          </p:nvSpPr>
          <p:spPr>
            <a:xfrm>
              <a:off x="6873056" y="4129710"/>
              <a:ext cx="73125" cy="40823"/>
            </a:xfrm>
            <a:custGeom>
              <a:avLst/>
              <a:gdLst/>
              <a:ahLst/>
              <a:cxnLst/>
              <a:rect l="l" t="t" r="r" b="b"/>
              <a:pathLst>
                <a:path w="369" h="206" extrusionOk="0">
                  <a:moveTo>
                    <a:pt x="238" y="1"/>
                  </a:moveTo>
                  <a:cubicBezTo>
                    <a:pt x="215" y="1"/>
                    <a:pt x="191" y="6"/>
                    <a:pt x="173" y="16"/>
                  </a:cubicBezTo>
                  <a:lnTo>
                    <a:pt x="37" y="96"/>
                  </a:lnTo>
                  <a:cubicBezTo>
                    <a:pt x="1" y="118"/>
                    <a:pt x="1" y="154"/>
                    <a:pt x="37" y="175"/>
                  </a:cubicBezTo>
                  <a:lnTo>
                    <a:pt x="66" y="189"/>
                  </a:lnTo>
                  <a:cubicBezTo>
                    <a:pt x="84" y="200"/>
                    <a:pt x="107" y="206"/>
                    <a:pt x="130" y="206"/>
                  </a:cubicBezTo>
                  <a:cubicBezTo>
                    <a:pt x="154" y="206"/>
                    <a:pt x="178" y="200"/>
                    <a:pt x="196" y="189"/>
                  </a:cubicBezTo>
                  <a:lnTo>
                    <a:pt x="332" y="111"/>
                  </a:lnTo>
                  <a:cubicBezTo>
                    <a:pt x="368" y="89"/>
                    <a:pt x="368" y="52"/>
                    <a:pt x="332" y="32"/>
                  </a:cubicBezTo>
                  <a:lnTo>
                    <a:pt x="303" y="16"/>
                  </a:lnTo>
                  <a:cubicBezTo>
                    <a:pt x="285" y="6"/>
                    <a:pt x="261" y="1"/>
                    <a:pt x="23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068;p57"/>
            <p:cNvSpPr/>
            <p:nvPr/>
          </p:nvSpPr>
          <p:spPr>
            <a:xfrm>
              <a:off x="6802110" y="4166768"/>
              <a:ext cx="79665" cy="45183"/>
            </a:xfrm>
            <a:custGeom>
              <a:avLst/>
              <a:gdLst/>
              <a:ahLst/>
              <a:cxnLst/>
              <a:rect l="l" t="t" r="r" b="b"/>
              <a:pathLst>
                <a:path w="402" h="228" extrusionOk="0">
                  <a:moveTo>
                    <a:pt x="273" y="0"/>
                  </a:moveTo>
                  <a:cubicBezTo>
                    <a:pt x="249" y="0"/>
                    <a:pt x="226" y="6"/>
                    <a:pt x="209" y="17"/>
                  </a:cubicBezTo>
                  <a:lnTo>
                    <a:pt x="36" y="117"/>
                  </a:lnTo>
                  <a:cubicBezTo>
                    <a:pt x="0" y="140"/>
                    <a:pt x="0" y="174"/>
                    <a:pt x="36" y="197"/>
                  </a:cubicBezTo>
                  <a:lnTo>
                    <a:pt x="57" y="210"/>
                  </a:lnTo>
                  <a:cubicBezTo>
                    <a:pt x="79" y="222"/>
                    <a:pt x="104" y="227"/>
                    <a:pt x="128" y="227"/>
                  </a:cubicBezTo>
                  <a:cubicBezTo>
                    <a:pt x="152" y="227"/>
                    <a:pt x="175" y="222"/>
                    <a:pt x="193" y="210"/>
                  </a:cubicBezTo>
                  <a:lnTo>
                    <a:pt x="366" y="110"/>
                  </a:lnTo>
                  <a:cubicBezTo>
                    <a:pt x="402" y="88"/>
                    <a:pt x="402" y="53"/>
                    <a:pt x="366" y="31"/>
                  </a:cubicBezTo>
                  <a:lnTo>
                    <a:pt x="338" y="17"/>
                  </a:lnTo>
                  <a:cubicBezTo>
                    <a:pt x="320" y="6"/>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069;p57"/>
            <p:cNvSpPr/>
            <p:nvPr/>
          </p:nvSpPr>
          <p:spPr>
            <a:xfrm>
              <a:off x="6844717" y="4192332"/>
              <a:ext cx="105427" cy="58262"/>
            </a:xfrm>
            <a:custGeom>
              <a:avLst/>
              <a:gdLst/>
              <a:ahLst/>
              <a:cxnLst/>
              <a:rect l="l" t="t" r="r" b="b"/>
              <a:pathLst>
                <a:path w="532" h="294" extrusionOk="0">
                  <a:moveTo>
                    <a:pt x="277" y="1"/>
                  </a:moveTo>
                  <a:cubicBezTo>
                    <a:pt x="252" y="1"/>
                    <a:pt x="227" y="6"/>
                    <a:pt x="209" y="18"/>
                  </a:cubicBezTo>
                  <a:lnTo>
                    <a:pt x="44" y="118"/>
                  </a:lnTo>
                  <a:cubicBezTo>
                    <a:pt x="1" y="140"/>
                    <a:pt x="1" y="168"/>
                    <a:pt x="37" y="190"/>
                  </a:cubicBezTo>
                  <a:lnTo>
                    <a:pt x="187" y="283"/>
                  </a:lnTo>
                  <a:cubicBezTo>
                    <a:pt x="205" y="290"/>
                    <a:pt x="230" y="294"/>
                    <a:pt x="255" y="294"/>
                  </a:cubicBezTo>
                  <a:cubicBezTo>
                    <a:pt x="280" y="294"/>
                    <a:pt x="305" y="290"/>
                    <a:pt x="323" y="283"/>
                  </a:cubicBezTo>
                  <a:lnTo>
                    <a:pt x="496" y="183"/>
                  </a:lnTo>
                  <a:cubicBezTo>
                    <a:pt x="532" y="161"/>
                    <a:pt x="532" y="125"/>
                    <a:pt x="496" y="104"/>
                  </a:cubicBezTo>
                  <a:lnTo>
                    <a:pt x="346" y="18"/>
                  </a:lnTo>
                  <a:cubicBezTo>
                    <a:pt x="328"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070;p57"/>
            <p:cNvSpPr/>
            <p:nvPr/>
          </p:nvSpPr>
          <p:spPr>
            <a:xfrm>
              <a:off x="7049825" y="4076798"/>
              <a:ext cx="101464" cy="55290"/>
            </a:xfrm>
            <a:custGeom>
              <a:avLst/>
              <a:gdLst/>
              <a:ahLst/>
              <a:cxnLst/>
              <a:rect l="l" t="t" r="r" b="b"/>
              <a:pathLst>
                <a:path w="512" h="279" extrusionOk="0">
                  <a:moveTo>
                    <a:pt x="255" y="0"/>
                  </a:moveTo>
                  <a:cubicBezTo>
                    <a:pt x="230" y="0"/>
                    <a:pt x="205" y="4"/>
                    <a:pt x="187" y="11"/>
                  </a:cubicBezTo>
                  <a:lnTo>
                    <a:pt x="37" y="104"/>
                  </a:lnTo>
                  <a:cubicBezTo>
                    <a:pt x="1" y="119"/>
                    <a:pt x="1" y="154"/>
                    <a:pt x="37" y="176"/>
                  </a:cubicBezTo>
                  <a:lnTo>
                    <a:pt x="187" y="262"/>
                  </a:lnTo>
                  <a:cubicBezTo>
                    <a:pt x="205" y="273"/>
                    <a:pt x="230" y="278"/>
                    <a:pt x="255" y="278"/>
                  </a:cubicBezTo>
                  <a:cubicBezTo>
                    <a:pt x="280" y="278"/>
                    <a:pt x="305" y="273"/>
                    <a:pt x="323" y="262"/>
                  </a:cubicBezTo>
                  <a:lnTo>
                    <a:pt x="475" y="176"/>
                  </a:lnTo>
                  <a:cubicBezTo>
                    <a:pt x="511" y="154"/>
                    <a:pt x="511" y="126"/>
                    <a:pt x="475" y="104"/>
                  </a:cubicBezTo>
                  <a:lnTo>
                    <a:pt x="323" y="11"/>
                  </a:lnTo>
                  <a:cubicBezTo>
                    <a:pt x="305" y="4"/>
                    <a:pt x="280" y="0"/>
                    <a:pt x="25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071;p57"/>
            <p:cNvSpPr/>
            <p:nvPr/>
          </p:nvSpPr>
          <p:spPr>
            <a:xfrm>
              <a:off x="6981456" y="4115441"/>
              <a:ext cx="101464" cy="56479"/>
            </a:xfrm>
            <a:custGeom>
              <a:avLst/>
              <a:gdLst/>
              <a:ahLst/>
              <a:cxnLst/>
              <a:rect l="l" t="t" r="r" b="b"/>
              <a:pathLst>
                <a:path w="512" h="285" extrusionOk="0">
                  <a:moveTo>
                    <a:pt x="259" y="1"/>
                  </a:moveTo>
                  <a:cubicBezTo>
                    <a:pt x="235" y="1"/>
                    <a:pt x="212" y="6"/>
                    <a:pt x="194" y="17"/>
                  </a:cubicBezTo>
                  <a:lnTo>
                    <a:pt x="37" y="111"/>
                  </a:lnTo>
                  <a:cubicBezTo>
                    <a:pt x="1" y="131"/>
                    <a:pt x="1" y="161"/>
                    <a:pt x="37" y="183"/>
                  </a:cubicBezTo>
                  <a:lnTo>
                    <a:pt x="187" y="269"/>
                  </a:lnTo>
                  <a:cubicBezTo>
                    <a:pt x="205" y="280"/>
                    <a:pt x="228" y="285"/>
                    <a:pt x="252" y="285"/>
                  </a:cubicBezTo>
                  <a:cubicBezTo>
                    <a:pt x="275" y="285"/>
                    <a:pt x="298" y="280"/>
                    <a:pt x="316" y="269"/>
                  </a:cubicBezTo>
                  <a:lnTo>
                    <a:pt x="475" y="183"/>
                  </a:lnTo>
                  <a:cubicBezTo>
                    <a:pt x="511" y="161"/>
                    <a:pt x="511" y="124"/>
                    <a:pt x="475" y="104"/>
                  </a:cubicBezTo>
                  <a:lnTo>
                    <a:pt x="323" y="17"/>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072;p57"/>
            <p:cNvSpPr/>
            <p:nvPr/>
          </p:nvSpPr>
          <p:spPr>
            <a:xfrm>
              <a:off x="7377404" y="3966020"/>
              <a:ext cx="104040" cy="57866"/>
            </a:xfrm>
            <a:custGeom>
              <a:avLst/>
              <a:gdLst/>
              <a:ahLst/>
              <a:cxnLst/>
              <a:rect l="l" t="t" r="r" b="b"/>
              <a:pathLst>
                <a:path w="525" h="292" extrusionOk="0">
                  <a:moveTo>
                    <a:pt x="252" y="0"/>
                  </a:moveTo>
                  <a:cubicBezTo>
                    <a:pt x="229" y="0"/>
                    <a:pt x="205" y="6"/>
                    <a:pt x="187" y="16"/>
                  </a:cubicBezTo>
                  <a:lnTo>
                    <a:pt x="37" y="102"/>
                  </a:lnTo>
                  <a:cubicBezTo>
                    <a:pt x="0" y="125"/>
                    <a:pt x="0" y="161"/>
                    <a:pt x="37" y="181"/>
                  </a:cubicBezTo>
                  <a:lnTo>
                    <a:pt x="202" y="275"/>
                  </a:lnTo>
                  <a:cubicBezTo>
                    <a:pt x="220" y="286"/>
                    <a:pt x="245" y="291"/>
                    <a:pt x="270" y="291"/>
                  </a:cubicBezTo>
                  <a:cubicBezTo>
                    <a:pt x="295" y="291"/>
                    <a:pt x="320" y="286"/>
                    <a:pt x="339" y="275"/>
                  </a:cubicBezTo>
                  <a:lnTo>
                    <a:pt x="489" y="188"/>
                  </a:lnTo>
                  <a:cubicBezTo>
                    <a:pt x="525" y="168"/>
                    <a:pt x="525" y="138"/>
                    <a:pt x="489" y="118"/>
                  </a:cubicBezTo>
                  <a:lnTo>
                    <a:pt x="316" y="16"/>
                  </a:lnTo>
                  <a:cubicBezTo>
                    <a:pt x="299" y="6"/>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073;p57"/>
            <p:cNvSpPr/>
            <p:nvPr/>
          </p:nvSpPr>
          <p:spPr>
            <a:xfrm>
              <a:off x="7327464" y="3916080"/>
              <a:ext cx="101464" cy="56479"/>
            </a:xfrm>
            <a:custGeom>
              <a:avLst/>
              <a:gdLst/>
              <a:ahLst/>
              <a:cxnLst/>
              <a:rect l="l" t="t" r="r" b="b"/>
              <a:pathLst>
                <a:path w="512" h="285" extrusionOk="0">
                  <a:moveTo>
                    <a:pt x="256" y="0"/>
                  </a:moveTo>
                  <a:cubicBezTo>
                    <a:pt x="231" y="0"/>
                    <a:pt x="206" y="6"/>
                    <a:pt x="189" y="16"/>
                  </a:cubicBezTo>
                  <a:lnTo>
                    <a:pt x="37" y="102"/>
                  </a:lnTo>
                  <a:cubicBezTo>
                    <a:pt x="1" y="125"/>
                    <a:pt x="1" y="161"/>
                    <a:pt x="37" y="182"/>
                  </a:cubicBezTo>
                  <a:lnTo>
                    <a:pt x="189" y="268"/>
                  </a:lnTo>
                  <a:cubicBezTo>
                    <a:pt x="206" y="279"/>
                    <a:pt x="229" y="285"/>
                    <a:pt x="253" y="285"/>
                  </a:cubicBezTo>
                  <a:cubicBezTo>
                    <a:pt x="278" y="285"/>
                    <a:pt x="303" y="279"/>
                    <a:pt x="325" y="268"/>
                  </a:cubicBezTo>
                  <a:lnTo>
                    <a:pt x="475" y="182"/>
                  </a:lnTo>
                  <a:cubicBezTo>
                    <a:pt x="511" y="161"/>
                    <a:pt x="511" y="125"/>
                    <a:pt x="475" y="102"/>
                  </a:cubicBezTo>
                  <a:lnTo>
                    <a:pt x="325" y="16"/>
                  </a:lnTo>
                  <a:cubicBezTo>
                    <a:pt x="307" y="6"/>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074;p57"/>
            <p:cNvSpPr/>
            <p:nvPr/>
          </p:nvSpPr>
          <p:spPr>
            <a:xfrm>
              <a:off x="7284659" y="3890516"/>
              <a:ext cx="75900" cy="42211"/>
            </a:xfrm>
            <a:custGeom>
              <a:avLst/>
              <a:gdLst/>
              <a:ahLst/>
              <a:cxnLst/>
              <a:rect l="l" t="t" r="r" b="b"/>
              <a:pathLst>
                <a:path w="383" h="213" extrusionOk="0">
                  <a:moveTo>
                    <a:pt x="253" y="0"/>
                  </a:moveTo>
                  <a:cubicBezTo>
                    <a:pt x="229" y="0"/>
                    <a:pt x="206" y="5"/>
                    <a:pt x="189" y="16"/>
                  </a:cubicBezTo>
                  <a:lnTo>
                    <a:pt x="37" y="102"/>
                  </a:lnTo>
                  <a:cubicBezTo>
                    <a:pt x="1" y="124"/>
                    <a:pt x="1" y="161"/>
                    <a:pt x="37" y="181"/>
                  </a:cubicBezTo>
                  <a:lnTo>
                    <a:pt x="60" y="197"/>
                  </a:lnTo>
                  <a:cubicBezTo>
                    <a:pt x="77" y="207"/>
                    <a:pt x="102" y="212"/>
                    <a:pt x="127" y="212"/>
                  </a:cubicBezTo>
                  <a:cubicBezTo>
                    <a:pt x="152" y="212"/>
                    <a:pt x="178" y="207"/>
                    <a:pt x="196" y="197"/>
                  </a:cubicBezTo>
                  <a:lnTo>
                    <a:pt x="346" y="111"/>
                  </a:lnTo>
                  <a:cubicBezTo>
                    <a:pt x="382" y="88"/>
                    <a:pt x="382" y="52"/>
                    <a:pt x="346" y="31"/>
                  </a:cubicBezTo>
                  <a:lnTo>
                    <a:pt x="318" y="16"/>
                  </a:lnTo>
                  <a:cubicBezTo>
                    <a:pt x="300" y="5"/>
                    <a:pt x="276" y="0"/>
                    <a:pt x="25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075;p57"/>
            <p:cNvSpPr/>
            <p:nvPr/>
          </p:nvSpPr>
          <p:spPr>
            <a:xfrm>
              <a:off x="7214903" y="3930349"/>
              <a:ext cx="77287" cy="42211"/>
            </a:xfrm>
            <a:custGeom>
              <a:avLst/>
              <a:gdLst/>
              <a:ahLst/>
              <a:cxnLst/>
              <a:rect l="l" t="t" r="r" b="b"/>
              <a:pathLst>
                <a:path w="390" h="213" extrusionOk="0">
                  <a:moveTo>
                    <a:pt x="261" y="1"/>
                  </a:moveTo>
                  <a:cubicBezTo>
                    <a:pt x="236" y="1"/>
                    <a:pt x="213" y="6"/>
                    <a:pt x="196" y="16"/>
                  </a:cubicBezTo>
                  <a:lnTo>
                    <a:pt x="37" y="103"/>
                  </a:lnTo>
                  <a:cubicBezTo>
                    <a:pt x="1" y="125"/>
                    <a:pt x="1" y="160"/>
                    <a:pt x="37" y="182"/>
                  </a:cubicBezTo>
                  <a:lnTo>
                    <a:pt x="67" y="196"/>
                  </a:lnTo>
                  <a:cubicBezTo>
                    <a:pt x="84" y="207"/>
                    <a:pt x="107" y="213"/>
                    <a:pt x="131" y="213"/>
                  </a:cubicBezTo>
                  <a:cubicBezTo>
                    <a:pt x="154" y="213"/>
                    <a:pt x="178" y="207"/>
                    <a:pt x="196" y="196"/>
                  </a:cubicBezTo>
                  <a:lnTo>
                    <a:pt x="353" y="110"/>
                  </a:lnTo>
                  <a:cubicBezTo>
                    <a:pt x="389" y="89"/>
                    <a:pt x="389" y="53"/>
                    <a:pt x="353" y="30"/>
                  </a:cubicBezTo>
                  <a:lnTo>
                    <a:pt x="332" y="16"/>
                  </a:lnTo>
                  <a:cubicBezTo>
                    <a:pt x="311" y="6"/>
                    <a:pt x="285" y="1"/>
                    <a:pt x="26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076;p57"/>
            <p:cNvSpPr/>
            <p:nvPr/>
          </p:nvSpPr>
          <p:spPr>
            <a:xfrm>
              <a:off x="7007218" y="4051432"/>
              <a:ext cx="75701" cy="42211"/>
            </a:xfrm>
            <a:custGeom>
              <a:avLst/>
              <a:gdLst/>
              <a:ahLst/>
              <a:cxnLst/>
              <a:rect l="l" t="t" r="r" b="b"/>
              <a:pathLst>
                <a:path w="382" h="213" extrusionOk="0">
                  <a:moveTo>
                    <a:pt x="251" y="1"/>
                  </a:moveTo>
                  <a:cubicBezTo>
                    <a:pt x="228" y="1"/>
                    <a:pt x="205" y="6"/>
                    <a:pt x="186" y="16"/>
                  </a:cubicBezTo>
                  <a:lnTo>
                    <a:pt x="36" y="102"/>
                  </a:lnTo>
                  <a:cubicBezTo>
                    <a:pt x="0" y="125"/>
                    <a:pt x="0" y="161"/>
                    <a:pt x="36" y="182"/>
                  </a:cubicBezTo>
                  <a:lnTo>
                    <a:pt x="57" y="196"/>
                  </a:lnTo>
                  <a:cubicBezTo>
                    <a:pt x="79" y="207"/>
                    <a:pt x="104" y="212"/>
                    <a:pt x="128" y="212"/>
                  </a:cubicBezTo>
                  <a:cubicBezTo>
                    <a:pt x="152" y="212"/>
                    <a:pt x="175" y="207"/>
                    <a:pt x="193" y="196"/>
                  </a:cubicBezTo>
                  <a:lnTo>
                    <a:pt x="345" y="109"/>
                  </a:lnTo>
                  <a:cubicBezTo>
                    <a:pt x="381" y="89"/>
                    <a:pt x="381" y="52"/>
                    <a:pt x="345" y="32"/>
                  </a:cubicBezTo>
                  <a:lnTo>
                    <a:pt x="316" y="16"/>
                  </a:lnTo>
                  <a:cubicBezTo>
                    <a:pt x="298" y="6"/>
                    <a:pt x="274" y="1"/>
                    <a:pt x="2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077;p57"/>
            <p:cNvSpPr/>
            <p:nvPr/>
          </p:nvSpPr>
          <p:spPr>
            <a:xfrm>
              <a:off x="7146533" y="3970181"/>
              <a:ext cx="77287" cy="42211"/>
            </a:xfrm>
            <a:custGeom>
              <a:avLst/>
              <a:gdLst/>
              <a:ahLst/>
              <a:cxnLst/>
              <a:rect l="l" t="t" r="r" b="b"/>
              <a:pathLst>
                <a:path w="390" h="213" extrusionOk="0">
                  <a:moveTo>
                    <a:pt x="260" y="0"/>
                  </a:moveTo>
                  <a:cubicBezTo>
                    <a:pt x="236" y="0"/>
                    <a:pt x="213" y="6"/>
                    <a:pt x="196" y="17"/>
                  </a:cubicBezTo>
                  <a:lnTo>
                    <a:pt x="37" y="104"/>
                  </a:lnTo>
                  <a:cubicBezTo>
                    <a:pt x="1" y="124"/>
                    <a:pt x="1" y="160"/>
                    <a:pt x="37" y="183"/>
                  </a:cubicBezTo>
                  <a:lnTo>
                    <a:pt x="58" y="197"/>
                  </a:lnTo>
                  <a:cubicBezTo>
                    <a:pt x="76" y="207"/>
                    <a:pt x="101" y="212"/>
                    <a:pt x="127" y="212"/>
                  </a:cubicBezTo>
                  <a:cubicBezTo>
                    <a:pt x="152" y="212"/>
                    <a:pt x="178" y="207"/>
                    <a:pt x="196" y="197"/>
                  </a:cubicBezTo>
                  <a:lnTo>
                    <a:pt x="346" y="110"/>
                  </a:lnTo>
                  <a:cubicBezTo>
                    <a:pt x="389" y="88"/>
                    <a:pt x="389" y="54"/>
                    <a:pt x="346" y="31"/>
                  </a:cubicBezTo>
                  <a:lnTo>
                    <a:pt x="325" y="17"/>
                  </a:lnTo>
                  <a:cubicBezTo>
                    <a:pt x="307" y="6"/>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078;p57"/>
            <p:cNvSpPr/>
            <p:nvPr/>
          </p:nvSpPr>
          <p:spPr>
            <a:xfrm>
              <a:off x="7259095" y="3955715"/>
              <a:ext cx="101464" cy="56677"/>
            </a:xfrm>
            <a:custGeom>
              <a:avLst/>
              <a:gdLst/>
              <a:ahLst/>
              <a:cxnLst/>
              <a:rect l="l" t="t" r="r" b="b"/>
              <a:pathLst>
                <a:path w="512" h="286" extrusionOk="0">
                  <a:moveTo>
                    <a:pt x="259" y="1"/>
                  </a:moveTo>
                  <a:cubicBezTo>
                    <a:pt x="235" y="1"/>
                    <a:pt x="210" y="4"/>
                    <a:pt x="189" y="11"/>
                  </a:cubicBezTo>
                  <a:lnTo>
                    <a:pt x="37" y="104"/>
                  </a:lnTo>
                  <a:cubicBezTo>
                    <a:pt x="1" y="127"/>
                    <a:pt x="1" y="161"/>
                    <a:pt x="37" y="183"/>
                  </a:cubicBezTo>
                  <a:lnTo>
                    <a:pt x="189" y="270"/>
                  </a:lnTo>
                  <a:cubicBezTo>
                    <a:pt x="206" y="280"/>
                    <a:pt x="229" y="285"/>
                    <a:pt x="253" y="285"/>
                  </a:cubicBezTo>
                  <a:cubicBezTo>
                    <a:pt x="276" y="285"/>
                    <a:pt x="300" y="280"/>
                    <a:pt x="318" y="270"/>
                  </a:cubicBezTo>
                  <a:lnTo>
                    <a:pt x="475" y="177"/>
                  </a:lnTo>
                  <a:cubicBezTo>
                    <a:pt x="511" y="154"/>
                    <a:pt x="511" y="127"/>
                    <a:pt x="475" y="104"/>
                  </a:cubicBezTo>
                  <a:lnTo>
                    <a:pt x="325" y="11"/>
                  </a:lnTo>
                  <a:cubicBezTo>
                    <a:pt x="307"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079;p57"/>
            <p:cNvSpPr/>
            <p:nvPr/>
          </p:nvSpPr>
          <p:spPr>
            <a:xfrm>
              <a:off x="7189338" y="3995745"/>
              <a:ext cx="101464" cy="56677"/>
            </a:xfrm>
            <a:custGeom>
              <a:avLst/>
              <a:gdLst/>
              <a:ahLst/>
              <a:cxnLst/>
              <a:rect l="l" t="t" r="r" b="b"/>
              <a:pathLst>
                <a:path w="512" h="286" extrusionOk="0">
                  <a:moveTo>
                    <a:pt x="260" y="1"/>
                  </a:moveTo>
                  <a:cubicBezTo>
                    <a:pt x="236" y="1"/>
                    <a:pt x="213" y="6"/>
                    <a:pt x="196" y="18"/>
                  </a:cubicBezTo>
                  <a:lnTo>
                    <a:pt x="37" y="104"/>
                  </a:lnTo>
                  <a:cubicBezTo>
                    <a:pt x="1" y="125"/>
                    <a:pt x="1" y="161"/>
                    <a:pt x="37" y="183"/>
                  </a:cubicBezTo>
                  <a:lnTo>
                    <a:pt x="187" y="270"/>
                  </a:lnTo>
                  <a:cubicBezTo>
                    <a:pt x="205" y="280"/>
                    <a:pt x="230" y="285"/>
                    <a:pt x="256" y="285"/>
                  </a:cubicBezTo>
                  <a:cubicBezTo>
                    <a:pt x="281" y="285"/>
                    <a:pt x="307" y="280"/>
                    <a:pt x="325" y="270"/>
                  </a:cubicBezTo>
                  <a:lnTo>
                    <a:pt x="475" y="175"/>
                  </a:lnTo>
                  <a:cubicBezTo>
                    <a:pt x="511" y="161"/>
                    <a:pt x="511" y="125"/>
                    <a:pt x="475" y="104"/>
                  </a:cubicBezTo>
                  <a:lnTo>
                    <a:pt x="325" y="18"/>
                  </a:lnTo>
                  <a:cubicBezTo>
                    <a:pt x="307" y="6"/>
                    <a:pt x="283" y="1"/>
                    <a:pt x="2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080;p57"/>
            <p:cNvSpPr/>
            <p:nvPr/>
          </p:nvSpPr>
          <p:spPr>
            <a:xfrm>
              <a:off x="7075588" y="4010014"/>
              <a:ext cx="78476" cy="43598"/>
            </a:xfrm>
            <a:custGeom>
              <a:avLst/>
              <a:gdLst/>
              <a:ahLst/>
              <a:cxnLst/>
              <a:rect l="l" t="t" r="r" b="b"/>
              <a:pathLst>
                <a:path w="396" h="220" extrusionOk="0">
                  <a:moveTo>
                    <a:pt x="269" y="1"/>
                  </a:moveTo>
                  <a:cubicBezTo>
                    <a:pt x="244" y="1"/>
                    <a:pt x="218" y="6"/>
                    <a:pt x="200" y="16"/>
                  </a:cubicBezTo>
                  <a:lnTo>
                    <a:pt x="36" y="111"/>
                  </a:lnTo>
                  <a:cubicBezTo>
                    <a:pt x="0" y="132"/>
                    <a:pt x="0" y="168"/>
                    <a:pt x="36" y="189"/>
                  </a:cubicBezTo>
                  <a:lnTo>
                    <a:pt x="57" y="204"/>
                  </a:lnTo>
                  <a:cubicBezTo>
                    <a:pt x="75" y="215"/>
                    <a:pt x="98" y="220"/>
                    <a:pt x="123" y="220"/>
                  </a:cubicBezTo>
                  <a:cubicBezTo>
                    <a:pt x="147" y="220"/>
                    <a:pt x="172" y="215"/>
                    <a:pt x="193" y="204"/>
                  </a:cubicBezTo>
                  <a:lnTo>
                    <a:pt x="359" y="103"/>
                  </a:lnTo>
                  <a:cubicBezTo>
                    <a:pt x="395" y="89"/>
                    <a:pt x="395" y="53"/>
                    <a:pt x="359" y="32"/>
                  </a:cubicBezTo>
                  <a:lnTo>
                    <a:pt x="338" y="16"/>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081;p57"/>
            <p:cNvSpPr/>
            <p:nvPr/>
          </p:nvSpPr>
          <p:spPr>
            <a:xfrm>
              <a:off x="7118195" y="4034389"/>
              <a:ext cx="104238" cy="59253"/>
            </a:xfrm>
            <a:custGeom>
              <a:avLst/>
              <a:gdLst/>
              <a:ahLst/>
              <a:cxnLst/>
              <a:rect l="l" t="t" r="r" b="b"/>
              <a:pathLst>
                <a:path w="526" h="299" extrusionOk="0">
                  <a:moveTo>
                    <a:pt x="274" y="0"/>
                  </a:moveTo>
                  <a:cubicBezTo>
                    <a:pt x="250" y="0"/>
                    <a:pt x="227" y="6"/>
                    <a:pt x="210" y="16"/>
                  </a:cubicBezTo>
                  <a:lnTo>
                    <a:pt x="37" y="118"/>
                  </a:lnTo>
                  <a:cubicBezTo>
                    <a:pt x="1" y="138"/>
                    <a:pt x="1" y="175"/>
                    <a:pt x="37" y="195"/>
                  </a:cubicBezTo>
                  <a:lnTo>
                    <a:pt x="187" y="282"/>
                  </a:lnTo>
                  <a:cubicBezTo>
                    <a:pt x="205" y="293"/>
                    <a:pt x="228" y="298"/>
                    <a:pt x="252" y="298"/>
                  </a:cubicBezTo>
                  <a:cubicBezTo>
                    <a:pt x="275" y="298"/>
                    <a:pt x="298" y="293"/>
                    <a:pt x="316" y="282"/>
                  </a:cubicBezTo>
                  <a:lnTo>
                    <a:pt x="489" y="182"/>
                  </a:lnTo>
                  <a:cubicBezTo>
                    <a:pt x="525" y="161"/>
                    <a:pt x="525" y="131"/>
                    <a:pt x="489" y="109"/>
                  </a:cubicBezTo>
                  <a:lnTo>
                    <a:pt x="339" y="16"/>
                  </a:lnTo>
                  <a:cubicBezTo>
                    <a:pt x="321" y="6"/>
                    <a:pt x="297"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082;p57"/>
            <p:cNvSpPr/>
            <p:nvPr/>
          </p:nvSpPr>
          <p:spPr>
            <a:xfrm>
              <a:off x="7492938" y="3980090"/>
              <a:ext cx="104040" cy="57866"/>
            </a:xfrm>
            <a:custGeom>
              <a:avLst/>
              <a:gdLst/>
              <a:ahLst/>
              <a:cxnLst/>
              <a:rect l="l" t="t" r="r" b="b"/>
              <a:pathLst>
                <a:path w="525" h="292" extrusionOk="0">
                  <a:moveTo>
                    <a:pt x="269" y="1"/>
                  </a:moveTo>
                  <a:cubicBezTo>
                    <a:pt x="244" y="1"/>
                    <a:pt x="219" y="6"/>
                    <a:pt x="201" y="17"/>
                  </a:cubicBezTo>
                  <a:lnTo>
                    <a:pt x="35" y="110"/>
                  </a:lnTo>
                  <a:cubicBezTo>
                    <a:pt x="0" y="133"/>
                    <a:pt x="0" y="167"/>
                    <a:pt x="35" y="190"/>
                  </a:cubicBezTo>
                  <a:lnTo>
                    <a:pt x="180" y="276"/>
                  </a:lnTo>
                  <a:cubicBezTo>
                    <a:pt x="198" y="286"/>
                    <a:pt x="223" y="292"/>
                    <a:pt x="248" y="292"/>
                  </a:cubicBezTo>
                  <a:cubicBezTo>
                    <a:pt x="273" y="292"/>
                    <a:pt x="298" y="286"/>
                    <a:pt x="316" y="276"/>
                  </a:cubicBezTo>
                  <a:lnTo>
                    <a:pt x="489" y="183"/>
                  </a:lnTo>
                  <a:cubicBezTo>
                    <a:pt x="525" y="161"/>
                    <a:pt x="525" y="124"/>
                    <a:pt x="489" y="104"/>
                  </a:cubicBezTo>
                  <a:lnTo>
                    <a:pt x="337" y="17"/>
                  </a:lnTo>
                  <a:cubicBezTo>
                    <a:pt x="320" y="6"/>
                    <a:pt x="295" y="1"/>
                    <a:pt x="2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083;p57"/>
            <p:cNvSpPr/>
            <p:nvPr/>
          </p:nvSpPr>
          <p:spPr>
            <a:xfrm>
              <a:off x="7424569" y="4021508"/>
              <a:ext cx="99680" cy="56479"/>
            </a:xfrm>
            <a:custGeom>
              <a:avLst/>
              <a:gdLst/>
              <a:ahLst/>
              <a:cxnLst/>
              <a:rect l="l" t="t" r="r" b="b"/>
              <a:pathLst>
                <a:path w="503" h="285" extrusionOk="0">
                  <a:moveTo>
                    <a:pt x="251" y="0"/>
                  </a:moveTo>
                  <a:cubicBezTo>
                    <a:pt x="228" y="0"/>
                    <a:pt x="205" y="6"/>
                    <a:pt x="187" y="17"/>
                  </a:cubicBezTo>
                  <a:lnTo>
                    <a:pt x="35" y="103"/>
                  </a:lnTo>
                  <a:cubicBezTo>
                    <a:pt x="0" y="124"/>
                    <a:pt x="0" y="160"/>
                    <a:pt x="35" y="183"/>
                  </a:cubicBezTo>
                  <a:lnTo>
                    <a:pt x="187" y="269"/>
                  </a:lnTo>
                  <a:cubicBezTo>
                    <a:pt x="205" y="279"/>
                    <a:pt x="228" y="284"/>
                    <a:pt x="251" y="284"/>
                  </a:cubicBezTo>
                  <a:cubicBezTo>
                    <a:pt x="275" y="284"/>
                    <a:pt x="298" y="279"/>
                    <a:pt x="316" y="269"/>
                  </a:cubicBezTo>
                  <a:lnTo>
                    <a:pt x="466" y="183"/>
                  </a:lnTo>
                  <a:cubicBezTo>
                    <a:pt x="502" y="160"/>
                    <a:pt x="502" y="124"/>
                    <a:pt x="466" y="103"/>
                  </a:cubicBezTo>
                  <a:lnTo>
                    <a:pt x="316" y="17"/>
                  </a:lnTo>
                  <a:cubicBezTo>
                    <a:pt x="298" y="6"/>
                    <a:pt x="275" y="0"/>
                    <a:pt x="2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084;p57"/>
            <p:cNvSpPr/>
            <p:nvPr/>
          </p:nvSpPr>
          <p:spPr>
            <a:xfrm>
              <a:off x="7307647" y="4005456"/>
              <a:ext cx="105427" cy="58064"/>
            </a:xfrm>
            <a:custGeom>
              <a:avLst/>
              <a:gdLst/>
              <a:ahLst/>
              <a:cxnLst/>
              <a:rect l="l" t="t" r="r" b="b"/>
              <a:pathLst>
                <a:path w="532" h="293" extrusionOk="0">
                  <a:moveTo>
                    <a:pt x="263" y="0"/>
                  </a:moveTo>
                  <a:cubicBezTo>
                    <a:pt x="237" y="0"/>
                    <a:pt x="212" y="4"/>
                    <a:pt x="194" y="12"/>
                  </a:cubicBezTo>
                  <a:lnTo>
                    <a:pt x="37" y="105"/>
                  </a:lnTo>
                  <a:cubicBezTo>
                    <a:pt x="0" y="126"/>
                    <a:pt x="0" y="162"/>
                    <a:pt x="37" y="184"/>
                  </a:cubicBezTo>
                  <a:lnTo>
                    <a:pt x="209" y="277"/>
                  </a:lnTo>
                  <a:cubicBezTo>
                    <a:pt x="227" y="288"/>
                    <a:pt x="251" y="293"/>
                    <a:pt x="274" y="293"/>
                  </a:cubicBezTo>
                  <a:cubicBezTo>
                    <a:pt x="297" y="293"/>
                    <a:pt x="320" y="288"/>
                    <a:pt x="339" y="277"/>
                  </a:cubicBezTo>
                  <a:lnTo>
                    <a:pt x="496" y="191"/>
                  </a:lnTo>
                  <a:cubicBezTo>
                    <a:pt x="532" y="169"/>
                    <a:pt x="532" y="134"/>
                    <a:pt x="496" y="112"/>
                  </a:cubicBezTo>
                  <a:lnTo>
                    <a:pt x="332" y="12"/>
                  </a:lnTo>
                  <a:cubicBezTo>
                    <a:pt x="314" y="4"/>
                    <a:pt x="288" y="0"/>
                    <a:pt x="2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085;p57"/>
            <p:cNvSpPr/>
            <p:nvPr/>
          </p:nvSpPr>
          <p:spPr>
            <a:xfrm>
              <a:off x="7239278" y="4045288"/>
              <a:ext cx="105427" cy="58262"/>
            </a:xfrm>
            <a:custGeom>
              <a:avLst/>
              <a:gdLst/>
              <a:ahLst/>
              <a:cxnLst/>
              <a:rect l="l" t="t" r="r" b="b"/>
              <a:pathLst>
                <a:path w="532" h="294" extrusionOk="0">
                  <a:moveTo>
                    <a:pt x="259" y="1"/>
                  </a:moveTo>
                  <a:cubicBezTo>
                    <a:pt x="235" y="1"/>
                    <a:pt x="212" y="4"/>
                    <a:pt x="194" y="11"/>
                  </a:cubicBezTo>
                  <a:lnTo>
                    <a:pt x="37" y="106"/>
                  </a:lnTo>
                  <a:cubicBezTo>
                    <a:pt x="0" y="127"/>
                    <a:pt x="0" y="163"/>
                    <a:pt x="37" y="183"/>
                  </a:cubicBezTo>
                  <a:lnTo>
                    <a:pt x="209" y="278"/>
                  </a:lnTo>
                  <a:cubicBezTo>
                    <a:pt x="227" y="289"/>
                    <a:pt x="251" y="294"/>
                    <a:pt x="274" y="294"/>
                  </a:cubicBezTo>
                  <a:cubicBezTo>
                    <a:pt x="297" y="294"/>
                    <a:pt x="320" y="289"/>
                    <a:pt x="339" y="278"/>
                  </a:cubicBezTo>
                  <a:lnTo>
                    <a:pt x="496" y="192"/>
                  </a:lnTo>
                  <a:cubicBezTo>
                    <a:pt x="532" y="170"/>
                    <a:pt x="532" y="133"/>
                    <a:pt x="496" y="113"/>
                  </a:cubicBezTo>
                  <a:lnTo>
                    <a:pt x="323" y="11"/>
                  </a:lnTo>
                  <a:cubicBezTo>
                    <a:pt x="306" y="4"/>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086;p57"/>
            <p:cNvSpPr/>
            <p:nvPr/>
          </p:nvSpPr>
          <p:spPr>
            <a:xfrm>
              <a:off x="7168134" y="4084328"/>
              <a:ext cx="108202" cy="60640"/>
            </a:xfrm>
            <a:custGeom>
              <a:avLst/>
              <a:gdLst/>
              <a:ahLst/>
              <a:cxnLst/>
              <a:rect l="l" t="t" r="r" b="b"/>
              <a:pathLst>
                <a:path w="546" h="306" extrusionOk="0">
                  <a:moveTo>
                    <a:pt x="273" y="0"/>
                  </a:moveTo>
                  <a:cubicBezTo>
                    <a:pt x="249" y="0"/>
                    <a:pt x="226" y="5"/>
                    <a:pt x="208" y="16"/>
                  </a:cubicBezTo>
                  <a:lnTo>
                    <a:pt x="35" y="116"/>
                  </a:lnTo>
                  <a:cubicBezTo>
                    <a:pt x="1" y="138"/>
                    <a:pt x="1" y="174"/>
                    <a:pt x="35" y="195"/>
                  </a:cubicBezTo>
                  <a:lnTo>
                    <a:pt x="201" y="288"/>
                  </a:lnTo>
                  <a:cubicBezTo>
                    <a:pt x="219" y="300"/>
                    <a:pt x="244" y="305"/>
                    <a:pt x="270" y="305"/>
                  </a:cubicBezTo>
                  <a:cubicBezTo>
                    <a:pt x="295" y="305"/>
                    <a:pt x="320" y="300"/>
                    <a:pt x="337" y="288"/>
                  </a:cubicBezTo>
                  <a:lnTo>
                    <a:pt x="503" y="195"/>
                  </a:lnTo>
                  <a:cubicBezTo>
                    <a:pt x="539" y="174"/>
                    <a:pt x="546" y="138"/>
                    <a:pt x="503" y="116"/>
                  </a:cubicBezTo>
                  <a:lnTo>
                    <a:pt x="337" y="16"/>
                  </a:lnTo>
                  <a:cubicBezTo>
                    <a:pt x="320" y="5"/>
                    <a:pt x="296"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087;p57"/>
            <p:cNvSpPr/>
            <p:nvPr/>
          </p:nvSpPr>
          <p:spPr>
            <a:xfrm>
              <a:off x="7286046" y="4099786"/>
              <a:ext cx="101464" cy="56875"/>
            </a:xfrm>
            <a:custGeom>
              <a:avLst/>
              <a:gdLst/>
              <a:ahLst/>
              <a:cxnLst/>
              <a:rect l="l" t="t" r="r" b="b"/>
              <a:pathLst>
                <a:path w="512" h="287" extrusionOk="0">
                  <a:moveTo>
                    <a:pt x="260" y="0"/>
                  </a:moveTo>
                  <a:cubicBezTo>
                    <a:pt x="237" y="0"/>
                    <a:pt x="214" y="6"/>
                    <a:pt x="196" y="17"/>
                  </a:cubicBezTo>
                  <a:lnTo>
                    <a:pt x="37" y="110"/>
                  </a:lnTo>
                  <a:cubicBezTo>
                    <a:pt x="1" y="133"/>
                    <a:pt x="1" y="167"/>
                    <a:pt x="37" y="183"/>
                  </a:cubicBezTo>
                  <a:lnTo>
                    <a:pt x="189" y="276"/>
                  </a:lnTo>
                  <a:cubicBezTo>
                    <a:pt x="207" y="283"/>
                    <a:pt x="230" y="286"/>
                    <a:pt x="254" y="286"/>
                  </a:cubicBezTo>
                  <a:cubicBezTo>
                    <a:pt x="279" y="286"/>
                    <a:pt x="304" y="283"/>
                    <a:pt x="325" y="276"/>
                  </a:cubicBezTo>
                  <a:lnTo>
                    <a:pt x="475" y="183"/>
                  </a:lnTo>
                  <a:cubicBezTo>
                    <a:pt x="511" y="160"/>
                    <a:pt x="511" y="124"/>
                    <a:pt x="475" y="103"/>
                  </a:cubicBezTo>
                  <a:lnTo>
                    <a:pt x="325" y="17"/>
                  </a:lnTo>
                  <a:cubicBezTo>
                    <a:pt x="307" y="6"/>
                    <a:pt x="284"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088;p57"/>
            <p:cNvSpPr/>
            <p:nvPr/>
          </p:nvSpPr>
          <p:spPr>
            <a:xfrm>
              <a:off x="7099765" y="4125350"/>
              <a:ext cx="104238" cy="59451"/>
            </a:xfrm>
            <a:custGeom>
              <a:avLst/>
              <a:gdLst/>
              <a:ahLst/>
              <a:cxnLst/>
              <a:rect l="l" t="t" r="r" b="b"/>
              <a:pathLst>
                <a:path w="526" h="300" extrusionOk="0">
                  <a:moveTo>
                    <a:pt x="255" y="1"/>
                  </a:moveTo>
                  <a:cubicBezTo>
                    <a:pt x="230" y="1"/>
                    <a:pt x="205" y="6"/>
                    <a:pt x="187" y="17"/>
                  </a:cubicBezTo>
                  <a:lnTo>
                    <a:pt x="35" y="104"/>
                  </a:lnTo>
                  <a:cubicBezTo>
                    <a:pt x="1" y="124"/>
                    <a:pt x="1" y="161"/>
                    <a:pt x="35" y="183"/>
                  </a:cubicBezTo>
                  <a:lnTo>
                    <a:pt x="208" y="283"/>
                  </a:lnTo>
                  <a:cubicBezTo>
                    <a:pt x="226" y="294"/>
                    <a:pt x="249" y="300"/>
                    <a:pt x="273" y="300"/>
                  </a:cubicBezTo>
                  <a:cubicBezTo>
                    <a:pt x="296" y="300"/>
                    <a:pt x="320" y="294"/>
                    <a:pt x="337" y="283"/>
                  </a:cubicBezTo>
                  <a:lnTo>
                    <a:pt x="489" y="197"/>
                  </a:lnTo>
                  <a:cubicBezTo>
                    <a:pt x="525" y="176"/>
                    <a:pt x="525" y="140"/>
                    <a:pt x="489" y="118"/>
                  </a:cubicBezTo>
                  <a:lnTo>
                    <a:pt x="323" y="17"/>
                  </a:lnTo>
                  <a:cubicBezTo>
                    <a:pt x="305" y="6"/>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089;p57"/>
            <p:cNvSpPr/>
            <p:nvPr/>
          </p:nvSpPr>
          <p:spPr>
            <a:xfrm>
              <a:off x="7214903" y="4139816"/>
              <a:ext cx="104238" cy="59253"/>
            </a:xfrm>
            <a:custGeom>
              <a:avLst/>
              <a:gdLst/>
              <a:ahLst/>
              <a:cxnLst/>
              <a:rect l="l" t="t" r="r" b="b"/>
              <a:pathLst>
                <a:path w="526" h="299" extrusionOk="0">
                  <a:moveTo>
                    <a:pt x="274" y="0"/>
                  </a:moveTo>
                  <a:cubicBezTo>
                    <a:pt x="251" y="0"/>
                    <a:pt x="228" y="6"/>
                    <a:pt x="210" y="17"/>
                  </a:cubicBezTo>
                  <a:lnTo>
                    <a:pt x="37" y="117"/>
                  </a:lnTo>
                  <a:cubicBezTo>
                    <a:pt x="1" y="138"/>
                    <a:pt x="1" y="174"/>
                    <a:pt x="37" y="196"/>
                  </a:cubicBezTo>
                  <a:lnTo>
                    <a:pt x="187" y="283"/>
                  </a:lnTo>
                  <a:cubicBezTo>
                    <a:pt x="205" y="293"/>
                    <a:pt x="229" y="298"/>
                    <a:pt x="253" y="298"/>
                  </a:cubicBezTo>
                  <a:cubicBezTo>
                    <a:pt x="276" y="298"/>
                    <a:pt x="299" y="293"/>
                    <a:pt x="317" y="283"/>
                  </a:cubicBezTo>
                  <a:lnTo>
                    <a:pt x="489" y="181"/>
                  </a:lnTo>
                  <a:cubicBezTo>
                    <a:pt x="525" y="160"/>
                    <a:pt x="525" y="124"/>
                    <a:pt x="489" y="103"/>
                  </a:cubicBezTo>
                  <a:lnTo>
                    <a:pt x="339" y="17"/>
                  </a:lnTo>
                  <a:cubicBezTo>
                    <a:pt x="321" y="6"/>
                    <a:pt x="298" y="0"/>
                    <a:pt x="27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090;p57"/>
            <p:cNvSpPr/>
            <p:nvPr/>
          </p:nvSpPr>
          <p:spPr>
            <a:xfrm>
              <a:off x="7324690" y="4156859"/>
              <a:ext cx="102851" cy="56479"/>
            </a:xfrm>
            <a:custGeom>
              <a:avLst/>
              <a:gdLst/>
              <a:ahLst/>
              <a:cxnLst/>
              <a:rect l="l" t="t" r="r" b="b"/>
              <a:pathLst>
                <a:path w="519" h="285" extrusionOk="0">
                  <a:moveTo>
                    <a:pt x="259" y="0"/>
                  </a:moveTo>
                  <a:cubicBezTo>
                    <a:pt x="236" y="0"/>
                    <a:pt x="212" y="6"/>
                    <a:pt x="194" y="17"/>
                  </a:cubicBezTo>
                  <a:lnTo>
                    <a:pt x="37" y="103"/>
                  </a:lnTo>
                  <a:cubicBezTo>
                    <a:pt x="1" y="124"/>
                    <a:pt x="1" y="160"/>
                    <a:pt x="37" y="181"/>
                  </a:cubicBezTo>
                  <a:lnTo>
                    <a:pt x="194" y="267"/>
                  </a:lnTo>
                  <a:cubicBezTo>
                    <a:pt x="212" y="279"/>
                    <a:pt x="236" y="284"/>
                    <a:pt x="259" y="284"/>
                  </a:cubicBezTo>
                  <a:cubicBezTo>
                    <a:pt x="283" y="284"/>
                    <a:pt x="306" y="279"/>
                    <a:pt x="323" y="267"/>
                  </a:cubicBezTo>
                  <a:lnTo>
                    <a:pt x="482" y="181"/>
                  </a:lnTo>
                  <a:cubicBezTo>
                    <a:pt x="518" y="160"/>
                    <a:pt x="518" y="124"/>
                    <a:pt x="482" y="103"/>
                  </a:cubicBezTo>
                  <a:lnTo>
                    <a:pt x="323" y="17"/>
                  </a:lnTo>
                  <a:cubicBezTo>
                    <a:pt x="306" y="6"/>
                    <a:pt x="283"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091;p57"/>
            <p:cNvSpPr/>
            <p:nvPr/>
          </p:nvSpPr>
          <p:spPr>
            <a:xfrm>
              <a:off x="7452907" y="4162606"/>
              <a:ext cx="101464" cy="56479"/>
            </a:xfrm>
            <a:custGeom>
              <a:avLst/>
              <a:gdLst/>
              <a:ahLst/>
              <a:cxnLst/>
              <a:rect l="l" t="t" r="r" b="b"/>
              <a:pathLst>
                <a:path w="512" h="285" extrusionOk="0">
                  <a:moveTo>
                    <a:pt x="256" y="0"/>
                  </a:moveTo>
                  <a:cubicBezTo>
                    <a:pt x="231" y="0"/>
                    <a:pt x="205" y="5"/>
                    <a:pt x="187" y="16"/>
                  </a:cubicBezTo>
                  <a:lnTo>
                    <a:pt x="37" y="102"/>
                  </a:lnTo>
                  <a:cubicBezTo>
                    <a:pt x="1" y="124"/>
                    <a:pt x="1" y="161"/>
                    <a:pt x="37" y="181"/>
                  </a:cubicBezTo>
                  <a:lnTo>
                    <a:pt x="187" y="268"/>
                  </a:lnTo>
                  <a:cubicBezTo>
                    <a:pt x="205" y="279"/>
                    <a:pt x="231" y="284"/>
                    <a:pt x="256" y="284"/>
                  </a:cubicBezTo>
                  <a:cubicBezTo>
                    <a:pt x="281" y="284"/>
                    <a:pt x="306" y="279"/>
                    <a:pt x="323" y="268"/>
                  </a:cubicBezTo>
                  <a:lnTo>
                    <a:pt x="475" y="181"/>
                  </a:lnTo>
                  <a:cubicBezTo>
                    <a:pt x="511" y="161"/>
                    <a:pt x="511" y="124"/>
                    <a:pt x="475" y="102"/>
                  </a:cubicBezTo>
                  <a:lnTo>
                    <a:pt x="323" y="16"/>
                  </a:lnTo>
                  <a:cubicBezTo>
                    <a:pt x="306" y="5"/>
                    <a:pt x="281"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092;p57"/>
            <p:cNvSpPr/>
            <p:nvPr/>
          </p:nvSpPr>
          <p:spPr>
            <a:xfrm>
              <a:off x="7031395" y="4165381"/>
              <a:ext cx="105427" cy="59253"/>
            </a:xfrm>
            <a:custGeom>
              <a:avLst/>
              <a:gdLst/>
              <a:ahLst/>
              <a:cxnLst/>
              <a:rect l="l" t="t" r="r" b="b"/>
              <a:pathLst>
                <a:path w="532" h="299" extrusionOk="0">
                  <a:moveTo>
                    <a:pt x="258" y="1"/>
                  </a:moveTo>
                  <a:cubicBezTo>
                    <a:pt x="235" y="1"/>
                    <a:pt x="212" y="6"/>
                    <a:pt x="194" y="17"/>
                  </a:cubicBezTo>
                  <a:lnTo>
                    <a:pt x="35" y="110"/>
                  </a:lnTo>
                  <a:cubicBezTo>
                    <a:pt x="1" y="124"/>
                    <a:pt x="1" y="161"/>
                    <a:pt x="35" y="181"/>
                  </a:cubicBezTo>
                  <a:lnTo>
                    <a:pt x="201" y="283"/>
                  </a:lnTo>
                  <a:cubicBezTo>
                    <a:pt x="219" y="293"/>
                    <a:pt x="244" y="299"/>
                    <a:pt x="269" y="299"/>
                  </a:cubicBezTo>
                  <a:cubicBezTo>
                    <a:pt x="295" y="299"/>
                    <a:pt x="320" y="293"/>
                    <a:pt x="337" y="283"/>
                  </a:cubicBezTo>
                  <a:lnTo>
                    <a:pt x="489" y="190"/>
                  </a:lnTo>
                  <a:cubicBezTo>
                    <a:pt x="525" y="167"/>
                    <a:pt x="532" y="138"/>
                    <a:pt x="489" y="117"/>
                  </a:cubicBezTo>
                  <a:lnTo>
                    <a:pt x="323" y="17"/>
                  </a:lnTo>
                  <a:cubicBezTo>
                    <a:pt x="305" y="6"/>
                    <a:pt x="282" y="1"/>
                    <a:pt x="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093;p57"/>
            <p:cNvSpPr/>
            <p:nvPr/>
          </p:nvSpPr>
          <p:spPr>
            <a:xfrm>
              <a:off x="7146533" y="4181036"/>
              <a:ext cx="101464" cy="56479"/>
            </a:xfrm>
            <a:custGeom>
              <a:avLst/>
              <a:gdLst/>
              <a:ahLst/>
              <a:cxnLst/>
              <a:rect l="l" t="t" r="r" b="b"/>
              <a:pathLst>
                <a:path w="512" h="285" extrusionOk="0">
                  <a:moveTo>
                    <a:pt x="256" y="0"/>
                  </a:moveTo>
                  <a:cubicBezTo>
                    <a:pt x="231" y="0"/>
                    <a:pt x="205" y="6"/>
                    <a:pt x="187" y="16"/>
                  </a:cubicBezTo>
                  <a:lnTo>
                    <a:pt x="37" y="102"/>
                  </a:lnTo>
                  <a:cubicBezTo>
                    <a:pt x="1" y="125"/>
                    <a:pt x="1" y="161"/>
                    <a:pt x="37" y="182"/>
                  </a:cubicBezTo>
                  <a:lnTo>
                    <a:pt x="187" y="268"/>
                  </a:lnTo>
                  <a:cubicBezTo>
                    <a:pt x="205" y="279"/>
                    <a:pt x="229" y="285"/>
                    <a:pt x="254" y="285"/>
                  </a:cubicBezTo>
                  <a:cubicBezTo>
                    <a:pt x="278" y="285"/>
                    <a:pt x="304" y="279"/>
                    <a:pt x="325" y="268"/>
                  </a:cubicBezTo>
                  <a:lnTo>
                    <a:pt x="468" y="182"/>
                  </a:lnTo>
                  <a:cubicBezTo>
                    <a:pt x="512" y="161"/>
                    <a:pt x="512" y="125"/>
                    <a:pt x="475" y="102"/>
                  </a:cubicBezTo>
                  <a:lnTo>
                    <a:pt x="325" y="16"/>
                  </a:lnTo>
                  <a:cubicBezTo>
                    <a:pt x="307" y="6"/>
                    <a:pt x="282" y="0"/>
                    <a:pt x="2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094;p57"/>
            <p:cNvSpPr/>
            <p:nvPr/>
          </p:nvSpPr>
          <p:spPr>
            <a:xfrm>
              <a:off x="7253546" y="4195305"/>
              <a:ext cx="105625" cy="59253"/>
            </a:xfrm>
            <a:custGeom>
              <a:avLst/>
              <a:gdLst/>
              <a:ahLst/>
              <a:cxnLst/>
              <a:rect l="l" t="t" r="r" b="b"/>
              <a:pathLst>
                <a:path w="533" h="299" extrusionOk="0">
                  <a:moveTo>
                    <a:pt x="273" y="1"/>
                  </a:moveTo>
                  <a:cubicBezTo>
                    <a:pt x="250" y="1"/>
                    <a:pt x="226" y="6"/>
                    <a:pt x="208" y="16"/>
                  </a:cubicBezTo>
                  <a:lnTo>
                    <a:pt x="35" y="116"/>
                  </a:lnTo>
                  <a:cubicBezTo>
                    <a:pt x="1" y="139"/>
                    <a:pt x="1" y="175"/>
                    <a:pt x="35" y="196"/>
                  </a:cubicBezTo>
                  <a:lnTo>
                    <a:pt x="194" y="282"/>
                  </a:lnTo>
                  <a:cubicBezTo>
                    <a:pt x="212" y="293"/>
                    <a:pt x="236" y="299"/>
                    <a:pt x="259" y="299"/>
                  </a:cubicBezTo>
                  <a:cubicBezTo>
                    <a:pt x="282" y="299"/>
                    <a:pt x="305" y="293"/>
                    <a:pt x="324" y="282"/>
                  </a:cubicBezTo>
                  <a:lnTo>
                    <a:pt x="496" y="189"/>
                  </a:lnTo>
                  <a:cubicBezTo>
                    <a:pt x="532" y="168"/>
                    <a:pt x="532" y="132"/>
                    <a:pt x="496" y="110"/>
                  </a:cubicBezTo>
                  <a:lnTo>
                    <a:pt x="337" y="16"/>
                  </a:lnTo>
                  <a:cubicBezTo>
                    <a:pt x="320" y="6"/>
                    <a:pt x="297"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095;p57"/>
            <p:cNvSpPr/>
            <p:nvPr/>
          </p:nvSpPr>
          <p:spPr>
            <a:xfrm>
              <a:off x="6967187" y="4205213"/>
              <a:ext cx="99878" cy="56677"/>
            </a:xfrm>
            <a:custGeom>
              <a:avLst/>
              <a:gdLst/>
              <a:ahLst/>
              <a:cxnLst/>
              <a:rect l="l" t="t" r="r" b="b"/>
              <a:pathLst>
                <a:path w="504" h="286" extrusionOk="0">
                  <a:moveTo>
                    <a:pt x="231" y="1"/>
                  </a:moveTo>
                  <a:cubicBezTo>
                    <a:pt x="207" y="1"/>
                    <a:pt x="184" y="6"/>
                    <a:pt x="166" y="16"/>
                  </a:cubicBezTo>
                  <a:lnTo>
                    <a:pt x="36" y="96"/>
                  </a:lnTo>
                  <a:cubicBezTo>
                    <a:pt x="0" y="110"/>
                    <a:pt x="0" y="146"/>
                    <a:pt x="36" y="168"/>
                  </a:cubicBezTo>
                  <a:lnTo>
                    <a:pt x="202" y="268"/>
                  </a:lnTo>
                  <a:cubicBezTo>
                    <a:pt x="220" y="280"/>
                    <a:pt x="245" y="285"/>
                    <a:pt x="270" y="285"/>
                  </a:cubicBezTo>
                  <a:cubicBezTo>
                    <a:pt x="295" y="285"/>
                    <a:pt x="320" y="280"/>
                    <a:pt x="338" y="268"/>
                  </a:cubicBezTo>
                  <a:lnTo>
                    <a:pt x="468" y="189"/>
                  </a:lnTo>
                  <a:cubicBezTo>
                    <a:pt x="504" y="168"/>
                    <a:pt x="504" y="132"/>
                    <a:pt x="468" y="118"/>
                  </a:cubicBezTo>
                  <a:lnTo>
                    <a:pt x="295" y="16"/>
                  </a:lnTo>
                  <a:cubicBezTo>
                    <a:pt x="277" y="6"/>
                    <a:pt x="254"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096;p57"/>
            <p:cNvSpPr/>
            <p:nvPr/>
          </p:nvSpPr>
          <p:spPr>
            <a:xfrm>
              <a:off x="7078164" y="4221067"/>
              <a:ext cx="101464" cy="56281"/>
            </a:xfrm>
            <a:custGeom>
              <a:avLst/>
              <a:gdLst/>
              <a:ahLst/>
              <a:cxnLst/>
              <a:rect l="l" t="t" r="r" b="b"/>
              <a:pathLst>
                <a:path w="512" h="284" extrusionOk="0">
                  <a:moveTo>
                    <a:pt x="260" y="0"/>
                  </a:moveTo>
                  <a:cubicBezTo>
                    <a:pt x="236" y="0"/>
                    <a:pt x="213" y="5"/>
                    <a:pt x="196" y="16"/>
                  </a:cubicBezTo>
                  <a:lnTo>
                    <a:pt x="37" y="102"/>
                  </a:lnTo>
                  <a:cubicBezTo>
                    <a:pt x="1" y="124"/>
                    <a:pt x="1" y="159"/>
                    <a:pt x="37" y="181"/>
                  </a:cubicBezTo>
                  <a:lnTo>
                    <a:pt x="187" y="268"/>
                  </a:lnTo>
                  <a:cubicBezTo>
                    <a:pt x="205" y="278"/>
                    <a:pt x="229" y="283"/>
                    <a:pt x="253" y="283"/>
                  </a:cubicBezTo>
                  <a:cubicBezTo>
                    <a:pt x="276" y="283"/>
                    <a:pt x="299" y="278"/>
                    <a:pt x="317" y="268"/>
                  </a:cubicBezTo>
                  <a:lnTo>
                    <a:pt x="475" y="181"/>
                  </a:lnTo>
                  <a:cubicBezTo>
                    <a:pt x="512" y="159"/>
                    <a:pt x="512" y="124"/>
                    <a:pt x="475" y="102"/>
                  </a:cubicBezTo>
                  <a:lnTo>
                    <a:pt x="325" y="16"/>
                  </a:lnTo>
                  <a:cubicBezTo>
                    <a:pt x="307" y="5"/>
                    <a:pt x="283" y="0"/>
                    <a:pt x="2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097;p57"/>
            <p:cNvSpPr/>
            <p:nvPr/>
          </p:nvSpPr>
          <p:spPr>
            <a:xfrm>
              <a:off x="7185177" y="4237713"/>
              <a:ext cx="101067" cy="56677"/>
            </a:xfrm>
            <a:custGeom>
              <a:avLst/>
              <a:gdLst/>
              <a:ahLst/>
              <a:cxnLst/>
              <a:rect l="l" t="t" r="r" b="b"/>
              <a:pathLst>
                <a:path w="510" h="286" extrusionOk="0">
                  <a:moveTo>
                    <a:pt x="255" y="1"/>
                  </a:moveTo>
                  <a:cubicBezTo>
                    <a:pt x="230" y="1"/>
                    <a:pt x="205" y="4"/>
                    <a:pt x="187" y="11"/>
                  </a:cubicBezTo>
                  <a:lnTo>
                    <a:pt x="35" y="104"/>
                  </a:lnTo>
                  <a:cubicBezTo>
                    <a:pt x="1" y="127"/>
                    <a:pt x="1" y="154"/>
                    <a:pt x="35" y="177"/>
                  </a:cubicBezTo>
                  <a:lnTo>
                    <a:pt x="194" y="270"/>
                  </a:lnTo>
                  <a:cubicBezTo>
                    <a:pt x="212" y="280"/>
                    <a:pt x="235" y="285"/>
                    <a:pt x="259" y="285"/>
                  </a:cubicBezTo>
                  <a:cubicBezTo>
                    <a:pt x="282" y="285"/>
                    <a:pt x="305" y="280"/>
                    <a:pt x="323" y="270"/>
                  </a:cubicBezTo>
                  <a:lnTo>
                    <a:pt x="475" y="184"/>
                  </a:lnTo>
                  <a:cubicBezTo>
                    <a:pt x="510" y="161"/>
                    <a:pt x="510" y="127"/>
                    <a:pt x="475" y="104"/>
                  </a:cubicBezTo>
                  <a:lnTo>
                    <a:pt x="323" y="11"/>
                  </a:lnTo>
                  <a:cubicBezTo>
                    <a:pt x="305" y="4"/>
                    <a:pt x="280" y="1"/>
                    <a:pt x="2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098;p57"/>
            <p:cNvSpPr/>
            <p:nvPr/>
          </p:nvSpPr>
          <p:spPr>
            <a:xfrm>
              <a:off x="6894656" y="4242271"/>
              <a:ext cx="108202" cy="60640"/>
            </a:xfrm>
            <a:custGeom>
              <a:avLst/>
              <a:gdLst/>
              <a:ahLst/>
              <a:cxnLst/>
              <a:rect l="l" t="t" r="r" b="b"/>
              <a:pathLst>
                <a:path w="546" h="306" extrusionOk="0">
                  <a:moveTo>
                    <a:pt x="273" y="1"/>
                  </a:moveTo>
                  <a:cubicBezTo>
                    <a:pt x="249" y="1"/>
                    <a:pt x="226" y="6"/>
                    <a:pt x="208" y="17"/>
                  </a:cubicBezTo>
                  <a:lnTo>
                    <a:pt x="35" y="118"/>
                  </a:lnTo>
                  <a:cubicBezTo>
                    <a:pt x="1" y="138"/>
                    <a:pt x="1" y="168"/>
                    <a:pt x="35" y="190"/>
                  </a:cubicBezTo>
                  <a:lnTo>
                    <a:pt x="208" y="290"/>
                  </a:lnTo>
                  <a:cubicBezTo>
                    <a:pt x="226" y="300"/>
                    <a:pt x="249" y="306"/>
                    <a:pt x="273" y="306"/>
                  </a:cubicBezTo>
                  <a:cubicBezTo>
                    <a:pt x="296" y="306"/>
                    <a:pt x="320" y="300"/>
                    <a:pt x="337" y="290"/>
                  </a:cubicBezTo>
                  <a:lnTo>
                    <a:pt x="509" y="190"/>
                  </a:lnTo>
                  <a:cubicBezTo>
                    <a:pt x="546" y="168"/>
                    <a:pt x="546" y="138"/>
                    <a:pt x="509" y="118"/>
                  </a:cubicBezTo>
                  <a:lnTo>
                    <a:pt x="337" y="17"/>
                  </a:lnTo>
                  <a:cubicBezTo>
                    <a:pt x="320" y="6"/>
                    <a:pt x="296" y="1"/>
                    <a:pt x="27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099;p57"/>
            <p:cNvSpPr/>
            <p:nvPr/>
          </p:nvSpPr>
          <p:spPr>
            <a:xfrm>
              <a:off x="7014352" y="4260701"/>
              <a:ext cx="95519" cy="53704"/>
            </a:xfrm>
            <a:custGeom>
              <a:avLst/>
              <a:gdLst/>
              <a:ahLst/>
              <a:cxnLst/>
              <a:rect l="l" t="t" r="r" b="b"/>
              <a:pathLst>
                <a:path w="482" h="271" extrusionOk="0">
                  <a:moveTo>
                    <a:pt x="231" y="1"/>
                  </a:moveTo>
                  <a:cubicBezTo>
                    <a:pt x="206" y="1"/>
                    <a:pt x="182" y="6"/>
                    <a:pt x="164" y="18"/>
                  </a:cubicBezTo>
                  <a:lnTo>
                    <a:pt x="35" y="88"/>
                  </a:lnTo>
                  <a:cubicBezTo>
                    <a:pt x="0" y="111"/>
                    <a:pt x="0" y="147"/>
                    <a:pt x="35" y="168"/>
                  </a:cubicBezTo>
                  <a:lnTo>
                    <a:pt x="187" y="254"/>
                  </a:lnTo>
                  <a:cubicBezTo>
                    <a:pt x="205" y="265"/>
                    <a:pt x="228" y="271"/>
                    <a:pt x="251" y="271"/>
                  </a:cubicBezTo>
                  <a:cubicBezTo>
                    <a:pt x="275" y="271"/>
                    <a:pt x="298" y="265"/>
                    <a:pt x="316" y="254"/>
                  </a:cubicBezTo>
                  <a:lnTo>
                    <a:pt x="445" y="183"/>
                  </a:lnTo>
                  <a:cubicBezTo>
                    <a:pt x="482" y="161"/>
                    <a:pt x="482" y="125"/>
                    <a:pt x="445" y="104"/>
                  </a:cubicBezTo>
                  <a:lnTo>
                    <a:pt x="302" y="18"/>
                  </a:lnTo>
                  <a:cubicBezTo>
                    <a:pt x="281" y="6"/>
                    <a:pt x="255" y="1"/>
                    <a:pt x="23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100;p57"/>
            <p:cNvSpPr/>
            <p:nvPr/>
          </p:nvSpPr>
          <p:spPr>
            <a:xfrm>
              <a:off x="7116807" y="4276555"/>
              <a:ext cx="102851" cy="57866"/>
            </a:xfrm>
            <a:custGeom>
              <a:avLst/>
              <a:gdLst/>
              <a:ahLst/>
              <a:cxnLst/>
              <a:rect l="l" t="t" r="r" b="b"/>
              <a:pathLst>
                <a:path w="519" h="292" extrusionOk="0">
                  <a:moveTo>
                    <a:pt x="259" y="0"/>
                  </a:moveTo>
                  <a:cubicBezTo>
                    <a:pt x="235" y="0"/>
                    <a:pt x="212" y="6"/>
                    <a:pt x="194" y="17"/>
                  </a:cubicBezTo>
                  <a:lnTo>
                    <a:pt x="35" y="110"/>
                  </a:lnTo>
                  <a:cubicBezTo>
                    <a:pt x="1" y="131"/>
                    <a:pt x="1" y="160"/>
                    <a:pt x="35" y="181"/>
                  </a:cubicBezTo>
                  <a:lnTo>
                    <a:pt x="187" y="276"/>
                  </a:lnTo>
                  <a:cubicBezTo>
                    <a:pt x="205" y="286"/>
                    <a:pt x="230" y="291"/>
                    <a:pt x="255" y="291"/>
                  </a:cubicBezTo>
                  <a:cubicBezTo>
                    <a:pt x="280" y="291"/>
                    <a:pt x="305" y="286"/>
                    <a:pt x="323" y="276"/>
                  </a:cubicBezTo>
                  <a:lnTo>
                    <a:pt x="482" y="181"/>
                  </a:lnTo>
                  <a:cubicBezTo>
                    <a:pt x="518" y="160"/>
                    <a:pt x="518" y="131"/>
                    <a:pt x="482" y="110"/>
                  </a:cubicBezTo>
                  <a:lnTo>
                    <a:pt x="323" y="17"/>
                  </a:lnTo>
                  <a:cubicBezTo>
                    <a:pt x="305" y="6"/>
                    <a:pt x="282" y="0"/>
                    <a:pt x="2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101;p57"/>
            <p:cNvSpPr/>
            <p:nvPr/>
          </p:nvSpPr>
          <p:spPr>
            <a:xfrm>
              <a:off x="6941425" y="4297958"/>
              <a:ext cx="104238" cy="57866"/>
            </a:xfrm>
            <a:custGeom>
              <a:avLst/>
              <a:gdLst/>
              <a:ahLst/>
              <a:cxnLst/>
              <a:rect l="l" t="t" r="r" b="b"/>
              <a:pathLst>
                <a:path w="526" h="292" extrusionOk="0">
                  <a:moveTo>
                    <a:pt x="275" y="0"/>
                  </a:moveTo>
                  <a:cubicBezTo>
                    <a:pt x="251" y="0"/>
                    <a:pt x="228" y="6"/>
                    <a:pt x="210" y="16"/>
                  </a:cubicBezTo>
                  <a:lnTo>
                    <a:pt x="37" y="109"/>
                  </a:lnTo>
                  <a:cubicBezTo>
                    <a:pt x="1" y="132"/>
                    <a:pt x="1" y="168"/>
                    <a:pt x="37" y="188"/>
                  </a:cubicBezTo>
                  <a:lnTo>
                    <a:pt x="187" y="275"/>
                  </a:lnTo>
                  <a:cubicBezTo>
                    <a:pt x="205" y="286"/>
                    <a:pt x="231" y="292"/>
                    <a:pt x="256" y="292"/>
                  </a:cubicBezTo>
                  <a:cubicBezTo>
                    <a:pt x="282" y="292"/>
                    <a:pt x="307" y="286"/>
                    <a:pt x="325" y="275"/>
                  </a:cubicBezTo>
                  <a:lnTo>
                    <a:pt x="489" y="182"/>
                  </a:lnTo>
                  <a:cubicBezTo>
                    <a:pt x="525" y="159"/>
                    <a:pt x="525" y="125"/>
                    <a:pt x="489" y="102"/>
                  </a:cubicBezTo>
                  <a:lnTo>
                    <a:pt x="346" y="16"/>
                  </a:lnTo>
                  <a:cubicBezTo>
                    <a:pt x="324" y="6"/>
                    <a:pt x="299" y="0"/>
                    <a:pt x="27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102;p57"/>
            <p:cNvSpPr/>
            <p:nvPr/>
          </p:nvSpPr>
          <p:spPr>
            <a:xfrm>
              <a:off x="7052600" y="4316388"/>
              <a:ext cx="96906" cy="54893"/>
            </a:xfrm>
            <a:custGeom>
              <a:avLst/>
              <a:gdLst/>
              <a:ahLst/>
              <a:cxnLst/>
              <a:rect l="l" t="t" r="r" b="b"/>
              <a:pathLst>
                <a:path w="489" h="277" extrusionOk="0">
                  <a:moveTo>
                    <a:pt x="232" y="1"/>
                  </a:moveTo>
                  <a:cubicBezTo>
                    <a:pt x="208" y="1"/>
                    <a:pt x="184" y="6"/>
                    <a:pt x="166" y="16"/>
                  </a:cubicBezTo>
                  <a:lnTo>
                    <a:pt x="37" y="95"/>
                  </a:lnTo>
                  <a:cubicBezTo>
                    <a:pt x="1" y="118"/>
                    <a:pt x="1" y="145"/>
                    <a:pt x="37" y="168"/>
                  </a:cubicBezTo>
                  <a:lnTo>
                    <a:pt x="187" y="261"/>
                  </a:lnTo>
                  <a:cubicBezTo>
                    <a:pt x="205" y="271"/>
                    <a:pt x="230" y="277"/>
                    <a:pt x="256" y="277"/>
                  </a:cubicBezTo>
                  <a:cubicBezTo>
                    <a:pt x="281" y="277"/>
                    <a:pt x="307" y="271"/>
                    <a:pt x="325" y="261"/>
                  </a:cubicBezTo>
                  <a:lnTo>
                    <a:pt x="454" y="182"/>
                  </a:lnTo>
                  <a:cubicBezTo>
                    <a:pt x="489" y="161"/>
                    <a:pt x="489" y="132"/>
                    <a:pt x="454" y="109"/>
                  </a:cubicBezTo>
                  <a:lnTo>
                    <a:pt x="302" y="16"/>
                  </a:lnTo>
                  <a:cubicBezTo>
                    <a:pt x="281" y="6"/>
                    <a:pt x="256" y="1"/>
                    <a:pt x="2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103;p57"/>
            <p:cNvSpPr/>
            <p:nvPr/>
          </p:nvSpPr>
          <p:spPr>
            <a:xfrm>
              <a:off x="6874443" y="4338979"/>
              <a:ext cx="100077" cy="56677"/>
            </a:xfrm>
            <a:custGeom>
              <a:avLst/>
              <a:gdLst/>
              <a:ahLst/>
              <a:cxnLst/>
              <a:rect l="l" t="t" r="r" b="b"/>
              <a:pathLst>
                <a:path w="505" h="286" extrusionOk="0">
                  <a:moveTo>
                    <a:pt x="253" y="1"/>
                  </a:moveTo>
                  <a:cubicBezTo>
                    <a:pt x="229" y="1"/>
                    <a:pt x="206" y="6"/>
                    <a:pt x="189" y="18"/>
                  </a:cubicBezTo>
                  <a:lnTo>
                    <a:pt x="37" y="104"/>
                  </a:lnTo>
                  <a:cubicBezTo>
                    <a:pt x="1" y="125"/>
                    <a:pt x="1" y="161"/>
                    <a:pt x="37" y="183"/>
                  </a:cubicBezTo>
                  <a:lnTo>
                    <a:pt x="189" y="270"/>
                  </a:lnTo>
                  <a:cubicBezTo>
                    <a:pt x="206" y="280"/>
                    <a:pt x="229" y="285"/>
                    <a:pt x="253" y="285"/>
                  </a:cubicBezTo>
                  <a:cubicBezTo>
                    <a:pt x="276" y="285"/>
                    <a:pt x="300" y="280"/>
                    <a:pt x="318" y="270"/>
                  </a:cubicBezTo>
                  <a:lnTo>
                    <a:pt x="468" y="183"/>
                  </a:lnTo>
                  <a:cubicBezTo>
                    <a:pt x="504" y="161"/>
                    <a:pt x="504" y="125"/>
                    <a:pt x="468" y="104"/>
                  </a:cubicBezTo>
                  <a:lnTo>
                    <a:pt x="318" y="18"/>
                  </a:lnTo>
                  <a:cubicBezTo>
                    <a:pt x="300" y="6"/>
                    <a:pt x="276" y="1"/>
                    <a:pt x="2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104;p57"/>
            <p:cNvSpPr/>
            <p:nvPr/>
          </p:nvSpPr>
          <p:spPr>
            <a:xfrm>
              <a:off x="6980069" y="4353446"/>
              <a:ext cx="105625" cy="59253"/>
            </a:xfrm>
            <a:custGeom>
              <a:avLst/>
              <a:gdLst/>
              <a:ahLst/>
              <a:cxnLst/>
              <a:rect l="l" t="t" r="r" b="b"/>
              <a:pathLst>
                <a:path w="533" h="299" extrusionOk="0">
                  <a:moveTo>
                    <a:pt x="273" y="0"/>
                  </a:moveTo>
                  <a:cubicBezTo>
                    <a:pt x="250" y="0"/>
                    <a:pt x="226" y="6"/>
                    <a:pt x="208" y="17"/>
                  </a:cubicBezTo>
                  <a:lnTo>
                    <a:pt x="35" y="117"/>
                  </a:lnTo>
                  <a:cubicBezTo>
                    <a:pt x="1" y="138"/>
                    <a:pt x="1" y="167"/>
                    <a:pt x="35" y="190"/>
                  </a:cubicBezTo>
                  <a:lnTo>
                    <a:pt x="194" y="283"/>
                  </a:lnTo>
                  <a:cubicBezTo>
                    <a:pt x="212" y="293"/>
                    <a:pt x="235" y="298"/>
                    <a:pt x="260" y="298"/>
                  </a:cubicBezTo>
                  <a:cubicBezTo>
                    <a:pt x="284" y="298"/>
                    <a:pt x="309" y="293"/>
                    <a:pt x="330" y="283"/>
                  </a:cubicBezTo>
                  <a:lnTo>
                    <a:pt x="496" y="181"/>
                  </a:lnTo>
                  <a:cubicBezTo>
                    <a:pt x="532" y="160"/>
                    <a:pt x="532" y="131"/>
                    <a:pt x="496" y="110"/>
                  </a:cubicBezTo>
                  <a:lnTo>
                    <a:pt x="337" y="17"/>
                  </a:lnTo>
                  <a:cubicBezTo>
                    <a:pt x="320"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105;p57"/>
            <p:cNvSpPr/>
            <p:nvPr/>
          </p:nvSpPr>
          <p:spPr>
            <a:xfrm>
              <a:off x="7048438" y="4202241"/>
              <a:ext cx="437562" cy="250290"/>
            </a:xfrm>
            <a:custGeom>
              <a:avLst/>
              <a:gdLst/>
              <a:ahLst/>
              <a:cxnLst/>
              <a:rect l="l" t="t" r="r" b="b"/>
              <a:pathLst>
                <a:path w="2208" h="1263" extrusionOk="0">
                  <a:moveTo>
                    <a:pt x="1948" y="1"/>
                  </a:moveTo>
                  <a:cubicBezTo>
                    <a:pt x="1924" y="1"/>
                    <a:pt x="1901" y="6"/>
                    <a:pt x="1883" y="18"/>
                  </a:cubicBezTo>
                  <a:lnTo>
                    <a:pt x="44" y="1082"/>
                  </a:lnTo>
                  <a:cubicBezTo>
                    <a:pt x="1" y="1103"/>
                    <a:pt x="1" y="1132"/>
                    <a:pt x="44" y="1153"/>
                  </a:cubicBezTo>
                  <a:lnTo>
                    <a:pt x="194" y="1246"/>
                  </a:lnTo>
                  <a:cubicBezTo>
                    <a:pt x="212" y="1257"/>
                    <a:pt x="237" y="1263"/>
                    <a:pt x="262" y="1263"/>
                  </a:cubicBezTo>
                  <a:cubicBezTo>
                    <a:pt x="287" y="1263"/>
                    <a:pt x="312" y="1257"/>
                    <a:pt x="330" y="1246"/>
                  </a:cubicBezTo>
                  <a:lnTo>
                    <a:pt x="2171" y="183"/>
                  </a:lnTo>
                  <a:cubicBezTo>
                    <a:pt x="2207" y="161"/>
                    <a:pt x="2207" y="125"/>
                    <a:pt x="2171" y="104"/>
                  </a:cubicBezTo>
                  <a:lnTo>
                    <a:pt x="2019" y="18"/>
                  </a:lnTo>
                  <a:cubicBezTo>
                    <a:pt x="1998" y="6"/>
                    <a:pt x="1973" y="1"/>
                    <a:pt x="194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106;p57"/>
            <p:cNvSpPr/>
            <p:nvPr/>
          </p:nvSpPr>
          <p:spPr>
            <a:xfrm>
              <a:off x="6981456" y="4434697"/>
              <a:ext cx="101464" cy="56281"/>
            </a:xfrm>
            <a:custGeom>
              <a:avLst/>
              <a:gdLst/>
              <a:ahLst/>
              <a:cxnLst/>
              <a:rect l="l" t="t" r="r" b="b"/>
              <a:pathLst>
                <a:path w="512" h="284" extrusionOk="0">
                  <a:moveTo>
                    <a:pt x="252" y="0"/>
                  </a:moveTo>
                  <a:cubicBezTo>
                    <a:pt x="228" y="0"/>
                    <a:pt x="205" y="6"/>
                    <a:pt x="187" y="16"/>
                  </a:cubicBezTo>
                  <a:lnTo>
                    <a:pt x="37" y="102"/>
                  </a:lnTo>
                  <a:cubicBezTo>
                    <a:pt x="1" y="125"/>
                    <a:pt x="1" y="159"/>
                    <a:pt x="37" y="182"/>
                  </a:cubicBezTo>
                  <a:lnTo>
                    <a:pt x="194" y="268"/>
                  </a:lnTo>
                  <a:cubicBezTo>
                    <a:pt x="212" y="278"/>
                    <a:pt x="235" y="283"/>
                    <a:pt x="259" y="283"/>
                  </a:cubicBezTo>
                  <a:cubicBezTo>
                    <a:pt x="282" y="283"/>
                    <a:pt x="305" y="278"/>
                    <a:pt x="323" y="268"/>
                  </a:cubicBezTo>
                  <a:lnTo>
                    <a:pt x="475" y="182"/>
                  </a:lnTo>
                  <a:cubicBezTo>
                    <a:pt x="511" y="159"/>
                    <a:pt x="511" y="132"/>
                    <a:pt x="475" y="109"/>
                  </a:cubicBezTo>
                  <a:lnTo>
                    <a:pt x="316" y="16"/>
                  </a:lnTo>
                  <a:cubicBezTo>
                    <a:pt x="298" y="6"/>
                    <a:pt x="275"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107;p57"/>
            <p:cNvSpPr/>
            <p:nvPr/>
          </p:nvSpPr>
          <p:spPr>
            <a:xfrm>
              <a:off x="6915861" y="4474529"/>
              <a:ext cx="98689" cy="54893"/>
            </a:xfrm>
            <a:custGeom>
              <a:avLst/>
              <a:gdLst/>
              <a:ahLst/>
              <a:cxnLst/>
              <a:rect l="l" t="t" r="r" b="b"/>
              <a:pathLst>
                <a:path w="498" h="277" extrusionOk="0">
                  <a:moveTo>
                    <a:pt x="241" y="0"/>
                  </a:moveTo>
                  <a:cubicBezTo>
                    <a:pt x="216" y="0"/>
                    <a:pt x="191" y="6"/>
                    <a:pt x="173" y="17"/>
                  </a:cubicBezTo>
                  <a:lnTo>
                    <a:pt x="44" y="88"/>
                  </a:lnTo>
                  <a:cubicBezTo>
                    <a:pt x="0" y="110"/>
                    <a:pt x="0" y="146"/>
                    <a:pt x="37" y="167"/>
                  </a:cubicBezTo>
                  <a:lnTo>
                    <a:pt x="195" y="260"/>
                  </a:lnTo>
                  <a:cubicBezTo>
                    <a:pt x="213" y="271"/>
                    <a:pt x="236" y="277"/>
                    <a:pt x="260" y="277"/>
                  </a:cubicBezTo>
                  <a:cubicBezTo>
                    <a:pt x="285" y="277"/>
                    <a:pt x="310" y="271"/>
                    <a:pt x="332" y="260"/>
                  </a:cubicBezTo>
                  <a:lnTo>
                    <a:pt x="461" y="182"/>
                  </a:lnTo>
                  <a:cubicBezTo>
                    <a:pt x="497" y="160"/>
                    <a:pt x="497" y="124"/>
                    <a:pt x="461" y="103"/>
                  </a:cubicBezTo>
                  <a:lnTo>
                    <a:pt x="309" y="17"/>
                  </a:lnTo>
                  <a:cubicBezTo>
                    <a:pt x="291" y="6"/>
                    <a:pt x="266" y="0"/>
                    <a:pt x="24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108;p57"/>
            <p:cNvSpPr/>
            <p:nvPr/>
          </p:nvSpPr>
          <p:spPr>
            <a:xfrm>
              <a:off x="7521277" y="4122575"/>
              <a:ext cx="102851" cy="57866"/>
            </a:xfrm>
            <a:custGeom>
              <a:avLst/>
              <a:gdLst/>
              <a:ahLst/>
              <a:cxnLst/>
              <a:rect l="l" t="t" r="r" b="b"/>
              <a:pathLst>
                <a:path w="519" h="292" extrusionOk="0">
                  <a:moveTo>
                    <a:pt x="259" y="1"/>
                  </a:moveTo>
                  <a:cubicBezTo>
                    <a:pt x="236" y="1"/>
                    <a:pt x="212" y="6"/>
                    <a:pt x="194" y="18"/>
                  </a:cubicBezTo>
                  <a:lnTo>
                    <a:pt x="37" y="104"/>
                  </a:lnTo>
                  <a:cubicBezTo>
                    <a:pt x="1" y="125"/>
                    <a:pt x="1" y="161"/>
                    <a:pt x="37" y="182"/>
                  </a:cubicBezTo>
                  <a:lnTo>
                    <a:pt x="194" y="276"/>
                  </a:lnTo>
                  <a:cubicBezTo>
                    <a:pt x="212" y="287"/>
                    <a:pt x="236" y="292"/>
                    <a:pt x="259" y="292"/>
                  </a:cubicBezTo>
                  <a:cubicBezTo>
                    <a:pt x="283" y="292"/>
                    <a:pt x="306" y="287"/>
                    <a:pt x="323" y="276"/>
                  </a:cubicBezTo>
                  <a:lnTo>
                    <a:pt x="482" y="182"/>
                  </a:lnTo>
                  <a:cubicBezTo>
                    <a:pt x="518" y="161"/>
                    <a:pt x="518" y="125"/>
                    <a:pt x="482" y="104"/>
                  </a:cubicBezTo>
                  <a:lnTo>
                    <a:pt x="323" y="18"/>
                  </a:lnTo>
                  <a:cubicBezTo>
                    <a:pt x="306" y="6"/>
                    <a:pt x="283"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109;p57"/>
            <p:cNvSpPr/>
            <p:nvPr/>
          </p:nvSpPr>
          <p:spPr>
            <a:xfrm>
              <a:off x="7589646" y="4082743"/>
              <a:ext cx="102851" cy="57866"/>
            </a:xfrm>
            <a:custGeom>
              <a:avLst/>
              <a:gdLst/>
              <a:ahLst/>
              <a:cxnLst/>
              <a:rect l="l" t="t" r="r" b="b"/>
              <a:pathLst>
                <a:path w="519" h="292" extrusionOk="0">
                  <a:moveTo>
                    <a:pt x="258" y="0"/>
                  </a:moveTo>
                  <a:cubicBezTo>
                    <a:pt x="234" y="0"/>
                    <a:pt x="209" y="6"/>
                    <a:pt x="187" y="17"/>
                  </a:cubicBezTo>
                  <a:lnTo>
                    <a:pt x="44" y="103"/>
                  </a:lnTo>
                  <a:cubicBezTo>
                    <a:pt x="1" y="124"/>
                    <a:pt x="1" y="160"/>
                    <a:pt x="37" y="182"/>
                  </a:cubicBezTo>
                  <a:lnTo>
                    <a:pt x="194" y="276"/>
                  </a:lnTo>
                  <a:cubicBezTo>
                    <a:pt x="212" y="286"/>
                    <a:pt x="236" y="291"/>
                    <a:pt x="260" y="291"/>
                  </a:cubicBezTo>
                  <a:cubicBezTo>
                    <a:pt x="285" y="291"/>
                    <a:pt x="310" y="286"/>
                    <a:pt x="332" y="276"/>
                  </a:cubicBezTo>
                  <a:lnTo>
                    <a:pt x="475" y="182"/>
                  </a:lnTo>
                  <a:cubicBezTo>
                    <a:pt x="518" y="167"/>
                    <a:pt x="518" y="132"/>
                    <a:pt x="482" y="110"/>
                  </a:cubicBezTo>
                  <a:lnTo>
                    <a:pt x="323" y="17"/>
                  </a:lnTo>
                  <a:cubicBezTo>
                    <a:pt x="306" y="6"/>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110;p57"/>
            <p:cNvSpPr/>
            <p:nvPr/>
          </p:nvSpPr>
          <p:spPr>
            <a:xfrm>
              <a:off x="7658015" y="4041523"/>
              <a:ext cx="105625" cy="59253"/>
            </a:xfrm>
            <a:custGeom>
              <a:avLst/>
              <a:gdLst/>
              <a:ahLst/>
              <a:cxnLst/>
              <a:rect l="l" t="t" r="r" b="b"/>
              <a:pathLst>
                <a:path w="533" h="299" extrusionOk="0">
                  <a:moveTo>
                    <a:pt x="274" y="1"/>
                  </a:moveTo>
                  <a:cubicBezTo>
                    <a:pt x="251" y="1"/>
                    <a:pt x="228" y="6"/>
                    <a:pt x="209" y="16"/>
                  </a:cubicBezTo>
                  <a:lnTo>
                    <a:pt x="37" y="116"/>
                  </a:lnTo>
                  <a:cubicBezTo>
                    <a:pt x="1" y="139"/>
                    <a:pt x="1" y="175"/>
                    <a:pt x="37" y="189"/>
                  </a:cubicBezTo>
                  <a:lnTo>
                    <a:pt x="194" y="282"/>
                  </a:lnTo>
                  <a:cubicBezTo>
                    <a:pt x="212" y="293"/>
                    <a:pt x="236" y="299"/>
                    <a:pt x="259" y="299"/>
                  </a:cubicBezTo>
                  <a:cubicBezTo>
                    <a:pt x="283" y="299"/>
                    <a:pt x="306" y="293"/>
                    <a:pt x="323" y="282"/>
                  </a:cubicBezTo>
                  <a:lnTo>
                    <a:pt x="496" y="182"/>
                  </a:lnTo>
                  <a:cubicBezTo>
                    <a:pt x="532" y="159"/>
                    <a:pt x="532" y="132"/>
                    <a:pt x="496" y="109"/>
                  </a:cubicBezTo>
                  <a:lnTo>
                    <a:pt x="339" y="16"/>
                  </a:lnTo>
                  <a:cubicBezTo>
                    <a:pt x="321" y="6"/>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111;p57"/>
            <p:cNvSpPr/>
            <p:nvPr/>
          </p:nvSpPr>
          <p:spPr>
            <a:xfrm>
              <a:off x="6562718" y="4514362"/>
              <a:ext cx="106814" cy="60640"/>
            </a:xfrm>
            <a:custGeom>
              <a:avLst/>
              <a:gdLst/>
              <a:ahLst/>
              <a:cxnLst/>
              <a:rect l="l" t="t" r="r" b="b"/>
              <a:pathLst>
                <a:path w="539" h="306" extrusionOk="0">
                  <a:moveTo>
                    <a:pt x="288" y="0"/>
                  </a:moveTo>
                  <a:cubicBezTo>
                    <a:pt x="264" y="0"/>
                    <a:pt x="241" y="6"/>
                    <a:pt x="223" y="16"/>
                  </a:cubicBezTo>
                  <a:lnTo>
                    <a:pt x="37" y="125"/>
                  </a:lnTo>
                  <a:cubicBezTo>
                    <a:pt x="0" y="145"/>
                    <a:pt x="0" y="182"/>
                    <a:pt x="37" y="204"/>
                  </a:cubicBezTo>
                  <a:lnTo>
                    <a:pt x="187" y="290"/>
                  </a:lnTo>
                  <a:cubicBezTo>
                    <a:pt x="205" y="301"/>
                    <a:pt x="228" y="306"/>
                    <a:pt x="251" y="306"/>
                  </a:cubicBezTo>
                  <a:cubicBezTo>
                    <a:pt x="275" y="306"/>
                    <a:pt x="298" y="301"/>
                    <a:pt x="316" y="290"/>
                  </a:cubicBezTo>
                  <a:lnTo>
                    <a:pt x="502" y="182"/>
                  </a:lnTo>
                  <a:cubicBezTo>
                    <a:pt x="539" y="161"/>
                    <a:pt x="539" y="125"/>
                    <a:pt x="502" y="102"/>
                  </a:cubicBezTo>
                  <a:lnTo>
                    <a:pt x="352" y="16"/>
                  </a:lnTo>
                  <a:cubicBezTo>
                    <a:pt x="334" y="6"/>
                    <a:pt x="311" y="0"/>
                    <a:pt x="2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112;p57"/>
            <p:cNvSpPr/>
            <p:nvPr/>
          </p:nvSpPr>
          <p:spPr>
            <a:xfrm>
              <a:off x="6629700" y="4554393"/>
              <a:ext cx="108202" cy="60640"/>
            </a:xfrm>
            <a:custGeom>
              <a:avLst/>
              <a:gdLst/>
              <a:ahLst/>
              <a:cxnLst/>
              <a:rect l="l" t="t" r="r" b="b"/>
              <a:pathLst>
                <a:path w="546" h="306" extrusionOk="0">
                  <a:moveTo>
                    <a:pt x="289" y="0"/>
                  </a:moveTo>
                  <a:cubicBezTo>
                    <a:pt x="265" y="0"/>
                    <a:pt x="241" y="5"/>
                    <a:pt x="223" y="16"/>
                  </a:cubicBezTo>
                  <a:lnTo>
                    <a:pt x="35" y="124"/>
                  </a:lnTo>
                  <a:cubicBezTo>
                    <a:pt x="1" y="145"/>
                    <a:pt x="1" y="181"/>
                    <a:pt x="35" y="202"/>
                  </a:cubicBezTo>
                  <a:lnTo>
                    <a:pt x="194" y="288"/>
                  </a:lnTo>
                  <a:cubicBezTo>
                    <a:pt x="212" y="300"/>
                    <a:pt x="235" y="305"/>
                    <a:pt x="258" y="305"/>
                  </a:cubicBezTo>
                  <a:cubicBezTo>
                    <a:pt x="282" y="305"/>
                    <a:pt x="305" y="300"/>
                    <a:pt x="323" y="288"/>
                  </a:cubicBezTo>
                  <a:lnTo>
                    <a:pt x="509" y="181"/>
                  </a:lnTo>
                  <a:cubicBezTo>
                    <a:pt x="546" y="159"/>
                    <a:pt x="546" y="124"/>
                    <a:pt x="509" y="102"/>
                  </a:cubicBezTo>
                  <a:lnTo>
                    <a:pt x="359" y="16"/>
                  </a:lnTo>
                  <a:cubicBezTo>
                    <a:pt x="338" y="5"/>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113;p57"/>
            <p:cNvSpPr/>
            <p:nvPr/>
          </p:nvSpPr>
          <p:spPr>
            <a:xfrm>
              <a:off x="7393059" y="4116828"/>
              <a:ext cx="104238" cy="56479"/>
            </a:xfrm>
            <a:custGeom>
              <a:avLst/>
              <a:gdLst/>
              <a:ahLst/>
              <a:cxnLst/>
              <a:rect l="l" t="t" r="r" b="b"/>
              <a:pathLst>
                <a:path w="526" h="285" extrusionOk="0">
                  <a:moveTo>
                    <a:pt x="263" y="1"/>
                  </a:moveTo>
                  <a:cubicBezTo>
                    <a:pt x="238" y="1"/>
                    <a:pt x="212" y="6"/>
                    <a:pt x="194" y="17"/>
                  </a:cubicBezTo>
                  <a:lnTo>
                    <a:pt x="44" y="104"/>
                  </a:lnTo>
                  <a:cubicBezTo>
                    <a:pt x="1" y="124"/>
                    <a:pt x="1" y="161"/>
                    <a:pt x="37" y="183"/>
                  </a:cubicBezTo>
                  <a:lnTo>
                    <a:pt x="194" y="269"/>
                  </a:lnTo>
                  <a:cubicBezTo>
                    <a:pt x="212" y="280"/>
                    <a:pt x="236" y="285"/>
                    <a:pt x="260" y="285"/>
                  </a:cubicBezTo>
                  <a:cubicBezTo>
                    <a:pt x="285" y="285"/>
                    <a:pt x="310" y="280"/>
                    <a:pt x="332" y="269"/>
                  </a:cubicBezTo>
                  <a:lnTo>
                    <a:pt x="482" y="183"/>
                  </a:lnTo>
                  <a:cubicBezTo>
                    <a:pt x="525" y="161"/>
                    <a:pt x="525" y="124"/>
                    <a:pt x="489" y="104"/>
                  </a:cubicBezTo>
                  <a:lnTo>
                    <a:pt x="332" y="17"/>
                  </a:lnTo>
                  <a:cubicBezTo>
                    <a:pt x="314"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114;p57"/>
            <p:cNvSpPr/>
            <p:nvPr/>
          </p:nvSpPr>
          <p:spPr>
            <a:xfrm>
              <a:off x="7351840" y="3849098"/>
              <a:ext cx="79665" cy="45183"/>
            </a:xfrm>
            <a:custGeom>
              <a:avLst/>
              <a:gdLst/>
              <a:ahLst/>
              <a:cxnLst/>
              <a:rect l="l" t="t" r="r" b="b"/>
              <a:pathLst>
                <a:path w="402" h="228" extrusionOk="0">
                  <a:moveTo>
                    <a:pt x="274" y="1"/>
                  </a:moveTo>
                  <a:cubicBezTo>
                    <a:pt x="250" y="1"/>
                    <a:pt x="227" y="6"/>
                    <a:pt x="209" y="18"/>
                  </a:cubicBezTo>
                  <a:lnTo>
                    <a:pt x="36" y="118"/>
                  </a:lnTo>
                  <a:cubicBezTo>
                    <a:pt x="0" y="138"/>
                    <a:pt x="0" y="175"/>
                    <a:pt x="36" y="197"/>
                  </a:cubicBezTo>
                  <a:lnTo>
                    <a:pt x="66" y="211"/>
                  </a:lnTo>
                  <a:cubicBezTo>
                    <a:pt x="83" y="222"/>
                    <a:pt x="106" y="228"/>
                    <a:pt x="130" y="228"/>
                  </a:cubicBezTo>
                  <a:cubicBezTo>
                    <a:pt x="153" y="228"/>
                    <a:pt x="177" y="222"/>
                    <a:pt x="195" y="211"/>
                  </a:cubicBezTo>
                  <a:lnTo>
                    <a:pt x="367" y="111"/>
                  </a:lnTo>
                  <a:cubicBezTo>
                    <a:pt x="402" y="88"/>
                    <a:pt x="402" y="52"/>
                    <a:pt x="367" y="31"/>
                  </a:cubicBezTo>
                  <a:lnTo>
                    <a:pt x="345" y="18"/>
                  </a:lnTo>
                  <a:cubicBezTo>
                    <a:pt x="323" y="6"/>
                    <a:pt x="298"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115;p57"/>
            <p:cNvSpPr/>
            <p:nvPr/>
          </p:nvSpPr>
          <p:spPr>
            <a:xfrm>
              <a:off x="7424569" y="3806491"/>
              <a:ext cx="81250" cy="46372"/>
            </a:xfrm>
            <a:custGeom>
              <a:avLst/>
              <a:gdLst/>
              <a:ahLst/>
              <a:cxnLst/>
              <a:rect l="l" t="t" r="r" b="b"/>
              <a:pathLst>
                <a:path w="410" h="234" extrusionOk="0">
                  <a:moveTo>
                    <a:pt x="284" y="0"/>
                  </a:moveTo>
                  <a:cubicBezTo>
                    <a:pt x="258" y="0"/>
                    <a:pt x="233" y="6"/>
                    <a:pt x="216" y="17"/>
                  </a:cubicBezTo>
                  <a:lnTo>
                    <a:pt x="35" y="124"/>
                  </a:lnTo>
                  <a:cubicBezTo>
                    <a:pt x="0" y="146"/>
                    <a:pt x="0" y="181"/>
                    <a:pt x="35" y="203"/>
                  </a:cubicBezTo>
                  <a:lnTo>
                    <a:pt x="57" y="217"/>
                  </a:lnTo>
                  <a:cubicBezTo>
                    <a:pt x="76" y="228"/>
                    <a:pt x="101" y="234"/>
                    <a:pt x="126" y="234"/>
                  </a:cubicBezTo>
                  <a:cubicBezTo>
                    <a:pt x="151" y="234"/>
                    <a:pt x="176" y="228"/>
                    <a:pt x="194" y="217"/>
                  </a:cubicBezTo>
                  <a:lnTo>
                    <a:pt x="373" y="110"/>
                  </a:lnTo>
                  <a:cubicBezTo>
                    <a:pt x="409" y="88"/>
                    <a:pt x="409" y="51"/>
                    <a:pt x="373" y="31"/>
                  </a:cubicBezTo>
                  <a:lnTo>
                    <a:pt x="352" y="17"/>
                  </a:lnTo>
                  <a:cubicBezTo>
                    <a:pt x="334" y="6"/>
                    <a:pt x="309" y="0"/>
                    <a:pt x="2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116;p57"/>
            <p:cNvSpPr/>
            <p:nvPr/>
          </p:nvSpPr>
          <p:spPr>
            <a:xfrm>
              <a:off x="7467374" y="3832055"/>
              <a:ext cx="106814" cy="59253"/>
            </a:xfrm>
            <a:custGeom>
              <a:avLst/>
              <a:gdLst/>
              <a:ahLst/>
              <a:cxnLst/>
              <a:rect l="l" t="t" r="r" b="b"/>
              <a:pathLst>
                <a:path w="539" h="299" extrusionOk="0">
                  <a:moveTo>
                    <a:pt x="287" y="1"/>
                  </a:moveTo>
                  <a:cubicBezTo>
                    <a:pt x="264" y="1"/>
                    <a:pt x="241" y="6"/>
                    <a:pt x="223" y="17"/>
                  </a:cubicBezTo>
                  <a:lnTo>
                    <a:pt x="35" y="124"/>
                  </a:lnTo>
                  <a:cubicBezTo>
                    <a:pt x="0" y="138"/>
                    <a:pt x="0" y="174"/>
                    <a:pt x="35" y="197"/>
                  </a:cubicBezTo>
                  <a:lnTo>
                    <a:pt x="186" y="283"/>
                  </a:lnTo>
                  <a:cubicBezTo>
                    <a:pt x="205" y="293"/>
                    <a:pt x="228" y="299"/>
                    <a:pt x="252" y="299"/>
                  </a:cubicBezTo>
                  <a:cubicBezTo>
                    <a:pt x="276" y="299"/>
                    <a:pt x="301" y="293"/>
                    <a:pt x="323" y="283"/>
                  </a:cubicBezTo>
                  <a:lnTo>
                    <a:pt x="502" y="181"/>
                  </a:lnTo>
                  <a:cubicBezTo>
                    <a:pt x="538" y="161"/>
                    <a:pt x="538" y="124"/>
                    <a:pt x="502" y="104"/>
                  </a:cubicBezTo>
                  <a:lnTo>
                    <a:pt x="352" y="17"/>
                  </a:lnTo>
                  <a:cubicBezTo>
                    <a:pt x="334" y="6"/>
                    <a:pt x="311" y="1"/>
                    <a:pt x="2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117;p57"/>
            <p:cNvSpPr/>
            <p:nvPr/>
          </p:nvSpPr>
          <p:spPr>
            <a:xfrm>
              <a:off x="7395834" y="3874860"/>
              <a:ext cx="104040" cy="58064"/>
            </a:xfrm>
            <a:custGeom>
              <a:avLst/>
              <a:gdLst/>
              <a:ahLst/>
              <a:cxnLst/>
              <a:rect l="l" t="t" r="r" b="b"/>
              <a:pathLst>
                <a:path w="525" h="293" extrusionOk="0">
                  <a:moveTo>
                    <a:pt x="273" y="0"/>
                  </a:moveTo>
                  <a:cubicBezTo>
                    <a:pt x="249" y="0"/>
                    <a:pt x="224" y="6"/>
                    <a:pt x="202" y="17"/>
                  </a:cubicBezTo>
                  <a:lnTo>
                    <a:pt x="37" y="117"/>
                  </a:lnTo>
                  <a:cubicBezTo>
                    <a:pt x="1" y="138"/>
                    <a:pt x="1" y="167"/>
                    <a:pt x="37" y="190"/>
                  </a:cubicBezTo>
                  <a:lnTo>
                    <a:pt x="189" y="283"/>
                  </a:lnTo>
                  <a:cubicBezTo>
                    <a:pt x="204" y="289"/>
                    <a:pt x="224" y="292"/>
                    <a:pt x="246" y="292"/>
                  </a:cubicBezTo>
                  <a:cubicBezTo>
                    <a:pt x="271" y="292"/>
                    <a:pt x="298" y="287"/>
                    <a:pt x="318" y="276"/>
                  </a:cubicBezTo>
                  <a:lnTo>
                    <a:pt x="490" y="181"/>
                  </a:lnTo>
                  <a:cubicBezTo>
                    <a:pt x="525" y="160"/>
                    <a:pt x="525" y="124"/>
                    <a:pt x="490" y="103"/>
                  </a:cubicBezTo>
                  <a:lnTo>
                    <a:pt x="339" y="17"/>
                  </a:lnTo>
                  <a:cubicBezTo>
                    <a:pt x="321" y="6"/>
                    <a:pt x="297" y="0"/>
                    <a:pt x="2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118;p57"/>
            <p:cNvSpPr/>
            <p:nvPr/>
          </p:nvSpPr>
          <p:spPr>
            <a:xfrm>
              <a:off x="7516917" y="3870699"/>
              <a:ext cx="128415" cy="73323"/>
            </a:xfrm>
            <a:custGeom>
              <a:avLst/>
              <a:gdLst/>
              <a:ahLst/>
              <a:cxnLst/>
              <a:rect l="l" t="t" r="r" b="b"/>
              <a:pathLst>
                <a:path w="648" h="370" extrusionOk="0">
                  <a:moveTo>
                    <a:pt x="378" y="0"/>
                  </a:moveTo>
                  <a:cubicBezTo>
                    <a:pt x="353" y="0"/>
                    <a:pt x="328" y="5"/>
                    <a:pt x="311" y="16"/>
                  </a:cubicBezTo>
                  <a:lnTo>
                    <a:pt x="36" y="181"/>
                  </a:lnTo>
                  <a:cubicBezTo>
                    <a:pt x="0" y="195"/>
                    <a:pt x="0" y="231"/>
                    <a:pt x="36" y="254"/>
                  </a:cubicBezTo>
                  <a:lnTo>
                    <a:pt x="202" y="354"/>
                  </a:lnTo>
                  <a:cubicBezTo>
                    <a:pt x="220" y="364"/>
                    <a:pt x="245" y="369"/>
                    <a:pt x="270" y="369"/>
                  </a:cubicBezTo>
                  <a:cubicBezTo>
                    <a:pt x="295" y="369"/>
                    <a:pt x="320" y="364"/>
                    <a:pt x="338" y="354"/>
                  </a:cubicBezTo>
                  <a:lnTo>
                    <a:pt x="613" y="195"/>
                  </a:lnTo>
                  <a:cubicBezTo>
                    <a:pt x="647" y="174"/>
                    <a:pt x="647" y="138"/>
                    <a:pt x="613" y="116"/>
                  </a:cubicBezTo>
                  <a:lnTo>
                    <a:pt x="447" y="16"/>
                  </a:lnTo>
                  <a:cubicBezTo>
                    <a:pt x="429" y="5"/>
                    <a:pt x="403" y="0"/>
                    <a:pt x="3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119;p57"/>
            <p:cNvSpPr/>
            <p:nvPr/>
          </p:nvSpPr>
          <p:spPr>
            <a:xfrm>
              <a:off x="7444386" y="3924602"/>
              <a:ext cx="108598" cy="60640"/>
            </a:xfrm>
            <a:custGeom>
              <a:avLst/>
              <a:gdLst/>
              <a:ahLst/>
              <a:cxnLst/>
              <a:rect l="l" t="t" r="r" b="b"/>
              <a:pathLst>
                <a:path w="548" h="306" extrusionOk="0">
                  <a:moveTo>
                    <a:pt x="277" y="1"/>
                  </a:moveTo>
                  <a:cubicBezTo>
                    <a:pt x="252" y="1"/>
                    <a:pt x="227" y="6"/>
                    <a:pt x="209" y="16"/>
                  </a:cubicBezTo>
                  <a:lnTo>
                    <a:pt x="44" y="118"/>
                  </a:lnTo>
                  <a:cubicBezTo>
                    <a:pt x="1" y="139"/>
                    <a:pt x="1" y="168"/>
                    <a:pt x="44" y="189"/>
                  </a:cubicBezTo>
                  <a:lnTo>
                    <a:pt x="209" y="290"/>
                  </a:lnTo>
                  <a:cubicBezTo>
                    <a:pt x="227" y="301"/>
                    <a:pt x="251" y="306"/>
                    <a:pt x="274" y="306"/>
                  </a:cubicBezTo>
                  <a:cubicBezTo>
                    <a:pt x="297" y="306"/>
                    <a:pt x="321" y="301"/>
                    <a:pt x="339" y="290"/>
                  </a:cubicBezTo>
                  <a:lnTo>
                    <a:pt x="511" y="189"/>
                  </a:lnTo>
                  <a:cubicBezTo>
                    <a:pt x="547" y="168"/>
                    <a:pt x="547" y="139"/>
                    <a:pt x="511" y="118"/>
                  </a:cubicBezTo>
                  <a:lnTo>
                    <a:pt x="346" y="16"/>
                  </a:lnTo>
                  <a:cubicBezTo>
                    <a:pt x="327" y="6"/>
                    <a:pt x="302" y="1"/>
                    <a:pt x="2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120;p57"/>
            <p:cNvSpPr/>
            <p:nvPr/>
          </p:nvSpPr>
          <p:spPr>
            <a:xfrm>
              <a:off x="7564082" y="3911720"/>
              <a:ext cx="149619" cy="85214"/>
            </a:xfrm>
            <a:custGeom>
              <a:avLst/>
              <a:gdLst/>
              <a:ahLst/>
              <a:cxnLst/>
              <a:rect l="l" t="t" r="r" b="b"/>
              <a:pathLst>
                <a:path w="755" h="430" extrusionOk="0">
                  <a:moveTo>
                    <a:pt x="500" y="0"/>
                  </a:moveTo>
                  <a:cubicBezTo>
                    <a:pt x="475" y="0"/>
                    <a:pt x="450" y="6"/>
                    <a:pt x="432" y="17"/>
                  </a:cubicBezTo>
                  <a:lnTo>
                    <a:pt x="37" y="247"/>
                  </a:lnTo>
                  <a:cubicBezTo>
                    <a:pt x="0" y="269"/>
                    <a:pt x="0" y="305"/>
                    <a:pt x="37" y="326"/>
                  </a:cubicBezTo>
                  <a:lnTo>
                    <a:pt x="187" y="412"/>
                  </a:lnTo>
                  <a:cubicBezTo>
                    <a:pt x="205" y="424"/>
                    <a:pt x="228" y="429"/>
                    <a:pt x="251" y="429"/>
                  </a:cubicBezTo>
                  <a:cubicBezTo>
                    <a:pt x="275" y="429"/>
                    <a:pt x="298" y="424"/>
                    <a:pt x="316" y="412"/>
                  </a:cubicBezTo>
                  <a:lnTo>
                    <a:pt x="720" y="183"/>
                  </a:lnTo>
                  <a:cubicBezTo>
                    <a:pt x="754" y="160"/>
                    <a:pt x="754" y="124"/>
                    <a:pt x="720" y="104"/>
                  </a:cubicBezTo>
                  <a:lnTo>
                    <a:pt x="568" y="17"/>
                  </a:lnTo>
                  <a:cubicBezTo>
                    <a:pt x="550" y="6"/>
                    <a:pt x="525" y="0"/>
                    <a:pt x="50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121;p57"/>
            <p:cNvSpPr/>
            <p:nvPr/>
          </p:nvSpPr>
          <p:spPr>
            <a:xfrm>
              <a:off x="7729159" y="3991584"/>
              <a:ext cx="121281" cy="67775"/>
            </a:xfrm>
            <a:custGeom>
              <a:avLst/>
              <a:gdLst/>
              <a:ahLst/>
              <a:cxnLst/>
              <a:rect l="l" t="t" r="r" b="b"/>
              <a:pathLst>
                <a:path w="612" h="342" extrusionOk="0">
                  <a:moveTo>
                    <a:pt x="353" y="1"/>
                  </a:moveTo>
                  <a:cubicBezTo>
                    <a:pt x="330" y="1"/>
                    <a:pt x="307" y="6"/>
                    <a:pt x="289" y="16"/>
                  </a:cubicBezTo>
                  <a:lnTo>
                    <a:pt x="44" y="161"/>
                  </a:lnTo>
                  <a:cubicBezTo>
                    <a:pt x="1" y="182"/>
                    <a:pt x="1" y="218"/>
                    <a:pt x="37" y="232"/>
                  </a:cubicBezTo>
                  <a:lnTo>
                    <a:pt x="195" y="325"/>
                  </a:lnTo>
                  <a:cubicBezTo>
                    <a:pt x="214" y="336"/>
                    <a:pt x="237" y="342"/>
                    <a:pt x="261" y="342"/>
                  </a:cubicBezTo>
                  <a:cubicBezTo>
                    <a:pt x="285" y="342"/>
                    <a:pt x="310" y="336"/>
                    <a:pt x="332" y="325"/>
                  </a:cubicBezTo>
                  <a:lnTo>
                    <a:pt x="577" y="182"/>
                  </a:lnTo>
                  <a:cubicBezTo>
                    <a:pt x="611" y="161"/>
                    <a:pt x="611" y="125"/>
                    <a:pt x="577" y="109"/>
                  </a:cubicBezTo>
                  <a:lnTo>
                    <a:pt x="418" y="16"/>
                  </a:lnTo>
                  <a:cubicBezTo>
                    <a:pt x="400" y="6"/>
                    <a:pt x="37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122;p57"/>
            <p:cNvSpPr/>
            <p:nvPr/>
          </p:nvSpPr>
          <p:spPr>
            <a:xfrm>
              <a:off x="7602329" y="3951751"/>
              <a:ext cx="179741" cy="101860"/>
            </a:xfrm>
            <a:custGeom>
              <a:avLst/>
              <a:gdLst/>
              <a:ahLst/>
              <a:cxnLst/>
              <a:rect l="l" t="t" r="r" b="b"/>
              <a:pathLst>
                <a:path w="907" h="514" extrusionOk="0">
                  <a:moveTo>
                    <a:pt x="648" y="0"/>
                  </a:moveTo>
                  <a:cubicBezTo>
                    <a:pt x="625" y="0"/>
                    <a:pt x="602" y="6"/>
                    <a:pt x="584" y="17"/>
                  </a:cubicBezTo>
                  <a:lnTo>
                    <a:pt x="37" y="333"/>
                  </a:lnTo>
                  <a:cubicBezTo>
                    <a:pt x="1" y="354"/>
                    <a:pt x="1" y="383"/>
                    <a:pt x="37" y="405"/>
                  </a:cubicBezTo>
                  <a:lnTo>
                    <a:pt x="195" y="498"/>
                  </a:lnTo>
                  <a:cubicBezTo>
                    <a:pt x="214" y="509"/>
                    <a:pt x="237" y="514"/>
                    <a:pt x="260" y="514"/>
                  </a:cubicBezTo>
                  <a:cubicBezTo>
                    <a:pt x="283" y="514"/>
                    <a:pt x="307" y="509"/>
                    <a:pt x="325" y="498"/>
                  </a:cubicBezTo>
                  <a:lnTo>
                    <a:pt x="872" y="181"/>
                  </a:lnTo>
                  <a:cubicBezTo>
                    <a:pt x="906" y="160"/>
                    <a:pt x="906" y="131"/>
                    <a:pt x="872" y="110"/>
                  </a:cubicBezTo>
                  <a:lnTo>
                    <a:pt x="713" y="17"/>
                  </a:lnTo>
                  <a:cubicBezTo>
                    <a:pt x="695" y="6"/>
                    <a:pt x="672" y="0"/>
                    <a:pt x="64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123;p57"/>
            <p:cNvSpPr/>
            <p:nvPr/>
          </p:nvSpPr>
          <p:spPr>
            <a:xfrm>
              <a:off x="7529798" y="4035776"/>
              <a:ext cx="107013" cy="59253"/>
            </a:xfrm>
            <a:custGeom>
              <a:avLst/>
              <a:gdLst/>
              <a:ahLst/>
              <a:cxnLst/>
              <a:rect l="l" t="t" r="r" b="b"/>
              <a:pathLst>
                <a:path w="540" h="299" extrusionOk="0">
                  <a:moveTo>
                    <a:pt x="278" y="0"/>
                  </a:moveTo>
                  <a:cubicBezTo>
                    <a:pt x="253" y="0"/>
                    <a:pt x="228" y="5"/>
                    <a:pt x="210" y="16"/>
                  </a:cubicBezTo>
                  <a:lnTo>
                    <a:pt x="44" y="118"/>
                  </a:lnTo>
                  <a:cubicBezTo>
                    <a:pt x="8" y="138"/>
                    <a:pt x="1" y="168"/>
                    <a:pt x="44" y="188"/>
                  </a:cubicBezTo>
                  <a:lnTo>
                    <a:pt x="194" y="283"/>
                  </a:lnTo>
                  <a:cubicBezTo>
                    <a:pt x="212" y="294"/>
                    <a:pt x="238" y="299"/>
                    <a:pt x="263" y="299"/>
                  </a:cubicBezTo>
                  <a:cubicBezTo>
                    <a:pt x="288" y="299"/>
                    <a:pt x="314" y="294"/>
                    <a:pt x="332" y="283"/>
                  </a:cubicBezTo>
                  <a:lnTo>
                    <a:pt x="496" y="181"/>
                  </a:lnTo>
                  <a:cubicBezTo>
                    <a:pt x="539" y="161"/>
                    <a:pt x="539" y="131"/>
                    <a:pt x="496" y="111"/>
                  </a:cubicBezTo>
                  <a:lnTo>
                    <a:pt x="346" y="16"/>
                  </a:lnTo>
                  <a:cubicBezTo>
                    <a:pt x="328" y="5"/>
                    <a:pt x="303" y="0"/>
                    <a:pt x="27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124;p57"/>
            <p:cNvSpPr/>
            <p:nvPr/>
          </p:nvSpPr>
          <p:spPr>
            <a:xfrm>
              <a:off x="7462816" y="4077194"/>
              <a:ext cx="101464" cy="56479"/>
            </a:xfrm>
            <a:custGeom>
              <a:avLst/>
              <a:gdLst/>
              <a:ahLst/>
              <a:cxnLst/>
              <a:rect l="l" t="t" r="r" b="b"/>
              <a:pathLst>
                <a:path w="512" h="285" extrusionOk="0">
                  <a:moveTo>
                    <a:pt x="252" y="0"/>
                  </a:moveTo>
                  <a:cubicBezTo>
                    <a:pt x="229" y="0"/>
                    <a:pt x="205" y="5"/>
                    <a:pt x="187" y="16"/>
                  </a:cubicBezTo>
                  <a:lnTo>
                    <a:pt x="37" y="102"/>
                  </a:lnTo>
                  <a:cubicBezTo>
                    <a:pt x="1" y="124"/>
                    <a:pt x="1" y="160"/>
                    <a:pt x="37" y="181"/>
                  </a:cubicBezTo>
                  <a:lnTo>
                    <a:pt x="196" y="267"/>
                  </a:lnTo>
                  <a:cubicBezTo>
                    <a:pt x="213" y="279"/>
                    <a:pt x="236" y="284"/>
                    <a:pt x="260" y="284"/>
                  </a:cubicBezTo>
                  <a:cubicBezTo>
                    <a:pt x="283" y="284"/>
                    <a:pt x="307" y="279"/>
                    <a:pt x="325" y="267"/>
                  </a:cubicBezTo>
                  <a:lnTo>
                    <a:pt x="475" y="181"/>
                  </a:lnTo>
                  <a:cubicBezTo>
                    <a:pt x="511" y="160"/>
                    <a:pt x="511" y="131"/>
                    <a:pt x="475" y="109"/>
                  </a:cubicBezTo>
                  <a:lnTo>
                    <a:pt x="316" y="16"/>
                  </a:lnTo>
                  <a:cubicBezTo>
                    <a:pt x="299" y="5"/>
                    <a:pt x="276" y="0"/>
                    <a:pt x="2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125;p57"/>
            <p:cNvSpPr/>
            <p:nvPr/>
          </p:nvSpPr>
          <p:spPr>
            <a:xfrm>
              <a:off x="6565493" y="4403187"/>
              <a:ext cx="158339" cy="89375"/>
            </a:xfrm>
            <a:custGeom>
              <a:avLst/>
              <a:gdLst/>
              <a:ahLst/>
              <a:cxnLst/>
              <a:rect l="l" t="t" r="r" b="b"/>
              <a:pathLst>
                <a:path w="799" h="451" extrusionOk="0">
                  <a:moveTo>
                    <a:pt x="526" y="1"/>
                  </a:moveTo>
                  <a:cubicBezTo>
                    <a:pt x="502" y="1"/>
                    <a:pt x="479" y="6"/>
                    <a:pt x="461" y="16"/>
                  </a:cubicBezTo>
                  <a:lnTo>
                    <a:pt x="36" y="261"/>
                  </a:lnTo>
                  <a:cubicBezTo>
                    <a:pt x="0" y="284"/>
                    <a:pt x="0" y="318"/>
                    <a:pt x="36" y="341"/>
                  </a:cubicBezTo>
                  <a:lnTo>
                    <a:pt x="209" y="434"/>
                  </a:lnTo>
                  <a:cubicBezTo>
                    <a:pt x="227" y="445"/>
                    <a:pt x="250" y="451"/>
                    <a:pt x="274" y="451"/>
                  </a:cubicBezTo>
                  <a:cubicBezTo>
                    <a:pt x="297" y="451"/>
                    <a:pt x="320" y="445"/>
                    <a:pt x="338" y="434"/>
                  </a:cubicBezTo>
                  <a:lnTo>
                    <a:pt x="763" y="189"/>
                  </a:lnTo>
                  <a:cubicBezTo>
                    <a:pt x="799" y="168"/>
                    <a:pt x="799" y="139"/>
                    <a:pt x="763" y="118"/>
                  </a:cubicBezTo>
                  <a:lnTo>
                    <a:pt x="597" y="16"/>
                  </a:lnTo>
                  <a:cubicBezTo>
                    <a:pt x="576" y="6"/>
                    <a:pt x="551" y="1"/>
                    <a:pt x="52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126;p57"/>
            <p:cNvSpPr/>
            <p:nvPr/>
          </p:nvSpPr>
          <p:spPr>
            <a:xfrm>
              <a:off x="6687765" y="4362958"/>
              <a:ext cx="105824" cy="59650"/>
            </a:xfrm>
            <a:custGeom>
              <a:avLst/>
              <a:gdLst/>
              <a:ahLst/>
              <a:cxnLst/>
              <a:rect l="l" t="t" r="r" b="b"/>
              <a:pathLst>
                <a:path w="534" h="301" extrusionOk="0">
                  <a:moveTo>
                    <a:pt x="267" y="1"/>
                  </a:moveTo>
                  <a:cubicBezTo>
                    <a:pt x="242" y="1"/>
                    <a:pt x="217" y="5"/>
                    <a:pt x="196" y="12"/>
                  </a:cubicBezTo>
                  <a:lnTo>
                    <a:pt x="37" y="112"/>
                  </a:lnTo>
                  <a:cubicBezTo>
                    <a:pt x="1" y="133"/>
                    <a:pt x="1" y="162"/>
                    <a:pt x="37" y="185"/>
                  </a:cubicBezTo>
                  <a:lnTo>
                    <a:pt x="203" y="285"/>
                  </a:lnTo>
                  <a:cubicBezTo>
                    <a:pt x="221" y="295"/>
                    <a:pt x="246" y="300"/>
                    <a:pt x="271" y="300"/>
                  </a:cubicBezTo>
                  <a:cubicBezTo>
                    <a:pt x="296" y="300"/>
                    <a:pt x="321" y="295"/>
                    <a:pt x="339" y="285"/>
                  </a:cubicBezTo>
                  <a:lnTo>
                    <a:pt x="498" y="192"/>
                  </a:lnTo>
                  <a:cubicBezTo>
                    <a:pt x="534" y="169"/>
                    <a:pt x="534" y="133"/>
                    <a:pt x="498" y="112"/>
                  </a:cubicBezTo>
                  <a:lnTo>
                    <a:pt x="332" y="12"/>
                  </a:lnTo>
                  <a:cubicBezTo>
                    <a:pt x="314" y="5"/>
                    <a:pt x="291" y="1"/>
                    <a:pt x="2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127;p57"/>
            <p:cNvSpPr/>
            <p:nvPr/>
          </p:nvSpPr>
          <p:spPr>
            <a:xfrm>
              <a:off x="6636636" y="4417654"/>
              <a:ext cx="201144" cy="114741"/>
            </a:xfrm>
            <a:custGeom>
              <a:avLst/>
              <a:gdLst/>
              <a:ahLst/>
              <a:cxnLst/>
              <a:rect l="l" t="t" r="r" b="b"/>
              <a:pathLst>
                <a:path w="1015" h="579" extrusionOk="0">
                  <a:moveTo>
                    <a:pt x="763" y="0"/>
                  </a:moveTo>
                  <a:cubicBezTo>
                    <a:pt x="739" y="0"/>
                    <a:pt x="716" y="5"/>
                    <a:pt x="699" y="16"/>
                  </a:cubicBezTo>
                  <a:lnTo>
                    <a:pt x="43" y="397"/>
                  </a:lnTo>
                  <a:cubicBezTo>
                    <a:pt x="0" y="418"/>
                    <a:pt x="0" y="454"/>
                    <a:pt x="36" y="476"/>
                  </a:cubicBezTo>
                  <a:lnTo>
                    <a:pt x="188" y="563"/>
                  </a:lnTo>
                  <a:cubicBezTo>
                    <a:pt x="206" y="573"/>
                    <a:pt x="231" y="578"/>
                    <a:pt x="256" y="578"/>
                  </a:cubicBezTo>
                  <a:cubicBezTo>
                    <a:pt x="281" y="578"/>
                    <a:pt x="306" y="573"/>
                    <a:pt x="324" y="563"/>
                  </a:cubicBezTo>
                  <a:lnTo>
                    <a:pt x="978" y="181"/>
                  </a:lnTo>
                  <a:cubicBezTo>
                    <a:pt x="1014" y="159"/>
                    <a:pt x="1014" y="124"/>
                    <a:pt x="978" y="102"/>
                  </a:cubicBezTo>
                  <a:lnTo>
                    <a:pt x="828" y="16"/>
                  </a:lnTo>
                  <a:cubicBezTo>
                    <a:pt x="810" y="5"/>
                    <a:pt x="786" y="0"/>
                    <a:pt x="7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128;p57"/>
            <p:cNvSpPr/>
            <p:nvPr/>
          </p:nvSpPr>
          <p:spPr>
            <a:xfrm>
              <a:off x="6804686" y="4377623"/>
              <a:ext cx="101464" cy="57866"/>
            </a:xfrm>
            <a:custGeom>
              <a:avLst/>
              <a:gdLst/>
              <a:ahLst/>
              <a:cxnLst/>
              <a:rect l="l" t="t" r="r" b="b"/>
              <a:pathLst>
                <a:path w="512" h="292" extrusionOk="0">
                  <a:moveTo>
                    <a:pt x="261" y="0"/>
                  </a:moveTo>
                  <a:cubicBezTo>
                    <a:pt x="236" y="0"/>
                    <a:pt x="213" y="6"/>
                    <a:pt x="196" y="16"/>
                  </a:cubicBezTo>
                  <a:lnTo>
                    <a:pt x="37" y="111"/>
                  </a:lnTo>
                  <a:cubicBezTo>
                    <a:pt x="1" y="131"/>
                    <a:pt x="1" y="168"/>
                    <a:pt x="37" y="188"/>
                  </a:cubicBezTo>
                  <a:lnTo>
                    <a:pt x="187" y="275"/>
                  </a:lnTo>
                  <a:cubicBezTo>
                    <a:pt x="205" y="286"/>
                    <a:pt x="229" y="291"/>
                    <a:pt x="252" y="291"/>
                  </a:cubicBezTo>
                  <a:cubicBezTo>
                    <a:pt x="276" y="291"/>
                    <a:pt x="299" y="286"/>
                    <a:pt x="317" y="275"/>
                  </a:cubicBezTo>
                  <a:lnTo>
                    <a:pt x="475" y="182"/>
                  </a:lnTo>
                  <a:cubicBezTo>
                    <a:pt x="511" y="161"/>
                    <a:pt x="511" y="125"/>
                    <a:pt x="475" y="102"/>
                  </a:cubicBezTo>
                  <a:lnTo>
                    <a:pt x="332" y="16"/>
                  </a:lnTo>
                  <a:cubicBezTo>
                    <a:pt x="310" y="6"/>
                    <a:pt x="285" y="0"/>
                    <a:pt x="2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129;p57"/>
            <p:cNvSpPr/>
            <p:nvPr/>
          </p:nvSpPr>
          <p:spPr>
            <a:xfrm>
              <a:off x="7354416" y="4059953"/>
              <a:ext cx="102851" cy="57866"/>
            </a:xfrm>
            <a:custGeom>
              <a:avLst/>
              <a:gdLst/>
              <a:ahLst/>
              <a:cxnLst/>
              <a:rect l="l" t="t" r="r" b="b"/>
              <a:pathLst>
                <a:path w="519" h="292" extrusionOk="0">
                  <a:moveTo>
                    <a:pt x="266" y="1"/>
                  </a:moveTo>
                  <a:cubicBezTo>
                    <a:pt x="242" y="1"/>
                    <a:pt x="217" y="6"/>
                    <a:pt x="196" y="16"/>
                  </a:cubicBezTo>
                  <a:lnTo>
                    <a:pt x="44" y="109"/>
                  </a:lnTo>
                  <a:cubicBezTo>
                    <a:pt x="1" y="132"/>
                    <a:pt x="1" y="168"/>
                    <a:pt x="44" y="189"/>
                  </a:cubicBezTo>
                  <a:lnTo>
                    <a:pt x="189" y="275"/>
                  </a:lnTo>
                  <a:cubicBezTo>
                    <a:pt x="207" y="286"/>
                    <a:pt x="232" y="292"/>
                    <a:pt x="257" y="292"/>
                  </a:cubicBezTo>
                  <a:cubicBezTo>
                    <a:pt x="282" y="292"/>
                    <a:pt x="307" y="286"/>
                    <a:pt x="325" y="275"/>
                  </a:cubicBezTo>
                  <a:lnTo>
                    <a:pt x="484" y="182"/>
                  </a:lnTo>
                  <a:cubicBezTo>
                    <a:pt x="518" y="161"/>
                    <a:pt x="518" y="125"/>
                    <a:pt x="484" y="103"/>
                  </a:cubicBezTo>
                  <a:lnTo>
                    <a:pt x="332" y="16"/>
                  </a:lnTo>
                  <a:cubicBezTo>
                    <a:pt x="314" y="6"/>
                    <a:pt x="291" y="1"/>
                    <a:pt x="2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130;p57"/>
            <p:cNvSpPr/>
            <p:nvPr/>
          </p:nvSpPr>
          <p:spPr>
            <a:xfrm>
              <a:off x="6422809" y="4434697"/>
              <a:ext cx="108598" cy="59650"/>
            </a:xfrm>
            <a:custGeom>
              <a:avLst/>
              <a:gdLst/>
              <a:ahLst/>
              <a:cxnLst/>
              <a:rect l="l" t="t" r="r" b="b"/>
              <a:pathLst>
                <a:path w="548" h="301" extrusionOk="0">
                  <a:moveTo>
                    <a:pt x="293" y="0"/>
                  </a:moveTo>
                  <a:cubicBezTo>
                    <a:pt x="267" y="0"/>
                    <a:pt x="242" y="6"/>
                    <a:pt x="225" y="16"/>
                  </a:cubicBezTo>
                  <a:lnTo>
                    <a:pt x="37" y="125"/>
                  </a:lnTo>
                  <a:cubicBezTo>
                    <a:pt x="1" y="145"/>
                    <a:pt x="1" y="175"/>
                    <a:pt x="37" y="195"/>
                  </a:cubicBezTo>
                  <a:lnTo>
                    <a:pt x="189" y="289"/>
                  </a:lnTo>
                  <a:cubicBezTo>
                    <a:pt x="207" y="296"/>
                    <a:pt x="232" y="300"/>
                    <a:pt x="257" y="300"/>
                  </a:cubicBezTo>
                  <a:cubicBezTo>
                    <a:pt x="282" y="300"/>
                    <a:pt x="307" y="296"/>
                    <a:pt x="325" y="289"/>
                  </a:cubicBezTo>
                  <a:lnTo>
                    <a:pt x="512" y="182"/>
                  </a:lnTo>
                  <a:cubicBezTo>
                    <a:pt x="548" y="159"/>
                    <a:pt x="548" y="125"/>
                    <a:pt x="512" y="102"/>
                  </a:cubicBezTo>
                  <a:lnTo>
                    <a:pt x="361" y="16"/>
                  </a:lnTo>
                  <a:cubicBezTo>
                    <a:pt x="343" y="6"/>
                    <a:pt x="318" y="0"/>
                    <a:pt x="29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131;p57"/>
            <p:cNvSpPr/>
            <p:nvPr/>
          </p:nvSpPr>
          <p:spPr>
            <a:xfrm>
              <a:off x="6491178" y="4473142"/>
              <a:ext cx="111372" cy="63613"/>
            </a:xfrm>
            <a:custGeom>
              <a:avLst/>
              <a:gdLst/>
              <a:ahLst/>
              <a:cxnLst/>
              <a:rect l="l" t="t" r="r" b="b"/>
              <a:pathLst>
                <a:path w="562" h="321" extrusionOk="0">
                  <a:moveTo>
                    <a:pt x="289" y="0"/>
                  </a:moveTo>
                  <a:cubicBezTo>
                    <a:pt x="266" y="0"/>
                    <a:pt x="242" y="6"/>
                    <a:pt x="225" y="17"/>
                  </a:cubicBezTo>
                  <a:lnTo>
                    <a:pt x="37" y="124"/>
                  </a:lnTo>
                  <a:cubicBezTo>
                    <a:pt x="1" y="146"/>
                    <a:pt x="1" y="181"/>
                    <a:pt x="37" y="203"/>
                  </a:cubicBezTo>
                  <a:lnTo>
                    <a:pt x="203" y="303"/>
                  </a:lnTo>
                  <a:cubicBezTo>
                    <a:pt x="221" y="315"/>
                    <a:pt x="246" y="320"/>
                    <a:pt x="271" y="320"/>
                  </a:cubicBezTo>
                  <a:cubicBezTo>
                    <a:pt x="296" y="320"/>
                    <a:pt x="321" y="315"/>
                    <a:pt x="339" y="303"/>
                  </a:cubicBezTo>
                  <a:lnTo>
                    <a:pt x="527" y="196"/>
                  </a:lnTo>
                  <a:cubicBezTo>
                    <a:pt x="562" y="174"/>
                    <a:pt x="562" y="138"/>
                    <a:pt x="527" y="117"/>
                  </a:cubicBezTo>
                  <a:lnTo>
                    <a:pt x="355" y="17"/>
                  </a:lnTo>
                  <a:cubicBezTo>
                    <a:pt x="336" y="6"/>
                    <a:pt x="313"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132;p57"/>
            <p:cNvSpPr/>
            <p:nvPr/>
          </p:nvSpPr>
          <p:spPr>
            <a:xfrm>
              <a:off x="6917248" y="4155472"/>
              <a:ext cx="97302" cy="53506"/>
            </a:xfrm>
            <a:custGeom>
              <a:avLst/>
              <a:gdLst/>
              <a:ahLst/>
              <a:cxnLst/>
              <a:rect l="l" t="t" r="r" b="b"/>
              <a:pathLst>
                <a:path w="491" h="270" extrusionOk="0">
                  <a:moveTo>
                    <a:pt x="234" y="0"/>
                  </a:moveTo>
                  <a:cubicBezTo>
                    <a:pt x="209" y="0"/>
                    <a:pt x="184" y="5"/>
                    <a:pt x="166" y="16"/>
                  </a:cubicBezTo>
                  <a:lnTo>
                    <a:pt x="37" y="95"/>
                  </a:lnTo>
                  <a:cubicBezTo>
                    <a:pt x="0" y="117"/>
                    <a:pt x="0" y="145"/>
                    <a:pt x="37" y="167"/>
                  </a:cubicBezTo>
                  <a:lnTo>
                    <a:pt x="188" y="254"/>
                  </a:lnTo>
                  <a:cubicBezTo>
                    <a:pt x="206" y="264"/>
                    <a:pt x="229" y="269"/>
                    <a:pt x="252" y="269"/>
                  </a:cubicBezTo>
                  <a:cubicBezTo>
                    <a:pt x="276" y="269"/>
                    <a:pt x="300" y="264"/>
                    <a:pt x="318" y="254"/>
                  </a:cubicBezTo>
                  <a:lnTo>
                    <a:pt x="454" y="181"/>
                  </a:lnTo>
                  <a:cubicBezTo>
                    <a:pt x="490" y="160"/>
                    <a:pt x="490" y="124"/>
                    <a:pt x="454" y="102"/>
                  </a:cubicBezTo>
                  <a:lnTo>
                    <a:pt x="302" y="16"/>
                  </a:lnTo>
                  <a:cubicBezTo>
                    <a:pt x="284" y="5"/>
                    <a:pt x="259" y="0"/>
                    <a:pt x="23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133;p57"/>
            <p:cNvSpPr/>
            <p:nvPr/>
          </p:nvSpPr>
          <p:spPr>
            <a:xfrm>
              <a:off x="6380202" y="4409132"/>
              <a:ext cx="82836" cy="46174"/>
            </a:xfrm>
            <a:custGeom>
              <a:avLst/>
              <a:gdLst/>
              <a:ahLst/>
              <a:cxnLst/>
              <a:rect l="l" t="t" r="r" b="b"/>
              <a:pathLst>
                <a:path w="418" h="233" extrusionOk="0">
                  <a:moveTo>
                    <a:pt x="289" y="0"/>
                  </a:moveTo>
                  <a:cubicBezTo>
                    <a:pt x="265" y="0"/>
                    <a:pt x="242" y="5"/>
                    <a:pt x="225" y="16"/>
                  </a:cubicBezTo>
                  <a:lnTo>
                    <a:pt x="36" y="124"/>
                  </a:lnTo>
                  <a:cubicBezTo>
                    <a:pt x="0" y="145"/>
                    <a:pt x="0" y="181"/>
                    <a:pt x="36" y="202"/>
                  </a:cubicBezTo>
                  <a:lnTo>
                    <a:pt x="59" y="217"/>
                  </a:lnTo>
                  <a:cubicBezTo>
                    <a:pt x="77" y="228"/>
                    <a:pt x="102" y="233"/>
                    <a:pt x="127" y="233"/>
                  </a:cubicBezTo>
                  <a:cubicBezTo>
                    <a:pt x="152" y="233"/>
                    <a:pt x="177" y="228"/>
                    <a:pt x="195" y="217"/>
                  </a:cubicBezTo>
                  <a:lnTo>
                    <a:pt x="381" y="109"/>
                  </a:lnTo>
                  <a:cubicBezTo>
                    <a:pt x="418" y="88"/>
                    <a:pt x="418" y="52"/>
                    <a:pt x="381" y="29"/>
                  </a:cubicBezTo>
                  <a:lnTo>
                    <a:pt x="354" y="16"/>
                  </a:lnTo>
                  <a:cubicBezTo>
                    <a:pt x="336" y="5"/>
                    <a:pt x="312" y="0"/>
                    <a:pt x="2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134;p57"/>
            <p:cNvSpPr/>
            <p:nvPr/>
          </p:nvSpPr>
          <p:spPr>
            <a:xfrm>
              <a:off x="6522687" y="4327684"/>
              <a:ext cx="79863" cy="45183"/>
            </a:xfrm>
            <a:custGeom>
              <a:avLst/>
              <a:gdLst/>
              <a:ahLst/>
              <a:cxnLst/>
              <a:rect l="l" t="t" r="r" b="b"/>
              <a:pathLst>
                <a:path w="403" h="228" extrusionOk="0">
                  <a:moveTo>
                    <a:pt x="274" y="1"/>
                  </a:moveTo>
                  <a:cubicBezTo>
                    <a:pt x="251" y="1"/>
                    <a:pt x="227" y="7"/>
                    <a:pt x="209" y="18"/>
                  </a:cubicBezTo>
                  <a:lnTo>
                    <a:pt x="37" y="118"/>
                  </a:lnTo>
                  <a:cubicBezTo>
                    <a:pt x="1" y="139"/>
                    <a:pt x="1" y="175"/>
                    <a:pt x="37" y="197"/>
                  </a:cubicBezTo>
                  <a:lnTo>
                    <a:pt x="66" y="211"/>
                  </a:lnTo>
                  <a:cubicBezTo>
                    <a:pt x="83" y="222"/>
                    <a:pt x="107" y="228"/>
                    <a:pt x="130" y="228"/>
                  </a:cubicBezTo>
                  <a:cubicBezTo>
                    <a:pt x="154" y="228"/>
                    <a:pt x="177" y="222"/>
                    <a:pt x="196" y="211"/>
                  </a:cubicBezTo>
                  <a:lnTo>
                    <a:pt x="368" y="111"/>
                  </a:lnTo>
                  <a:cubicBezTo>
                    <a:pt x="403" y="88"/>
                    <a:pt x="403" y="52"/>
                    <a:pt x="368" y="32"/>
                  </a:cubicBezTo>
                  <a:lnTo>
                    <a:pt x="339" y="18"/>
                  </a:lnTo>
                  <a:cubicBezTo>
                    <a:pt x="321" y="7"/>
                    <a:pt x="297" y="1"/>
                    <a:pt x="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135;p57"/>
            <p:cNvSpPr/>
            <p:nvPr/>
          </p:nvSpPr>
          <p:spPr>
            <a:xfrm>
              <a:off x="6454318" y="4370092"/>
              <a:ext cx="77089" cy="41220"/>
            </a:xfrm>
            <a:custGeom>
              <a:avLst/>
              <a:gdLst/>
              <a:ahLst/>
              <a:cxnLst/>
              <a:rect l="l" t="t" r="r" b="b"/>
              <a:pathLst>
                <a:path w="389" h="208" extrusionOk="0">
                  <a:moveTo>
                    <a:pt x="258" y="0"/>
                  </a:moveTo>
                  <a:cubicBezTo>
                    <a:pt x="234" y="0"/>
                    <a:pt x="208" y="4"/>
                    <a:pt x="187" y="11"/>
                  </a:cubicBezTo>
                  <a:lnTo>
                    <a:pt x="44" y="106"/>
                  </a:lnTo>
                  <a:cubicBezTo>
                    <a:pt x="1" y="126"/>
                    <a:pt x="1" y="156"/>
                    <a:pt x="37" y="176"/>
                  </a:cubicBezTo>
                  <a:lnTo>
                    <a:pt x="66" y="192"/>
                  </a:lnTo>
                  <a:cubicBezTo>
                    <a:pt x="83" y="202"/>
                    <a:pt x="107" y="207"/>
                    <a:pt x="130" y="207"/>
                  </a:cubicBezTo>
                  <a:cubicBezTo>
                    <a:pt x="154" y="207"/>
                    <a:pt x="177" y="202"/>
                    <a:pt x="196" y="192"/>
                  </a:cubicBezTo>
                  <a:lnTo>
                    <a:pt x="346" y="106"/>
                  </a:lnTo>
                  <a:cubicBezTo>
                    <a:pt x="382" y="83"/>
                    <a:pt x="389" y="47"/>
                    <a:pt x="346" y="33"/>
                  </a:cubicBezTo>
                  <a:lnTo>
                    <a:pt x="325" y="11"/>
                  </a:lnTo>
                  <a:cubicBezTo>
                    <a:pt x="307" y="4"/>
                    <a:pt x="283" y="0"/>
                    <a:pt x="2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136;p57"/>
            <p:cNvSpPr/>
            <p:nvPr/>
          </p:nvSpPr>
          <p:spPr>
            <a:xfrm>
              <a:off x="6498510" y="4353446"/>
              <a:ext cx="172409" cy="97698"/>
            </a:xfrm>
            <a:custGeom>
              <a:avLst/>
              <a:gdLst/>
              <a:ahLst/>
              <a:cxnLst/>
              <a:rect l="l" t="t" r="r" b="b"/>
              <a:pathLst>
                <a:path w="870" h="493" extrusionOk="0">
                  <a:moveTo>
                    <a:pt x="615" y="0"/>
                  </a:moveTo>
                  <a:cubicBezTo>
                    <a:pt x="590" y="0"/>
                    <a:pt x="565" y="6"/>
                    <a:pt x="547" y="17"/>
                  </a:cubicBezTo>
                  <a:lnTo>
                    <a:pt x="36" y="310"/>
                  </a:lnTo>
                  <a:cubicBezTo>
                    <a:pt x="0" y="333"/>
                    <a:pt x="0" y="369"/>
                    <a:pt x="36" y="390"/>
                  </a:cubicBezTo>
                  <a:lnTo>
                    <a:pt x="188" y="476"/>
                  </a:lnTo>
                  <a:cubicBezTo>
                    <a:pt x="205" y="487"/>
                    <a:pt x="229" y="493"/>
                    <a:pt x="252" y="493"/>
                  </a:cubicBezTo>
                  <a:cubicBezTo>
                    <a:pt x="276" y="493"/>
                    <a:pt x="299" y="487"/>
                    <a:pt x="318" y="476"/>
                  </a:cubicBezTo>
                  <a:lnTo>
                    <a:pt x="835" y="181"/>
                  </a:lnTo>
                  <a:cubicBezTo>
                    <a:pt x="870" y="160"/>
                    <a:pt x="870" y="124"/>
                    <a:pt x="835" y="103"/>
                  </a:cubicBezTo>
                  <a:lnTo>
                    <a:pt x="683" y="17"/>
                  </a:lnTo>
                  <a:cubicBezTo>
                    <a:pt x="665" y="6"/>
                    <a:pt x="640" y="0"/>
                    <a:pt x="61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137;p57"/>
            <p:cNvSpPr/>
            <p:nvPr/>
          </p:nvSpPr>
          <p:spPr>
            <a:xfrm>
              <a:off x="6593831" y="4287851"/>
              <a:ext cx="78872" cy="43796"/>
            </a:xfrm>
            <a:custGeom>
              <a:avLst/>
              <a:gdLst/>
              <a:ahLst/>
              <a:cxnLst/>
              <a:rect l="l" t="t" r="r" b="b"/>
              <a:pathLst>
                <a:path w="398" h="221" extrusionOk="0">
                  <a:moveTo>
                    <a:pt x="270" y="0"/>
                  </a:moveTo>
                  <a:cubicBezTo>
                    <a:pt x="245" y="0"/>
                    <a:pt x="220" y="6"/>
                    <a:pt x="202" y="17"/>
                  </a:cubicBezTo>
                  <a:lnTo>
                    <a:pt x="44" y="110"/>
                  </a:lnTo>
                  <a:cubicBezTo>
                    <a:pt x="0" y="133"/>
                    <a:pt x="0" y="167"/>
                    <a:pt x="37" y="189"/>
                  </a:cubicBezTo>
                  <a:lnTo>
                    <a:pt x="66" y="203"/>
                  </a:lnTo>
                  <a:cubicBezTo>
                    <a:pt x="84" y="214"/>
                    <a:pt x="107" y="220"/>
                    <a:pt x="131" y="220"/>
                  </a:cubicBezTo>
                  <a:cubicBezTo>
                    <a:pt x="154" y="220"/>
                    <a:pt x="177" y="214"/>
                    <a:pt x="195" y="203"/>
                  </a:cubicBezTo>
                  <a:lnTo>
                    <a:pt x="361" y="110"/>
                  </a:lnTo>
                  <a:cubicBezTo>
                    <a:pt x="397" y="89"/>
                    <a:pt x="397" y="53"/>
                    <a:pt x="361" y="31"/>
                  </a:cubicBezTo>
                  <a:lnTo>
                    <a:pt x="339" y="17"/>
                  </a:lnTo>
                  <a:cubicBezTo>
                    <a:pt x="320" y="6"/>
                    <a:pt x="295" y="0"/>
                    <a:pt x="2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138;p57"/>
            <p:cNvSpPr/>
            <p:nvPr/>
          </p:nvSpPr>
          <p:spPr>
            <a:xfrm>
              <a:off x="6665173" y="4248018"/>
              <a:ext cx="77287" cy="42211"/>
            </a:xfrm>
            <a:custGeom>
              <a:avLst/>
              <a:gdLst/>
              <a:ahLst/>
              <a:cxnLst/>
              <a:rect l="l" t="t" r="r" b="b"/>
              <a:pathLst>
                <a:path w="390" h="213" extrusionOk="0">
                  <a:moveTo>
                    <a:pt x="259" y="1"/>
                  </a:moveTo>
                  <a:cubicBezTo>
                    <a:pt x="236" y="1"/>
                    <a:pt x="212" y="6"/>
                    <a:pt x="194" y="16"/>
                  </a:cubicBezTo>
                  <a:lnTo>
                    <a:pt x="37" y="109"/>
                  </a:lnTo>
                  <a:cubicBezTo>
                    <a:pt x="1" y="125"/>
                    <a:pt x="1" y="161"/>
                    <a:pt x="37" y="182"/>
                  </a:cubicBezTo>
                  <a:lnTo>
                    <a:pt x="58" y="195"/>
                  </a:lnTo>
                  <a:cubicBezTo>
                    <a:pt x="76" y="207"/>
                    <a:pt x="101" y="212"/>
                    <a:pt x="126" y="212"/>
                  </a:cubicBezTo>
                  <a:cubicBezTo>
                    <a:pt x="151" y="212"/>
                    <a:pt x="176" y="207"/>
                    <a:pt x="194" y="195"/>
                  </a:cubicBezTo>
                  <a:lnTo>
                    <a:pt x="353" y="109"/>
                  </a:lnTo>
                  <a:cubicBezTo>
                    <a:pt x="389" y="89"/>
                    <a:pt x="389" y="52"/>
                    <a:pt x="353" y="32"/>
                  </a:cubicBezTo>
                  <a:lnTo>
                    <a:pt x="324" y="16"/>
                  </a:lnTo>
                  <a:cubicBezTo>
                    <a:pt x="305" y="6"/>
                    <a:pt x="282" y="1"/>
                    <a:pt x="2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139;p57"/>
            <p:cNvSpPr/>
            <p:nvPr/>
          </p:nvSpPr>
          <p:spPr>
            <a:xfrm>
              <a:off x="6733741" y="4208186"/>
              <a:ext cx="75701" cy="42012"/>
            </a:xfrm>
            <a:custGeom>
              <a:avLst/>
              <a:gdLst/>
              <a:ahLst/>
              <a:cxnLst/>
              <a:rect l="l" t="t" r="r" b="b"/>
              <a:pathLst>
                <a:path w="382" h="212" extrusionOk="0">
                  <a:moveTo>
                    <a:pt x="257" y="0"/>
                  </a:moveTo>
                  <a:cubicBezTo>
                    <a:pt x="233" y="0"/>
                    <a:pt x="208" y="6"/>
                    <a:pt x="186" y="17"/>
                  </a:cubicBezTo>
                  <a:lnTo>
                    <a:pt x="36" y="103"/>
                  </a:lnTo>
                  <a:cubicBezTo>
                    <a:pt x="0" y="124"/>
                    <a:pt x="0" y="160"/>
                    <a:pt x="36" y="181"/>
                  </a:cubicBezTo>
                  <a:lnTo>
                    <a:pt x="64" y="196"/>
                  </a:lnTo>
                  <a:cubicBezTo>
                    <a:pt x="82" y="207"/>
                    <a:pt x="105" y="212"/>
                    <a:pt x="129" y="212"/>
                  </a:cubicBezTo>
                  <a:cubicBezTo>
                    <a:pt x="152" y="212"/>
                    <a:pt x="175" y="207"/>
                    <a:pt x="193" y="196"/>
                  </a:cubicBezTo>
                  <a:lnTo>
                    <a:pt x="345" y="110"/>
                  </a:lnTo>
                  <a:cubicBezTo>
                    <a:pt x="381" y="88"/>
                    <a:pt x="381" y="51"/>
                    <a:pt x="345" y="31"/>
                  </a:cubicBezTo>
                  <a:lnTo>
                    <a:pt x="323" y="17"/>
                  </a:lnTo>
                  <a:cubicBezTo>
                    <a:pt x="304" y="6"/>
                    <a:pt x="281" y="0"/>
                    <a:pt x="2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140;p57"/>
            <p:cNvSpPr/>
            <p:nvPr/>
          </p:nvSpPr>
          <p:spPr>
            <a:xfrm>
              <a:off x="6777735" y="4233750"/>
              <a:ext cx="100077" cy="56479"/>
            </a:xfrm>
            <a:custGeom>
              <a:avLst/>
              <a:gdLst/>
              <a:ahLst/>
              <a:cxnLst/>
              <a:rect l="l" t="t" r="r" b="b"/>
              <a:pathLst>
                <a:path w="505" h="285" extrusionOk="0">
                  <a:moveTo>
                    <a:pt x="252" y="1"/>
                  </a:moveTo>
                  <a:cubicBezTo>
                    <a:pt x="228" y="1"/>
                    <a:pt x="205" y="6"/>
                    <a:pt x="187" y="17"/>
                  </a:cubicBezTo>
                  <a:lnTo>
                    <a:pt x="37" y="104"/>
                  </a:lnTo>
                  <a:cubicBezTo>
                    <a:pt x="1" y="124"/>
                    <a:pt x="1" y="161"/>
                    <a:pt x="37" y="181"/>
                  </a:cubicBezTo>
                  <a:lnTo>
                    <a:pt x="187" y="267"/>
                  </a:lnTo>
                  <a:cubicBezTo>
                    <a:pt x="205" y="279"/>
                    <a:pt x="228" y="284"/>
                    <a:pt x="252" y="284"/>
                  </a:cubicBezTo>
                  <a:cubicBezTo>
                    <a:pt x="275" y="284"/>
                    <a:pt x="298" y="279"/>
                    <a:pt x="316" y="267"/>
                  </a:cubicBezTo>
                  <a:lnTo>
                    <a:pt x="468" y="181"/>
                  </a:lnTo>
                  <a:cubicBezTo>
                    <a:pt x="504" y="161"/>
                    <a:pt x="504" y="124"/>
                    <a:pt x="468" y="104"/>
                  </a:cubicBezTo>
                  <a:lnTo>
                    <a:pt x="316" y="17"/>
                  </a:lnTo>
                  <a:cubicBezTo>
                    <a:pt x="298" y="6"/>
                    <a:pt x="275" y="1"/>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3141;p57"/>
            <p:cNvSpPr/>
            <p:nvPr/>
          </p:nvSpPr>
          <p:spPr>
            <a:xfrm>
              <a:off x="6707978" y="4273583"/>
              <a:ext cx="102851" cy="56677"/>
            </a:xfrm>
            <a:custGeom>
              <a:avLst/>
              <a:gdLst/>
              <a:ahLst/>
              <a:cxnLst/>
              <a:rect l="l" t="t" r="r" b="b"/>
              <a:pathLst>
                <a:path w="519" h="286" extrusionOk="0">
                  <a:moveTo>
                    <a:pt x="263" y="1"/>
                  </a:moveTo>
                  <a:cubicBezTo>
                    <a:pt x="237" y="1"/>
                    <a:pt x="212" y="6"/>
                    <a:pt x="194" y="16"/>
                  </a:cubicBezTo>
                  <a:lnTo>
                    <a:pt x="37" y="103"/>
                  </a:lnTo>
                  <a:cubicBezTo>
                    <a:pt x="1" y="125"/>
                    <a:pt x="1" y="161"/>
                    <a:pt x="37" y="182"/>
                  </a:cubicBezTo>
                  <a:lnTo>
                    <a:pt x="187" y="268"/>
                  </a:lnTo>
                  <a:cubicBezTo>
                    <a:pt x="205" y="280"/>
                    <a:pt x="230" y="285"/>
                    <a:pt x="255" y="285"/>
                  </a:cubicBezTo>
                  <a:cubicBezTo>
                    <a:pt x="280" y="285"/>
                    <a:pt x="305" y="280"/>
                    <a:pt x="323" y="268"/>
                  </a:cubicBezTo>
                  <a:lnTo>
                    <a:pt x="482" y="175"/>
                  </a:lnTo>
                  <a:cubicBezTo>
                    <a:pt x="518" y="153"/>
                    <a:pt x="518" y="125"/>
                    <a:pt x="482" y="103"/>
                  </a:cubicBezTo>
                  <a:lnTo>
                    <a:pt x="330" y="16"/>
                  </a:lnTo>
                  <a:cubicBezTo>
                    <a:pt x="313" y="6"/>
                    <a:pt x="288" y="1"/>
                    <a:pt x="2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3142;p57"/>
            <p:cNvSpPr/>
            <p:nvPr/>
          </p:nvSpPr>
          <p:spPr>
            <a:xfrm>
              <a:off x="6638222" y="4313415"/>
              <a:ext cx="102851" cy="57866"/>
            </a:xfrm>
            <a:custGeom>
              <a:avLst/>
              <a:gdLst/>
              <a:ahLst/>
              <a:cxnLst/>
              <a:rect l="l" t="t" r="r" b="b"/>
              <a:pathLst>
                <a:path w="519" h="292" extrusionOk="0">
                  <a:moveTo>
                    <a:pt x="266" y="0"/>
                  </a:moveTo>
                  <a:cubicBezTo>
                    <a:pt x="242" y="0"/>
                    <a:pt x="219" y="6"/>
                    <a:pt x="201" y="17"/>
                  </a:cubicBezTo>
                  <a:lnTo>
                    <a:pt x="35" y="110"/>
                  </a:lnTo>
                  <a:cubicBezTo>
                    <a:pt x="1" y="133"/>
                    <a:pt x="1" y="160"/>
                    <a:pt x="35" y="183"/>
                  </a:cubicBezTo>
                  <a:lnTo>
                    <a:pt x="187" y="276"/>
                  </a:lnTo>
                  <a:cubicBezTo>
                    <a:pt x="205" y="286"/>
                    <a:pt x="228" y="292"/>
                    <a:pt x="252" y="292"/>
                  </a:cubicBezTo>
                  <a:cubicBezTo>
                    <a:pt x="275" y="292"/>
                    <a:pt x="298" y="286"/>
                    <a:pt x="316" y="276"/>
                  </a:cubicBezTo>
                  <a:lnTo>
                    <a:pt x="482" y="176"/>
                  </a:lnTo>
                  <a:cubicBezTo>
                    <a:pt x="518" y="160"/>
                    <a:pt x="518" y="124"/>
                    <a:pt x="482" y="104"/>
                  </a:cubicBezTo>
                  <a:lnTo>
                    <a:pt x="330" y="17"/>
                  </a:lnTo>
                  <a:cubicBezTo>
                    <a:pt x="312" y="6"/>
                    <a:pt x="289" y="0"/>
                    <a:pt x="2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143;p57"/>
            <p:cNvSpPr/>
            <p:nvPr/>
          </p:nvSpPr>
          <p:spPr>
            <a:xfrm>
              <a:off x="6937462" y="4089877"/>
              <a:ext cx="77089" cy="43796"/>
            </a:xfrm>
            <a:custGeom>
              <a:avLst/>
              <a:gdLst/>
              <a:ahLst/>
              <a:cxnLst/>
              <a:rect l="l" t="t" r="r" b="b"/>
              <a:pathLst>
                <a:path w="389" h="221" extrusionOk="0">
                  <a:moveTo>
                    <a:pt x="262" y="0"/>
                  </a:moveTo>
                  <a:cubicBezTo>
                    <a:pt x="237" y="0"/>
                    <a:pt x="212" y="6"/>
                    <a:pt x="193" y="17"/>
                  </a:cubicBezTo>
                  <a:lnTo>
                    <a:pt x="35" y="110"/>
                  </a:lnTo>
                  <a:cubicBezTo>
                    <a:pt x="0" y="131"/>
                    <a:pt x="0" y="167"/>
                    <a:pt x="35" y="190"/>
                  </a:cubicBezTo>
                  <a:lnTo>
                    <a:pt x="64" y="203"/>
                  </a:lnTo>
                  <a:cubicBezTo>
                    <a:pt x="82" y="215"/>
                    <a:pt x="105" y="220"/>
                    <a:pt x="129" y="220"/>
                  </a:cubicBezTo>
                  <a:cubicBezTo>
                    <a:pt x="152" y="220"/>
                    <a:pt x="175" y="215"/>
                    <a:pt x="193" y="203"/>
                  </a:cubicBezTo>
                  <a:lnTo>
                    <a:pt x="352" y="110"/>
                  </a:lnTo>
                  <a:cubicBezTo>
                    <a:pt x="388" y="88"/>
                    <a:pt x="388" y="53"/>
                    <a:pt x="352" y="31"/>
                  </a:cubicBezTo>
                  <a:lnTo>
                    <a:pt x="330" y="17"/>
                  </a:lnTo>
                  <a:cubicBezTo>
                    <a:pt x="312" y="6"/>
                    <a:pt x="287" y="0"/>
                    <a:pt x="26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144;p57"/>
            <p:cNvSpPr/>
            <p:nvPr/>
          </p:nvSpPr>
          <p:spPr>
            <a:xfrm>
              <a:off x="6698070" y="4594027"/>
              <a:ext cx="108202" cy="60839"/>
            </a:xfrm>
            <a:custGeom>
              <a:avLst/>
              <a:gdLst/>
              <a:ahLst/>
              <a:cxnLst/>
              <a:rect l="l" t="t" r="r" b="b"/>
              <a:pathLst>
                <a:path w="546" h="307" extrusionOk="0">
                  <a:moveTo>
                    <a:pt x="291" y="1"/>
                  </a:moveTo>
                  <a:cubicBezTo>
                    <a:pt x="266" y="1"/>
                    <a:pt x="241" y="6"/>
                    <a:pt x="223" y="18"/>
                  </a:cubicBezTo>
                  <a:lnTo>
                    <a:pt x="35" y="125"/>
                  </a:lnTo>
                  <a:cubicBezTo>
                    <a:pt x="1" y="147"/>
                    <a:pt x="1" y="183"/>
                    <a:pt x="35" y="204"/>
                  </a:cubicBezTo>
                  <a:lnTo>
                    <a:pt x="194" y="290"/>
                  </a:lnTo>
                  <a:cubicBezTo>
                    <a:pt x="212" y="301"/>
                    <a:pt x="235" y="307"/>
                    <a:pt x="258" y="307"/>
                  </a:cubicBezTo>
                  <a:cubicBezTo>
                    <a:pt x="282" y="307"/>
                    <a:pt x="305" y="301"/>
                    <a:pt x="323" y="290"/>
                  </a:cubicBezTo>
                  <a:lnTo>
                    <a:pt x="510" y="183"/>
                  </a:lnTo>
                  <a:cubicBezTo>
                    <a:pt x="546" y="161"/>
                    <a:pt x="546" y="125"/>
                    <a:pt x="510" y="104"/>
                  </a:cubicBezTo>
                  <a:lnTo>
                    <a:pt x="359" y="18"/>
                  </a:lnTo>
                  <a:cubicBezTo>
                    <a:pt x="341" y="6"/>
                    <a:pt x="316" y="1"/>
                    <a:pt x="29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145;p57"/>
            <p:cNvSpPr/>
            <p:nvPr/>
          </p:nvSpPr>
          <p:spPr>
            <a:xfrm>
              <a:off x="6549639" y="3853854"/>
              <a:ext cx="401892" cy="253461"/>
            </a:xfrm>
            <a:custGeom>
              <a:avLst/>
              <a:gdLst/>
              <a:ahLst/>
              <a:cxnLst/>
              <a:rect l="l" t="t" r="r" b="b"/>
              <a:pathLst>
                <a:path w="2028" h="1279" extrusionOk="0">
                  <a:moveTo>
                    <a:pt x="2028" y="1"/>
                  </a:moveTo>
                  <a:lnTo>
                    <a:pt x="1" y="1186"/>
                  </a:lnTo>
                  <a:lnTo>
                    <a:pt x="1" y="1279"/>
                  </a:lnTo>
                  <a:lnTo>
                    <a:pt x="2028" y="101"/>
                  </a:lnTo>
                  <a:lnTo>
                    <a:pt x="202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146;p57"/>
            <p:cNvSpPr/>
            <p:nvPr/>
          </p:nvSpPr>
          <p:spPr>
            <a:xfrm>
              <a:off x="6284683" y="3845333"/>
              <a:ext cx="265153" cy="261983"/>
            </a:xfrm>
            <a:custGeom>
              <a:avLst/>
              <a:gdLst/>
              <a:ahLst/>
              <a:cxnLst/>
              <a:rect l="l" t="t" r="r" b="b"/>
              <a:pathLst>
                <a:path w="1338" h="1322" extrusionOk="0">
                  <a:moveTo>
                    <a:pt x="232" y="0"/>
                  </a:moveTo>
                  <a:lnTo>
                    <a:pt x="203" y="21"/>
                  </a:lnTo>
                  <a:lnTo>
                    <a:pt x="87" y="87"/>
                  </a:lnTo>
                  <a:cubicBezTo>
                    <a:pt x="51" y="209"/>
                    <a:pt x="30" y="295"/>
                    <a:pt x="23" y="309"/>
                  </a:cubicBezTo>
                  <a:cubicBezTo>
                    <a:pt x="1" y="373"/>
                    <a:pt x="8" y="452"/>
                    <a:pt x="37" y="518"/>
                  </a:cubicBezTo>
                  <a:cubicBezTo>
                    <a:pt x="60" y="554"/>
                    <a:pt x="87" y="604"/>
                    <a:pt x="153" y="640"/>
                  </a:cubicBezTo>
                  <a:lnTo>
                    <a:pt x="1338" y="1322"/>
                  </a:lnTo>
                  <a:lnTo>
                    <a:pt x="1338" y="1229"/>
                  </a:lnTo>
                  <a:lnTo>
                    <a:pt x="189" y="525"/>
                  </a:lnTo>
                  <a:cubicBezTo>
                    <a:pt x="160" y="502"/>
                    <a:pt x="153" y="482"/>
                    <a:pt x="146" y="475"/>
                  </a:cubicBezTo>
                  <a:cubicBezTo>
                    <a:pt x="130" y="445"/>
                    <a:pt x="130" y="402"/>
                    <a:pt x="146" y="366"/>
                  </a:cubicBezTo>
                  <a:cubicBezTo>
                    <a:pt x="153" y="352"/>
                    <a:pt x="189" y="209"/>
                    <a:pt x="23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147;p57"/>
            <p:cNvSpPr/>
            <p:nvPr/>
          </p:nvSpPr>
          <p:spPr>
            <a:xfrm>
              <a:off x="6310445" y="3617237"/>
              <a:ext cx="641084" cy="471648"/>
            </a:xfrm>
            <a:custGeom>
              <a:avLst/>
              <a:gdLst/>
              <a:ahLst/>
              <a:cxnLst/>
              <a:rect l="l" t="t" r="r" b="b"/>
              <a:pathLst>
                <a:path w="3235" h="2380" extrusionOk="0">
                  <a:moveTo>
                    <a:pt x="2100" y="1"/>
                  </a:moveTo>
                  <a:lnTo>
                    <a:pt x="102" y="1151"/>
                  </a:lnTo>
                  <a:cubicBezTo>
                    <a:pt x="59" y="1360"/>
                    <a:pt x="23" y="1503"/>
                    <a:pt x="16" y="1517"/>
                  </a:cubicBezTo>
                  <a:cubicBezTo>
                    <a:pt x="0" y="1553"/>
                    <a:pt x="0" y="1596"/>
                    <a:pt x="16" y="1626"/>
                  </a:cubicBezTo>
                  <a:cubicBezTo>
                    <a:pt x="23" y="1633"/>
                    <a:pt x="30" y="1653"/>
                    <a:pt x="59" y="1676"/>
                  </a:cubicBezTo>
                  <a:lnTo>
                    <a:pt x="1208" y="2380"/>
                  </a:lnTo>
                  <a:lnTo>
                    <a:pt x="3235" y="1195"/>
                  </a:lnTo>
                  <a:lnTo>
                    <a:pt x="2050" y="511"/>
                  </a:lnTo>
                  <a:cubicBezTo>
                    <a:pt x="2020" y="498"/>
                    <a:pt x="2007" y="475"/>
                    <a:pt x="2007" y="468"/>
                  </a:cubicBezTo>
                  <a:cubicBezTo>
                    <a:pt x="1991" y="439"/>
                    <a:pt x="1991" y="389"/>
                    <a:pt x="2000" y="353"/>
                  </a:cubicBezTo>
                  <a:cubicBezTo>
                    <a:pt x="2014" y="332"/>
                    <a:pt x="2043" y="196"/>
                    <a:pt x="210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148;p57"/>
            <p:cNvSpPr/>
            <p:nvPr/>
          </p:nvSpPr>
          <p:spPr>
            <a:xfrm>
              <a:off x="5723856" y="4185792"/>
              <a:ext cx="1387" cy="198"/>
            </a:xfrm>
            <a:custGeom>
              <a:avLst/>
              <a:gdLst/>
              <a:ahLst/>
              <a:cxnLst/>
              <a:rect l="l" t="t" r="r" b="b"/>
              <a:pathLst>
                <a:path w="7" h="1" extrusionOk="0">
                  <a:moveTo>
                    <a:pt x="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149;p57"/>
            <p:cNvSpPr/>
            <p:nvPr/>
          </p:nvSpPr>
          <p:spPr>
            <a:xfrm>
              <a:off x="5416094" y="1905228"/>
              <a:ext cx="1719533" cy="2280754"/>
            </a:xfrm>
            <a:custGeom>
              <a:avLst/>
              <a:gdLst/>
              <a:ahLst/>
              <a:cxnLst/>
              <a:rect l="l" t="t" r="r" b="b"/>
              <a:pathLst>
                <a:path w="8677" h="11509" extrusionOk="0">
                  <a:moveTo>
                    <a:pt x="8370" y="0"/>
                  </a:moveTo>
                  <a:cubicBezTo>
                    <a:pt x="8348" y="0"/>
                    <a:pt x="8325" y="8"/>
                    <a:pt x="8302" y="21"/>
                  </a:cubicBezTo>
                  <a:lnTo>
                    <a:pt x="137" y="4738"/>
                  </a:lnTo>
                  <a:cubicBezTo>
                    <a:pt x="50" y="4781"/>
                    <a:pt x="0" y="4917"/>
                    <a:pt x="21" y="5024"/>
                  </a:cubicBezTo>
                  <a:lnTo>
                    <a:pt x="1020" y="10322"/>
                  </a:lnTo>
                  <a:lnTo>
                    <a:pt x="1208" y="11314"/>
                  </a:lnTo>
                  <a:cubicBezTo>
                    <a:pt x="1222" y="11379"/>
                    <a:pt x="1258" y="11422"/>
                    <a:pt x="1301" y="11429"/>
                  </a:cubicBezTo>
                  <a:lnTo>
                    <a:pt x="1544" y="11506"/>
                  </a:lnTo>
                  <a:lnTo>
                    <a:pt x="1544" y="11506"/>
                  </a:lnTo>
                  <a:lnTo>
                    <a:pt x="1544" y="11500"/>
                  </a:lnTo>
                  <a:cubicBezTo>
                    <a:pt x="1537" y="11500"/>
                    <a:pt x="1537" y="11500"/>
                    <a:pt x="1531" y="11493"/>
                  </a:cubicBezTo>
                  <a:cubicBezTo>
                    <a:pt x="1524" y="11493"/>
                    <a:pt x="1524" y="11493"/>
                    <a:pt x="1524" y="11486"/>
                  </a:cubicBezTo>
                  <a:lnTo>
                    <a:pt x="1517" y="11486"/>
                  </a:lnTo>
                  <a:cubicBezTo>
                    <a:pt x="1510" y="11479"/>
                    <a:pt x="1510" y="11472"/>
                    <a:pt x="1501" y="11472"/>
                  </a:cubicBezTo>
                  <a:cubicBezTo>
                    <a:pt x="1501" y="11465"/>
                    <a:pt x="1501" y="11465"/>
                    <a:pt x="1494" y="11457"/>
                  </a:cubicBezTo>
                  <a:cubicBezTo>
                    <a:pt x="1494" y="11457"/>
                    <a:pt x="1494" y="11450"/>
                    <a:pt x="1487" y="11443"/>
                  </a:cubicBezTo>
                  <a:cubicBezTo>
                    <a:pt x="1487" y="11436"/>
                    <a:pt x="1481" y="11429"/>
                    <a:pt x="1481" y="11429"/>
                  </a:cubicBezTo>
                  <a:lnTo>
                    <a:pt x="1481" y="11422"/>
                  </a:lnTo>
                  <a:lnTo>
                    <a:pt x="1481" y="11414"/>
                  </a:lnTo>
                  <a:cubicBezTo>
                    <a:pt x="1474" y="11407"/>
                    <a:pt x="1474" y="11400"/>
                    <a:pt x="1474" y="11393"/>
                  </a:cubicBezTo>
                  <a:lnTo>
                    <a:pt x="1286" y="10401"/>
                  </a:lnTo>
                  <a:lnTo>
                    <a:pt x="1258" y="10265"/>
                  </a:lnTo>
                  <a:lnTo>
                    <a:pt x="316" y="5298"/>
                  </a:lnTo>
                  <a:lnTo>
                    <a:pt x="280" y="5103"/>
                  </a:lnTo>
                  <a:cubicBezTo>
                    <a:pt x="259" y="4996"/>
                    <a:pt x="316" y="4867"/>
                    <a:pt x="402" y="4815"/>
                  </a:cubicBezTo>
                  <a:lnTo>
                    <a:pt x="8567" y="100"/>
                  </a:lnTo>
                  <a:cubicBezTo>
                    <a:pt x="8590" y="88"/>
                    <a:pt x="8612" y="79"/>
                    <a:pt x="8635" y="79"/>
                  </a:cubicBezTo>
                  <a:lnTo>
                    <a:pt x="8635" y="79"/>
                  </a:lnTo>
                  <a:lnTo>
                    <a:pt x="8660" y="87"/>
                  </a:lnTo>
                  <a:lnTo>
                    <a:pt x="8676" y="87"/>
                  </a:lnTo>
                  <a:cubicBezTo>
                    <a:pt x="8663" y="81"/>
                    <a:pt x="8650" y="79"/>
                    <a:pt x="8638" y="79"/>
                  </a:cubicBezTo>
                  <a:cubicBezTo>
                    <a:pt x="8637" y="79"/>
                    <a:pt x="8636" y="79"/>
                    <a:pt x="8635" y="79"/>
                  </a:cubicBezTo>
                  <a:lnTo>
                    <a:pt x="8635" y="79"/>
                  </a:lnTo>
                  <a:lnTo>
                    <a:pt x="8402" y="7"/>
                  </a:lnTo>
                  <a:cubicBezTo>
                    <a:pt x="8392" y="2"/>
                    <a:pt x="8381" y="0"/>
                    <a:pt x="8370" y="0"/>
                  </a:cubicBezTo>
                  <a:close/>
                  <a:moveTo>
                    <a:pt x="1544" y="11506"/>
                  </a:moveTo>
                  <a:lnTo>
                    <a:pt x="1544" y="11509"/>
                  </a:lnTo>
                  <a:lnTo>
                    <a:pt x="1553" y="11509"/>
                  </a:lnTo>
                  <a:lnTo>
                    <a:pt x="1544" y="11506"/>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150;p57"/>
            <p:cNvSpPr/>
            <p:nvPr/>
          </p:nvSpPr>
          <p:spPr>
            <a:xfrm>
              <a:off x="5478717" y="1984893"/>
              <a:ext cx="1867369" cy="1954564"/>
            </a:xfrm>
            <a:custGeom>
              <a:avLst/>
              <a:gdLst/>
              <a:ahLst/>
              <a:cxnLst/>
              <a:rect l="l" t="t" r="r" b="b"/>
              <a:pathLst>
                <a:path w="9423" h="9863" extrusionOk="0">
                  <a:moveTo>
                    <a:pt x="8483" y="0"/>
                  </a:moveTo>
                  <a:lnTo>
                    <a:pt x="0" y="4896"/>
                  </a:lnTo>
                  <a:lnTo>
                    <a:pt x="942" y="9863"/>
                  </a:lnTo>
                  <a:lnTo>
                    <a:pt x="9423" y="4967"/>
                  </a:lnTo>
                  <a:lnTo>
                    <a:pt x="9395" y="4931"/>
                  </a:lnTo>
                  <a:lnTo>
                    <a:pt x="9366" y="4774"/>
                  </a:lnTo>
                  <a:lnTo>
                    <a:pt x="8474" y="43"/>
                  </a:lnTo>
                  <a:lnTo>
                    <a:pt x="84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151;p57"/>
            <p:cNvSpPr/>
            <p:nvPr/>
          </p:nvSpPr>
          <p:spPr>
            <a:xfrm>
              <a:off x="5670745" y="2996165"/>
              <a:ext cx="1721118" cy="1191208"/>
            </a:xfrm>
            <a:custGeom>
              <a:avLst/>
              <a:gdLst/>
              <a:ahLst/>
              <a:cxnLst/>
              <a:rect l="l" t="t" r="r" b="b"/>
              <a:pathLst>
                <a:path w="8685" h="6011" extrusionOk="0">
                  <a:moveTo>
                    <a:pt x="8476" y="0"/>
                  </a:moveTo>
                  <a:lnTo>
                    <a:pt x="1" y="4896"/>
                  </a:lnTo>
                  <a:lnTo>
                    <a:pt x="189" y="5888"/>
                  </a:lnTo>
                  <a:cubicBezTo>
                    <a:pt x="189" y="5895"/>
                    <a:pt x="189" y="5902"/>
                    <a:pt x="196" y="5909"/>
                  </a:cubicBezTo>
                  <a:lnTo>
                    <a:pt x="196" y="5917"/>
                  </a:lnTo>
                  <a:lnTo>
                    <a:pt x="196" y="5924"/>
                  </a:lnTo>
                  <a:cubicBezTo>
                    <a:pt x="196" y="5924"/>
                    <a:pt x="202" y="5931"/>
                    <a:pt x="202" y="5938"/>
                  </a:cubicBezTo>
                  <a:cubicBezTo>
                    <a:pt x="209" y="5945"/>
                    <a:pt x="209" y="5952"/>
                    <a:pt x="209" y="5952"/>
                  </a:cubicBezTo>
                  <a:cubicBezTo>
                    <a:pt x="216" y="5960"/>
                    <a:pt x="216" y="5960"/>
                    <a:pt x="216" y="5967"/>
                  </a:cubicBezTo>
                  <a:cubicBezTo>
                    <a:pt x="225" y="5967"/>
                    <a:pt x="225" y="5974"/>
                    <a:pt x="232" y="5981"/>
                  </a:cubicBezTo>
                  <a:lnTo>
                    <a:pt x="239" y="5981"/>
                  </a:lnTo>
                  <a:cubicBezTo>
                    <a:pt x="239" y="5988"/>
                    <a:pt x="239" y="5988"/>
                    <a:pt x="246" y="5988"/>
                  </a:cubicBezTo>
                  <a:cubicBezTo>
                    <a:pt x="252" y="5995"/>
                    <a:pt x="252" y="5995"/>
                    <a:pt x="259" y="5995"/>
                  </a:cubicBezTo>
                  <a:lnTo>
                    <a:pt x="259" y="6004"/>
                  </a:lnTo>
                  <a:lnTo>
                    <a:pt x="275" y="6004"/>
                  </a:lnTo>
                  <a:cubicBezTo>
                    <a:pt x="288" y="6008"/>
                    <a:pt x="300" y="6011"/>
                    <a:pt x="312" y="6011"/>
                  </a:cubicBezTo>
                  <a:cubicBezTo>
                    <a:pt x="335" y="6011"/>
                    <a:pt x="358" y="6003"/>
                    <a:pt x="382" y="5988"/>
                  </a:cubicBezTo>
                  <a:lnTo>
                    <a:pt x="3185" y="4372"/>
                  </a:lnTo>
                  <a:lnTo>
                    <a:pt x="3301" y="4306"/>
                  </a:lnTo>
                  <a:lnTo>
                    <a:pt x="3330" y="4285"/>
                  </a:lnTo>
                  <a:lnTo>
                    <a:pt x="5328" y="3135"/>
                  </a:lnTo>
                  <a:lnTo>
                    <a:pt x="8549" y="1280"/>
                  </a:lnTo>
                  <a:cubicBezTo>
                    <a:pt x="8635" y="1230"/>
                    <a:pt x="8685" y="1101"/>
                    <a:pt x="8662" y="992"/>
                  </a:cubicBezTo>
                  <a:lnTo>
                    <a:pt x="847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152;p57"/>
            <p:cNvSpPr/>
            <p:nvPr/>
          </p:nvSpPr>
          <p:spPr>
            <a:xfrm>
              <a:off x="5723856" y="4185792"/>
              <a:ext cx="1387" cy="198"/>
            </a:xfrm>
            <a:custGeom>
              <a:avLst/>
              <a:gdLst/>
              <a:ahLst/>
              <a:cxnLst/>
              <a:rect l="l" t="t" r="r" b="b"/>
              <a:pathLst>
                <a:path w="7" h="1" extrusionOk="0">
                  <a:moveTo>
                    <a:pt x="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153;p57"/>
            <p:cNvSpPr/>
            <p:nvPr/>
          </p:nvSpPr>
          <p:spPr>
            <a:xfrm>
              <a:off x="5665395" y="2969016"/>
              <a:ext cx="1685249" cy="997595"/>
            </a:xfrm>
            <a:custGeom>
              <a:avLst/>
              <a:gdLst/>
              <a:ahLst/>
              <a:cxnLst/>
              <a:rect l="l" t="t" r="r" b="b"/>
              <a:pathLst>
                <a:path w="8504" h="5034" extrusionOk="0">
                  <a:moveTo>
                    <a:pt x="8481" y="1"/>
                  </a:moveTo>
                  <a:lnTo>
                    <a:pt x="0" y="4897"/>
                  </a:lnTo>
                  <a:lnTo>
                    <a:pt x="28" y="5033"/>
                  </a:lnTo>
                  <a:lnTo>
                    <a:pt x="8503" y="137"/>
                  </a:lnTo>
                  <a:lnTo>
                    <a:pt x="848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154;p57"/>
            <p:cNvSpPr/>
            <p:nvPr/>
          </p:nvSpPr>
          <p:spPr>
            <a:xfrm>
              <a:off x="5467421" y="1920685"/>
              <a:ext cx="1692384" cy="1034653"/>
            </a:xfrm>
            <a:custGeom>
              <a:avLst/>
              <a:gdLst/>
              <a:ahLst/>
              <a:cxnLst/>
              <a:rect l="l" t="t" r="r" b="b"/>
              <a:pathLst>
                <a:path w="8540" h="5221" extrusionOk="0">
                  <a:moveTo>
                    <a:pt x="8379" y="1"/>
                  </a:moveTo>
                  <a:cubicBezTo>
                    <a:pt x="8355" y="1"/>
                    <a:pt x="8332" y="9"/>
                    <a:pt x="8308" y="22"/>
                  </a:cubicBezTo>
                  <a:lnTo>
                    <a:pt x="143" y="4737"/>
                  </a:lnTo>
                  <a:cubicBezTo>
                    <a:pt x="57" y="4789"/>
                    <a:pt x="0" y="4918"/>
                    <a:pt x="21" y="5025"/>
                  </a:cubicBezTo>
                  <a:lnTo>
                    <a:pt x="57" y="5220"/>
                  </a:lnTo>
                  <a:lnTo>
                    <a:pt x="8540" y="324"/>
                  </a:lnTo>
                  <a:lnTo>
                    <a:pt x="8503" y="131"/>
                  </a:lnTo>
                  <a:cubicBezTo>
                    <a:pt x="8496" y="116"/>
                    <a:pt x="8496" y="102"/>
                    <a:pt x="8488" y="95"/>
                  </a:cubicBezTo>
                  <a:cubicBezTo>
                    <a:pt x="8488" y="88"/>
                    <a:pt x="8488" y="79"/>
                    <a:pt x="8481" y="72"/>
                  </a:cubicBezTo>
                  <a:cubicBezTo>
                    <a:pt x="8481" y="66"/>
                    <a:pt x="8474" y="59"/>
                    <a:pt x="8467" y="52"/>
                  </a:cubicBezTo>
                  <a:cubicBezTo>
                    <a:pt x="8467" y="45"/>
                    <a:pt x="8460" y="45"/>
                    <a:pt x="8453" y="36"/>
                  </a:cubicBezTo>
                  <a:cubicBezTo>
                    <a:pt x="8445" y="22"/>
                    <a:pt x="8431" y="16"/>
                    <a:pt x="8417" y="9"/>
                  </a:cubicBezTo>
                  <a:cubicBezTo>
                    <a:pt x="8404" y="3"/>
                    <a:pt x="8391" y="1"/>
                    <a:pt x="837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155;p57"/>
            <p:cNvSpPr/>
            <p:nvPr/>
          </p:nvSpPr>
          <p:spPr>
            <a:xfrm>
              <a:off x="5478717" y="1984893"/>
              <a:ext cx="1867369" cy="1954564"/>
            </a:xfrm>
            <a:custGeom>
              <a:avLst/>
              <a:gdLst/>
              <a:ahLst/>
              <a:cxnLst/>
              <a:rect l="l" t="t" r="r" b="b"/>
              <a:pathLst>
                <a:path w="9423" h="9863" extrusionOk="0">
                  <a:moveTo>
                    <a:pt x="8483" y="0"/>
                  </a:moveTo>
                  <a:lnTo>
                    <a:pt x="0" y="4896"/>
                  </a:lnTo>
                  <a:lnTo>
                    <a:pt x="942" y="9863"/>
                  </a:lnTo>
                  <a:lnTo>
                    <a:pt x="9423" y="4967"/>
                  </a:lnTo>
                  <a:lnTo>
                    <a:pt x="9395" y="4946"/>
                  </a:lnTo>
                  <a:lnTo>
                    <a:pt x="9395" y="4931"/>
                  </a:lnTo>
                  <a:lnTo>
                    <a:pt x="9366" y="4774"/>
                  </a:lnTo>
                  <a:lnTo>
                    <a:pt x="8474" y="37"/>
                  </a:lnTo>
                  <a:lnTo>
                    <a:pt x="84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156;p57"/>
            <p:cNvSpPr/>
            <p:nvPr/>
          </p:nvSpPr>
          <p:spPr>
            <a:xfrm>
              <a:off x="5478717" y="1984893"/>
              <a:ext cx="1867369" cy="1954564"/>
            </a:xfrm>
            <a:custGeom>
              <a:avLst/>
              <a:gdLst/>
              <a:ahLst/>
              <a:cxnLst/>
              <a:rect l="l" t="t" r="r" b="b"/>
              <a:pathLst>
                <a:path w="9423" h="9863" extrusionOk="0">
                  <a:moveTo>
                    <a:pt x="8483" y="0"/>
                  </a:moveTo>
                  <a:lnTo>
                    <a:pt x="0" y="4896"/>
                  </a:lnTo>
                  <a:lnTo>
                    <a:pt x="942" y="9863"/>
                  </a:lnTo>
                  <a:lnTo>
                    <a:pt x="9423" y="4967"/>
                  </a:lnTo>
                  <a:lnTo>
                    <a:pt x="8483" y="0"/>
                  </a:lnTo>
                  <a:close/>
                </a:path>
              </a:pathLst>
            </a:custGeom>
            <a:solidFill>
              <a:schemeClr val="dk2"/>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157;p57"/>
            <p:cNvSpPr/>
            <p:nvPr/>
          </p:nvSpPr>
          <p:spPr>
            <a:xfrm>
              <a:off x="5468808" y="4121585"/>
              <a:ext cx="42805" cy="30320"/>
            </a:xfrm>
            <a:custGeom>
              <a:avLst/>
              <a:gdLst/>
              <a:ahLst/>
              <a:cxnLst/>
              <a:rect l="l" t="t" r="r" b="b"/>
              <a:pathLst>
                <a:path w="216" h="153" extrusionOk="0">
                  <a:moveTo>
                    <a:pt x="0" y="0"/>
                  </a:moveTo>
                  <a:lnTo>
                    <a:pt x="21" y="143"/>
                  </a:lnTo>
                  <a:lnTo>
                    <a:pt x="100" y="143"/>
                  </a:lnTo>
                  <a:cubicBezTo>
                    <a:pt x="129" y="143"/>
                    <a:pt x="157" y="143"/>
                    <a:pt x="186" y="152"/>
                  </a:cubicBezTo>
                  <a:lnTo>
                    <a:pt x="21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158;p57"/>
            <p:cNvSpPr/>
            <p:nvPr/>
          </p:nvSpPr>
          <p:spPr>
            <a:xfrm>
              <a:off x="5175117" y="4135853"/>
              <a:ext cx="625825" cy="336297"/>
            </a:xfrm>
            <a:custGeom>
              <a:avLst/>
              <a:gdLst/>
              <a:ahLst/>
              <a:cxnLst/>
              <a:rect l="l" t="t" r="r" b="b"/>
              <a:pathLst>
                <a:path w="3158" h="1697" extrusionOk="0">
                  <a:moveTo>
                    <a:pt x="978" y="1"/>
                  </a:moveTo>
                  <a:cubicBezTo>
                    <a:pt x="813" y="37"/>
                    <a:pt x="656" y="101"/>
                    <a:pt x="518" y="173"/>
                  </a:cubicBezTo>
                  <a:cubicBezTo>
                    <a:pt x="152" y="382"/>
                    <a:pt x="0" y="661"/>
                    <a:pt x="66" y="934"/>
                  </a:cubicBezTo>
                  <a:lnTo>
                    <a:pt x="66" y="943"/>
                  </a:lnTo>
                  <a:cubicBezTo>
                    <a:pt x="109" y="1122"/>
                    <a:pt x="245" y="1288"/>
                    <a:pt x="475" y="1431"/>
                  </a:cubicBezTo>
                  <a:cubicBezTo>
                    <a:pt x="683" y="1553"/>
                    <a:pt x="942" y="1640"/>
                    <a:pt x="1208" y="1676"/>
                  </a:cubicBezTo>
                  <a:cubicBezTo>
                    <a:pt x="1230" y="1676"/>
                    <a:pt x="1260" y="1683"/>
                    <a:pt x="1280" y="1683"/>
                  </a:cubicBezTo>
                  <a:cubicBezTo>
                    <a:pt x="1310" y="1683"/>
                    <a:pt x="1330" y="1690"/>
                    <a:pt x="1360" y="1690"/>
                  </a:cubicBezTo>
                  <a:cubicBezTo>
                    <a:pt x="1380" y="1690"/>
                    <a:pt x="1403" y="1697"/>
                    <a:pt x="1423" y="1697"/>
                  </a:cubicBezTo>
                  <a:lnTo>
                    <a:pt x="1725" y="1697"/>
                  </a:lnTo>
                  <a:cubicBezTo>
                    <a:pt x="1777" y="1690"/>
                    <a:pt x="1827" y="1690"/>
                    <a:pt x="1877" y="1683"/>
                  </a:cubicBezTo>
                  <a:cubicBezTo>
                    <a:pt x="2157" y="1646"/>
                    <a:pt x="2424" y="1574"/>
                    <a:pt x="2640" y="1452"/>
                  </a:cubicBezTo>
                  <a:cubicBezTo>
                    <a:pt x="2890" y="1308"/>
                    <a:pt x="3042" y="1129"/>
                    <a:pt x="3092" y="943"/>
                  </a:cubicBezTo>
                  <a:cubicBezTo>
                    <a:pt x="3092" y="934"/>
                    <a:pt x="3099" y="934"/>
                    <a:pt x="3099" y="927"/>
                  </a:cubicBezTo>
                  <a:cubicBezTo>
                    <a:pt x="3157" y="668"/>
                    <a:pt x="3019" y="396"/>
                    <a:pt x="2683" y="194"/>
                  </a:cubicBezTo>
                  <a:cubicBezTo>
                    <a:pt x="2545" y="108"/>
                    <a:pt x="2381" y="44"/>
                    <a:pt x="2200" y="1"/>
                  </a:cubicBezTo>
                  <a:lnTo>
                    <a:pt x="2172" y="158"/>
                  </a:lnTo>
                  <a:cubicBezTo>
                    <a:pt x="2193" y="166"/>
                    <a:pt x="2215" y="173"/>
                    <a:pt x="2236" y="180"/>
                  </a:cubicBezTo>
                  <a:cubicBezTo>
                    <a:pt x="2243" y="180"/>
                    <a:pt x="2251" y="187"/>
                    <a:pt x="2265" y="187"/>
                  </a:cubicBezTo>
                  <a:cubicBezTo>
                    <a:pt x="2279" y="194"/>
                    <a:pt x="2302" y="201"/>
                    <a:pt x="2315" y="209"/>
                  </a:cubicBezTo>
                  <a:cubicBezTo>
                    <a:pt x="2338" y="216"/>
                    <a:pt x="2358" y="230"/>
                    <a:pt x="2388" y="237"/>
                  </a:cubicBezTo>
                  <a:cubicBezTo>
                    <a:pt x="2395" y="244"/>
                    <a:pt x="2408" y="253"/>
                    <a:pt x="2424" y="259"/>
                  </a:cubicBezTo>
                  <a:cubicBezTo>
                    <a:pt x="2452" y="273"/>
                    <a:pt x="2474" y="287"/>
                    <a:pt x="2502" y="303"/>
                  </a:cubicBezTo>
                  <a:cubicBezTo>
                    <a:pt x="2992" y="589"/>
                    <a:pt x="2969" y="1063"/>
                    <a:pt x="2467" y="1345"/>
                  </a:cubicBezTo>
                  <a:cubicBezTo>
                    <a:pt x="2445" y="1351"/>
                    <a:pt x="2424" y="1365"/>
                    <a:pt x="2402" y="1374"/>
                  </a:cubicBezTo>
                  <a:cubicBezTo>
                    <a:pt x="2365" y="1395"/>
                    <a:pt x="2322" y="1408"/>
                    <a:pt x="2286" y="1424"/>
                  </a:cubicBezTo>
                  <a:cubicBezTo>
                    <a:pt x="2272" y="1431"/>
                    <a:pt x="2265" y="1438"/>
                    <a:pt x="2251" y="1438"/>
                  </a:cubicBezTo>
                  <a:lnTo>
                    <a:pt x="2243" y="1445"/>
                  </a:lnTo>
                  <a:cubicBezTo>
                    <a:pt x="2222" y="1452"/>
                    <a:pt x="2200" y="1460"/>
                    <a:pt x="2179" y="1460"/>
                  </a:cubicBezTo>
                  <a:cubicBezTo>
                    <a:pt x="2179" y="1467"/>
                    <a:pt x="2172" y="1467"/>
                    <a:pt x="2165" y="1467"/>
                  </a:cubicBezTo>
                  <a:cubicBezTo>
                    <a:pt x="2143" y="1474"/>
                    <a:pt x="2122" y="1481"/>
                    <a:pt x="2100" y="1488"/>
                  </a:cubicBezTo>
                  <a:lnTo>
                    <a:pt x="2093" y="1488"/>
                  </a:lnTo>
                  <a:cubicBezTo>
                    <a:pt x="2079" y="1488"/>
                    <a:pt x="2063" y="1495"/>
                    <a:pt x="2050" y="1503"/>
                  </a:cubicBezTo>
                  <a:cubicBezTo>
                    <a:pt x="2020" y="1503"/>
                    <a:pt x="1993" y="1510"/>
                    <a:pt x="1970" y="1517"/>
                  </a:cubicBezTo>
                  <a:cubicBezTo>
                    <a:pt x="1950" y="1517"/>
                    <a:pt x="1927" y="1524"/>
                    <a:pt x="1906" y="1524"/>
                  </a:cubicBezTo>
                  <a:cubicBezTo>
                    <a:pt x="1877" y="1531"/>
                    <a:pt x="1848" y="1538"/>
                    <a:pt x="1820" y="1538"/>
                  </a:cubicBezTo>
                  <a:cubicBezTo>
                    <a:pt x="1805" y="1538"/>
                    <a:pt x="1784" y="1546"/>
                    <a:pt x="1768" y="1546"/>
                  </a:cubicBezTo>
                  <a:lnTo>
                    <a:pt x="1698" y="1546"/>
                  </a:lnTo>
                  <a:cubicBezTo>
                    <a:pt x="1639" y="1553"/>
                    <a:pt x="1575" y="1553"/>
                    <a:pt x="1518" y="1553"/>
                  </a:cubicBezTo>
                  <a:lnTo>
                    <a:pt x="1510" y="1553"/>
                  </a:lnTo>
                  <a:cubicBezTo>
                    <a:pt x="1496" y="1553"/>
                    <a:pt x="1482" y="1546"/>
                    <a:pt x="1467" y="1546"/>
                  </a:cubicBezTo>
                  <a:lnTo>
                    <a:pt x="1389" y="1546"/>
                  </a:lnTo>
                  <a:cubicBezTo>
                    <a:pt x="1366" y="1538"/>
                    <a:pt x="1346" y="1538"/>
                    <a:pt x="1323" y="1538"/>
                  </a:cubicBezTo>
                  <a:lnTo>
                    <a:pt x="1310" y="1538"/>
                  </a:lnTo>
                  <a:cubicBezTo>
                    <a:pt x="1294" y="1531"/>
                    <a:pt x="1280" y="1531"/>
                    <a:pt x="1266" y="1531"/>
                  </a:cubicBezTo>
                  <a:lnTo>
                    <a:pt x="1260" y="1531"/>
                  </a:lnTo>
                  <a:cubicBezTo>
                    <a:pt x="1237" y="1524"/>
                    <a:pt x="1208" y="1524"/>
                    <a:pt x="1187" y="1517"/>
                  </a:cubicBezTo>
                  <a:cubicBezTo>
                    <a:pt x="1165" y="1510"/>
                    <a:pt x="1137" y="1510"/>
                    <a:pt x="1108" y="1503"/>
                  </a:cubicBezTo>
                  <a:cubicBezTo>
                    <a:pt x="1101" y="1495"/>
                    <a:pt x="1087" y="1495"/>
                    <a:pt x="1078" y="1495"/>
                  </a:cubicBezTo>
                  <a:cubicBezTo>
                    <a:pt x="1071" y="1488"/>
                    <a:pt x="1058" y="1488"/>
                    <a:pt x="1051" y="1481"/>
                  </a:cubicBezTo>
                  <a:cubicBezTo>
                    <a:pt x="1035" y="1481"/>
                    <a:pt x="1021" y="1481"/>
                    <a:pt x="1008" y="1474"/>
                  </a:cubicBezTo>
                  <a:cubicBezTo>
                    <a:pt x="1001" y="1474"/>
                    <a:pt x="1001" y="1474"/>
                    <a:pt x="992" y="1467"/>
                  </a:cubicBezTo>
                  <a:cubicBezTo>
                    <a:pt x="978" y="1467"/>
                    <a:pt x="965" y="1460"/>
                    <a:pt x="958" y="1460"/>
                  </a:cubicBezTo>
                  <a:cubicBezTo>
                    <a:pt x="935" y="1452"/>
                    <a:pt x="906" y="1445"/>
                    <a:pt x="885" y="1431"/>
                  </a:cubicBezTo>
                  <a:cubicBezTo>
                    <a:pt x="878" y="1431"/>
                    <a:pt x="863" y="1424"/>
                    <a:pt x="856" y="1424"/>
                  </a:cubicBezTo>
                  <a:cubicBezTo>
                    <a:pt x="842" y="1417"/>
                    <a:pt x="835" y="1408"/>
                    <a:pt x="820" y="1408"/>
                  </a:cubicBezTo>
                  <a:cubicBezTo>
                    <a:pt x="806" y="1402"/>
                    <a:pt x="792" y="1395"/>
                    <a:pt x="777" y="1388"/>
                  </a:cubicBezTo>
                  <a:cubicBezTo>
                    <a:pt x="763" y="1381"/>
                    <a:pt x="749" y="1374"/>
                    <a:pt x="733" y="1365"/>
                  </a:cubicBezTo>
                  <a:cubicBezTo>
                    <a:pt x="706" y="1351"/>
                    <a:pt x="683" y="1338"/>
                    <a:pt x="663" y="1322"/>
                  </a:cubicBezTo>
                  <a:cubicBezTo>
                    <a:pt x="173" y="1036"/>
                    <a:pt x="188" y="568"/>
                    <a:pt x="699" y="280"/>
                  </a:cubicBezTo>
                  <a:cubicBezTo>
                    <a:pt x="726" y="266"/>
                    <a:pt x="756" y="253"/>
                    <a:pt x="785" y="237"/>
                  </a:cubicBezTo>
                  <a:cubicBezTo>
                    <a:pt x="835" y="216"/>
                    <a:pt x="885" y="194"/>
                    <a:pt x="935" y="180"/>
                  </a:cubicBezTo>
                  <a:cubicBezTo>
                    <a:pt x="949" y="173"/>
                    <a:pt x="958" y="173"/>
                    <a:pt x="971" y="166"/>
                  </a:cubicBezTo>
                  <a:cubicBezTo>
                    <a:pt x="978" y="166"/>
                    <a:pt x="992" y="158"/>
                    <a:pt x="1001" y="158"/>
                  </a:cubicBezTo>
                  <a:lnTo>
                    <a:pt x="97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159;p57"/>
            <p:cNvSpPr/>
            <p:nvPr/>
          </p:nvSpPr>
          <p:spPr>
            <a:xfrm>
              <a:off x="5209202" y="4166966"/>
              <a:ext cx="201342" cy="269711"/>
            </a:xfrm>
            <a:custGeom>
              <a:avLst/>
              <a:gdLst/>
              <a:ahLst/>
              <a:cxnLst/>
              <a:rect l="l" t="t" r="r" b="b"/>
              <a:pathLst>
                <a:path w="1016" h="1361" extrusionOk="0">
                  <a:moveTo>
                    <a:pt x="829" y="1"/>
                  </a:moveTo>
                  <a:cubicBezTo>
                    <a:pt x="820" y="1"/>
                    <a:pt x="806" y="9"/>
                    <a:pt x="799" y="9"/>
                  </a:cubicBezTo>
                  <a:cubicBezTo>
                    <a:pt x="786" y="16"/>
                    <a:pt x="777" y="16"/>
                    <a:pt x="763" y="23"/>
                  </a:cubicBezTo>
                  <a:cubicBezTo>
                    <a:pt x="713" y="37"/>
                    <a:pt x="663" y="59"/>
                    <a:pt x="613" y="80"/>
                  </a:cubicBezTo>
                  <a:cubicBezTo>
                    <a:pt x="584" y="96"/>
                    <a:pt x="554" y="109"/>
                    <a:pt x="527" y="123"/>
                  </a:cubicBezTo>
                  <a:cubicBezTo>
                    <a:pt x="16" y="411"/>
                    <a:pt x="1" y="879"/>
                    <a:pt x="491" y="1165"/>
                  </a:cubicBezTo>
                  <a:cubicBezTo>
                    <a:pt x="511" y="1181"/>
                    <a:pt x="534" y="1194"/>
                    <a:pt x="561" y="1208"/>
                  </a:cubicBezTo>
                  <a:cubicBezTo>
                    <a:pt x="577" y="1217"/>
                    <a:pt x="591" y="1224"/>
                    <a:pt x="605" y="1231"/>
                  </a:cubicBezTo>
                  <a:cubicBezTo>
                    <a:pt x="620" y="1238"/>
                    <a:pt x="634" y="1245"/>
                    <a:pt x="648" y="1251"/>
                  </a:cubicBezTo>
                  <a:cubicBezTo>
                    <a:pt x="663" y="1251"/>
                    <a:pt x="670" y="1260"/>
                    <a:pt x="684" y="1267"/>
                  </a:cubicBezTo>
                  <a:cubicBezTo>
                    <a:pt x="691" y="1267"/>
                    <a:pt x="706" y="1274"/>
                    <a:pt x="713" y="1274"/>
                  </a:cubicBezTo>
                  <a:cubicBezTo>
                    <a:pt x="734" y="1288"/>
                    <a:pt x="763" y="1295"/>
                    <a:pt x="786" y="1303"/>
                  </a:cubicBezTo>
                  <a:cubicBezTo>
                    <a:pt x="793" y="1303"/>
                    <a:pt x="806" y="1310"/>
                    <a:pt x="820" y="1310"/>
                  </a:cubicBezTo>
                  <a:cubicBezTo>
                    <a:pt x="829" y="1317"/>
                    <a:pt x="829" y="1317"/>
                    <a:pt x="836" y="1317"/>
                  </a:cubicBezTo>
                  <a:cubicBezTo>
                    <a:pt x="849" y="1324"/>
                    <a:pt x="863" y="1324"/>
                    <a:pt x="879" y="1324"/>
                  </a:cubicBezTo>
                  <a:cubicBezTo>
                    <a:pt x="886" y="1331"/>
                    <a:pt x="899" y="1331"/>
                    <a:pt x="906" y="1338"/>
                  </a:cubicBezTo>
                  <a:cubicBezTo>
                    <a:pt x="915" y="1338"/>
                    <a:pt x="929" y="1338"/>
                    <a:pt x="936" y="1346"/>
                  </a:cubicBezTo>
                  <a:cubicBezTo>
                    <a:pt x="965" y="1353"/>
                    <a:pt x="993" y="1353"/>
                    <a:pt x="1015" y="1360"/>
                  </a:cubicBezTo>
                  <a:lnTo>
                    <a:pt x="82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160;p57"/>
            <p:cNvSpPr/>
            <p:nvPr/>
          </p:nvSpPr>
          <p:spPr>
            <a:xfrm>
              <a:off x="5472771" y="4149923"/>
              <a:ext cx="33095" cy="100077"/>
            </a:xfrm>
            <a:custGeom>
              <a:avLst/>
              <a:gdLst/>
              <a:ahLst/>
              <a:cxnLst/>
              <a:rect l="l" t="t" r="r" b="b"/>
              <a:pathLst>
                <a:path w="167" h="505" extrusionOk="0">
                  <a:moveTo>
                    <a:pt x="1" y="0"/>
                  </a:moveTo>
                  <a:lnTo>
                    <a:pt x="73" y="504"/>
                  </a:lnTo>
                  <a:lnTo>
                    <a:pt x="166" y="9"/>
                  </a:lnTo>
                  <a:cubicBezTo>
                    <a:pt x="137" y="0"/>
                    <a:pt x="109" y="0"/>
                    <a:pt x="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161;p57"/>
            <p:cNvSpPr/>
            <p:nvPr/>
          </p:nvSpPr>
          <p:spPr>
            <a:xfrm>
              <a:off x="5552833" y="4166966"/>
              <a:ext cx="215214" cy="270900"/>
            </a:xfrm>
            <a:custGeom>
              <a:avLst/>
              <a:gdLst/>
              <a:ahLst/>
              <a:cxnLst/>
              <a:rect l="l" t="t" r="r" b="b"/>
              <a:pathLst>
                <a:path w="1086" h="1367" extrusionOk="0">
                  <a:moveTo>
                    <a:pt x="266" y="1"/>
                  </a:moveTo>
                  <a:lnTo>
                    <a:pt x="0" y="1367"/>
                  </a:lnTo>
                  <a:cubicBezTo>
                    <a:pt x="21" y="1367"/>
                    <a:pt x="44" y="1360"/>
                    <a:pt x="64" y="1360"/>
                  </a:cubicBezTo>
                  <a:cubicBezTo>
                    <a:pt x="87" y="1353"/>
                    <a:pt x="114" y="1346"/>
                    <a:pt x="144" y="1346"/>
                  </a:cubicBezTo>
                  <a:cubicBezTo>
                    <a:pt x="157" y="1338"/>
                    <a:pt x="173" y="1331"/>
                    <a:pt x="187" y="1331"/>
                  </a:cubicBezTo>
                  <a:lnTo>
                    <a:pt x="194" y="1331"/>
                  </a:lnTo>
                  <a:cubicBezTo>
                    <a:pt x="216" y="1324"/>
                    <a:pt x="237" y="1317"/>
                    <a:pt x="259" y="1310"/>
                  </a:cubicBezTo>
                  <a:cubicBezTo>
                    <a:pt x="266" y="1310"/>
                    <a:pt x="273" y="1310"/>
                    <a:pt x="273" y="1303"/>
                  </a:cubicBezTo>
                  <a:cubicBezTo>
                    <a:pt x="294" y="1303"/>
                    <a:pt x="316" y="1295"/>
                    <a:pt x="337" y="1288"/>
                  </a:cubicBezTo>
                  <a:lnTo>
                    <a:pt x="345" y="1281"/>
                  </a:lnTo>
                  <a:cubicBezTo>
                    <a:pt x="359" y="1281"/>
                    <a:pt x="366" y="1274"/>
                    <a:pt x="380" y="1267"/>
                  </a:cubicBezTo>
                  <a:cubicBezTo>
                    <a:pt x="416" y="1251"/>
                    <a:pt x="459" y="1238"/>
                    <a:pt x="496" y="1217"/>
                  </a:cubicBezTo>
                  <a:cubicBezTo>
                    <a:pt x="518" y="1208"/>
                    <a:pt x="539" y="1194"/>
                    <a:pt x="561" y="1188"/>
                  </a:cubicBezTo>
                  <a:cubicBezTo>
                    <a:pt x="1063" y="906"/>
                    <a:pt x="1086" y="432"/>
                    <a:pt x="596" y="146"/>
                  </a:cubicBezTo>
                  <a:cubicBezTo>
                    <a:pt x="568" y="130"/>
                    <a:pt x="546" y="116"/>
                    <a:pt x="518" y="102"/>
                  </a:cubicBezTo>
                  <a:cubicBezTo>
                    <a:pt x="502" y="96"/>
                    <a:pt x="489" y="87"/>
                    <a:pt x="482" y="80"/>
                  </a:cubicBezTo>
                  <a:cubicBezTo>
                    <a:pt x="452" y="73"/>
                    <a:pt x="432" y="59"/>
                    <a:pt x="409" y="52"/>
                  </a:cubicBezTo>
                  <a:cubicBezTo>
                    <a:pt x="396" y="44"/>
                    <a:pt x="373" y="37"/>
                    <a:pt x="359" y="30"/>
                  </a:cubicBezTo>
                  <a:cubicBezTo>
                    <a:pt x="345" y="30"/>
                    <a:pt x="337" y="23"/>
                    <a:pt x="330" y="23"/>
                  </a:cubicBezTo>
                  <a:cubicBezTo>
                    <a:pt x="309" y="16"/>
                    <a:pt x="287" y="9"/>
                    <a:pt x="2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162;p57"/>
            <p:cNvSpPr/>
            <p:nvPr/>
          </p:nvSpPr>
          <p:spPr>
            <a:xfrm>
              <a:off x="5321962" y="3741292"/>
              <a:ext cx="102851" cy="98491"/>
            </a:xfrm>
            <a:custGeom>
              <a:avLst/>
              <a:gdLst/>
              <a:ahLst/>
              <a:cxnLst/>
              <a:rect l="l" t="t" r="r" b="b"/>
              <a:pathLst>
                <a:path w="519" h="497" extrusionOk="0">
                  <a:moveTo>
                    <a:pt x="224" y="1"/>
                  </a:moveTo>
                  <a:cubicBezTo>
                    <a:pt x="201" y="8"/>
                    <a:pt x="201" y="8"/>
                    <a:pt x="187" y="8"/>
                  </a:cubicBezTo>
                  <a:cubicBezTo>
                    <a:pt x="180" y="8"/>
                    <a:pt x="165" y="15"/>
                    <a:pt x="158" y="15"/>
                  </a:cubicBezTo>
                  <a:cubicBezTo>
                    <a:pt x="122" y="29"/>
                    <a:pt x="108" y="35"/>
                    <a:pt x="87" y="58"/>
                  </a:cubicBezTo>
                  <a:lnTo>
                    <a:pt x="79" y="58"/>
                  </a:lnTo>
                  <a:cubicBezTo>
                    <a:pt x="79" y="65"/>
                    <a:pt x="79" y="65"/>
                    <a:pt x="72" y="65"/>
                  </a:cubicBezTo>
                  <a:cubicBezTo>
                    <a:pt x="72" y="72"/>
                    <a:pt x="65" y="79"/>
                    <a:pt x="58" y="79"/>
                  </a:cubicBezTo>
                  <a:cubicBezTo>
                    <a:pt x="58" y="87"/>
                    <a:pt x="51" y="94"/>
                    <a:pt x="51" y="94"/>
                  </a:cubicBezTo>
                  <a:lnTo>
                    <a:pt x="44" y="101"/>
                  </a:lnTo>
                  <a:lnTo>
                    <a:pt x="36" y="108"/>
                  </a:lnTo>
                  <a:lnTo>
                    <a:pt x="36" y="115"/>
                  </a:lnTo>
                  <a:lnTo>
                    <a:pt x="29" y="122"/>
                  </a:lnTo>
                  <a:lnTo>
                    <a:pt x="29" y="130"/>
                  </a:lnTo>
                  <a:cubicBezTo>
                    <a:pt x="22" y="130"/>
                    <a:pt x="22" y="137"/>
                    <a:pt x="22" y="137"/>
                  </a:cubicBezTo>
                  <a:cubicBezTo>
                    <a:pt x="22" y="144"/>
                    <a:pt x="22" y="144"/>
                    <a:pt x="15" y="144"/>
                  </a:cubicBezTo>
                  <a:cubicBezTo>
                    <a:pt x="15" y="158"/>
                    <a:pt x="8" y="180"/>
                    <a:pt x="8" y="194"/>
                  </a:cubicBezTo>
                  <a:cubicBezTo>
                    <a:pt x="8" y="201"/>
                    <a:pt x="1" y="208"/>
                    <a:pt x="1" y="223"/>
                  </a:cubicBezTo>
                  <a:cubicBezTo>
                    <a:pt x="1" y="230"/>
                    <a:pt x="8" y="237"/>
                    <a:pt x="8" y="251"/>
                  </a:cubicBezTo>
                  <a:cubicBezTo>
                    <a:pt x="15" y="324"/>
                    <a:pt x="29" y="417"/>
                    <a:pt x="36" y="496"/>
                  </a:cubicBezTo>
                  <a:lnTo>
                    <a:pt x="79" y="360"/>
                  </a:lnTo>
                  <a:lnTo>
                    <a:pt x="324" y="287"/>
                  </a:lnTo>
                  <a:lnTo>
                    <a:pt x="519" y="367"/>
                  </a:lnTo>
                  <a:lnTo>
                    <a:pt x="519" y="367"/>
                  </a:lnTo>
                  <a:lnTo>
                    <a:pt x="496" y="180"/>
                  </a:lnTo>
                  <a:cubicBezTo>
                    <a:pt x="489" y="151"/>
                    <a:pt x="489" y="137"/>
                    <a:pt x="482" y="122"/>
                  </a:cubicBezTo>
                  <a:cubicBezTo>
                    <a:pt x="467" y="101"/>
                    <a:pt x="453" y="79"/>
                    <a:pt x="446" y="72"/>
                  </a:cubicBezTo>
                  <a:cubicBezTo>
                    <a:pt x="424" y="51"/>
                    <a:pt x="389" y="22"/>
                    <a:pt x="353" y="15"/>
                  </a:cubicBezTo>
                  <a:cubicBezTo>
                    <a:pt x="337" y="8"/>
                    <a:pt x="317" y="1"/>
                    <a:pt x="29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163;p57"/>
            <p:cNvSpPr/>
            <p:nvPr/>
          </p:nvSpPr>
          <p:spPr>
            <a:xfrm>
              <a:off x="5334645" y="3859403"/>
              <a:ext cx="90168" cy="579849"/>
            </a:xfrm>
            <a:custGeom>
              <a:avLst/>
              <a:gdLst/>
              <a:ahLst/>
              <a:cxnLst/>
              <a:rect l="l" t="t" r="r" b="b"/>
              <a:pathLst>
                <a:path w="455" h="2926" extrusionOk="0">
                  <a:moveTo>
                    <a:pt x="51" y="0"/>
                  </a:moveTo>
                  <a:lnTo>
                    <a:pt x="30" y="59"/>
                  </a:lnTo>
                  <a:lnTo>
                    <a:pt x="1" y="159"/>
                  </a:lnTo>
                  <a:lnTo>
                    <a:pt x="173" y="1396"/>
                  </a:lnTo>
                  <a:lnTo>
                    <a:pt x="196" y="1553"/>
                  </a:lnTo>
                  <a:lnTo>
                    <a:pt x="382" y="2912"/>
                  </a:lnTo>
                  <a:cubicBezTo>
                    <a:pt x="403" y="2919"/>
                    <a:pt x="432" y="2919"/>
                    <a:pt x="455" y="2926"/>
                  </a:cubicBezTo>
                  <a:lnTo>
                    <a:pt x="260" y="1532"/>
                  </a:lnTo>
                  <a:lnTo>
                    <a:pt x="239" y="1380"/>
                  </a:lnTo>
                  <a:lnTo>
                    <a:pt x="58" y="79"/>
                  </a:lnTo>
                  <a:lnTo>
                    <a:pt x="5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164;p57"/>
            <p:cNvSpPr/>
            <p:nvPr/>
          </p:nvSpPr>
          <p:spPr>
            <a:xfrm>
              <a:off x="5344554" y="3845333"/>
              <a:ext cx="119894" cy="597090"/>
            </a:xfrm>
            <a:custGeom>
              <a:avLst/>
              <a:gdLst/>
              <a:ahLst/>
              <a:cxnLst/>
              <a:rect l="l" t="t" r="r" b="b"/>
              <a:pathLst>
                <a:path w="605" h="3013" extrusionOk="0">
                  <a:moveTo>
                    <a:pt x="246" y="0"/>
                  </a:moveTo>
                  <a:lnTo>
                    <a:pt x="1" y="71"/>
                  </a:lnTo>
                  <a:lnTo>
                    <a:pt x="8" y="150"/>
                  </a:lnTo>
                  <a:lnTo>
                    <a:pt x="189" y="1451"/>
                  </a:lnTo>
                  <a:lnTo>
                    <a:pt x="210" y="1603"/>
                  </a:lnTo>
                  <a:lnTo>
                    <a:pt x="405" y="2997"/>
                  </a:lnTo>
                  <a:lnTo>
                    <a:pt x="411" y="2997"/>
                  </a:lnTo>
                  <a:cubicBezTo>
                    <a:pt x="425" y="2997"/>
                    <a:pt x="439" y="2997"/>
                    <a:pt x="455" y="3004"/>
                  </a:cubicBezTo>
                  <a:lnTo>
                    <a:pt x="468" y="3004"/>
                  </a:lnTo>
                  <a:cubicBezTo>
                    <a:pt x="491" y="3004"/>
                    <a:pt x="511" y="3004"/>
                    <a:pt x="534" y="3012"/>
                  </a:cubicBezTo>
                  <a:lnTo>
                    <a:pt x="605" y="2616"/>
                  </a:lnTo>
                  <a:lnTo>
                    <a:pt x="461" y="1560"/>
                  </a:lnTo>
                  <a:lnTo>
                    <a:pt x="439" y="1408"/>
                  </a:lnTo>
                  <a:lnTo>
                    <a:pt x="267" y="157"/>
                  </a:lnTo>
                  <a:lnTo>
                    <a:pt x="24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165;p57"/>
            <p:cNvSpPr/>
            <p:nvPr/>
          </p:nvSpPr>
          <p:spPr>
            <a:xfrm>
              <a:off x="5337420" y="3798168"/>
              <a:ext cx="55884" cy="61433"/>
            </a:xfrm>
            <a:custGeom>
              <a:avLst/>
              <a:gdLst/>
              <a:ahLst/>
              <a:cxnLst/>
              <a:rect l="l" t="t" r="r" b="b"/>
              <a:pathLst>
                <a:path w="282" h="310" extrusionOk="0">
                  <a:moveTo>
                    <a:pt x="246" y="0"/>
                  </a:moveTo>
                  <a:lnTo>
                    <a:pt x="1" y="73"/>
                  </a:lnTo>
                  <a:lnTo>
                    <a:pt x="37" y="309"/>
                  </a:lnTo>
                  <a:lnTo>
                    <a:pt x="282" y="238"/>
                  </a:lnTo>
                  <a:lnTo>
                    <a:pt x="24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166;p57"/>
            <p:cNvSpPr/>
            <p:nvPr/>
          </p:nvSpPr>
          <p:spPr>
            <a:xfrm>
              <a:off x="5328898" y="3812436"/>
              <a:ext cx="15854" cy="78476"/>
            </a:xfrm>
            <a:custGeom>
              <a:avLst/>
              <a:gdLst/>
              <a:ahLst/>
              <a:cxnLst/>
              <a:rect l="l" t="t" r="r" b="b"/>
              <a:pathLst>
                <a:path w="80" h="396" extrusionOk="0">
                  <a:moveTo>
                    <a:pt x="44" y="1"/>
                  </a:moveTo>
                  <a:lnTo>
                    <a:pt x="1" y="137"/>
                  </a:lnTo>
                  <a:lnTo>
                    <a:pt x="1" y="159"/>
                  </a:lnTo>
                  <a:lnTo>
                    <a:pt x="30" y="396"/>
                  </a:lnTo>
                  <a:lnTo>
                    <a:pt x="59" y="296"/>
                  </a:lnTo>
                  <a:lnTo>
                    <a:pt x="80" y="237"/>
                  </a:lnTo>
                  <a:lnTo>
                    <a:pt x="4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167;p57"/>
            <p:cNvSpPr/>
            <p:nvPr/>
          </p:nvSpPr>
          <p:spPr>
            <a:xfrm>
              <a:off x="5385972" y="3798168"/>
              <a:ext cx="47363" cy="63019"/>
            </a:xfrm>
            <a:custGeom>
              <a:avLst/>
              <a:gdLst/>
              <a:ahLst/>
              <a:cxnLst/>
              <a:rect l="l" t="t" r="r" b="b"/>
              <a:pathLst>
                <a:path w="239" h="318" extrusionOk="0">
                  <a:moveTo>
                    <a:pt x="1" y="0"/>
                  </a:moveTo>
                  <a:lnTo>
                    <a:pt x="37" y="238"/>
                  </a:lnTo>
                  <a:lnTo>
                    <a:pt x="202" y="302"/>
                  </a:lnTo>
                  <a:lnTo>
                    <a:pt x="239" y="318"/>
                  </a:lnTo>
                  <a:lnTo>
                    <a:pt x="202" y="80"/>
                  </a:lnTo>
                  <a:lnTo>
                    <a:pt x="196" y="80"/>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168;p57"/>
            <p:cNvSpPr/>
            <p:nvPr/>
          </p:nvSpPr>
          <p:spPr>
            <a:xfrm>
              <a:off x="5393106" y="3845333"/>
              <a:ext cx="94330" cy="518416"/>
            </a:xfrm>
            <a:custGeom>
              <a:avLst/>
              <a:gdLst/>
              <a:ahLst/>
              <a:cxnLst/>
              <a:rect l="l" t="t" r="r" b="b"/>
              <a:pathLst>
                <a:path w="476" h="2616" extrusionOk="0">
                  <a:moveTo>
                    <a:pt x="1" y="0"/>
                  </a:moveTo>
                  <a:lnTo>
                    <a:pt x="22" y="157"/>
                  </a:lnTo>
                  <a:lnTo>
                    <a:pt x="194" y="1408"/>
                  </a:lnTo>
                  <a:lnTo>
                    <a:pt x="216" y="1560"/>
                  </a:lnTo>
                  <a:lnTo>
                    <a:pt x="360" y="2616"/>
                  </a:lnTo>
                  <a:lnTo>
                    <a:pt x="475" y="2041"/>
                  </a:lnTo>
                  <a:lnTo>
                    <a:pt x="403" y="1537"/>
                  </a:lnTo>
                  <a:lnTo>
                    <a:pt x="382" y="1394"/>
                  </a:lnTo>
                  <a:lnTo>
                    <a:pt x="203" y="80"/>
                  </a:lnTo>
                  <a:lnTo>
                    <a:pt x="166" y="64"/>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169;p57"/>
            <p:cNvSpPr/>
            <p:nvPr/>
          </p:nvSpPr>
          <p:spPr>
            <a:xfrm>
              <a:off x="5586919" y="3655880"/>
              <a:ext cx="107013" cy="86997"/>
            </a:xfrm>
            <a:custGeom>
              <a:avLst/>
              <a:gdLst/>
              <a:ahLst/>
              <a:cxnLst/>
              <a:rect l="l" t="t" r="r" b="b"/>
              <a:pathLst>
                <a:path w="540" h="439" extrusionOk="0">
                  <a:moveTo>
                    <a:pt x="267" y="1"/>
                  </a:moveTo>
                  <a:cubicBezTo>
                    <a:pt x="230" y="1"/>
                    <a:pt x="217" y="1"/>
                    <a:pt x="187" y="8"/>
                  </a:cubicBezTo>
                  <a:cubicBezTo>
                    <a:pt x="187" y="14"/>
                    <a:pt x="180" y="14"/>
                    <a:pt x="180" y="14"/>
                  </a:cubicBezTo>
                  <a:lnTo>
                    <a:pt x="173" y="14"/>
                  </a:lnTo>
                  <a:cubicBezTo>
                    <a:pt x="165" y="21"/>
                    <a:pt x="158" y="21"/>
                    <a:pt x="151" y="28"/>
                  </a:cubicBezTo>
                  <a:cubicBezTo>
                    <a:pt x="144" y="28"/>
                    <a:pt x="144" y="35"/>
                    <a:pt x="137" y="35"/>
                  </a:cubicBezTo>
                  <a:lnTo>
                    <a:pt x="130" y="35"/>
                  </a:lnTo>
                  <a:lnTo>
                    <a:pt x="130" y="44"/>
                  </a:lnTo>
                  <a:lnTo>
                    <a:pt x="122" y="44"/>
                  </a:lnTo>
                  <a:lnTo>
                    <a:pt x="122" y="51"/>
                  </a:lnTo>
                  <a:lnTo>
                    <a:pt x="115" y="51"/>
                  </a:lnTo>
                  <a:lnTo>
                    <a:pt x="108" y="58"/>
                  </a:lnTo>
                  <a:lnTo>
                    <a:pt x="101" y="64"/>
                  </a:lnTo>
                  <a:lnTo>
                    <a:pt x="94" y="71"/>
                  </a:lnTo>
                  <a:cubicBezTo>
                    <a:pt x="87" y="78"/>
                    <a:pt x="72" y="101"/>
                    <a:pt x="65" y="115"/>
                  </a:cubicBezTo>
                  <a:cubicBezTo>
                    <a:pt x="58" y="121"/>
                    <a:pt x="58" y="130"/>
                    <a:pt x="51" y="137"/>
                  </a:cubicBezTo>
                  <a:cubicBezTo>
                    <a:pt x="51" y="151"/>
                    <a:pt x="51" y="158"/>
                    <a:pt x="44" y="165"/>
                  </a:cubicBezTo>
                  <a:cubicBezTo>
                    <a:pt x="29" y="244"/>
                    <a:pt x="15" y="330"/>
                    <a:pt x="1" y="416"/>
                  </a:cubicBezTo>
                  <a:lnTo>
                    <a:pt x="79" y="294"/>
                  </a:lnTo>
                  <a:lnTo>
                    <a:pt x="337" y="303"/>
                  </a:lnTo>
                  <a:lnTo>
                    <a:pt x="496" y="439"/>
                  </a:lnTo>
                  <a:lnTo>
                    <a:pt x="532" y="259"/>
                  </a:lnTo>
                  <a:cubicBezTo>
                    <a:pt x="539" y="237"/>
                    <a:pt x="539" y="216"/>
                    <a:pt x="532" y="201"/>
                  </a:cubicBezTo>
                  <a:cubicBezTo>
                    <a:pt x="532" y="173"/>
                    <a:pt x="525" y="151"/>
                    <a:pt x="518" y="144"/>
                  </a:cubicBezTo>
                  <a:cubicBezTo>
                    <a:pt x="510" y="115"/>
                    <a:pt x="482" y="78"/>
                    <a:pt x="453" y="58"/>
                  </a:cubicBezTo>
                  <a:cubicBezTo>
                    <a:pt x="439" y="51"/>
                    <a:pt x="424" y="35"/>
                    <a:pt x="396" y="21"/>
                  </a:cubicBezTo>
                  <a:cubicBezTo>
                    <a:pt x="367" y="8"/>
                    <a:pt x="337" y="8"/>
                    <a:pt x="33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170;p57"/>
            <p:cNvSpPr/>
            <p:nvPr/>
          </p:nvSpPr>
          <p:spPr>
            <a:xfrm>
              <a:off x="5575425" y="3713945"/>
              <a:ext cx="27149" cy="73125"/>
            </a:xfrm>
            <a:custGeom>
              <a:avLst/>
              <a:gdLst/>
              <a:ahLst/>
              <a:cxnLst/>
              <a:rect l="l" t="t" r="r" b="b"/>
              <a:pathLst>
                <a:path w="137" h="369" extrusionOk="0">
                  <a:moveTo>
                    <a:pt x="137" y="1"/>
                  </a:moveTo>
                  <a:lnTo>
                    <a:pt x="59" y="123"/>
                  </a:lnTo>
                  <a:lnTo>
                    <a:pt x="43" y="139"/>
                  </a:lnTo>
                  <a:lnTo>
                    <a:pt x="0" y="368"/>
                  </a:lnTo>
                  <a:lnTo>
                    <a:pt x="59" y="289"/>
                  </a:lnTo>
                  <a:lnTo>
                    <a:pt x="93" y="239"/>
                  </a:lnTo>
                  <a:lnTo>
                    <a:pt x="13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171;p57"/>
            <p:cNvSpPr/>
            <p:nvPr/>
          </p:nvSpPr>
          <p:spPr>
            <a:xfrm>
              <a:off x="5593855" y="3713945"/>
              <a:ext cx="60046" cy="48750"/>
            </a:xfrm>
            <a:custGeom>
              <a:avLst/>
              <a:gdLst/>
              <a:ahLst/>
              <a:cxnLst/>
              <a:rect l="l" t="t" r="r" b="b"/>
              <a:pathLst>
                <a:path w="303" h="246" extrusionOk="0">
                  <a:moveTo>
                    <a:pt x="44" y="1"/>
                  </a:moveTo>
                  <a:lnTo>
                    <a:pt x="0" y="239"/>
                  </a:lnTo>
                  <a:lnTo>
                    <a:pt x="259" y="246"/>
                  </a:lnTo>
                  <a:lnTo>
                    <a:pt x="302" y="10"/>
                  </a:lnTo>
                  <a:lnTo>
                    <a:pt x="4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172;p57"/>
            <p:cNvSpPr/>
            <p:nvPr/>
          </p:nvSpPr>
          <p:spPr>
            <a:xfrm>
              <a:off x="5514189" y="3762497"/>
              <a:ext cx="163888" cy="679926"/>
            </a:xfrm>
            <a:custGeom>
              <a:avLst/>
              <a:gdLst/>
              <a:ahLst/>
              <a:cxnLst/>
              <a:rect l="l" t="t" r="r" b="b"/>
              <a:pathLst>
                <a:path w="827" h="3431" extrusionOk="0">
                  <a:moveTo>
                    <a:pt x="661" y="1"/>
                  </a:moveTo>
                  <a:lnTo>
                    <a:pt x="634" y="160"/>
                  </a:lnTo>
                  <a:lnTo>
                    <a:pt x="309" y="1848"/>
                  </a:lnTo>
                  <a:lnTo>
                    <a:pt x="282" y="1999"/>
                  </a:lnTo>
                  <a:lnTo>
                    <a:pt x="1" y="3430"/>
                  </a:lnTo>
                  <a:lnTo>
                    <a:pt x="57" y="3430"/>
                  </a:lnTo>
                  <a:cubicBezTo>
                    <a:pt x="73" y="3430"/>
                    <a:pt x="94" y="3422"/>
                    <a:pt x="109" y="3422"/>
                  </a:cubicBezTo>
                  <a:cubicBezTo>
                    <a:pt x="137" y="3422"/>
                    <a:pt x="166" y="3415"/>
                    <a:pt x="195" y="3408"/>
                  </a:cubicBezTo>
                  <a:lnTo>
                    <a:pt x="461" y="2042"/>
                  </a:lnTo>
                  <a:lnTo>
                    <a:pt x="489" y="1885"/>
                  </a:lnTo>
                  <a:lnTo>
                    <a:pt x="827" y="137"/>
                  </a:lnTo>
                  <a:lnTo>
                    <a:pt x="799" y="116"/>
                  </a:lnTo>
                  <a:lnTo>
                    <a:pt x="66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173;p57"/>
            <p:cNvSpPr/>
            <p:nvPr/>
          </p:nvSpPr>
          <p:spPr>
            <a:xfrm>
              <a:off x="5645181" y="3715728"/>
              <a:ext cx="41418" cy="74116"/>
            </a:xfrm>
            <a:custGeom>
              <a:avLst/>
              <a:gdLst/>
              <a:ahLst/>
              <a:cxnLst/>
              <a:rect l="l" t="t" r="r" b="b"/>
              <a:pathLst>
                <a:path w="209" h="374" extrusionOk="0">
                  <a:moveTo>
                    <a:pt x="43" y="1"/>
                  </a:moveTo>
                  <a:lnTo>
                    <a:pt x="0" y="237"/>
                  </a:lnTo>
                  <a:lnTo>
                    <a:pt x="138" y="352"/>
                  </a:lnTo>
                  <a:lnTo>
                    <a:pt x="166" y="373"/>
                  </a:lnTo>
                  <a:lnTo>
                    <a:pt x="209" y="144"/>
                  </a:lnTo>
                  <a:lnTo>
                    <a:pt x="202" y="137"/>
                  </a:lnTo>
                  <a:lnTo>
                    <a:pt x="4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174;p57"/>
            <p:cNvSpPr/>
            <p:nvPr/>
          </p:nvSpPr>
          <p:spPr>
            <a:xfrm>
              <a:off x="5187998" y="4322531"/>
              <a:ext cx="599865" cy="556465"/>
            </a:xfrm>
            <a:custGeom>
              <a:avLst/>
              <a:gdLst/>
              <a:ahLst/>
              <a:cxnLst/>
              <a:rect l="l" t="t" r="r" b="b"/>
              <a:pathLst>
                <a:path w="3027" h="2808" extrusionOk="0">
                  <a:moveTo>
                    <a:pt x="3027" y="1"/>
                  </a:moveTo>
                  <a:lnTo>
                    <a:pt x="3027" y="1"/>
                  </a:lnTo>
                  <a:cubicBezTo>
                    <a:pt x="2977" y="187"/>
                    <a:pt x="2825" y="366"/>
                    <a:pt x="2575" y="510"/>
                  </a:cubicBezTo>
                  <a:cubicBezTo>
                    <a:pt x="2359" y="632"/>
                    <a:pt x="2092" y="704"/>
                    <a:pt x="1812" y="741"/>
                  </a:cubicBezTo>
                  <a:cubicBezTo>
                    <a:pt x="1762" y="748"/>
                    <a:pt x="1712" y="748"/>
                    <a:pt x="1660" y="755"/>
                  </a:cubicBezTo>
                  <a:lnTo>
                    <a:pt x="1358" y="755"/>
                  </a:lnTo>
                  <a:cubicBezTo>
                    <a:pt x="1338" y="755"/>
                    <a:pt x="1315" y="748"/>
                    <a:pt x="1295" y="748"/>
                  </a:cubicBezTo>
                  <a:cubicBezTo>
                    <a:pt x="1265" y="748"/>
                    <a:pt x="1245" y="741"/>
                    <a:pt x="1215" y="741"/>
                  </a:cubicBezTo>
                  <a:cubicBezTo>
                    <a:pt x="1195" y="741"/>
                    <a:pt x="1165" y="734"/>
                    <a:pt x="1143" y="734"/>
                  </a:cubicBezTo>
                  <a:cubicBezTo>
                    <a:pt x="877" y="698"/>
                    <a:pt x="618" y="611"/>
                    <a:pt x="410" y="489"/>
                  </a:cubicBezTo>
                  <a:cubicBezTo>
                    <a:pt x="180" y="346"/>
                    <a:pt x="44" y="180"/>
                    <a:pt x="1" y="1"/>
                  </a:cubicBezTo>
                  <a:lnTo>
                    <a:pt x="1" y="1"/>
                  </a:lnTo>
                  <a:cubicBezTo>
                    <a:pt x="180" y="768"/>
                    <a:pt x="360" y="1538"/>
                    <a:pt x="539" y="2314"/>
                  </a:cubicBezTo>
                  <a:cubicBezTo>
                    <a:pt x="561" y="2430"/>
                    <a:pt x="655" y="2545"/>
                    <a:pt x="806" y="2631"/>
                  </a:cubicBezTo>
                  <a:cubicBezTo>
                    <a:pt x="1000" y="2749"/>
                    <a:pt x="1259" y="2808"/>
                    <a:pt x="1518" y="2808"/>
                  </a:cubicBezTo>
                  <a:cubicBezTo>
                    <a:pt x="1766" y="2808"/>
                    <a:pt x="2014" y="2754"/>
                    <a:pt x="2207" y="2645"/>
                  </a:cubicBezTo>
                  <a:cubicBezTo>
                    <a:pt x="2380" y="2552"/>
                    <a:pt x="2480" y="2430"/>
                    <a:pt x="2509" y="2307"/>
                  </a:cubicBezTo>
                  <a:cubicBezTo>
                    <a:pt x="2682" y="1538"/>
                    <a:pt x="2854" y="768"/>
                    <a:pt x="30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175;p57"/>
            <p:cNvSpPr/>
            <p:nvPr/>
          </p:nvSpPr>
          <p:spPr>
            <a:xfrm>
              <a:off x="5450180" y="3761308"/>
              <a:ext cx="143872" cy="681115"/>
            </a:xfrm>
            <a:custGeom>
              <a:avLst/>
              <a:gdLst/>
              <a:ahLst/>
              <a:cxnLst/>
              <a:rect l="l" t="t" r="r" b="b"/>
              <a:pathLst>
                <a:path w="726" h="3437" extrusionOk="0">
                  <a:moveTo>
                    <a:pt x="725" y="0"/>
                  </a:moveTo>
                  <a:lnTo>
                    <a:pt x="691" y="50"/>
                  </a:lnTo>
                  <a:lnTo>
                    <a:pt x="632" y="129"/>
                  </a:lnTo>
                  <a:lnTo>
                    <a:pt x="310" y="1818"/>
                  </a:lnTo>
                  <a:lnTo>
                    <a:pt x="280" y="1970"/>
                  </a:lnTo>
                  <a:lnTo>
                    <a:pt x="187" y="2465"/>
                  </a:lnTo>
                  <a:lnTo>
                    <a:pt x="72" y="3040"/>
                  </a:lnTo>
                  <a:lnTo>
                    <a:pt x="1" y="3436"/>
                  </a:lnTo>
                  <a:lnTo>
                    <a:pt x="65" y="3436"/>
                  </a:lnTo>
                  <a:lnTo>
                    <a:pt x="101" y="3248"/>
                  </a:lnTo>
                  <a:lnTo>
                    <a:pt x="217" y="2674"/>
                  </a:lnTo>
                  <a:lnTo>
                    <a:pt x="346" y="1970"/>
                  </a:lnTo>
                  <a:lnTo>
                    <a:pt x="374" y="1825"/>
                  </a:lnTo>
                  <a:lnTo>
                    <a:pt x="712" y="79"/>
                  </a:lnTo>
                  <a:lnTo>
                    <a:pt x="72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176;p57"/>
            <p:cNvSpPr/>
            <p:nvPr/>
          </p:nvSpPr>
          <p:spPr>
            <a:xfrm>
              <a:off x="5462863" y="3761308"/>
              <a:ext cx="182516" cy="682502"/>
            </a:xfrm>
            <a:custGeom>
              <a:avLst/>
              <a:gdLst/>
              <a:ahLst/>
              <a:cxnLst/>
              <a:rect l="l" t="t" r="r" b="b"/>
              <a:pathLst>
                <a:path w="921" h="3444" extrusionOk="0">
                  <a:moveTo>
                    <a:pt x="661" y="0"/>
                  </a:moveTo>
                  <a:lnTo>
                    <a:pt x="648" y="79"/>
                  </a:lnTo>
                  <a:lnTo>
                    <a:pt x="310" y="1825"/>
                  </a:lnTo>
                  <a:lnTo>
                    <a:pt x="282" y="1970"/>
                  </a:lnTo>
                  <a:lnTo>
                    <a:pt x="153" y="2674"/>
                  </a:lnTo>
                  <a:lnTo>
                    <a:pt x="37" y="3248"/>
                  </a:lnTo>
                  <a:lnTo>
                    <a:pt x="1" y="3436"/>
                  </a:lnTo>
                  <a:lnTo>
                    <a:pt x="15" y="3436"/>
                  </a:lnTo>
                  <a:cubicBezTo>
                    <a:pt x="30" y="3436"/>
                    <a:pt x="44" y="3443"/>
                    <a:pt x="58" y="3443"/>
                  </a:cubicBezTo>
                  <a:lnTo>
                    <a:pt x="66" y="3443"/>
                  </a:lnTo>
                  <a:cubicBezTo>
                    <a:pt x="123" y="3443"/>
                    <a:pt x="187" y="3443"/>
                    <a:pt x="246" y="3436"/>
                  </a:cubicBezTo>
                  <a:lnTo>
                    <a:pt x="260" y="3436"/>
                  </a:lnTo>
                  <a:lnTo>
                    <a:pt x="541" y="2005"/>
                  </a:lnTo>
                  <a:lnTo>
                    <a:pt x="568" y="1854"/>
                  </a:lnTo>
                  <a:lnTo>
                    <a:pt x="893" y="166"/>
                  </a:lnTo>
                  <a:lnTo>
                    <a:pt x="920" y="7"/>
                  </a:lnTo>
                  <a:lnTo>
                    <a:pt x="66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3177;p57"/>
            <p:cNvGrpSpPr/>
            <p:nvPr/>
          </p:nvGrpSpPr>
          <p:grpSpPr>
            <a:xfrm>
              <a:off x="6541265" y="891566"/>
              <a:ext cx="1509780" cy="882085"/>
              <a:chOff x="6541265" y="891566"/>
              <a:chExt cx="1509780" cy="882085"/>
            </a:xfrm>
          </p:grpSpPr>
          <p:grpSp>
            <p:nvGrpSpPr>
              <p:cNvPr id="450" name="Google Shape;3178;p57"/>
              <p:cNvGrpSpPr/>
              <p:nvPr/>
            </p:nvGrpSpPr>
            <p:grpSpPr>
              <a:xfrm>
                <a:off x="6541265" y="1659448"/>
                <a:ext cx="114150" cy="114196"/>
                <a:chOff x="-685100" y="4136737"/>
                <a:chExt cx="38359" cy="38359"/>
              </a:xfrm>
            </p:grpSpPr>
            <p:sp>
              <p:nvSpPr>
                <p:cNvPr id="454" name="Google Shape;3179;p57"/>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180;p57"/>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3181;p57"/>
              <p:cNvSpPr/>
              <p:nvPr/>
            </p:nvSpPr>
            <p:spPr>
              <a:xfrm>
                <a:off x="7141115" y="13145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182;p57"/>
              <p:cNvSpPr/>
              <p:nvPr/>
            </p:nvSpPr>
            <p:spPr>
              <a:xfrm>
                <a:off x="7901312" y="16743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183;p57"/>
              <p:cNvSpPr/>
              <p:nvPr/>
            </p:nvSpPr>
            <p:spPr>
              <a:xfrm>
                <a:off x="7945985" y="891566"/>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3184;p57"/>
            <p:cNvGrpSpPr/>
            <p:nvPr/>
          </p:nvGrpSpPr>
          <p:grpSpPr>
            <a:xfrm>
              <a:off x="2887090" y="4081884"/>
              <a:ext cx="596458" cy="407285"/>
              <a:chOff x="2887090" y="4081884"/>
              <a:chExt cx="596458" cy="407285"/>
            </a:xfrm>
          </p:grpSpPr>
          <p:sp>
            <p:nvSpPr>
              <p:cNvPr id="446" name="Google Shape;3186;p57"/>
              <p:cNvSpPr/>
              <p:nvPr/>
            </p:nvSpPr>
            <p:spPr>
              <a:xfrm>
                <a:off x="3064415" y="40818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3187;p57"/>
              <p:cNvGrpSpPr/>
              <p:nvPr/>
            </p:nvGrpSpPr>
            <p:grpSpPr>
              <a:xfrm>
                <a:off x="2887090" y="4374973"/>
                <a:ext cx="114150" cy="114196"/>
                <a:chOff x="-685100" y="4136737"/>
                <a:chExt cx="38359" cy="38359"/>
              </a:xfrm>
            </p:grpSpPr>
            <p:sp>
              <p:nvSpPr>
                <p:cNvPr id="448" name="Google Shape;3188;p57"/>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189;p57"/>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908770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45854" y="174937"/>
            <a:ext cx="3652290" cy="553998"/>
            <a:chOff x="605200" y="2456835"/>
            <a:chExt cx="3652290" cy="553998"/>
          </a:xfrm>
        </p:grpSpPr>
        <p:sp>
          <p:nvSpPr>
            <p:cNvPr id="13" name="TextBox 12"/>
            <p:cNvSpPr txBox="1"/>
            <p:nvPr/>
          </p:nvSpPr>
          <p:spPr>
            <a:xfrm>
              <a:off x="605200" y="2456835"/>
              <a:ext cx="3652290" cy="553998"/>
            </a:xfrm>
            <a:prstGeom prst="rect">
              <a:avLst/>
            </a:prstGeom>
            <a:noFill/>
          </p:spPr>
          <p:txBody>
            <a:bodyPr wrap="square" rtlCol="0">
              <a:spAutoFit/>
            </a:bodyPr>
            <a:lstStyle/>
            <a:p>
              <a:pPr lvl="1" algn="just">
                <a:lnSpc>
                  <a:spcPct val="150000"/>
                </a:lnSpc>
              </a:pPr>
              <a:r>
                <a:rPr lang="en-US" sz="2000" smtClean="0">
                  <a:solidFill>
                    <a:srgbClr val="7030A0"/>
                  </a:solidFill>
                </a:rPr>
                <a:t>    </a:t>
              </a:r>
              <a:r>
                <a:rPr lang="vi-VN" sz="2000" b="1" smtClean="0">
                  <a:solidFill>
                    <a:srgbClr val="7030A0"/>
                  </a:solidFill>
                </a:rPr>
                <a:t>Bước </a:t>
              </a:r>
              <a:r>
                <a:rPr lang="vi-VN" sz="2000" b="1">
                  <a:solidFill>
                    <a:srgbClr val="7030A0"/>
                  </a:solidFill>
                </a:rPr>
                <a:t>2. Tạo chương trình</a:t>
              </a:r>
              <a:endParaRPr lang="en-US" sz="2000" b="1">
                <a:solidFill>
                  <a:srgbClr val="7030A0"/>
                </a:solidFill>
              </a:endParaRP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11248" y="728935"/>
            <a:ext cx="6934201" cy="4335599"/>
          </a:xfrm>
          <a:prstGeom prst="rect">
            <a:avLst/>
          </a:prstGeom>
        </p:spPr>
      </p:pic>
    </p:spTree>
    <p:extLst>
      <p:ext uri="{BB962C8B-B14F-4D97-AF65-F5344CB8AC3E}">
        <p14:creationId xmlns:p14="http://schemas.microsoft.com/office/powerpoint/2010/main" val="956680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301419"/>
            <a:ext cx="1727200"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b) Gỡ lỗi</a:t>
            </a:r>
          </a:p>
        </p:txBody>
      </p:sp>
      <p:sp>
        <p:nvSpPr>
          <p:cNvPr id="10" name="TextBox 9"/>
          <p:cNvSpPr txBox="1"/>
          <p:nvPr/>
        </p:nvSpPr>
        <p:spPr>
          <a:xfrm>
            <a:off x="1930400" y="139699"/>
            <a:ext cx="6781800" cy="1477328"/>
          </a:xfrm>
          <a:prstGeom prst="rect">
            <a:avLst/>
          </a:prstGeom>
          <a:noFill/>
        </p:spPr>
        <p:txBody>
          <a:bodyPr wrap="square" rtlCol="0">
            <a:spAutoFit/>
          </a:bodyPr>
          <a:lstStyle/>
          <a:p>
            <a:pPr algn="just">
              <a:lnSpc>
                <a:spcPct val="150000"/>
              </a:lnSpc>
            </a:pPr>
            <a:r>
              <a:rPr lang="vi-VN" sz="2000"/>
              <a:t>Khi chạy chương trình, lần lượt nhập các số trong bộ dữ liệu </a:t>
            </a:r>
            <a:r>
              <a:rPr lang="vi-VN" sz="2000"/>
              <a:t>kiểm </a:t>
            </a:r>
            <a:r>
              <a:rPr lang="vi-VN" sz="2000" smtClean="0"/>
              <a:t>thử. </a:t>
            </a:r>
            <a:r>
              <a:rPr lang="vi-VN" sz="2000"/>
              <a:t>Cần nhập từng số và nhấn phím Enter trước khi nhập số tiếp theo cho đến khi kết thúc bằng số 0.</a:t>
            </a:r>
            <a:endParaRPr lang="en-US" sz="2000"/>
          </a:p>
        </p:txBody>
      </p:sp>
      <p:sp>
        <p:nvSpPr>
          <p:cNvPr id="18" name="TextBox 17"/>
          <p:cNvSpPr txBox="1"/>
          <p:nvPr/>
        </p:nvSpPr>
        <p:spPr>
          <a:xfrm>
            <a:off x="0" y="1617027"/>
            <a:ext cx="9144000" cy="553998"/>
          </a:xfrm>
          <a:prstGeom prst="rect">
            <a:avLst/>
          </a:prstGeom>
          <a:noFill/>
        </p:spPr>
        <p:txBody>
          <a:bodyPr wrap="square" rtlCol="0">
            <a:spAutoFit/>
          </a:bodyPr>
          <a:lstStyle/>
          <a:p>
            <a:pPr algn="ctr">
              <a:lnSpc>
                <a:spcPct val="150000"/>
              </a:lnSpc>
            </a:pPr>
            <a:r>
              <a:rPr lang="vi-VN" sz="2000" b="1">
                <a:solidFill>
                  <a:srgbClr val="002060"/>
                </a:solidFill>
              </a:rPr>
              <a:t>Bảng </a:t>
            </a:r>
            <a:r>
              <a:rPr lang="vi-VN" sz="2000" b="1" smtClean="0">
                <a:solidFill>
                  <a:srgbClr val="002060"/>
                </a:solidFill>
              </a:rPr>
              <a:t>16.</a:t>
            </a:r>
            <a:r>
              <a:rPr lang="en-US" sz="2000" b="1" smtClean="0">
                <a:solidFill>
                  <a:srgbClr val="002060"/>
                </a:solidFill>
              </a:rPr>
              <a:t>2</a:t>
            </a:r>
            <a:r>
              <a:rPr lang="vi-VN" sz="2000" b="1" smtClean="0">
                <a:solidFill>
                  <a:srgbClr val="002060"/>
                </a:solidFill>
              </a:rPr>
              <a:t>. </a:t>
            </a:r>
            <a:r>
              <a:rPr lang="vi-VN" sz="2000" b="1">
                <a:solidFill>
                  <a:srgbClr val="002060"/>
                </a:solidFill>
              </a:rPr>
              <a:t>Dữ liệu kiểm thử bài </a:t>
            </a:r>
            <a:r>
              <a:rPr lang="vi-VN" sz="2000" b="1">
                <a:solidFill>
                  <a:srgbClr val="002060"/>
                </a:solidFill>
              </a:rPr>
              <a:t>toán </a:t>
            </a:r>
            <a:r>
              <a:rPr lang="en-US" sz="2000" b="1" smtClean="0">
                <a:solidFill>
                  <a:srgbClr val="002060"/>
                </a:solidFill>
              </a:rPr>
              <a:t>tìm số lớn nhất</a:t>
            </a:r>
            <a:endParaRPr lang="en-US" sz="2000" b="1">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76094905"/>
              </p:ext>
            </p:extLst>
          </p:nvPr>
        </p:nvGraphicFramePr>
        <p:xfrm>
          <a:off x="317500" y="2260600"/>
          <a:ext cx="8508999" cy="2545860"/>
        </p:xfrm>
        <a:graphic>
          <a:graphicData uri="http://schemas.openxmlformats.org/drawingml/2006/table">
            <a:tbl>
              <a:tblPr firstRow="1" firstCol="1" bandRow="1">
                <a:tableStyleId>{536B50ED-A6AE-42DD-92B6-EB3AB08657AB}</a:tableStyleId>
              </a:tblPr>
              <a:tblGrid>
                <a:gridCol w="2009069">
                  <a:extLst>
                    <a:ext uri="{9D8B030D-6E8A-4147-A177-3AD203B41FA5}">
                      <a16:colId xmlns:a16="http://schemas.microsoft.com/office/drawing/2014/main" val="1920796824"/>
                    </a:ext>
                  </a:extLst>
                </a:gridCol>
                <a:gridCol w="1825233">
                  <a:extLst>
                    <a:ext uri="{9D8B030D-6E8A-4147-A177-3AD203B41FA5}">
                      <a16:colId xmlns:a16="http://schemas.microsoft.com/office/drawing/2014/main" val="3501772840"/>
                    </a:ext>
                  </a:extLst>
                </a:gridCol>
                <a:gridCol w="1641397">
                  <a:extLst>
                    <a:ext uri="{9D8B030D-6E8A-4147-A177-3AD203B41FA5}">
                      <a16:colId xmlns:a16="http://schemas.microsoft.com/office/drawing/2014/main" val="1271906898"/>
                    </a:ext>
                  </a:extLst>
                </a:gridCol>
                <a:gridCol w="3033300">
                  <a:extLst>
                    <a:ext uri="{9D8B030D-6E8A-4147-A177-3AD203B41FA5}">
                      <a16:colId xmlns:a16="http://schemas.microsoft.com/office/drawing/2014/main" val="1348513377"/>
                    </a:ext>
                  </a:extLst>
                </a:gridCol>
              </a:tblGrid>
              <a:tr h="509172">
                <a:tc>
                  <a:txBody>
                    <a:bodyPr/>
                    <a:lstStyle/>
                    <a:p>
                      <a:pPr marL="0" marR="0" algn="ctr">
                        <a:lnSpc>
                          <a:spcPct val="150000"/>
                        </a:lnSpc>
                        <a:spcBef>
                          <a:spcPts val="0"/>
                        </a:spcBef>
                        <a:spcAft>
                          <a:spcPts val="0"/>
                        </a:spcAft>
                      </a:pPr>
                      <a:r>
                        <a:rPr lang="en-US" sz="2000" b="1" kern="0">
                          <a:effectLst/>
                        </a:rPr>
                        <a:t>Tình huống</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Đầu vào</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Đầu ra</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Ghi chú</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295271"/>
                  </a:ext>
                </a:extLst>
              </a:tr>
              <a:tr h="509172">
                <a:tc>
                  <a:txBody>
                    <a:bodyPr/>
                    <a:lstStyle/>
                    <a:p>
                      <a:pPr marL="0" marR="0" algn="ctr">
                        <a:lnSpc>
                          <a:spcPct val="150000"/>
                        </a:lnSpc>
                        <a:spcBef>
                          <a:spcPts val="0"/>
                        </a:spcBef>
                        <a:spcAft>
                          <a:spcPts val="0"/>
                        </a:spcAft>
                      </a:pPr>
                      <a:r>
                        <a:rPr lang="en-US" sz="2000" kern="0">
                          <a:effectLst/>
                        </a:rPr>
                        <a:t>1</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1 2 3 0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3</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Dãy số tự nhiên tăng</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81094158"/>
                  </a:ext>
                </a:extLst>
              </a:tr>
              <a:tr h="509172">
                <a:tc>
                  <a:txBody>
                    <a:bodyPr/>
                    <a:lstStyle/>
                    <a:p>
                      <a:pPr marL="0" marR="0" algn="ctr">
                        <a:lnSpc>
                          <a:spcPct val="150000"/>
                        </a:lnSpc>
                        <a:spcBef>
                          <a:spcPts val="0"/>
                        </a:spcBef>
                        <a:spcAft>
                          <a:spcPts val="0"/>
                        </a:spcAft>
                      </a:pPr>
                      <a:r>
                        <a:rPr lang="en-US" sz="2000" kern="0">
                          <a:effectLst/>
                        </a:rPr>
                        <a:t>2</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8 3 10 6 0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Dãy số ngẫu nhiên</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32248665"/>
                  </a:ext>
                </a:extLst>
              </a:tr>
              <a:tr h="509172">
                <a:tc>
                  <a:txBody>
                    <a:bodyPr/>
                    <a:lstStyle/>
                    <a:p>
                      <a:pPr marL="0" marR="0" algn="ctr">
                        <a:lnSpc>
                          <a:spcPct val="150000"/>
                        </a:lnSpc>
                        <a:spcBef>
                          <a:spcPts val="0"/>
                        </a:spcBef>
                        <a:spcAft>
                          <a:spcPts val="0"/>
                        </a:spcAft>
                      </a:pPr>
                      <a:r>
                        <a:rPr lang="en-US" sz="2000" kern="0">
                          <a:effectLst/>
                        </a:rPr>
                        <a:t>3</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12 8 3 0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12</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Dãy số giảm</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6923611"/>
                  </a:ext>
                </a:extLst>
              </a:tr>
              <a:tr h="509172">
                <a:tc>
                  <a:txBody>
                    <a:bodyPr/>
                    <a:lstStyle/>
                    <a:p>
                      <a:pPr marL="0" marR="0" algn="ctr">
                        <a:lnSpc>
                          <a:spcPct val="150000"/>
                        </a:lnSpc>
                        <a:spcBef>
                          <a:spcPts val="0"/>
                        </a:spcBef>
                        <a:spcAft>
                          <a:spcPts val="0"/>
                        </a:spcAft>
                      </a:pPr>
                      <a:r>
                        <a:rPr lang="en-US" sz="2000" kern="0">
                          <a:effectLst/>
                        </a:rPr>
                        <a:t>4</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5 0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5</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rPr>
                        <a:t>Dãy chỉ có một giá trị</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36069754"/>
                  </a:ext>
                </a:extLst>
              </a:tr>
            </a:tbl>
          </a:graphicData>
        </a:graphic>
      </p:graphicFrame>
    </p:spTree>
    <p:extLst>
      <p:ext uri="{BB962C8B-B14F-4D97-AF65-F5344CB8AC3E}">
        <p14:creationId xmlns:p14="http://schemas.microsoft.com/office/powerpoint/2010/main" val="13641442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301419"/>
            <a:ext cx="1727200"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b) Gỡ lỗi</a:t>
            </a:r>
          </a:p>
        </p:txBody>
      </p:sp>
      <p:sp>
        <p:nvSpPr>
          <p:cNvPr id="10" name="TextBox 9"/>
          <p:cNvSpPr txBox="1"/>
          <p:nvPr/>
        </p:nvSpPr>
        <p:spPr>
          <a:xfrm>
            <a:off x="1930400" y="139699"/>
            <a:ext cx="6781800" cy="1477328"/>
          </a:xfrm>
          <a:prstGeom prst="rect">
            <a:avLst/>
          </a:prstGeom>
          <a:noFill/>
        </p:spPr>
        <p:txBody>
          <a:bodyPr wrap="square" rtlCol="0">
            <a:spAutoFit/>
          </a:bodyPr>
          <a:lstStyle/>
          <a:p>
            <a:pPr algn="just">
              <a:lnSpc>
                <a:spcPct val="150000"/>
              </a:lnSpc>
            </a:pPr>
            <a:r>
              <a:rPr lang="vi-VN" sz="2000"/>
              <a:t>Khi chạy chương trình, lần lượt nhập các số trong bộ dữ liệu </a:t>
            </a:r>
            <a:r>
              <a:rPr lang="vi-VN" sz="2000"/>
              <a:t>kiểm </a:t>
            </a:r>
            <a:r>
              <a:rPr lang="vi-VN" sz="2000" smtClean="0"/>
              <a:t>thử. </a:t>
            </a:r>
            <a:r>
              <a:rPr lang="vi-VN" sz="2000"/>
              <a:t>Cần nhập từng số và nhấn phím Enter trước khi nhập số tiếp theo cho đến khi kết thúc bằng số 0.</a:t>
            </a:r>
            <a:endParaRPr lang="en-US" sz="2000"/>
          </a:p>
        </p:txBody>
      </p:sp>
      <p:sp>
        <p:nvSpPr>
          <p:cNvPr id="18" name="TextBox 17"/>
          <p:cNvSpPr txBox="1"/>
          <p:nvPr/>
        </p:nvSpPr>
        <p:spPr>
          <a:xfrm>
            <a:off x="0" y="1617027"/>
            <a:ext cx="9144000" cy="553998"/>
          </a:xfrm>
          <a:prstGeom prst="rect">
            <a:avLst/>
          </a:prstGeom>
          <a:noFill/>
        </p:spPr>
        <p:txBody>
          <a:bodyPr wrap="square" rtlCol="0">
            <a:spAutoFit/>
          </a:bodyPr>
          <a:lstStyle/>
          <a:p>
            <a:pPr algn="ctr">
              <a:lnSpc>
                <a:spcPct val="150000"/>
              </a:lnSpc>
            </a:pPr>
            <a:r>
              <a:rPr lang="vi-VN" sz="2000" b="1">
                <a:solidFill>
                  <a:srgbClr val="002060"/>
                </a:solidFill>
              </a:rPr>
              <a:t>Bảng </a:t>
            </a:r>
            <a:r>
              <a:rPr lang="vi-VN" sz="2000" b="1" smtClean="0">
                <a:solidFill>
                  <a:srgbClr val="002060"/>
                </a:solidFill>
              </a:rPr>
              <a:t>16.</a:t>
            </a:r>
            <a:r>
              <a:rPr lang="en-US" sz="2000" b="1" smtClean="0">
                <a:solidFill>
                  <a:srgbClr val="002060"/>
                </a:solidFill>
              </a:rPr>
              <a:t>2</a:t>
            </a:r>
            <a:r>
              <a:rPr lang="vi-VN" sz="2000" b="1" smtClean="0">
                <a:solidFill>
                  <a:srgbClr val="002060"/>
                </a:solidFill>
              </a:rPr>
              <a:t>. </a:t>
            </a:r>
            <a:r>
              <a:rPr lang="vi-VN" sz="2000" b="1">
                <a:solidFill>
                  <a:srgbClr val="002060"/>
                </a:solidFill>
              </a:rPr>
              <a:t>Dữ liệu kiểm thử bài </a:t>
            </a:r>
            <a:r>
              <a:rPr lang="vi-VN" sz="2000" b="1">
                <a:solidFill>
                  <a:srgbClr val="002060"/>
                </a:solidFill>
              </a:rPr>
              <a:t>toán </a:t>
            </a:r>
            <a:r>
              <a:rPr lang="en-US" sz="2000" b="1" smtClean="0">
                <a:solidFill>
                  <a:srgbClr val="002060"/>
                </a:solidFill>
              </a:rPr>
              <a:t>tìm số lớn nhất</a:t>
            </a:r>
            <a:endParaRPr lang="en-US" sz="2000" b="1">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78273607"/>
              </p:ext>
            </p:extLst>
          </p:nvPr>
        </p:nvGraphicFramePr>
        <p:xfrm>
          <a:off x="317500" y="2260600"/>
          <a:ext cx="8508999" cy="2545860"/>
        </p:xfrm>
        <a:graphic>
          <a:graphicData uri="http://schemas.openxmlformats.org/drawingml/2006/table">
            <a:tbl>
              <a:tblPr firstRow="1" firstCol="1" bandRow="1">
                <a:tableStyleId>{536B50ED-A6AE-42DD-92B6-EB3AB08657AB}</a:tableStyleId>
              </a:tblPr>
              <a:tblGrid>
                <a:gridCol w="635000">
                  <a:extLst>
                    <a:ext uri="{9D8B030D-6E8A-4147-A177-3AD203B41FA5}">
                      <a16:colId xmlns:a16="http://schemas.microsoft.com/office/drawing/2014/main" val="1920796824"/>
                    </a:ext>
                  </a:extLst>
                </a:gridCol>
                <a:gridCol w="1841500">
                  <a:extLst>
                    <a:ext uri="{9D8B030D-6E8A-4147-A177-3AD203B41FA5}">
                      <a16:colId xmlns:a16="http://schemas.microsoft.com/office/drawing/2014/main" val="3501772840"/>
                    </a:ext>
                  </a:extLst>
                </a:gridCol>
                <a:gridCol w="2235200">
                  <a:extLst>
                    <a:ext uri="{9D8B030D-6E8A-4147-A177-3AD203B41FA5}">
                      <a16:colId xmlns:a16="http://schemas.microsoft.com/office/drawing/2014/main" val="1271906898"/>
                    </a:ext>
                  </a:extLst>
                </a:gridCol>
                <a:gridCol w="3797299">
                  <a:extLst>
                    <a:ext uri="{9D8B030D-6E8A-4147-A177-3AD203B41FA5}">
                      <a16:colId xmlns:a16="http://schemas.microsoft.com/office/drawing/2014/main" val="1348513377"/>
                    </a:ext>
                  </a:extLst>
                </a:gridCol>
              </a:tblGrid>
              <a:tr h="509172">
                <a:tc>
                  <a:txBody>
                    <a:bodyPr/>
                    <a:lstStyle/>
                    <a:p>
                      <a:pPr marL="0" marR="0" algn="ctr">
                        <a:lnSpc>
                          <a:spcPct val="150000"/>
                        </a:lnSpc>
                        <a:spcBef>
                          <a:spcPts val="0"/>
                        </a:spcBef>
                        <a:spcAft>
                          <a:spcPts val="0"/>
                        </a:spcAft>
                      </a:pPr>
                      <a:r>
                        <a:rPr lang="en-US" sz="2000" b="1" kern="0" smtClean="0">
                          <a:effectLst/>
                        </a:rPr>
                        <a:t>TH</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Đầu vào</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Đầu ra</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ctr">
                        <a:lnSpc>
                          <a:spcPct val="150000"/>
                        </a:lnSpc>
                        <a:spcBef>
                          <a:spcPts val="0"/>
                        </a:spcBef>
                        <a:spcAft>
                          <a:spcPts val="0"/>
                        </a:spcAft>
                      </a:pPr>
                      <a:r>
                        <a:rPr lang="en-US" sz="2000" b="1" kern="0">
                          <a:effectLst/>
                        </a:rPr>
                        <a:t>Ghi chú</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65295271"/>
                  </a:ext>
                </a:extLst>
              </a:tr>
              <a:tr h="509172">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Không có dữ liệu!</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Dãy không có dữ liệu</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81094158"/>
                  </a:ext>
                </a:extLst>
              </a:tr>
              <a:tr h="509172">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6</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8 -5 3 9 6 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9</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Dãy có số âm</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32248665"/>
                  </a:ext>
                </a:extLst>
              </a:tr>
              <a:tr h="509172">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7</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-8 -6 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Không có dữ liệu!</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Dãy không có số nguyên dương</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6923611"/>
                  </a:ext>
                </a:extLst>
              </a:tr>
              <a:tr h="509172">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8</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7 data 12 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12</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en-US" sz="2000" kern="0">
                          <a:effectLst/>
                          <a:latin typeface="+mj-lt"/>
                          <a:ea typeface="Times New Roman" panose="02020603050405020304" pitchFamily="18" charset="0"/>
                          <a:cs typeface="Times New Roman" panose="02020603050405020304" pitchFamily="18" charset="0"/>
                        </a:rPr>
                        <a:t>Dãy có dữ liệu chữ</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36069754"/>
                  </a:ext>
                </a:extLst>
              </a:tr>
            </a:tbl>
          </a:graphicData>
        </a:graphic>
      </p:graphicFrame>
    </p:spTree>
    <p:extLst>
      <p:ext uri="{BB962C8B-B14F-4D97-AF65-F5344CB8AC3E}">
        <p14:creationId xmlns:p14="http://schemas.microsoft.com/office/powerpoint/2010/main" val="27724438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81" name="Google Shape;781;p41"/>
          <p:cNvGrpSpPr/>
          <p:nvPr/>
        </p:nvGrpSpPr>
        <p:grpSpPr>
          <a:xfrm>
            <a:off x="-117900" y="1520713"/>
            <a:ext cx="7763300" cy="4252612"/>
            <a:chOff x="-41700" y="1369360"/>
            <a:chExt cx="8039600" cy="4403965"/>
          </a:xfrm>
        </p:grpSpPr>
        <p:sp>
          <p:nvSpPr>
            <p:cNvPr id="782" name="Google Shape;782;p41"/>
            <p:cNvSpPr/>
            <p:nvPr/>
          </p:nvSpPr>
          <p:spPr>
            <a:xfrm>
              <a:off x="-41700" y="2753625"/>
              <a:ext cx="8039600" cy="3019700"/>
            </a:xfrm>
            <a:custGeom>
              <a:avLst/>
              <a:gdLst/>
              <a:ahLst/>
              <a:cxnLst/>
              <a:rect l="l" t="t" r="r" b="b"/>
              <a:pathLst>
                <a:path w="321584" h="120788" extrusionOk="0">
                  <a:moveTo>
                    <a:pt x="0" y="65800"/>
                  </a:moveTo>
                  <a:lnTo>
                    <a:pt x="112755" y="0"/>
                  </a:lnTo>
                  <a:lnTo>
                    <a:pt x="321584" y="120788"/>
                  </a:lnTo>
                  <a:lnTo>
                    <a:pt x="1853" y="120788"/>
                  </a:lnTo>
                  <a:close/>
                </a:path>
              </a:pathLst>
            </a:custGeom>
            <a:solidFill>
              <a:schemeClr val="lt1"/>
            </a:solidFill>
            <a:ln w="9525" cap="flat" cmpd="sng">
              <a:solidFill>
                <a:schemeClr val="dk1"/>
              </a:solidFill>
              <a:prstDash val="solid"/>
              <a:round/>
              <a:headEnd type="none" w="med" len="med"/>
              <a:tailEnd type="none" w="med" len="med"/>
            </a:ln>
          </p:spPr>
        </p:sp>
        <p:grpSp>
          <p:nvGrpSpPr>
            <p:cNvPr id="783" name="Google Shape;783;p41"/>
            <p:cNvGrpSpPr/>
            <p:nvPr/>
          </p:nvGrpSpPr>
          <p:grpSpPr>
            <a:xfrm>
              <a:off x="429385" y="1835801"/>
              <a:ext cx="3597433" cy="3118549"/>
              <a:chOff x="1022370" y="2273688"/>
              <a:chExt cx="2308414" cy="2001123"/>
            </a:xfrm>
          </p:grpSpPr>
          <p:sp>
            <p:nvSpPr>
              <p:cNvPr id="784" name="Google Shape;784;p41"/>
              <p:cNvSpPr/>
              <p:nvPr/>
            </p:nvSpPr>
            <p:spPr>
              <a:xfrm>
                <a:off x="2886981" y="3127148"/>
                <a:ext cx="3937" cy="2341"/>
              </a:xfrm>
              <a:custGeom>
                <a:avLst/>
                <a:gdLst/>
                <a:ahLst/>
                <a:cxnLst/>
                <a:rect l="l" t="t" r="r" b="b"/>
                <a:pathLst>
                  <a:path w="37" h="22" extrusionOk="0">
                    <a:moveTo>
                      <a:pt x="37" y="22"/>
                    </a:moveTo>
                    <a:cubicBezTo>
                      <a:pt x="23" y="15"/>
                      <a:pt x="16" y="8"/>
                      <a:pt x="1" y="1"/>
                    </a:cubicBezTo>
                    <a:lnTo>
                      <a:pt x="1" y="1"/>
                    </a:lnTo>
                    <a:cubicBezTo>
                      <a:pt x="16" y="8"/>
                      <a:pt x="23" y="15"/>
                      <a:pt x="37" y="22"/>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2597883" y="3101824"/>
                <a:ext cx="355172" cy="185460"/>
              </a:xfrm>
              <a:custGeom>
                <a:avLst/>
                <a:gdLst/>
                <a:ahLst/>
                <a:cxnLst/>
                <a:rect l="l" t="t" r="r" b="b"/>
                <a:pathLst>
                  <a:path w="3338" h="1743" extrusionOk="0">
                    <a:moveTo>
                      <a:pt x="1453" y="1"/>
                    </a:moveTo>
                    <a:lnTo>
                      <a:pt x="1453" y="1"/>
                    </a:lnTo>
                    <a:cubicBezTo>
                      <a:pt x="1151" y="23"/>
                      <a:pt x="849" y="103"/>
                      <a:pt x="611" y="239"/>
                    </a:cubicBezTo>
                    <a:cubicBezTo>
                      <a:pt x="16" y="570"/>
                      <a:pt x="1" y="1122"/>
                      <a:pt x="584" y="1476"/>
                    </a:cubicBezTo>
                    <a:cubicBezTo>
                      <a:pt x="882" y="1653"/>
                      <a:pt x="1278" y="1743"/>
                      <a:pt x="1675" y="1743"/>
                    </a:cubicBezTo>
                    <a:cubicBezTo>
                      <a:pt x="2052" y="1743"/>
                      <a:pt x="2430" y="1661"/>
                      <a:pt x="2725" y="1497"/>
                    </a:cubicBezTo>
                    <a:cubicBezTo>
                      <a:pt x="3322" y="1158"/>
                      <a:pt x="3337" y="605"/>
                      <a:pt x="2754" y="260"/>
                    </a:cubicBezTo>
                    <a:cubicBezTo>
                      <a:pt x="2740" y="253"/>
                      <a:pt x="2733" y="246"/>
                      <a:pt x="2718" y="239"/>
                    </a:cubicBezTo>
                    <a:cubicBezTo>
                      <a:pt x="2588" y="167"/>
                      <a:pt x="2438" y="110"/>
                      <a:pt x="2286" y="66"/>
                    </a:cubicBezTo>
                    <a:lnTo>
                      <a:pt x="2266" y="123"/>
                    </a:lnTo>
                    <a:cubicBezTo>
                      <a:pt x="2388" y="160"/>
                      <a:pt x="2495" y="210"/>
                      <a:pt x="2595" y="268"/>
                    </a:cubicBezTo>
                    <a:cubicBezTo>
                      <a:pt x="3099" y="570"/>
                      <a:pt x="3085" y="1045"/>
                      <a:pt x="2575" y="1331"/>
                    </a:cubicBezTo>
                    <a:cubicBezTo>
                      <a:pt x="2320" y="1472"/>
                      <a:pt x="1993" y="1543"/>
                      <a:pt x="1668" y="1543"/>
                    </a:cubicBezTo>
                    <a:cubicBezTo>
                      <a:pt x="1330" y="1543"/>
                      <a:pt x="994" y="1467"/>
                      <a:pt x="741" y="1317"/>
                    </a:cubicBezTo>
                    <a:cubicBezTo>
                      <a:pt x="239" y="1015"/>
                      <a:pt x="253" y="541"/>
                      <a:pt x="763" y="253"/>
                    </a:cubicBezTo>
                    <a:cubicBezTo>
                      <a:pt x="956" y="146"/>
                      <a:pt x="1188" y="80"/>
                      <a:pt x="1431" y="53"/>
                    </a:cubicBezTo>
                    <a:lnTo>
                      <a:pt x="145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2623207" y="3107357"/>
                <a:ext cx="304418" cy="158646"/>
              </a:xfrm>
              <a:custGeom>
                <a:avLst/>
                <a:gdLst/>
                <a:ahLst/>
                <a:cxnLst/>
                <a:rect l="l" t="t" r="r" b="b"/>
                <a:pathLst>
                  <a:path w="2861" h="1491" extrusionOk="0">
                    <a:moveTo>
                      <a:pt x="1193" y="1"/>
                    </a:moveTo>
                    <a:cubicBezTo>
                      <a:pt x="950" y="28"/>
                      <a:pt x="718" y="94"/>
                      <a:pt x="525" y="201"/>
                    </a:cubicBezTo>
                    <a:cubicBezTo>
                      <a:pt x="15" y="489"/>
                      <a:pt x="1" y="963"/>
                      <a:pt x="503" y="1265"/>
                    </a:cubicBezTo>
                    <a:cubicBezTo>
                      <a:pt x="756" y="1415"/>
                      <a:pt x="1092" y="1491"/>
                      <a:pt x="1430" y="1491"/>
                    </a:cubicBezTo>
                    <a:cubicBezTo>
                      <a:pt x="1755" y="1491"/>
                      <a:pt x="2082" y="1420"/>
                      <a:pt x="2337" y="1279"/>
                    </a:cubicBezTo>
                    <a:cubicBezTo>
                      <a:pt x="2847" y="993"/>
                      <a:pt x="2861" y="518"/>
                      <a:pt x="2357" y="216"/>
                    </a:cubicBezTo>
                    <a:cubicBezTo>
                      <a:pt x="2257" y="158"/>
                      <a:pt x="2150" y="108"/>
                      <a:pt x="2028" y="71"/>
                    </a:cubicBezTo>
                    <a:lnTo>
                      <a:pt x="1833" y="582"/>
                    </a:lnTo>
                    <a:lnTo>
                      <a:pt x="1452" y="805"/>
                    </a:lnTo>
                    <a:lnTo>
                      <a:pt x="993" y="539"/>
                    </a:lnTo>
                    <a:lnTo>
                      <a:pt x="119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2589477" y="3213654"/>
                <a:ext cx="371770" cy="125236"/>
              </a:xfrm>
              <a:custGeom>
                <a:avLst/>
                <a:gdLst/>
                <a:ahLst/>
                <a:cxnLst/>
                <a:rect l="l" t="t" r="r" b="b"/>
                <a:pathLst>
                  <a:path w="3494" h="1177" extrusionOk="0">
                    <a:moveTo>
                      <a:pt x="3494" y="7"/>
                    </a:moveTo>
                    <a:cubicBezTo>
                      <a:pt x="3491" y="31"/>
                      <a:pt x="3489" y="54"/>
                      <a:pt x="3488" y="76"/>
                    </a:cubicBezTo>
                    <a:lnTo>
                      <a:pt x="3488" y="76"/>
                    </a:lnTo>
                    <a:cubicBezTo>
                      <a:pt x="3491" y="53"/>
                      <a:pt x="3493" y="30"/>
                      <a:pt x="3494" y="7"/>
                    </a:cubicBezTo>
                    <a:close/>
                    <a:moveTo>
                      <a:pt x="0" y="1"/>
                    </a:moveTo>
                    <a:lnTo>
                      <a:pt x="0" y="166"/>
                    </a:lnTo>
                    <a:cubicBezTo>
                      <a:pt x="0" y="416"/>
                      <a:pt x="166" y="675"/>
                      <a:pt x="497" y="870"/>
                    </a:cubicBezTo>
                    <a:cubicBezTo>
                      <a:pt x="837" y="1074"/>
                      <a:pt x="1290" y="1177"/>
                      <a:pt x="1745" y="1177"/>
                    </a:cubicBezTo>
                    <a:cubicBezTo>
                      <a:pt x="2184" y="1177"/>
                      <a:pt x="2623" y="1081"/>
                      <a:pt x="2962" y="891"/>
                    </a:cubicBezTo>
                    <a:cubicBezTo>
                      <a:pt x="3314" y="697"/>
                      <a:pt x="3487" y="439"/>
                      <a:pt x="3487" y="173"/>
                    </a:cubicBezTo>
                    <a:cubicBezTo>
                      <a:pt x="3487" y="139"/>
                      <a:pt x="3487" y="108"/>
                      <a:pt x="3488" y="76"/>
                    </a:cubicBezTo>
                    <a:lnTo>
                      <a:pt x="3488" y="76"/>
                    </a:lnTo>
                    <a:cubicBezTo>
                      <a:pt x="3455" y="317"/>
                      <a:pt x="3284" y="549"/>
                      <a:pt x="2962" y="727"/>
                    </a:cubicBezTo>
                    <a:cubicBezTo>
                      <a:pt x="2624" y="917"/>
                      <a:pt x="2186" y="1012"/>
                      <a:pt x="1748" y="1012"/>
                    </a:cubicBezTo>
                    <a:cubicBezTo>
                      <a:pt x="1292" y="1012"/>
                      <a:pt x="838" y="909"/>
                      <a:pt x="497" y="704"/>
                    </a:cubicBezTo>
                    <a:cubicBezTo>
                      <a:pt x="166" y="511"/>
                      <a:pt x="0" y="252"/>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2589477" y="3127148"/>
                <a:ext cx="371770" cy="194185"/>
              </a:xfrm>
              <a:custGeom>
                <a:avLst/>
                <a:gdLst/>
                <a:ahLst/>
                <a:cxnLst/>
                <a:rect l="l" t="t" r="r" b="b"/>
                <a:pathLst>
                  <a:path w="3494" h="1825" extrusionOk="0">
                    <a:moveTo>
                      <a:pt x="2833" y="22"/>
                    </a:moveTo>
                    <a:lnTo>
                      <a:pt x="2833" y="22"/>
                    </a:lnTo>
                    <a:cubicBezTo>
                      <a:pt x="2835" y="23"/>
                      <a:pt x="2837" y="24"/>
                      <a:pt x="2840" y="26"/>
                    </a:cubicBezTo>
                    <a:lnTo>
                      <a:pt x="2840" y="26"/>
                    </a:lnTo>
                    <a:cubicBezTo>
                      <a:pt x="2837" y="24"/>
                      <a:pt x="2835" y="23"/>
                      <a:pt x="2833" y="22"/>
                    </a:cubicBezTo>
                    <a:close/>
                    <a:moveTo>
                      <a:pt x="690" y="1"/>
                    </a:moveTo>
                    <a:lnTo>
                      <a:pt x="533" y="87"/>
                    </a:lnTo>
                    <a:cubicBezTo>
                      <a:pt x="181" y="289"/>
                      <a:pt x="0" y="548"/>
                      <a:pt x="0" y="814"/>
                    </a:cubicBezTo>
                    <a:cubicBezTo>
                      <a:pt x="0" y="1065"/>
                      <a:pt x="166" y="1324"/>
                      <a:pt x="497" y="1517"/>
                    </a:cubicBezTo>
                    <a:cubicBezTo>
                      <a:pt x="838" y="1722"/>
                      <a:pt x="1292" y="1825"/>
                      <a:pt x="1748" y="1825"/>
                    </a:cubicBezTo>
                    <a:cubicBezTo>
                      <a:pt x="2186" y="1825"/>
                      <a:pt x="2624" y="1730"/>
                      <a:pt x="2962" y="1540"/>
                    </a:cubicBezTo>
                    <a:cubicBezTo>
                      <a:pt x="3314" y="1345"/>
                      <a:pt x="3487" y="1086"/>
                      <a:pt x="3494" y="820"/>
                    </a:cubicBezTo>
                    <a:cubicBezTo>
                      <a:pt x="3494" y="569"/>
                      <a:pt x="3330" y="310"/>
                      <a:pt x="2999" y="117"/>
                    </a:cubicBezTo>
                    <a:cubicBezTo>
                      <a:pt x="2985" y="108"/>
                      <a:pt x="2969" y="101"/>
                      <a:pt x="2962" y="94"/>
                    </a:cubicBezTo>
                    <a:cubicBezTo>
                      <a:pt x="2942" y="80"/>
                      <a:pt x="2919" y="73"/>
                      <a:pt x="2905" y="58"/>
                    </a:cubicBezTo>
                    <a:cubicBezTo>
                      <a:pt x="2899" y="58"/>
                      <a:pt x="2883" y="51"/>
                      <a:pt x="2876" y="44"/>
                    </a:cubicBezTo>
                    <a:cubicBezTo>
                      <a:pt x="2864" y="38"/>
                      <a:pt x="2852" y="33"/>
                      <a:pt x="2840" y="26"/>
                    </a:cubicBezTo>
                    <a:lnTo>
                      <a:pt x="2840" y="26"/>
                    </a:lnTo>
                    <a:cubicBezTo>
                      <a:pt x="3416" y="371"/>
                      <a:pt x="3398" y="922"/>
                      <a:pt x="2804" y="1259"/>
                    </a:cubicBezTo>
                    <a:cubicBezTo>
                      <a:pt x="2509" y="1423"/>
                      <a:pt x="2131" y="1505"/>
                      <a:pt x="1754" y="1505"/>
                    </a:cubicBezTo>
                    <a:cubicBezTo>
                      <a:pt x="1357" y="1505"/>
                      <a:pt x="961" y="1415"/>
                      <a:pt x="663" y="1238"/>
                    </a:cubicBezTo>
                    <a:cubicBezTo>
                      <a:pt x="80" y="884"/>
                      <a:pt x="95" y="332"/>
                      <a:pt x="69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2886981" y="3127148"/>
                <a:ext cx="3937" cy="2341"/>
              </a:xfrm>
              <a:custGeom>
                <a:avLst/>
                <a:gdLst/>
                <a:ahLst/>
                <a:cxnLst/>
                <a:rect l="l" t="t" r="r" b="b"/>
                <a:pathLst>
                  <a:path w="37" h="22" extrusionOk="0">
                    <a:moveTo>
                      <a:pt x="1" y="1"/>
                    </a:moveTo>
                    <a:lnTo>
                      <a:pt x="25" y="15"/>
                    </a:lnTo>
                    <a:lnTo>
                      <a:pt x="25" y="15"/>
                    </a:lnTo>
                    <a:cubicBezTo>
                      <a:pt x="18" y="10"/>
                      <a:pt x="11" y="6"/>
                      <a:pt x="1" y="1"/>
                    </a:cubicBezTo>
                    <a:close/>
                    <a:moveTo>
                      <a:pt x="25" y="15"/>
                    </a:moveTo>
                    <a:cubicBezTo>
                      <a:pt x="29" y="17"/>
                      <a:pt x="32" y="19"/>
                      <a:pt x="37" y="22"/>
                    </a:cubicBezTo>
                    <a:lnTo>
                      <a:pt x="25" y="15"/>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2886981" y="3127148"/>
                <a:ext cx="3937" cy="2341"/>
              </a:xfrm>
              <a:custGeom>
                <a:avLst/>
                <a:gdLst/>
                <a:ahLst/>
                <a:cxnLst/>
                <a:rect l="l" t="t" r="r" b="b"/>
                <a:pathLst>
                  <a:path w="37" h="22" fill="none" extrusionOk="0">
                    <a:moveTo>
                      <a:pt x="37" y="22"/>
                    </a:moveTo>
                    <a:cubicBezTo>
                      <a:pt x="23" y="15"/>
                      <a:pt x="16" y="8"/>
                      <a:pt x="1"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746422" y="2373919"/>
                <a:ext cx="22983" cy="37560"/>
              </a:xfrm>
              <a:custGeom>
                <a:avLst/>
                <a:gdLst/>
                <a:ahLst/>
                <a:cxnLst/>
                <a:rect l="l" t="t" r="r" b="b"/>
                <a:pathLst>
                  <a:path w="216" h="353" extrusionOk="0">
                    <a:moveTo>
                      <a:pt x="0" y="0"/>
                    </a:moveTo>
                    <a:lnTo>
                      <a:pt x="216" y="352"/>
                    </a:lnTo>
                    <a:cubicBezTo>
                      <a:pt x="216" y="338"/>
                      <a:pt x="207" y="330"/>
                      <a:pt x="207" y="323"/>
                    </a:cubicBezTo>
                    <a:cubicBezTo>
                      <a:pt x="180" y="252"/>
                      <a:pt x="157" y="216"/>
                      <a:pt x="130" y="166"/>
                    </a:cubicBezTo>
                    <a:cubicBezTo>
                      <a:pt x="114" y="143"/>
                      <a:pt x="100" y="123"/>
                      <a:pt x="87" y="93"/>
                    </a:cubicBezTo>
                    <a:cubicBezTo>
                      <a:pt x="78" y="86"/>
                      <a:pt x="71" y="79"/>
                      <a:pt x="64" y="71"/>
                    </a:cubicBezTo>
                    <a:cubicBezTo>
                      <a:pt x="50" y="50"/>
                      <a:pt x="28" y="21"/>
                      <a:pt x="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2760148" y="2382325"/>
                <a:ext cx="207378" cy="300587"/>
              </a:xfrm>
              <a:custGeom>
                <a:avLst/>
                <a:gdLst/>
                <a:ahLst/>
                <a:cxnLst/>
                <a:rect l="l" t="t" r="r" b="b"/>
                <a:pathLst>
                  <a:path w="1949" h="2825" extrusionOk="0">
                    <a:moveTo>
                      <a:pt x="58" y="0"/>
                    </a:moveTo>
                    <a:lnTo>
                      <a:pt x="1" y="87"/>
                    </a:lnTo>
                    <a:cubicBezTo>
                      <a:pt x="28" y="137"/>
                      <a:pt x="51" y="173"/>
                      <a:pt x="78" y="244"/>
                    </a:cubicBezTo>
                    <a:cubicBezTo>
                      <a:pt x="78" y="251"/>
                      <a:pt x="87" y="259"/>
                      <a:pt x="87" y="273"/>
                    </a:cubicBezTo>
                    <a:lnTo>
                      <a:pt x="1495" y="2566"/>
                    </a:lnTo>
                    <a:lnTo>
                      <a:pt x="1948" y="2824"/>
                    </a:lnTo>
                    <a:lnTo>
                      <a:pt x="5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2766213" y="2361577"/>
                <a:ext cx="237278" cy="831429"/>
              </a:xfrm>
              <a:custGeom>
                <a:avLst/>
                <a:gdLst/>
                <a:ahLst/>
                <a:cxnLst/>
                <a:rect l="l" t="t" r="r" b="b"/>
                <a:pathLst>
                  <a:path w="2230" h="7814" extrusionOk="0">
                    <a:moveTo>
                      <a:pt x="130" y="1"/>
                    </a:moveTo>
                    <a:lnTo>
                      <a:pt x="130" y="7"/>
                    </a:lnTo>
                    <a:lnTo>
                      <a:pt x="1" y="195"/>
                    </a:lnTo>
                    <a:lnTo>
                      <a:pt x="1891" y="3019"/>
                    </a:lnTo>
                    <a:lnTo>
                      <a:pt x="425" y="6973"/>
                    </a:lnTo>
                    <a:lnTo>
                      <a:pt x="403" y="7023"/>
                    </a:lnTo>
                    <a:lnTo>
                      <a:pt x="108" y="7814"/>
                    </a:lnTo>
                    <a:lnTo>
                      <a:pt x="489" y="7591"/>
                    </a:lnTo>
                    <a:lnTo>
                      <a:pt x="684" y="7080"/>
                    </a:lnTo>
                    <a:lnTo>
                      <a:pt x="704" y="7023"/>
                    </a:lnTo>
                    <a:lnTo>
                      <a:pt x="2229" y="2890"/>
                    </a:lnTo>
                    <a:lnTo>
                      <a:pt x="2207" y="2688"/>
                    </a:lnTo>
                    <a:lnTo>
                      <a:pt x="13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2728759" y="2655250"/>
                <a:ext cx="238767" cy="537758"/>
              </a:xfrm>
              <a:custGeom>
                <a:avLst/>
                <a:gdLst/>
                <a:ahLst/>
                <a:cxnLst/>
                <a:rect l="l" t="t" r="r" b="b"/>
                <a:pathLst>
                  <a:path w="2244" h="5054" extrusionOk="0">
                    <a:moveTo>
                      <a:pt x="1790" y="1"/>
                    </a:moveTo>
                    <a:lnTo>
                      <a:pt x="223" y="4198"/>
                    </a:lnTo>
                    <a:lnTo>
                      <a:pt x="201" y="4250"/>
                    </a:lnTo>
                    <a:lnTo>
                      <a:pt x="1" y="4788"/>
                    </a:lnTo>
                    <a:lnTo>
                      <a:pt x="460" y="5054"/>
                    </a:lnTo>
                    <a:lnTo>
                      <a:pt x="755" y="4263"/>
                    </a:lnTo>
                    <a:lnTo>
                      <a:pt x="777" y="4213"/>
                    </a:lnTo>
                    <a:lnTo>
                      <a:pt x="2243" y="259"/>
                    </a:lnTo>
                    <a:lnTo>
                      <a:pt x="179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2665237" y="2273688"/>
                <a:ext cx="124065" cy="117894"/>
              </a:xfrm>
              <a:custGeom>
                <a:avLst/>
                <a:gdLst/>
                <a:ahLst/>
                <a:cxnLst/>
                <a:rect l="l" t="t" r="r" b="b"/>
                <a:pathLst>
                  <a:path w="1166" h="1108" extrusionOk="0">
                    <a:moveTo>
                      <a:pt x="623" y="0"/>
                    </a:moveTo>
                    <a:cubicBezTo>
                      <a:pt x="524" y="0"/>
                      <a:pt x="454" y="27"/>
                      <a:pt x="418" y="43"/>
                    </a:cubicBezTo>
                    <a:cubicBezTo>
                      <a:pt x="418" y="43"/>
                      <a:pt x="382" y="57"/>
                      <a:pt x="339" y="86"/>
                    </a:cubicBezTo>
                    <a:cubicBezTo>
                      <a:pt x="310" y="100"/>
                      <a:pt x="310" y="100"/>
                      <a:pt x="266" y="137"/>
                    </a:cubicBezTo>
                    <a:cubicBezTo>
                      <a:pt x="260" y="150"/>
                      <a:pt x="246" y="159"/>
                      <a:pt x="237" y="173"/>
                    </a:cubicBezTo>
                    <a:cubicBezTo>
                      <a:pt x="223" y="193"/>
                      <a:pt x="203" y="216"/>
                      <a:pt x="180" y="237"/>
                    </a:cubicBezTo>
                    <a:lnTo>
                      <a:pt x="1" y="518"/>
                    </a:lnTo>
                    <a:cubicBezTo>
                      <a:pt x="30" y="518"/>
                      <a:pt x="58" y="525"/>
                      <a:pt x="87" y="532"/>
                    </a:cubicBezTo>
                    <a:cubicBezTo>
                      <a:pt x="123" y="538"/>
                      <a:pt x="166" y="554"/>
                      <a:pt x="223" y="575"/>
                    </a:cubicBezTo>
                    <a:cubicBezTo>
                      <a:pt x="260" y="590"/>
                      <a:pt x="303" y="611"/>
                      <a:pt x="346" y="640"/>
                    </a:cubicBezTo>
                    <a:cubicBezTo>
                      <a:pt x="367" y="647"/>
                      <a:pt x="382" y="654"/>
                      <a:pt x="396" y="661"/>
                    </a:cubicBezTo>
                    <a:cubicBezTo>
                      <a:pt x="496" y="720"/>
                      <a:pt x="598" y="790"/>
                      <a:pt x="684" y="863"/>
                    </a:cubicBezTo>
                    <a:cubicBezTo>
                      <a:pt x="691" y="870"/>
                      <a:pt x="705" y="883"/>
                      <a:pt x="720" y="892"/>
                    </a:cubicBezTo>
                    <a:cubicBezTo>
                      <a:pt x="734" y="913"/>
                      <a:pt x="748" y="927"/>
                      <a:pt x="763" y="942"/>
                    </a:cubicBezTo>
                    <a:cubicBezTo>
                      <a:pt x="791" y="963"/>
                      <a:pt x="813" y="992"/>
                      <a:pt x="827" y="1013"/>
                    </a:cubicBezTo>
                    <a:cubicBezTo>
                      <a:pt x="834" y="1021"/>
                      <a:pt x="841" y="1028"/>
                      <a:pt x="850" y="1035"/>
                    </a:cubicBezTo>
                    <a:cubicBezTo>
                      <a:pt x="863" y="1065"/>
                      <a:pt x="877" y="1085"/>
                      <a:pt x="893" y="1108"/>
                    </a:cubicBezTo>
                    <a:lnTo>
                      <a:pt x="950" y="1021"/>
                    </a:lnTo>
                    <a:lnTo>
                      <a:pt x="1079" y="833"/>
                    </a:lnTo>
                    <a:lnTo>
                      <a:pt x="1079" y="827"/>
                    </a:lnTo>
                    <a:cubicBezTo>
                      <a:pt x="1086" y="813"/>
                      <a:pt x="1093" y="797"/>
                      <a:pt x="1100" y="783"/>
                    </a:cubicBezTo>
                    <a:cubicBezTo>
                      <a:pt x="1108" y="777"/>
                      <a:pt x="1108" y="770"/>
                      <a:pt x="1115" y="763"/>
                    </a:cubicBezTo>
                    <a:cubicBezTo>
                      <a:pt x="1129" y="726"/>
                      <a:pt x="1143" y="690"/>
                      <a:pt x="1151" y="654"/>
                    </a:cubicBezTo>
                    <a:cubicBezTo>
                      <a:pt x="1151" y="640"/>
                      <a:pt x="1158" y="633"/>
                      <a:pt x="1158" y="618"/>
                    </a:cubicBezTo>
                    <a:cubicBezTo>
                      <a:pt x="1165" y="568"/>
                      <a:pt x="1165" y="504"/>
                      <a:pt x="1158" y="452"/>
                    </a:cubicBezTo>
                    <a:cubicBezTo>
                      <a:pt x="1122" y="237"/>
                      <a:pt x="956" y="57"/>
                      <a:pt x="748" y="14"/>
                    </a:cubicBezTo>
                    <a:cubicBezTo>
                      <a:pt x="702" y="4"/>
                      <a:pt x="660" y="0"/>
                      <a:pt x="62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2746422" y="2373919"/>
                <a:ext cx="22983" cy="37560"/>
              </a:xfrm>
              <a:custGeom>
                <a:avLst/>
                <a:gdLst/>
                <a:ahLst/>
                <a:cxnLst/>
                <a:rect l="l" t="t" r="r" b="b"/>
                <a:pathLst>
                  <a:path w="216" h="353" extrusionOk="0">
                    <a:moveTo>
                      <a:pt x="0" y="0"/>
                    </a:moveTo>
                    <a:lnTo>
                      <a:pt x="216" y="352"/>
                    </a:lnTo>
                    <a:cubicBezTo>
                      <a:pt x="216" y="338"/>
                      <a:pt x="207" y="330"/>
                      <a:pt x="207" y="323"/>
                    </a:cubicBezTo>
                    <a:cubicBezTo>
                      <a:pt x="180" y="252"/>
                      <a:pt x="157" y="216"/>
                      <a:pt x="130" y="166"/>
                    </a:cubicBezTo>
                    <a:cubicBezTo>
                      <a:pt x="114" y="143"/>
                      <a:pt x="100" y="123"/>
                      <a:pt x="87" y="93"/>
                    </a:cubicBezTo>
                    <a:cubicBezTo>
                      <a:pt x="78" y="86"/>
                      <a:pt x="71" y="79"/>
                      <a:pt x="64" y="71"/>
                    </a:cubicBezTo>
                    <a:cubicBezTo>
                      <a:pt x="50" y="50"/>
                      <a:pt x="28" y="21"/>
                      <a:pt x="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2432745" y="2458510"/>
                <a:ext cx="294522" cy="202378"/>
              </a:xfrm>
              <a:custGeom>
                <a:avLst/>
                <a:gdLst/>
                <a:ahLst/>
                <a:cxnLst/>
                <a:rect l="l" t="t" r="r" b="b"/>
                <a:pathLst>
                  <a:path w="2768" h="1902" extrusionOk="0">
                    <a:moveTo>
                      <a:pt x="504" y="232"/>
                    </a:moveTo>
                    <a:cubicBezTo>
                      <a:pt x="601" y="232"/>
                      <a:pt x="742" y="267"/>
                      <a:pt x="921" y="340"/>
                    </a:cubicBezTo>
                    <a:cubicBezTo>
                      <a:pt x="1121" y="427"/>
                      <a:pt x="1344" y="556"/>
                      <a:pt x="1560" y="692"/>
                    </a:cubicBezTo>
                    <a:cubicBezTo>
                      <a:pt x="1870" y="901"/>
                      <a:pt x="2150" y="1139"/>
                      <a:pt x="2301" y="1339"/>
                    </a:cubicBezTo>
                    <a:cubicBezTo>
                      <a:pt x="2468" y="1556"/>
                      <a:pt x="2447" y="1675"/>
                      <a:pt x="2275" y="1675"/>
                    </a:cubicBezTo>
                    <a:cubicBezTo>
                      <a:pt x="2179" y="1675"/>
                      <a:pt x="2037" y="1639"/>
                      <a:pt x="1855" y="1562"/>
                    </a:cubicBezTo>
                    <a:cubicBezTo>
                      <a:pt x="1646" y="1475"/>
                      <a:pt x="1423" y="1355"/>
                      <a:pt x="1215" y="1210"/>
                    </a:cubicBezTo>
                    <a:cubicBezTo>
                      <a:pt x="906" y="1010"/>
                      <a:pt x="619" y="765"/>
                      <a:pt x="468" y="570"/>
                    </a:cubicBezTo>
                    <a:cubicBezTo>
                      <a:pt x="300" y="351"/>
                      <a:pt x="326" y="232"/>
                      <a:pt x="504" y="232"/>
                    </a:cubicBezTo>
                    <a:close/>
                    <a:moveTo>
                      <a:pt x="222" y="1"/>
                    </a:moveTo>
                    <a:cubicBezTo>
                      <a:pt x="135" y="1"/>
                      <a:pt x="77" y="23"/>
                      <a:pt x="50" y="68"/>
                    </a:cubicBezTo>
                    <a:cubicBezTo>
                      <a:pt x="0" y="138"/>
                      <a:pt x="43" y="268"/>
                      <a:pt x="179" y="449"/>
                    </a:cubicBezTo>
                    <a:cubicBezTo>
                      <a:pt x="381" y="708"/>
                      <a:pt x="756" y="1023"/>
                      <a:pt x="1158" y="1296"/>
                    </a:cubicBezTo>
                    <a:cubicBezTo>
                      <a:pt x="1439" y="1475"/>
                      <a:pt x="1732" y="1641"/>
                      <a:pt x="2006" y="1757"/>
                    </a:cubicBezTo>
                    <a:cubicBezTo>
                      <a:pt x="2240" y="1855"/>
                      <a:pt x="2424" y="1902"/>
                      <a:pt x="2550" y="1902"/>
                    </a:cubicBezTo>
                    <a:cubicBezTo>
                      <a:pt x="2636" y="1902"/>
                      <a:pt x="2695" y="1880"/>
                      <a:pt x="2724" y="1836"/>
                    </a:cubicBezTo>
                    <a:cubicBezTo>
                      <a:pt x="2767" y="1770"/>
                      <a:pt x="2733" y="1641"/>
                      <a:pt x="2595" y="1462"/>
                    </a:cubicBezTo>
                    <a:cubicBezTo>
                      <a:pt x="2395" y="1196"/>
                      <a:pt x="2020" y="880"/>
                      <a:pt x="1611" y="613"/>
                    </a:cubicBezTo>
                    <a:cubicBezTo>
                      <a:pt x="1337" y="427"/>
                      <a:pt x="1042" y="261"/>
                      <a:pt x="769" y="147"/>
                    </a:cubicBezTo>
                    <a:cubicBezTo>
                      <a:pt x="535" y="49"/>
                      <a:pt x="349" y="1"/>
                      <a:pt x="22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2464560" y="2483089"/>
                <a:ext cx="230787" cy="153752"/>
              </a:xfrm>
              <a:custGeom>
                <a:avLst/>
                <a:gdLst/>
                <a:ahLst/>
                <a:cxnLst/>
                <a:rect l="l" t="t" r="r" b="b"/>
                <a:pathLst>
                  <a:path w="2169" h="1445" extrusionOk="0">
                    <a:moveTo>
                      <a:pt x="205" y="1"/>
                    </a:moveTo>
                    <a:cubicBezTo>
                      <a:pt x="27" y="1"/>
                      <a:pt x="1" y="120"/>
                      <a:pt x="169" y="339"/>
                    </a:cubicBezTo>
                    <a:cubicBezTo>
                      <a:pt x="320" y="534"/>
                      <a:pt x="607" y="779"/>
                      <a:pt x="916" y="979"/>
                    </a:cubicBezTo>
                    <a:cubicBezTo>
                      <a:pt x="1124" y="1124"/>
                      <a:pt x="1347" y="1244"/>
                      <a:pt x="1556" y="1331"/>
                    </a:cubicBezTo>
                    <a:cubicBezTo>
                      <a:pt x="1738" y="1408"/>
                      <a:pt x="1880" y="1444"/>
                      <a:pt x="1976" y="1444"/>
                    </a:cubicBezTo>
                    <a:cubicBezTo>
                      <a:pt x="2148" y="1444"/>
                      <a:pt x="2169" y="1325"/>
                      <a:pt x="2002" y="1108"/>
                    </a:cubicBezTo>
                    <a:cubicBezTo>
                      <a:pt x="1851" y="908"/>
                      <a:pt x="1571" y="670"/>
                      <a:pt x="1261" y="461"/>
                    </a:cubicBezTo>
                    <a:cubicBezTo>
                      <a:pt x="1045" y="325"/>
                      <a:pt x="822" y="196"/>
                      <a:pt x="622" y="109"/>
                    </a:cubicBezTo>
                    <a:cubicBezTo>
                      <a:pt x="443" y="36"/>
                      <a:pt x="302" y="1"/>
                      <a:pt x="20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2438065" y="2327528"/>
                <a:ext cx="345170" cy="326336"/>
              </a:xfrm>
              <a:custGeom>
                <a:avLst/>
                <a:gdLst/>
                <a:ahLst/>
                <a:cxnLst/>
                <a:rect l="l" t="t" r="r" b="b"/>
                <a:pathLst>
                  <a:path w="3244" h="3067" extrusionOk="0">
                    <a:moveTo>
                      <a:pt x="3" y="1293"/>
                    </a:moveTo>
                    <a:cubicBezTo>
                      <a:pt x="2" y="1295"/>
                      <a:pt x="1" y="1297"/>
                      <a:pt x="0" y="1299"/>
                    </a:cubicBezTo>
                    <a:cubicBezTo>
                      <a:pt x="1" y="1297"/>
                      <a:pt x="2" y="1295"/>
                      <a:pt x="3" y="1293"/>
                    </a:cubicBezTo>
                    <a:close/>
                    <a:moveTo>
                      <a:pt x="1962" y="1"/>
                    </a:moveTo>
                    <a:cubicBezTo>
                      <a:pt x="1859" y="1"/>
                      <a:pt x="1767" y="12"/>
                      <a:pt x="1698" y="26"/>
                    </a:cubicBezTo>
                    <a:cubicBezTo>
                      <a:pt x="1423" y="69"/>
                      <a:pt x="1208" y="177"/>
                      <a:pt x="1130" y="214"/>
                    </a:cubicBezTo>
                    <a:cubicBezTo>
                      <a:pt x="914" y="314"/>
                      <a:pt x="706" y="472"/>
                      <a:pt x="626" y="536"/>
                    </a:cubicBezTo>
                    <a:cubicBezTo>
                      <a:pt x="554" y="593"/>
                      <a:pt x="474" y="666"/>
                      <a:pt x="388" y="759"/>
                    </a:cubicBezTo>
                    <a:cubicBezTo>
                      <a:pt x="368" y="781"/>
                      <a:pt x="338" y="817"/>
                      <a:pt x="318" y="838"/>
                    </a:cubicBezTo>
                    <a:cubicBezTo>
                      <a:pt x="281" y="881"/>
                      <a:pt x="238" y="947"/>
                      <a:pt x="202" y="990"/>
                    </a:cubicBezTo>
                    <a:cubicBezTo>
                      <a:pt x="139" y="1088"/>
                      <a:pt x="68" y="1193"/>
                      <a:pt x="3" y="1293"/>
                    </a:cubicBezTo>
                    <a:lnTo>
                      <a:pt x="3" y="1293"/>
                    </a:lnTo>
                    <a:cubicBezTo>
                      <a:pt x="31" y="1253"/>
                      <a:pt x="89" y="1232"/>
                      <a:pt x="172" y="1232"/>
                    </a:cubicBezTo>
                    <a:cubicBezTo>
                      <a:pt x="299" y="1232"/>
                      <a:pt x="485" y="1280"/>
                      <a:pt x="719" y="1378"/>
                    </a:cubicBezTo>
                    <a:cubicBezTo>
                      <a:pt x="992" y="1492"/>
                      <a:pt x="1287" y="1658"/>
                      <a:pt x="1561" y="1844"/>
                    </a:cubicBezTo>
                    <a:cubicBezTo>
                      <a:pt x="1970" y="2111"/>
                      <a:pt x="2345" y="2427"/>
                      <a:pt x="2545" y="2693"/>
                    </a:cubicBezTo>
                    <a:cubicBezTo>
                      <a:pt x="2682" y="2871"/>
                      <a:pt x="2717" y="2999"/>
                      <a:pt x="2675" y="3065"/>
                    </a:cubicBezTo>
                    <a:lnTo>
                      <a:pt x="2675" y="3065"/>
                    </a:lnTo>
                    <a:cubicBezTo>
                      <a:pt x="2740" y="2964"/>
                      <a:pt x="2812" y="2865"/>
                      <a:pt x="2876" y="2765"/>
                    </a:cubicBezTo>
                    <a:cubicBezTo>
                      <a:pt x="3028" y="2542"/>
                      <a:pt x="3098" y="2304"/>
                      <a:pt x="3128" y="2189"/>
                    </a:cubicBezTo>
                    <a:cubicBezTo>
                      <a:pt x="3135" y="2182"/>
                      <a:pt x="3214" y="1902"/>
                      <a:pt x="3235" y="1601"/>
                    </a:cubicBezTo>
                    <a:cubicBezTo>
                      <a:pt x="3243" y="1406"/>
                      <a:pt x="3235" y="1226"/>
                      <a:pt x="3178" y="997"/>
                    </a:cubicBezTo>
                    <a:cubicBezTo>
                      <a:pt x="3178" y="997"/>
                      <a:pt x="3157" y="888"/>
                      <a:pt x="3114" y="788"/>
                    </a:cubicBezTo>
                    <a:lnTo>
                      <a:pt x="2898" y="436"/>
                    </a:lnTo>
                    <a:cubicBezTo>
                      <a:pt x="2883" y="421"/>
                      <a:pt x="2869" y="407"/>
                      <a:pt x="2855" y="386"/>
                    </a:cubicBezTo>
                    <a:cubicBezTo>
                      <a:pt x="2840" y="377"/>
                      <a:pt x="2826" y="364"/>
                      <a:pt x="2819" y="357"/>
                    </a:cubicBezTo>
                    <a:cubicBezTo>
                      <a:pt x="2733" y="284"/>
                      <a:pt x="2631" y="214"/>
                      <a:pt x="2531" y="155"/>
                    </a:cubicBezTo>
                    <a:cubicBezTo>
                      <a:pt x="2517" y="148"/>
                      <a:pt x="2502" y="141"/>
                      <a:pt x="2481" y="134"/>
                    </a:cubicBezTo>
                    <a:cubicBezTo>
                      <a:pt x="2438" y="105"/>
                      <a:pt x="2395" y="84"/>
                      <a:pt x="2358" y="69"/>
                    </a:cubicBezTo>
                    <a:cubicBezTo>
                      <a:pt x="2301" y="48"/>
                      <a:pt x="2258" y="32"/>
                      <a:pt x="2222" y="26"/>
                    </a:cubicBezTo>
                    <a:cubicBezTo>
                      <a:pt x="2193" y="19"/>
                      <a:pt x="2165" y="12"/>
                      <a:pt x="2136" y="12"/>
                    </a:cubicBezTo>
                    <a:cubicBezTo>
                      <a:pt x="2076" y="4"/>
                      <a:pt x="2018" y="1"/>
                      <a:pt x="1962" y="1"/>
                    </a:cubicBezTo>
                    <a:close/>
                    <a:moveTo>
                      <a:pt x="2675" y="3065"/>
                    </a:moveTo>
                    <a:cubicBezTo>
                      <a:pt x="2675" y="3066"/>
                      <a:pt x="2674" y="3066"/>
                      <a:pt x="2674" y="3067"/>
                    </a:cubicBezTo>
                    <a:cubicBezTo>
                      <a:pt x="2674" y="3066"/>
                      <a:pt x="2675" y="3066"/>
                      <a:pt x="2675" y="3065"/>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2910709" y="3395604"/>
                <a:ext cx="332082" cy="307929"/>
              </a:xfrm>
              <a:custGeom>
                <a:avLst/>
                <a:gdLst/>
                <a:ahLst/>
                <a:cxnLst/>
                <a:rect l="l" t="t" r="r" b="b"/>
                <a:pathLst>
                  <a:path w="3121" h="2894" extrusionOk="0">
                    <a:moveTo>
                      <a:pt x="3121" y="0"/>
                    </a:moveTo>
                    <a:cubicBezTo>
                      <a:pt x="3071" y="195"/>
                      <a:pt x="2912" y="381"/>
                      <a:pt x="2653" y="526"/>
                    </a:cubicBezTo>
                    <a:cubicBezTo>
                      <a:pt x="2381" y="676"/>
                      <a:pt x="2036" y="763"/>
                      <a:pt x="1682" y="776"/>
                    </a:cubicBezTo>
                    <a:cubicBezTo>
                      <a:pt x="1638" y="779"/>
                      <a:pt x="1594" y="780"/>
                      <a:pt x="1550" y="780"/>
                    </a:cubicBezTo>
                    <a:cubicBezTo>
                      <a:pt x="1141" y="780"/>
                      <a:pt x="730" y="686"/>
                      <a:pt x="425" y="504"/>
                    </a:cubicBezTo>
                    <a:cubicBezTo>
                      <a:pt x="188" y="361"/>
                      <a:pt x="43" y="181"/>
                      <a:pt x="0" y="0"/>
                    </a:cubicBezTo>
                    <a:lnTo>
                      <a:pt x="0" y="0"/>
                    </a:lnTo>
                    <a:cubicBezTo>
                      <a:pt x="188" y="792"/>
                      <a:pt x="368" y="1589"/>
                      <a:pt x="554" y="2381"/>
                    </a:cubicBezTo>
                    <a:cubicBezTo>
                      <a:pt x="583" y="2501"/>
                      <a:pt x="677" y="2617"/>
                      <a:pt x="828" y="2710"/>
                    </a:cubicBezTo>
                    <a:cubicBezTo>
                      <a:pt x="1031" y="2832"/>
                      <a:pt x="1299" y="2893"/>
                      <a:pt x="1566" y="2893"/>
                    </a:cubicBezTo>
                    <a:cubicBezTo>
                      <a:pt x="1822" y="2893"/>
                      <a:pt x="2076" y="2838"/>
                      <a:pt x="2272" y="2726"/>
                    </a:cubicBezTo>
                    <a:cubicBezTo>
                      <a:pt x="2286" y="2717"/>
                      <a:pt x="2295" y="2710"/>
                      <a:pt x="2308" y="2703"/>
                    </a:cubicBezTo>
                    <a:cubicBezTo>
                      <a:pt x="2338" y="2690"/>
                      <a:pt x="2365" y="2667"/>
                      <a:pt x="2388" y="2653"/>
                    </a:cubicBezTo>
                    <a:cubicBezTo>
                      <a:pt x="2395" y="2646"/>
                      <a:pt x="2402" y="2640"/>
                      <a:pt x="2409" y="2640"/>
                    </a:cubicBezTo>
                    <a:cubicBezTo>
                      <a:pt x="2409" y="2631"/>
                      <a:pt x="2415" y="2631"/>
                      <a:pt x="2415" y="2624"/>
                    </a:cubicBezTo>
                    <a:cubicBezTo>
                      <a:pt x="2424" y="2617"/>
                      <a:pt x="2431" y="2610"/>
                      <a:pt x="2438" y="2603"/>
                    </a:cubicBezTo>
                    <a:cubicBezTo>
                      <a:pt x="2474" y="2574"/>
                      <a:pt x="2495" y="2545"/>
                      <a:pt x="2517" y="2517"/>
                    </a:cubicBezTo>
                    <a:cubicBezTo>
                      <a:pt x="2524" y="2510"/>
                      <a:pt x="2524" y="2501"/>
                      <a:pt x="2531" y="2495"/>
                    </a:cubicBezTo>
                    <a:cubicBezTo>
                      <a:pt x="2538" y="2488"/>
                      <a:pt x="2538" y="2481"/>
                      <a:pt x="2545" y="2467"/>
                    </a:cubicBezTo>
                    <a:cubicBezTo>
                      <a:pt x="2545" y="2467"/>
                      <a:pt x="2553" y="2458"/>
                      <a:pt x="2553" y="2451"/>
                    </a:cubicBezTo>
                    <a:cubicBezTo>
                      <a:pt x="2560" y="2438"/>
                      <a:pt x="2567" y="2424"/>
                      <a:pt x="2567" y="2408"/>
                    </a:cubicBezTo>
                    <a:cubicBezTo>
                      <a:pt x="2574" y="2408"/>
                      <a:pt x="2574" y="2401"/>
                      <a:pt x="2574" y="2395"/>
                    </a:cubicBezTo>
                    <a:cubicBezTo>
                      <a:pt x="2574" y="2388"/>
                      <a:pt x="2581" y="2388"/>
                      <a:pt x="2581" y="2381"/>
                    </a:cubicBezTo>
                    <a:cubicBezTo>
                      <a:pt x="2567" y="2381"/>
                      <a:pt x="2553" y="2372"/>
                      <a:pt x="2545" y="2372"/>
                    </a:cubicBezTo>
                    <a:cubicBezTo>
                      <a:pt x="2531" y="2365"/>
                      <a:pt x="2517" y="2365"/>
                      <a:pt x="2502" y="2358"/>
                    </a:cubicBezTo>
                    <a:cubicBezTo>
                      <a:pt x="2467" y="2345"/>
                      <a:pt x="2431" y="2322"/>
                      <a:pt x="2402" y="2308"/>
                    </a:cubicBezTo>
                    <a:lnTo>
                      <a:pt x="2402" y="2172"/>
                    </a:lnTo>
                    <a:lnTo>
                      <a:pt x="2409" y="2027"/>
                    </a:lnTo>
                    <a:lnTo>
                      <a:pt x="2690" y="1863"/>
                    </a:lnTo>
                    <a:cubicBezTo>
                      <a:pt x="2690" y="1870"/>
                      <a:pt x="2690" y="1870"/>
                      <a:pt x="2697" y="1870"/>
                    </a:cubicBezTo>
                    <a:cubicBezTo>
                      <a:pt x="2754" y="1604"/>
                      <a:pt x="2819" y="1337"/>
                      <a:pt x="2876" y="1071"/>
                    </a:cubicBezTo>
                    <a:cubicBezTo>
                      <a:pt x="2847" y="1044"/>
                      <a:pt x="2819" y="1021"/>
                      <a:pt x="2797" y="1008"/>
                    </a:cubicBezTo>
                    <a:lnTo>
                      <a:pt x="2610" y="906"/>
                    </a:lnTo>
                    <a:lnTo>
                      <a:pt x="2610" y="763"/>
                    </a:lnTo>
                    <a:lnTo>
                      <a:pt x="2617" y="619"/>
                    </a:lnTo>
                    <a:lnTo>
                      <a:pt x="2898" y="454"/>
                    </a:lnTo>
                    <a:lnTo>
                      <a:pt x="2999" y="518"/>
                    </a:lnTo>
                    <a:lnTo>
                      <a:pt x="3005" y="518"/>
                    </a:lnTo>
                    <a:cubicBezTo>
                      <a:pt x="3042" y="345"/>
                      <a:pt x="3078" y="173"/>
                      <a:pt x="312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910709" y="3395604"/>
                <a:ext cx="273986" cy="314526"/>
              </a:xfrm>
              <a:custGeom>
                <a:avLst/>
                <a:gdLst/>
                <a:ahLst/>
                <a:cxnLst/>
                <a:rect l="l" t="t" r="r" b="b"/>
                <a:pathLst>
                  <a:path w="2575" h="2956" fill="none" extrusionOk="0">
                    <a:moveTo>
                      <a:pt x="0" y="0"/>
                    </a:moveTo>
                    <a:cubicBezTo>
                      <a:pt x="188" y="792"/>
                      <a:pt x="368" y="1589"/>
                      <a:pt x="554" y="2381"/>
                    </a:cubicBezTo>
                    <a:cubicBezTo>
                      <a:pt x="583" y="2501"/>
                      <a:pt x="677" y="2617"/>
                      <a:pt x="828" y="2710"/>
                    </a:cubicBezTo>
                    <a:cubicBezTo>
                      <a:pt x="1223" y="2948"/>
                      <a:pt x="1870" y="2955"/>
                      <a:pt x="2272" y="2726"/>
                    </a:cubicBezTo>
                    <a:cubicBezTo>
                      <a:pt x="2286" y="2717"/>
                      <a:pt x="2295" y="2710"/>
                      <a:pt x="2308" y="2703"/>
                    </a:cubicBezTo>
                    <a:cubicBezTo>
                      <a:pt x="2338" y="2690"/>
                      <a:pt x="2365" y="2667"/>
                      <a:pt x="2388" y="2653"/>
                    </a:cubicBezTo>
                    <a:cubicBezTo>
                      <a:pt x="2395" y="2646"/>
                      <a:pt x="2402" y="2640"/>
                      <a:pt x="2409" y="2640"/>
                    </a:cubicBezTo>
                    <a:cubicBezTo>
                      <a:pt x="2409" y="2631"/>
                      <a:pt x="2415" y="2631"/>
                      <a:pt x="2415" y="2624"/>
                    </a:cubicBezTo>
                    <a:cubicBezTo>
                      <a:pt x="2424" y="2617"/>
                      <a:pt x="2431" y="2610"/>
                      <a:pt x="2438" y="2603"/>
                    </a:cubicBezTo>
                    <a:cubicBezTo>
                      <a:pt x="2474" y="2574"/>
                      <a:pt x="2495" y="2545"/>
                      <a:pt x="2517" y="2517"/>
                    </a:cubicBezTo>
                    <a:cubicBezTo>
                      <a:pt x="2524" y="2510"/>
                      <a:pt x="2524" y="2501"/>
                      <a:pt x="2531" y="2495"/>
                    </a:cubicBezTo>
                    <a:cubicBezTo>
                      <a:pt x="2538" y="2488"/>
                      <a:pt x="2538" y="2481"/>
                      <a:pt x="2545" y="2467"/>
                    </a:cubicBezTo>
                    <a:cubicBezTo>
                      <a:pt x="2545" y="2467"/>
                      <a:pt x="2553" y="2458"/>
                      <a:pt x="2553" y="2451"/>
                    </a:cubicBezTo>
                    <a:cubicBezTo>
                      <a:pt x="2560" y="2438"/>
                      <a:pt x="2567" y="2424"/>
                      <a:pt x="2567" y="2408"/>
                    </a:cubicBezTo>
                    <a:cubicBezTo>
                      <a:pt x="2574" y="2401"/>
                      <a:pt x="2574" y="2401"/>
                      <a:pt x="2574" y="2395"/>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3197572" y="3509562"/>
                <a:ext cx="19259" cy="85122"/>
              </a:xfrm>
              <a:custGeom>
                <a:avLst/>
                <a:gdLst/>
                <a:ahLst/>
                <a:cxnLst/>
                <a:rect l="l" t="t" r="r" b="b"/>
                <a:pathLst>
                  <a:path w="181" h="800" extrusionOk="0">
                    <a:moveTo>
                      <a:pt x="180" y="0"/>
                    </a:moveTo>
                    <a:lnTo>
                      <a:pt x="90" y="400"/>
                    </a:lnTo>
                    <a:lnTo>
                      <a:pt x="90" y="400"/>
                    </a:lnTo>
                    <a:cubicBezTo>
                      <a:pt x="121" y="266"/>
                      <a:pt x="152" y="133"/>
                      <a:pt x="180" y="0"/>
                    </a:cubicBezTo>
                    <a:close/>
                    <a:moveTo>
                      <a:pt x="90" y="400"/>
                    </a:moveTo>
                    <a:cubicBezTo>
                      <a:pt x="60" y="533"/>
                      <a:pt x="29" y="666"/>
                      <a:pt x="1" y="799"/>
                    </a:cubicBezTo>
                    <a:lnTo>
                      <a:pt x="90" y="40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3197572" y="3509562"/>
                <a:ext cx="19259" cy="85122"/>
              </a:xfrm>
              <a:custGeom>
                <a:avLst/>
                <a:gdLst/>
                <a:ahLst/>
                <a:cxnLst/>
                <a:rect l="l" t="t" r="r" b="b"/>
                <a:pathLst>
                  <a:path w="181" h="800" fill="none" extrusionOk="0">
                    <a:moveTo>
                      <a:pt x="180" y="0"/>
                    </a:moveTo>
                    <a:cubicBezTo>
                      <a:pt x="123" y="266"/>
                      <a:pt x="58" y="533"/>
                      <a:pt x="1" y="799"/>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3229706" y="3395604"/>
                <a:ext cx="13088" cy="55116"/>
              </a:xfrm>
              <a:custGeom>
                <a:avLst/>
                <a:gdLst/>
                <a:ahLst/>
                <a:cxnLst/>
                <a:rect l="l" t="t" r="r" b="b"/>
                <a:pathLst>
                  <a:path w="123" h="518" extrusionOk="0">
                    <a:moveTo>
                      <a:pt x="123" y="0"/>
                    </a:moveTo>
                    <a:cubicBezTo>
                      <a:pt x="107" y="66"/>
                      <a:pt x="91" y="132"/>
                      <a:pt x="76" y="198"/>
                    </a:cubicBezTo>
                    <a:lnTo>
                      <a:pt x="76" y="198"/>
                    </a:lnTo>
                    <a:lnTo>
                      <a:pt x="123" y="0"/>
                    </a:lnTo>
                    <a:close/>
                    <a:moveTo>
                      <a:pt x="76" y="198"/>
                    </a:moveTo>
                    <a:lnTo>
                      <a:pt x="1" y="518"/>
                    </a:lnTo>
                    <a:lnTo>
                      <a:pt x="7" y="518"/>
                    </a:lnTo>
                    <a:cubicBezTo>
                      <a:pt x="30" y="411"/>
                      <a:pt x="52" y="304"/>
                      <a:pt x="76" y="198"/>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3229706" y="3395604"/>
                <a:ext cx="13088" cy="55116"/>
              </a:xfrm>
              <a:custGeom>
                <a:avLst/>
                <a:gdLst/>
                <a:ahLst/>
                <a:cxnLst/>
                <a:rect l="l" t="t" r="r" b="b"/>
                <a:pathLst>
                  <a:path w="123" h="518" fill="none" extrusionOk="0">
                    <a:moveTo>
                      <a:pt x="123" y="0"/>
                    </a:moveTo>
                    <a:cubicBezTo>
                      <a:pt x="80" y="173"/>
                      <a:pt x="44" y="345"/>
                      <a:pt x="7" y="518"/>
                    </a:cubicBezTo>
                    <a:lnTo>
                      <a:pt x="1" y="51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2903899" y="3284412"/>
                <a:ext cx="345702" cy="194185"/>
              </a:xfrm>
              <a:custGeom>
                <a:avLst/>
                <a:gdLst/>
                <a:ahLst/>
                <a:cxnLst/>
                <a:rect l="l" t="t" r="r" b="b"/>
                <a:pathLst>
                  <a:path w="3249" h="1825" extrusionOk="0">
                    <a:moveTo>
                      <a:pt x="1632" y="151"/>
                    </a:moveTo>
                    <a:cubicBezTo>
                      <a:pt x="1977" y="151"/>
                      <a:pt x="2318" y="231"/>
                      <a:pt x="2574" y="384"/>
                    </a:cubicBezTo>
                    <a:cubicBezTo>
                      <a:pt x="2990" y="636"/>
                      <a:pt x="3049" y="1011"/>
                      <a:pt x="2761" y="1297"/>
                    </a:cubicBezTo>
                    <a:cubicBezTo>
                      <a:pt x="2747" y="1304"/>
                      <a:pt x="2731" y="1319"/>
                      <a:pt x="2717" y="1326"/>
                    </a:cubicBezTo>
                    <a:cubicBezTo>
                      <a:pt x="2695" y="1356"/>
                      <a:pt x="2667" y="1376"/>
                      <a:pt x="2631" y="1399"/>
                    </a:cubicBezTo>
                    <a:cubicBezTo>
                      <a:pt x="2624" y="1406"/>
                      <a:pt x="2609" y="1413"/>
                      <a:pt x="2602" y="1419"/>
                    </a:cubicBezTo>
                    <a:cubicBezTo>
                      <a:pt x="2595" y="1419"/>
                      <a:pt x="2588" y="1426"/>
                      <a:pt x="2581" y="1426"/>
                    </a:cubicBezTo>
                    <a:cubicBezTo>
                      <a:pt x="2566" y="1442"/>
                      <a:pt x="2552" y="1449"/>
                      <a:pt x="2531" y="1456"/>
                    </a:cubicBezTo>
                    <a:cubicBezTo>
                      <a:pt x="2307" y="1585"/>
                      <a:pt x="2027" y="1658"/>
                      <a:pt x="1739" y="1671"/>
                    </a:cubicBezTo>
                    <a:cubicBezTo>
                      <a:pt x="1699" y="1673"/>
                      <a:pt x="1659" y="1675"/>
                      <a:pt x="1618" y="1675"/>
                    </a:cubicBezTo>
                    <a:cubicBezTo>
                      <a:pt x="1276" y="1675"/>
                      <a:pt x="933" y="1596"/>
                      <a:pt x="677" y="1442"/>
                    </a:cubicBezTo>
                    <a:cubicBezTo>
                      <a:pt x="611" y="1399"/>
                      <a:pt x="554" y="1356"/>
                      <a:pt x="504" y="1304"/>
                    </a:cubicBezTo>
                    <a:cubicBezTo>
                      <a:pt x="496" y="1304"/>
                      <a:pt x="489" y="1297"/>
                      <a:pt x="482" y="1290"/>
                    </a:cubicBezTo>
                    <a:cubicBezTo>
                      <a:pt x="475" y="1276"/>
                      <a:pt x="461" y="1269"/>
                      <a:pt x="452" y="1254"/>
                    </a:cubicBezTo>
                    <a:cubicBezTo>
                      <a:pt x="439" y="1247"/>
                      <a:pt x="432" y="1233"/>
                      <a:pt x="425" y="1226"/>
                    </a:cubicBezTo>
                    <a:cubicBezTo>
                      <a:pt x="418" y="1211"/>
                      <a:pt x="409" y="1204"/>
                      <a:pt x="402" y="1190"/>
                    </a:cubicBezTo>
                    <a:cubicBezTo>
                      <a:pt x="216" y="909"/>
                      <a:pt x="323" y="586"/>
                      <a:pt x="720" y="364"/>
                    </a:cubicBezTo>
                    <a:cubicBezTo>
                      <a:pt x="942" y="241"/>
                      <a:pt x="1222" y="169"/>
                      <a:pt x="1503" y="155"/>
                    </a:cubicBezTo>
                    <a:cubicBezTo>
                      <a:pt x="1546" y="152"/>
                      <a:pt x="1589" y="151"/>
                      <a:pt x="1632" y="151"/>
                    </a:cubicBezTo>
                    <a:close/>
                    <a:moveTo>
                      <a:pt x="1627" y="0"/>
                    </a:moveTo>
                    <a:cubicBezTo>
                      <a:pt x="1585" y="0"/>
                      <a:pt x="1544" y="1"/>
                      <a:pt x="1503" y="3"/>
                    </a:cubicBezTo>
                    <a:cubicBezTo>
                      <a:pt x="1151" y="19"/>
                      <a:pt x="806" y="105"/>
                      <a:pt x="532" y="255"/>
                    </a:cubicBezTo>
                    <a:cubicBezTo>
                      <a:pt x="159" y="464"/>
                      <a:pt x="0" y="759"/>
                      <a:pt x="64" y="1038"/>
                    </a:cubicBezTo>
                    <a:lnTo>
                      <a:pt x="64" y="1045"/>
                    </a:lnTo>
                    <a:cubicBezTo>
                      <a:pt x="107" y="1226"/>
                      <a:pt x="252" y="1406"/>
                      <a:pt x="489" y="1549"/>
                    </a:cubicBezTo>
                    <a:cubicBezTo>
                      <a:pt x="794" y="1731"/>
                      <a:pt x="1205" y="1825"/>
                      <a:pt x="1614" y="1825"/>
                    </a:cubicBezTo>
                    <a:cubicBezTo>
                      <a:pt x="1658" y="1825"/>
                      <a:pt x="1702" y="1824"/>
                      <a:pt x="1746" y="1821"/>
                    </a:cubicBezTo>
                    <a:cubicBezTo>
                      <a:pt x="2100" y="1808"/>
                      <a:pt x="2445" y="1721"/>
                      <a:pt x="2717" y="1571"/>
                    </a:cubicBezTo>
                    <a:cubicBezTo>
                      <a:pt x="2976" y="1426"/>
                      <a:pt x="3135" y="1240"/>
                      <a:pt x="3185" y="1045"/>
                    </a:cubicBezTo>
                    <a:lnTo>
                      <a:pt x="3185" y="1031"/>
                    </a:lnTo>
                    <a:cubicBezTo>
                      <a:pt x="3249" y="766"/>
                      <a:pt x="3106" y="484"/>
                      <a:pt x="2761" y="277"/>
                    </a:cubicBezTo>
                    <a:cubicBezTo>
                      <a:pt x="2453" y="94"/>
                      <a:pt x="2039" y="0"/>
                      <a:pt x="162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2946673" y="3358682"/>
                <a:ext cx="260154" cy="103955"/>
              </a:xfrm>
              <a:custGeom>
                <a:avLst/>
                <a:gdLst/>
                <a:ahLst/>
                <a:cxnLst/>
                <a:rect l="l" t="t" r="r" b="b"/>
                <a:pathLst>
                  <a:path w="2445" h="977" extrusionOk="0">
                    <a:moveTo>
                      <a:pt x="1194" y="0"/>
                    </a:moveTo>
                    <a:cubicBezTo>
                      <a:pt x="1163" y="0"/>
                      <a:pt x="1132" y="1"/>
                      <a:pt x="1101" y="2"/>
                    </a:cubicBezTo>
                    <a:cubicBezTo>
                      <a:pt x="820" y="24"/>
                      <a:pt x="540" y="88"/>
                      <a:pt x="318" y="218"/>
                    </a:cubicBezTo>
                    <a:cubicBezTo>
                      <a:pt x="173" y="297"/>
                      <a:pt x="66" y="390"/>
                      <a:pt x="0" y="492"/>
                    </a:cubicBezTo>
                    <a:cubicBezTo>
                      <a:pt x="7" y="506"/>
                      <a:pt x="16" y="513"/>
                      <a:pt x="23" y="528"/>
                    </a:cubicBezTo>
                    <a:cubicBezTo>
                      <a:pt x="30" y="535"/>
                      <a:pt x="44" y="549"/>
                      <a:pt x="50" y="556"/>
                    </a:cubicBezTo>
                    <a:cubicBezTo>
                      <a:pt x="59" y="571"/>
                      <a:pt x="73" y="578"/>
                      <a:pt x="80" y="592"/>
                    </a:cubicBezTo>
                    <a:cubicBezTo>
                      <a:pt x="87" y="599"/>
                      <a:pt x="94" y="606"/>
                      <a:pt x="102" y="606"/>
                    </a:cubicBezTo>
                    <a:cubicBezTo>
                      <a:pt x="152" y="658"/>
                      <a:pt x="209" y="701"/>
                      <a:pt x="275" y="744"/>
                    </a:cubicBezTo>
                    <a:cubicBezTo>
                      <a:pt x="531" y="898"/>
                      <a:pt x="874" y="977"/>
                      <a:pt x="1216" y="977"/>
                    </a:cubicBezTo>
                    <a:cubicBezTo>
                      <a:pt x="1257" y="977"/>
                      <a:pt x="1297" y="975"/>
                      <a:pt x="1337" y="973"/>
                    </a:cubicBezTo>
                    <a:cubicBezTo>
                      <a:pt x="1625" y="960"/>
                      <a:pt x="1905" y="887"/>
                      <a:pt x="2129" y="758"/>
                    </a:cubicBezTo>
                    <a:cubicBezTo>
                      <a:pt x="2150" y="751"/>
                      <a:pt x="2164" y="744"/>
                      <a:pt x="2179" y="728"/>
                    </a:cubicBezTo>
                    <a:cubicBezTo>
                      <a:pt x="2186" y="728"/>
                      <a:pt x="2193" y="721"/>
                      <a:pt x="2200" y="721"/>
                    </a:cubicBezTo>
                    <a:cubicBezTo>
                      <a:pt x="2207" y="715"/>
                      <a:pt x="2222" y="708"/>
                      <a:pt x="2229" y="701"/>
                    </a:cubicBezTo>
                    <a:cubicBezTo>
                      <a:pt x="2265" y="678"/>
                      <a:pt x="2293" y="658"/>
                      <a:pt x="2315" y="628"/>
                    </a:cubicBezTo>
                    <a:cubicBezTo>
                      <a:pt x="2329" y="621"/>
                      <a:pt x="2345" y="606"/>
                      <a:pt x="2359" y="599"/>
                    </a:cubicBezTo>
                    <a:cubicBezTo>
                      <a:pt x="2388" y="563"/>
                      <a:pt x="2422" y="520"/>
                      <a:pt x="2445" y="485"/>
                    </a:cubicBezTo>
                    <a:cubicBezTo>
                      <a:pt x="2388" y="390"/>
                      <a:pt x="2293" y="313"/>
                      <a:pt x="2172" y="233"/>
                    </a:cubicBezTo>
                    <a:cubicBezTo>
                      <a:pt x="1907" y="74"/>
                      <a:pt x="1551" y="0"/>
                      <a:pt x="119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2926882" y="3300479"/>
                <a:ext cx="301438" cy="121937"/>
              </a:xfrm>
              <a:custGeom>
                <a:avLst/>
                <a:gdLst/>
                <a:ahLst/>
                <a:cxnLst/>
                <a:rect l="l" t="t" r="r" b="b"/>
                <a:pathLst>
                  <a:path w="2833" h="1146" extrusionOk="0">
                    <a:moveTo>
                      <a:pt x="1416" y="0"/>
                    </a:moveTo>
                    <a:cubicBezTo>
                      <a:pt x="1373" y="0"/>
                      <a:pt x="1330" y="1"/>
                      <a:pt x="1287" y="4"/>
                    </a:cubicBezTo>
                    <a:cubicBezTo>
                      <a:pt x="1006" y="18"/>
                      <a:pt x="726" y="90"/>
                      <a:pt x="504" y="213"/>
                    </a:cubicBezTo>
                    <a:cubicBezTo>
                      <a:pt x="107" y="435"/>
                      <a:pt x="0" y="758"/>
                      <a:pt x="186" y="1039"/>
                    </a:cubicBezTo>
                    <a:cubicBezTo>
                      <a:pt x="252" y="937"/>
                      <a:pt x="359" y="844"/>
                      <a:pt x="504" y="765"/>
                    </a:cubicBezTo>
                    <a:cubicBezTo>
                      <a:pt x="726" y="635"/>
                      <a:pt x="1006" y="571"/>
                      <a:pt x="1287" y="549"/>
                    </a:cubicBezTo>
                    <a:cubicBezTo>
                      <a:pt x="1318" y="548"/>
                      <a:pt x="1349" y="547"/>
                      <a:pt x="1380" y="547"/>
                    </a:cubicBezTo>
                    <a:cubicBezTo>
                      <a:pt x="1737" y="547"/>
                      <a:pt x="2093" y="621"/>
                      <a:pt x="2358" y="780"/>
                    </a:cubicBezTo>
                    <a:cubicBezTo>
                      <a:pt x="2479" y="860"/>
                      <a:pt x="2574" y="937"/>
                      <a:pt x="2631" y="1032"/>
                    </a:cubicBezTo>
                    <a:cubicBezTo>
                      <a:pt x="2608" y="1067"/>
                      <a:pt x="2574" y="1110"/>
                      <a:pt x="2545" y="1146"/>
                    </a:cubicBezTo>
                    <a:cubicBezTo>
                      <a:pt x="2833" y="860"/>
                      <a:pt x="2774" y="485"/>
                      <a:pt x="2358" y="233"/>
                    </a:cubicBezTo>
                    <a:cubicBezTo>
                      <a:pt x="2102" y="80"/>
                      <a:pt x="1761" y="0"/>
                      <a:pt x="141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3176824" y="3646503"/>
                <a:ext cx="8619" cy="3937"/>
              </a:xfrm>
              <a:custGeom>
                <a:avLst/>
                <a:gdLst/>
                <a:ahLst/>
                <a:cxnLst/>
                <a:rect l="l" t="t" r="r" b="b"/>
                <a:pathLst>
                  <a:path w="81" h="37" extrusionOk="0">
                    <a:moveTo>
                      <a:pt x="1" y="0"/>
                    </a:moveTo>
                    <a:cubicBezTo>
                      <a:pt x="23" y="14"/>
                      <a:pt x="52" y="23"/>
                      <a:pt x="73" y="37"/>
                    </a:cubicBezTo>
                    <a:cubicBezTo>
                      <a:pt x="73" y="30"/>
                      <a:pt x="80" y="30"/>
                      <a:pt x="80" y="23"/>
                    </a:cubicBezTo>
                    <a:cubicBezTo>
                      <a:pt x="66" y="23"/>
                      <a:pt x="52" y="14"/>
                      <a:pt x="44" y="14"/>
                    </a:cubicBezTo>
                    <a:cubicBezTo>
                      <a:pt x="30" y="7"/>
                      <a:pt x="16" y="7"/>
                      <a:pt x="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3219066" y="3443805"/>
                <a:ext cx="32985" cy="19259"/>
              </a:xfrm>
              <a:custGeom>
                <a:avLst/>
                <a:gdLst/>
                <a:ahLst/>
                <a:cxnLst/>
                <a:rect l="l" t="t" r="r" b="b"/>
                <a:pathLst>
                  <a:path w="310" h="181" extrusionOk="0">
                    <a:moveTo>
                      <a:pt x="0" y="1"/>
                    </a:moveTo>
                    <a:lnTo>
                      <a:pt x="101" y="65"/>
                    </a:lnTo>
                    <a:lnTo>
                      <a:pt x="244" y="144"/>
                    </a:lnTo>
                    <a:lnTo>
                      <a:pt x="309" y="180"/>
                    </a:lnTo>
                    <a:lnTo>
                      <a:pt x="121" y="73"/>
                    </a:lnTo>
                    <a:lnTo>
                      <a:pt x="107" y="65"/>
                    </a:lnTo>
                    <a:lnTo>
                      <a:pt x="0" y="1"/>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3166928" y="3593833"/>
                <a:ext cx="35326" cy="25537"/>
              </a:xfrm>
              <a:custGeom>
                <a:avLst/>
                <a:gdLst/>
                <a:ahLst/>
                <a:cxnLst/>
                <a:rect l="l" t="t" r="r" b="b"/>
                <a:pathLst>
                  <a:path w="332" h="240" extrusionOk="0">
                    <a:moveTo>
                      <a:pt x="282" y="0"/>
                    </a:moveTo>
                    <a:lnTo>
                      <a:pt x="1" y="164"/>
                    </a:lnTo>
                    <a:cubicBezTo>
                      <a:pt x="97" y="219"/>
                      <a:pt x="159" y="239"/>
                      <a:pt x="196" y="239"/>
                    </a:cubicBezTo>
                    <a:cubicBezTo>
                      <a:pt x="217" y="239"/>
                      <a:pt x="230" y="233"/>
                      <a:pt x="239" y="223"/>
                    </a:cubicBezTo>
                    <a:cubicBezTo>
                      <a:pt x="259" y="187"/>
                      <a:pt x="289" y="114"/>
                      <a:pt x="332" y="28"/>
                    </a:cubicBezTo>
                    <a:cubicBezTo>
                      <a:pt x="309" y="21"/>
                      <a:pt x="309" y="21"/>
                      <a:pt x="302" y="14"/>
                    </a:cubicBezTo>
                    <a:lnTo>
                      <a:pt x="296" y="14"/>
                    </a:lnTo>
                    <a:cubicBezTo>
                      <a:pt x="296" y="7"/>
                      <a:pt x="289" y="7"/>
                      <a:pt x="289" y="7"/>
                    </a:cubicBezTo>
                    <a:cubicBezTo>
                      <a:pt x="282" y="7"/>
                      <a:pt x="282" y="7"/>
                      <a:pt x="2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3166183" y="3521160"/>
                <a:ext cx="65863" cy="112361"/>
              </a:xfrm>
              <a:custGeom>
                <a:avLst/>
                <a:gdLst/>
                <a:ahLst/>
                <a:cxnLst/>
                <a:rect l="l" t="t" r="r" b="b"/>
                <a:pathLst>
                  <a:path w="619" h="1056" extrusionOk="0">
                    <a:moveTo>
                      <a:pt x="554" y="0"/>
                    </a:moveTo>
                    <a:cubicBezTo>
                      <a:pt x="554" y="7"/>
                      <a:pt x="561" y="43"/>
                      <a:pt x="561" y="86"/>
                    </a:cubicBezTo>
                    <a:cubicBezTo>
                      <a:pt x="541" y="216"/>
                      <a:pt x="425" y="511"/>
                      <a:pt x="339" y="711"/>
                    </a:cubicBezTo>
                    <a:cubicBezTo>
                      <a:pt x="296" y="797"/>
                      <a:pt x="266" y="870"/>
                      <a:pt x="246" y="906"/>
                    </a:cubicBezTo>
                    <a:cubicBezTo>
                      <a:pt x="237" y="916"/>
                      <a:pt x="224" y="922"/>
                      <a:pt x="203" y="922"/>
                    </a:cubicBezTo>
                    <a:cubicBezTo>
                      <a:pt x="166" y="922"/>
                      <a:pt x="104" y="902"/>
                      <a:pt x="8" y="847"/>
                    </a:cubicBezTo>
                    <a:lnTo>
                      <a:pt x="1" y="992"/>
                    </a:lnTo>
                    <a:cubicBezTo>
                      <a:pt x="73" y="1028"/>
                      <a:pt x="152" y="1056"/>
                      <a:pt x="209" y="1056"/>
                    </a:cubicBezTo>
                    <a:cubicBezTo>
                      <a:pt x="246" y="1056"/>
                      <a:pt x="273" y="1042"/>
                      <a:pt x="289" y="1020"/>
                    </a:cubicBezTo>
                    <a:cubicBezTo>
                      <a:pt x="346" y="906"/>
                      <a:pt x="575" y="388"/>
                      <a:pt x="604" y="186"/>
                    </a:cubicBezTo>
                    <a:cubicBezTo>
                      <a:pt x="618" y="114"/>
                      <a:pt x="618" y="107"/>
                      <a:pt x="561" y="14"/>
                    </a:cubicBezTo>
                    <a:cubicBezTo>
                      <a:pt x="561" y="7"/>
                      <a:pt x="561" y="7"/>
                      <a:pt x="55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3225131" y="3521160"/>
                <a:ext cx="106" cy="106"/>
              </a:xfrm>
              <a:custGeom>
                <a:avLst/>
                <a:gdLst/>
                <a:ahLst/>
                <a:cxnLst/>
                <a:rect l="l" t="t" r="r" b="b"/>
                <a:pathLst>
                  <a:path w="1" h="1" extrusionOk="0">
                    <a:moveTo>
                      <a:pt x="0" y="0"/>
                    </a:move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3225131" y="3521160"/>
                <a:ext cx="106" cy="106"/>
              </a:xfrm>
              <a:custGeom>
                <a:avLst/>
                <a:gdLst/>
                <a:ahLst/>
                <a:cxnLst/>
                <a:rect l="l" t="t" r="r" b="b"/>
                <a:pathLst>
                  <a:path w="1" h="1" fill="none" extrusionOk="0">
                    <a:moveTo>
                      <a:pt x="0" y="0"/>
                    </a:move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3166183" y="3476683"/>
                <a:ext cx="77355" cy="173755"/>
              </a:xfrm>
              <a:custGeom>
                <a:avLst/>
                <a:gdLst/>
                <a:ahLst/>
                <a:cxnLst/>
                <a:rect l="l" t="t" r="r" b="b"/>
                <a:pathLst>
                  <a:path w="727" h="1633" extrusionOk="0">
                    <a:moveTo>
                      <a:pt x="209" y="1"/>
                    </a:moveTo>
                    <a:lnTo>
                      <a:pt x="209" y="144"/>
                    </a:lnTo>
                    <a:lnTo>
                      <a:pt x="396" y="246"/>
                    </a:lnTo>
                    <a:cubicBezTo>
                      <a:pt x="418" y="259"/>
                      <a:pt x="446" y="282"/>
                      <a:pt x="475" y="309"/>
                    </a:cubicBezTo>
                    <a:cubicBezTo>
                      <a:pt x="504" y="339"/>
                      <a:pt x="532" y="375"/>
                      <a:pt x="554" y="418"/>
                    </a:cubicBezTo>
                    <a:cubicBezTo>
                      <a:pt x="561" y="425"/>
                      <a:pt x="561" y="425"/>
                      <a:pt x="561" y="432"/>
                    </a:cubicBezTo>
                    <a:cubicBezTo>
                      <a:pt x="618" y="525"/>
                      <a:pt x="618" y="532"/>
                      <a:pt x="604" y="604"/>
                    </a:cubicBezTo>
                    <a:cubicBezTo>
                      <a:pt x="575" y="806"/>
                      <a:pt x="346" y="1324"/>
                      <a:pt x="289" y="1438"/>
                    </a:cubicBezTo>
                    <a:cubicBezTo>
                      <a:pt x="273" y="1460"/>
                      <a:pt x="246" y="1474"/>
                      <a:pt x="209" y="1474"/>
                    </a:cubicBezTo>
                    <a:cubicBezTo>
                      <a:pt x="152" y="1474"/>
                      <a:pt x="73" y="1446"/>
                      <a:pt x="1" y="1410"/>
                    </a:cubicBezTo>
                    <a:lnTo>
                      <a:pt x="1" y="1546"/>
                    </a:lnTo>
                    <a:cubicBezTo>
                      <a:pt x="30" y="1560"/>
                      <a:pt x="66" y="1583"/>
                      <a:pt x="101" y="1596"/>
                    </a:cubicBezTo>
                    <a:cubicBezTo>
                      <a:pt x="116" y="1603"/>
                      <a:pt x="130" y="1603"/>
                      <a:pt x="144" y="1610"/>
                    </a:cubicBezTo>
                    <a:cubicBezTo>
                      <a:pt x="152" y="1610"/>
                      <a:pt x="166" y="1619"/>
                      <a:pt x="180" y="1619"/>
                    </a:cubicBezTo>
                    <a:cubicBezTo>
                      <a:pt x="196" y="1626"/>
                      <a:pt x="209" y="1626"/>
                      <a:pt x="223" y="1633"/>
                    </a:cubicBezTo>
                    <a:lnTo>
                      <a:pt x="266" y="1633"/>
                    </a:lnTo>
                    <a:cubicBezTo>
                      <a:pt x="325" y="1633"/>
                      <a:pt x="375" y="1619"/>
                      <a:pt x="396" y="1567"/>
                    </a:cubicBezTo>
                    <a:cubicBezTo>
                      <a:pt x="439" y="1481"/>
                      <a:pt x="698" y="929"/>
                      <a:pt x="720" y="691"/>
                    </a:cubicBezTo>
                    <a:cubicBezTo>
                      <a:pt x="727" y="627"/>
                      <a:pt x="713" y="497"/>
                      <a:pt x="654" y="396"/>
                    </a:cubicBezTo>
                    <a:cubicBezTo>
                      <a:pt x="648" y="375"/>
                      <a:pt x="641" y="359"/>
                      <a:pt x="634" y="346"/>
                    </a:cubicBezTo>
                    <a:cubicBezTo>
                      <a:pt x="627" y="346"/>
                      <a:pt x="627" y="339"/>
                      <a:pt x="618" y="332"/>
                    </a:cubicBezTo>
                    <a:cubicBezTo>
                      <a:pt x="611" y="325"/>
                      <a:pt x="604" y="309"/>
                      <a:pt x="598" y="296"/>
                    </a:cubicBezTo>
                    <a:cubicBezTo>
                      <a:pt x="584" y="282"/>
                      <a:pt x="575" y="266"/>
                      <a:pt x="561" y="252"/>
                    </a:cubicBezTo>
                    <a:cubicBezTo>
                      <a:pt x="561" y="252"/>
                      <a:pt x="554" y="246"/>
                      <a:pt x="554" y="239"/>
                    </a:cubicBezTo>
                    <a:cubicBezTo>
                      <a:pt x="532" y="223"/>
                      <a:pt x="518" y="202"/>
                      <a:pt x="504" y="187"/>
                    </a:cubicBezTo>
                    <a:cubicBezTo>
                      <a:pt x="461" y="152"/>
                      <a:pt x="425" y="123"/>
                      <a:pt x="396" y="109"/>
                    </a:cubicBezTo>
                    <a:lnTo>
                      <a:pt x="20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3189166" y="3443805"/>
                <a:ext cx="98848" cy="208868"/>
              </a:xfrm>
              <a:custGeom>
                <a:avLst/>
                <a:gdLst/>
                <a:ahLst/>
                <a:cxnLst/>
                <a:rect l="l" t="t" r="r" b="b"/>
                <a:pathLst>
                  <a:path w="929" h="1963" extrusionOk="0">
                    <a:moveTo>
                      <a:pt x="281" y="1"/>
                    </a:moveTo>
                    <a:lnTo>
                      <a:pt x="0" y="166"/>
                    </a:lnTo>
                    <a:lnTo>
                      <a:pt x="245" y="310"/>
                    </a:lnTo>
                    <a:cubicBezTo>
                      <a:pt x="266" y="323"/>
                      <a:pt x="295" y="339"/>
                      <a:pt x="316" y="360"/>
                    </a:cubicBezTo>
                    <a:cubicBezTo>
                      <a:pt x="325" y="367"/>
                      <a:pt x="331" y="367"/>
                      <a:pt x="338" y="375"/>
                    </a:cubicBezTo>
                    <a:lnTo>
                      <a:pt x="345" y="382"/>
                    </a:lnTo>
                    <a:cubicBezTo>
                      <a:pt x="359" y="396"/>
                      <a:pt x="368" y="403"/>
                      <a:pt x="375" y="410"/>
                    </a:cubicBezTo>
                    <a:cubicBezTo>
                      <a:pt x="411" y="439"/>
                      <a:pt x="438" y="475"/>
                      <a:pt x="475" y="518"/>
                    </a:cubicBezTo>
                    <a:cubicBezTo>
                      <a:pt x="482" y="532"/>
                      <a:pt x="488" y="539"/>
                      <a:pt x="497" y="555"/>
                    </a:cubicBezTo>
                    <a:cubicBezTo>
                      <a:pt x="504" y="568"/>
                      <a:pt x="511" y="575"/>
                      <a:pt x="518" y="591"/>
                    </a:cubicBezTo>
                    <a:cubicBezTo>
                      <a:pt x="525" y="598"/>
                      <a:pt x="525" y="605"/>
                      <a:pt x="532" y="611"/>
                    </a:cubicBezTo>
                    <a:cubicBezTo>
                      <a:pt x="540" y="625"/>
                      <a:pt x="547" y="634"/>
                      <a:pt x="554" y="648"/>
                    </a:cubicBezTo>
                    <a:cubicBezTo>
                      <a:pt x="618" y="770"/>
                      <a:pt x="647" y="900"/>
                      <a:pt x="633" y="1007"/>
                    </a:cubicBezTo>
                    <a:cubicBezTo>
                      <a:pt x="604" y="1251"/>
                      <a:pt x="345" y="1819"/>
                      <a:pt x="302" y="1898"/>
                    </a:cubicBezTo>
                    <a:cubicBezTo>
                      <a:pt x="288" y="1928"/>
                      <a:pt x="266" y="1948"/>
                      <a:pt x="245" y="1962"/>
                    </a:cubicBezTo>
                    <a:lnTo>
                      <a:pt x="525" y="1798"/>
                    </a:lnTo>
                    <a:cubicBezTo>
                      <a:pt x="547" y="1783"/>
                      <a:pt x="568" y="1762"/>
                      <a:pt x="583" y="1733"/>
                    </a:cubicBezTo>
                    <a:cubicBezTo>
                      <a:pt x="626" y="1653"/>
                      <a:pt x="877" y="1093"/>
                      <a:pt x="913" y="850"/>
                    </a:cubicBezTo>
                    <a:cubicBezTo>
                      <a:pt x="928" y="734"/>
                      <a:pt x="899" y="611"/>
                      <a:pt x="833" y="482"/>
                    </a:cubicBezTo>
                    <a:cubicBezTo>
                      <a:pt x="740" y="316"/>
                      <a:pt x="611" y="194"/>
                      <a:pt x="525" y="144"/>
                    </a:cubicBezTo>
                    <a:lnTo>
                      <a:pt x="382" y="65"/>
                    </a:lnTo>
                    <a:lnTo>
                      <a:pt x="28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176824" y="3646503"/>
                <a:ext cx="7874" cy="3937"/>
              </a:xfrm>
              <a:custGeom>
                <a:avLst/>
                <a:gdLst/>
                <a:ahLst/>
                <a:cxnLst/>
                <a:rect l="l" t="t" r="r" b="b"/>
                <a:pathLst>
                  <a:path w="74" h="37" extrusionOk="0">
                    <a:moveTo>
                      <a:pt x="1" y="0"/>
                    </a:moveTo>
                    <a:cubicBezTo>
                      <a:pt x="10" y="6"/>
                      <a:pt x="21" y="11"/>
                      <a:pt x="32" y="16"/>
                    </a:cubicBezTo>
                    <a:lnTo>
                      <a:pt x="32" y="16"/>
                    </a:lnTo>
                    <a:lnTo>
                      <a:pt x="1" y="0"/>
                    </a:lnTo>
                    <a:close/>
                    <a:moveTo>
                      <a:pt x="32" y="16"/>
                    </a:moveTo>
                    <a:lnTo>
                      <a:pt x="73" y="37"/>
                    </a:lnTo>
                    <a:cubicBezTo>
                      <a:pt x="61" y="29"/>
                      <a:pt x="47" y="22"/>
                      <a:pt x="32" y="16"/>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3176824" y="3646503"/>
                <a:ext cx="7874" cy="3937"/>
              </a:xfrm>
              <a:custGeom>
                <a:avLst/>
                <a:gdLst/>
                <a:ahLst/>
                <a:cxnLst/>
                <a:rect l="l" t="t" r="r" b="b"/>
                <a:pathLst>
                  <a:path w="74" h="37" fill="none" extrusionOk="0">
                    <a:moveTo>
                      <a:pt x="73" y="37"/>
                    </a:moveTo>
                    <a:cubicBezTo>
                      <a:pt x="52" y="23"/>
                      <a:pt x="23" y="14"/>
                      <a:pt x="1"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3184591" y="3461467"/>
                <a:ext cx="73524" cy="193227"/>
              </a:xfrm>
              <a:custGeom>
                <a:avLst/>
                <a:gdLst/>
                <a:ahLst/>
                <a:cxnLst/>
                <a:rect l="l" t="t" r="r" b="b"/>
                <a:pathLst>
                  <a:path w="691" h="1816" extrusionOk="0">
                    <a:moveTo>
                      <a:pt x="43" y="0"/>
                    </a:moveTo>
                    <a:lnTo>
                      <a:pt x="36" y="144"/>
                    </a:lnTo>
                    <a:lnTo>
                      <a:pt x="223" y="252"/>
                    </a:lnTo>
                    <a:cubicBezTo>
                      <a:pt x="252" y="266"/>
                      <a:pt x="288" y="295"/>
                      <a:pt x="331" y="330"/>
                    </a:cubicBezTo>
                    <a:cubicBezTo>
                      <a:pt x="345" y="345"/>
                      <a:pt x="359" y="366"/>
                      <a:pt x="381" y="382"/>
                    </a:cubicBezTo>
                    <a:cubicBezTo>
                      <a:pt x="381" y="389"/>
                      <a:pt x="388" y="395"/>
                      <a:pt x="388" y="395"/>
                    </a:cubicBezTo>
                    <a:cubicBezTo>
                      <a:pt x="402" y="409"/>
                      <a:pt x="411" y="425"/>
                      <a:pt x="425" y="439"/>
                    </a:cubicBezTo>
                    <a:cubicBezTo>
                      <a:pt x="431" y="452"/>
                      <a:pt x="438" y="468"/>
                      <a:pt x="445" y="475"/>
                    </a:cubicBezTo>
                    <a:cubicBezTo>
                      <a:pt x="454" y="482"/>
                      <a:pt x="454" y="489"/>
                      <a:pt x="461" y="489"/>
                    </a:cubicBezTo>
                    <a:cubicBezTo>
                      <a:pt x="468" y="502"/>
                      <a:pt x="475" y="518"/>
                      <a:pt x="481" y="539"/>
                    </a:cubicBezTo>
                    <a:cubicBezTo>
                      <a:pt x="540" y="640"/>
                      <a:pt x="554" y="770"/>
                      <a:pt x="547" y="834"/>
                    </a:cubicBezTo>
                    <a:cubicBezTo>
                      <a:pt x="525" y="1072"/>
                      <a:pt x="266" y="1624"/>
                      <a:pt x="223" y="1710"/>
                    </a:cubicBezTo>
                    <a:cubicBezTo>
                      <a:pt x="202" y="1762"/>
                      <a:pt x="152" y="1776"/>
                      <a:pt x="93" y="1776"/>
                    </a:cubicBezTo>
                    <a:lnTo>
                      <a:pt x="50" y="1776"/>
                    </a:lnTo>
                    <a:cubicBezTo>
                      <a:pt x="36" y="1769"/>
                      <a:pt x="23" y="1769"/>
                      <a:pt x="7" y="1762"/>
                    </a:cubicBezTo>
                    <a:cubicBezTo>
                      <a:pt x="7" y="1769"/>
                      <a:pt x="0" y="1769"/>
                      <a:pt x="0" y="1776"/>
                    </a:cubicBezTo>
                    <a:cubicBezTo>
                      <a:pt x="69" y="1798"/>
                      <a:pt x="137" y="1815"/>
                      <a:pt x="196" y="1815"/>
                    </a:cubicBezTo>
                    <a:cubicBezTo>
                      <a:pt x="230" y="1815"/>
                      <a:pt x="262" y="1810"/>
                      <a:pt x="288" y="1796"/>
                    </a:cubicBezTo>
                    <a:cubicBezTo>
                      <a:pt x="309" y="1782"/>
                      <a:pt x="331" y="1762"/>
                      <a:pt x="345" y="1732"/>
                    </a:cubicBezTo>
                    <a:cubicBezTo>
                      <a:pt x="388" y="1653"/>
                      <a:pt x="647" y="1085"/>
                      <a:pt x="676" y="841"/>
                    </a:cubicBezTo>
                    <a:cubicBezTo>
                      <a:pt x="690" y="734"/>
                      <a:pt x="661" y="604"/>
                      <a:pt x="597" y="482"/>
                    </a:cubicBezTo>
                    <a:cubicBezTo>
                      <a:pt x="590" y="468"/>
                      <a:pt x="583" y="459"/>
                      <a:pt x="575" y="445"/>
                    </a:cubicBezTo>
                    <a:cubicBezTo>
                      <a:pt x="568" y="439"/>
                      <a:pt x="568" y="432"/>
                      <a:pt x="561" y="425"/>
                    </a:cubicBezTo>
                    <a:cubicBezTo>
                      <a:pt x="554" y="409"/>
                      <a:pt x="547" y="402"/>
                      <a:pt x="540" y="389"/>
                    </a:cubicBezTo>
                    <a:cubicBezTo>
                      <a:pt x="531" y="373"/>
                      <a:pt x="525" y="366"/>
                      <a:pt x="518" y="352"/>
                    </a:cubicBezTo>
                    <a:cubicBezTo>
                      <a:pt x="481" y="309"/>
                      <a:pt x="454" y="273"/>
                      <a:pt x="418" y="244"/>
                    </a:cubicBezTo>
                    <a:cubicBezTo>
                      <a:pt x="411" y="237"/>
                      <a:pt x="402" y="230"/>
                      <a:pt x="388" y="216"/>
                    </a:cubicBezTo>
                    <a:lnTo>
                      <a:pt x="381" y="209"/>
                    </a:lnTo>
                    <a:cubicBezTo>
                      <a:pt x="374" y="201"/>
                      <a:pt x="368" y="201"/>
                      <a:pt x="359" y="194"/>
                    </a:cubicBezTo>
                    <a:cubicBezTo>
                      <a:pt x="338" y="173"/>
                      <a:pt x="309" y="157"/>
                      <a:pt x="288" y="144"/>
                    </a:cubicBezTo>
                    <a:lnTo>
                      <a:pt x="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686730" y="3876653"/>
                <a:ext cx="23834" cy="19259"/>
              </a:xfrm>
              <a:custGeom>
                <a:avLst/>
                <a:gdLst/>
                <a:ahLst/>
                <a:cxnLst/>
                <a:rect l="l" t="t" r="r" b="b"/>
                <a:pathLst>
                  <a:path w="224" h="181" extrusionOk="0">
                    <a:moveTo>
                      <a:pt x="144" y="1"/>
                    </a:moveTo>
                    <a:lnTo>
                      <a:pt x="1" y="80"/>
                    </a:lnTo>
                    <a:cubicBezTo>
                      <a:pt x="28" y="116"/>
                      <a:pt x="28" y="152"/>
                      <a:pt x="1" y="180"/>
                    </a:cubicBezTo>
                    <a:lnTo>
                      <a:pt x="223" y="51"/>
                    </a:lnTo>
                    <a:lnTo>
                      <a:pt x="14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2248455" y="3779081"/>
                <a:ext cx="619582" cy="288244"/>
              </a:xfrm>
              <a:custGeom>
                <a:avLst/>
                <a:gdLst/>
                <a:ahLst/>
                <a:cxnLst/>
                <a:rect l="l" t="t" r="r" b="b"/>
                <a:pathLst>
                  <a:path w="5823" h="2709" extrusionOk="0">
                    <a:moveTo>
                      <a:pt x="2612" y="0"/>
                    </a:moveTo>
                    <a:cubicBezTo>
                      <a:pt x="2570" y="0"/>
                      <a:pt x="2526" y="9"/>
                      <a:pt x="2495" y="27"/>
                    </a:cubicBezTo>
                    <a:lnTo>
                      <a:pt x="66" y="1428"/>
                    </a:lnTo>
                    <a:cubicBezTo>
                      <a:pt x="0" y="1471"/>
                      <a:pt x="0" y="1528"/>
                      <a:pt x="66" y="1565"/>
                    </a:cubicBezTo>
                    <a:lnTo>
                      <a:pt x="719" y="1946"/>
                    </a:lnTo>
                    <a:lnTo>
                      <a:pt x="2315" y="1019"/>
                    </a:lnTo>
                    <a:cubicBezTo>
                      <a:pt x="2347" y="1001"/>
                      <a:pt x="2390" y="992"/>
                      <a:pt x="2433" y="992"/>
                    </a:cubicBezTo>
                    <a:cubicBezTo>
                      <a:pt x="2476" y="992"/>
                      <a:pt x="2520" y="1001"/>
                      <a:pt x="2551" y="1019"/>
                    </a:cubicBezTo>
                    <a:lnTo>
                      <a:pt x="2610" y="1054"/>
                    </a:lnTo>
                    <a:lnTo>
                      <a:pt x="2883" y="1213"/>
                    </a:lnTo>
                    <a:lnTo>
                      <a:pt x="3162" y="1371"/>
                    </a:lnTo>
                    <a:lnTo>
                      <a:pt x="3436" y="1528"/>
                    </a:lnTo>
                    <a:lnTo>
                      <a:pt x="3709" y="1687"/>
                    </a:lnTo>
                    <a:lnTo>
                      <a:pt x="3982" y="1846"/>
                    </a:lnTo>
                    <a:lnTo>
                      <a:pt x="4256" y="2003"/>
                    </a:lnTo>
                    <a:lnTo>
                      <a:pt x="4528" y="2161"/>
                    </a:lnTo>
                    <a:lnTo>
                      <a:pt x="4801" y="2320"/>
                    </a:lnTo>
                    <a:lnTo>
                      <a:pt x="5075" y="2477"/>
                    </a:lnTo>
                    <a:lnTo>
                      <a:pt x="5477" y="2708"/>
                    </a:lnTo>
                    <a:lnTo>
                      <a:pt x="5822" y="2506"/>
                    </a:lnTo>
                    <a:lnTo>
                      <a:pt x="5427" y="2277"/>
                    </a:lnTo>
                    <a:lnTo>
                      <a:pt x="5413" y="2270"/>
                    </a:lnTo>
                    <a:lnTo>
                      <a:pt x="5550" y="2191"/>
                    </a:lnTo>
                    <a:cubicBezTo>
                      <a:pt x="5575" y="2198"/>
                      <a:pt x="5601" y="2201"/>
                      <a:pt x="5629" y="2201"/>
                    </a:cubicBezTo>
                    <a:cubicBezTo>
                      <a:pt x="5657" y="2201"/>
                      <a:pt x="5686" y="2198"/>
                      <a:pt x="5715" y="2191"/>
                    </a:cubicBezTo>
                    <a:cubicBezTo>
                      <a:pt x="5664" y="2191"/>
                      <a:pt x="5620" y="2175"/>
                      <a:pt x="5586" y="2155"/>
                    </a:cubicBezTo>
                    <a:cubicBezTo>
                      <a:pt x="5514" y="2111"/>
                      <a:pt x="5514" y="2039"/>
                      <a:pt x="5593" y="2003"/>
                    </a:cubicBezTo>
                    <a:cubicBezTo>
                      <a:pt x="5607" y="1989"/>
                      <a:pt x="5620" y="1982"/>
                      <a:pt x="5643" y="1975"/>
                    </a:cubicBezTo>
                    <a:cubicBezTo>
                      <a:pt x="5593" y="1975"/>
                      <a:pt x="5534" y="1989"/>
                      <a:pt x="5500" y="2011"/>
                    </a:cubicBezTo>
                    <a:cubicBezTo>
                      <a:pt x="5434" y="2046"/>
                      <a:pt x="5427" y="2098"/>
                      <a:pt x="5463" y="2132"/>
                    </a:cubicBezTo>
                    <a:lnTo>
                      <a:pt x="5319" y="2218"/>
                    </a:lnTo>
                    <a:lnTo>
                      <a:pt x="5155" y="2118"/>
                    </a:lnTo>
                    <a:lnTo>
                      <a:pt x="4880" y="1960"/>
                    </a:lnTo>
                    <a:lnTo>
                      <a:pt x="4817" y="1925"/>
                    </a:lnTo>
                    <a:lnTo>
                      <a:pt x="4953" y="1846"/>
                    </a:lnTo>
                    <a:cubicBezTo>
                      <a:pt x="4978" y="1853"/>
                      <a:pt x="5007" y="1856"/>
                      <a:pt x="5036" y="1856"/>
                    </a:cubicBezTo>
                    <a:cubicBezTo>
                      <a:pt x="5065" y="1856"/>
                      <a:pt x="5093" y="1853"/>
                      <a:pt x="5118" y="1846"/>
                    </a:cubicBezTo>
                    <a:cubicBezTo>
                      <a:pt x="5075" y="1846"/>
                      <a:pt x="5032" y="1830"/>
                      <a:pt x="4996" y="1816"/>
                    </a:cubicBezTo>
                    <a:cubicBezTo>
                      <a:pt x="4924" y="1766"/>
                      <a:pt x="4924" y="1701"/>
                      <a:pt x="4996" y="1658"/>
                    </a:cubicBezTo>
                    <a:cubicBezTo>
                      <a:pt x="5010" y="1644"/>
                      <a:pt x="5032" y="1637"/>
                      <a:pt x="5053" y="1637"/>
                    </a:cubicBezTo>
                    <a:cubicBezTo>
                      <a:pt x="5043" y="1636"/>
                      <a:pt x="5033" y="1635"/>
                      <a:pt x="5023" y="1635"/>
                    </a:cubicBezTo>
                    <a:cubicBezTo>
                      <a:pt x="4977" y="1635"/>
                      <a:pt x="4933" y="1648"/>
                      <a:pt x="4903" y="1666"/>
                    </a:cubicBezTo>
                    <a:cubicBezTo>
                      <a:pt x="4844" y="1701"/>
                      <a:pt x="4830" y="1753"/>
                      <a:pt x="4867" y="1796"/>
                    </a:cubicBezTo>
                    <a:lnTo>
                      <a:pt x="4730" y="1873"/>
                    </a:lnTo>
                    <a:lnTo>
                      <a:pt x="4608" y="1803"/>
                    </a:lnTo>
                    <a:lnTo>
                      <a:pt x="4327" y="1644"/>
                    </a:lnTo>
                    <a:lnTo>
                      <a:pt x="4220" y="1580"/>
                    </a:lnTo>
                    <a:lnTo>
                      <a:pt x="4356" y="1501"/>
                    </a:lnTo>
                    <a:cubicBezTo>
                      <a:pt x="4384" y="1508"/>
                      <a:pt x="4413" y="1511"/>
                      <a:pt x="4441" y="1511"/>
                    </a:cubicBezTo>
                    <a:cubicBezTo>
                      <a:pt x="4469" y="1511"/>
                      <a:pt x="4497" y="1508"/>
                      <a:pt x="4522" y="1501"/>
                    </a:cubicBezTo>
                    <a:cubicBezTo>
                      <a:pt x="4478" y="1501"/>
                      <a:pt x="4435" y="1485"/>
                      <a:pt x="4406" y="1471"/>
                    </a:cubicBezTo>
                    <a:cubicBezTo>
                      <a:pt x="4327" y="1428"/>
                      <a:pt x="4335" y="1356"/>
                      <a:pt x="4406" y="1313"/>
                    </a:cubicBezTo>
                    <a:cubicBezTo>
                      <a:pt x="4422" y="1306"/>
                      <a:pt x="4442" y="1299"/>
                      <a:pt x="4456" y="1292"/>
                    </a:cubicBezTo>
                    <a:cubicBezTo>
                      <a:pt x="4447" y="1291"/>
                      <a:pt x="4438" y="1290"/>
                      <a:pt x="4429" y="1290"/>
                    </a:cubicBezTo>
                    <a:cubicBezTo>
                      <a:pt x="4386" y="1290"/>
                      <a:pt x="4341" y="1303"/>
                      <a:pt x="4306" y="1321"/>
                    </a:cubicBezTo>
                    <a:cubicBezTo>
                      <a:pt x="4249" y="1356"/>
                      <a:pt x="4233" y="1408"/>
                      <a:pt x="4270" y="1451"/>
                    </a:cubicBezTo>
                    <a:lnTo>
                      <a:pt x="4133" y="1528"/>
                    </a:lnTo>
                    <a:lnTo>
                      <a:pt x="4054" y="1485"/>
                    </a:lnTo>
                    <a:lnTo>
                      <a:pt x="3868" y="1378"/>
                    </a:lnTo>
                    <a:cubicBezTo>
                      <a:pt x="3802" y="1342"/>
                      <a:pt x="3802" y="1278"/>
                      <a:pt x="3868" y="1242"/>
                    </a:cubicBezTo>
                    <a:lnTo>
                      <a:pt x="4040" y="1140"/>
                    </a:lnTo>
                    <a:lnTo>
                      <a:pt x="4040" y="1140"/>
                    </a:lnTo>
                    <a:cubicBezTo>
                      <a:pt x="4010" y="1153"/>
                      <a:pt x="3975" y="1158"/>
                      <a:pt x="3941" y="1158"/>
                    </a:cubicBezTo>
                    <a:cubicBezTo>
                      <a:pt x="3894" y="1158"/>
                      <a:pt x="3847" y="1147"/>
                      <a:pt x="3809" y="1126"/>
                    </a:cubicBezTo>
                    <a:cubicBezTo>
                      <a:pt x="3738" y="1083"/>
                      <a:pt x="3738" y="1011"/>
                      <a:pt x="3818" y="968"/>
                    </a:cubicBezTo>
                    <a:cubicBezTo>
                      <a:pt x="3853" y="946"/>
                      <a:pt x="3901" y="935"/>
                      <a:pt x="3949" y="935"/>
                    </a:cubicBezTo>
                    <a:cubicBezTo>
                      <a:pt x="3977" y="935"/>
                      <a:pt x="4006" y="939"/>
                      <a:pt x="4033" y="947"/>
                    </a:cubicBezTo>
                    <a:lnTo>
                      <a:pt x="4170" y="868"/>
                    </a:lnTo>
                    <a:lnTo>
                      <a:pt x="3666" y="573"/>
                    </a:lnTo>
                    <a:lnTo>
                      <a:pt x="3530" y="652"/>
                    </a:lnTo>
                    <a:cubicBezTo>
                      <a:pt x="3566" y="695"/>
                      <a:pt x="3550" y="745"/>
                      <a:pt x="3493" y="781"/>
                    </a:cubicBezTo>
                    <a:cubicBezTo>
                      <a:pt x="3454" y="803"/>
                      <a:pt x="3405" y="814"/>
                      <a:pt x="3357" y="814"/>
                    </a:cubicBezTo>
                    <a:cubicBezTo>
                      <a:pt x="3309" y="814"/>
                      <a:pt x="3261" y="803"/>
                      <a:pt x="3221" y="781"/>
                    </a:cubicBezTo>
                    <a:cubicBezTo>
                      <a:pt x="3148" y="738"/>
                      <a:pt x="3148" y="666"/>
                      <a:pt x="3221" y="623"/>
                    </a:cubicBezTo>
                    <a:cubicBezTo>
                      <a:pt x="3260" y="601"/>
                      <a:pt x="3307" y="593"/>
                      <a:pt x="3355" y="593"/>
                    </a:cubicBezTo>
                    <a:cubicBezTo>
                      <a:pt x="3385" y="593"/>
                      <a:pt x="3415" y="597"/>
                      <a:pt x="3443" y="602"/>
                    </a:cubicBezTo>
                    <a:lnTo>
                      <a:pt x="3580" y="523"/>
                    </a:lnTo>
                    <a:lnTo>
                      <a:pt x="3076" y="228"/>
                    </a:lnTo>
                    <a:lnTo>
                      <a:pt x="2940" y="314"/>
                    </a:lnTo>
                    <a:cubicBezTo>
                      <a:pt x="2969" y="350"/>
                      <a:pt x="2962" y="400"/>
                      <a:pt x="2903" y="436"/>
                    </a:cubicBezTo>
                    <a:cubicBezTo>
                      <a:pt x="2865" y="458"/>
                      <a:pt x="2815" y="469"/>
                      <a:pt x="2765" y="469"/>
                    </a:cubicBezTo>
                    <a:cubicBezTo>
                      <a:pt x="2716" y="469"/>
                      <a:pt x="2667" y="458"/>
                      <a:pt x="2631" y="436"/>
                    </a:cubicBezTo>
                    <a:cubicBezTo>
                      <a:pt x="2558" y="393"/>
                      <a:pt x="2558" y="321"/>
                      <a:pt x="2631" y="278"/>
                    </a:cubicBezTo>
                    <a:cubicBezTo>
                      <a:pt x="2669" y="259"/>
                      <a:pt x="2724" y="250"/>
                      <a:pt x="2775" y="250"/>
                    </a:cubicBezTo>
                    <a:cubicBezTo>
                      <a:pt x="2800" y="250"/>
                      <a:pt x="2825" y="252"/>
                      <a:pt x="2846" y="257"/>
                    </a:cubicBezTo>
                    <a:lnTo>
                      <a:pt x="2990" y="178"/>
                    </a:lnTo>
                    <a:lnTo>
                      <a:pt x="2724" y="27"/>
                    </a:lnTo>
                    <a:cubicBezTo>
                      <a:pt x="2696" y="9"/>
                      <a:pt x="2654" y="0"/>
                      <a:pt x="261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2321128" y="3833879"/>
                <a:ext cx="188971" cy="108743"/>
              </a:xfrm>
              <a:custGeom>
                <a:avLst/>
                <a:gdLst/>
                <a:ahLst/>
                <a:cxnLst/>
                <a:rect l="l" t="t" r="r" b="b"/>
                <a:pathLst>
                  <a:path w="1776" h="1022" extrusionOk="0">
                    <a:moveTo>
                      <a:pt x="0" y="1022"/>
                    </a:moveTo>
                    <a:lnTo>
                      <a:pt x="1775"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2321128" y="3833879"/>
                <a:ext cx="188971" cy="108743"/>
              </a:xfrm>
              <a:custGeom>
                <a:avLst/>
                <a:gdLst/>
                <a:ahLst/>
                <a:cxnLst/>
                <a:rect l="l" t="t" r="r" b="b"/>
                <a:pathLst>
                  <a:path w="1776" h="1022" fill="none" extrusionOk="0">
                    <a:moveTo>
                      <a:pt x="0" y="1022"/>
                    </a:moveTo>
                    <a:lnTo>
                      <a:pt x="1775"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2350070" y="3850797"/>
                <a:ext cx="188226" cy="108531"/>
              </a:xfrm>
              <a:custGeom>
                <a:avLst/>
                <a:gdLst/>
                <a:ahLst/>
                <a:cxnLst/>
                <a:rect l="l" t="t" r="r" b="b"/>
                <a:pathLst>
                  <a:path w="1769" h="1020" extrusionOk="0">
                    <a:moveTo>
                      <a:pt x="1" y="1020"/>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2350070" y="3850797"/>
                <a:ext cx="188226" cy="108531"/>
              </a:xfrm>
              <a:custGeom>
                <a:avLst/>
                <a:gdLst/>
                <a:ahLst/>
                <a:cxnLst/>
                <a:rect l="l" t="t" r="r" b="b"/>
                <a:pathLst>
                  <a:path w="1769" h="1020" fill="none" extrusionOk="0">
                    <a:moveTo>
                      <a:pt x="1" y="1020"/>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2379331" y="3867502"/>
                <a:ext cx="188226" cy="108743"/>
              </a:xfrm>
              <a:custGeom>
                <a:avLst/>
                <a:gdLst/>
                <a:ahLst/>
                <a:cxnLst/>
                <a:rect l="l" t="t" r="r" b="b"/>
                <a:pathLst>
                  <a:path w="1769" h="1022" extrusionOk="0">
                    <a:moveTo>
                      <a:pt x="0" y="1022"/>
                    </a:moveTo>
                    <a:lnTo>
                      <a:pt x="176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2379331" y="3867502"/>
                <a:ext cx="188226" cy="108743"/>
              </a:xfrm>
              <a:custGeom>
                <a:avLst/>
                <a:gdLst/>
                <a:ahLst/>
                <a:cxnLst/>
                <a:rect l="l" t="t" r="r" b="b"/>
                <a:pathLst>
                  <a:path w="1769" h="1022" fill="none" extrusionOk="0">
                    <a:moveTo>
                      <a:pt x="0" y="1022"/>
                    </a:moveTo>
                    <a:lnTo>
                      <a:pt x="1768"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2408273" y="3884421"/>
                <a:ext cx="188226" cy="108743"/>
              </a:xfrm>
              <a:custGeom>
                <a:avLst/>
                <a:gdLst/>
                <a:ahLst/>
                <a:cxnLst/>
                <a:rect l="l" t="t" r="r" b="b"/>
                <a:pathLst>
                  <a:path w="1769" h="1022" extrusionOk="0">
                    <a:moveTo>
                      <a:pt x="1" y="1021"/>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2408273" y="3884421"/>
                <a:ext cx="188226" cy="108743"/>
              </a:xfrm>
              <a:custGeom>
                <a:avLst/>
                <a:gdLst/>
                <a:ahLst/>
                <a:cxnLst/>
                <a:rect l="l" t="t" r="r" b="b"/>
                <a:pathLst>
                  <a:path w="1769" h="1022" fill="none" extrusionOk="0">
                    <a:moveTo>
                      <a:pt x="1" y="1021"/>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2437321" y="3901232"/>
                <a:ext cx="188226" cy="108637"/>
              </a:xfrm>
              <a:custGeom>
                <a:avLst/>
                <a:gdLst/>
                <a:ahLst/>
                <a:cxnLst/>
                <a:rect l="l" t="t" r="r" b="b"/>
                <a:pathLst>
                  <a:path w="1769" h="1021" extrusionOk="0">
                    <a:moveTo>
                      <a:pt x="0" y="1020"/>
                    </a:moveTo>
                    <a:lnTo>
                      <a:pt x="176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2437321" y="3901232"/>
                <a:ext cx="188226" cy="108637"/>
              </a:xfrm>
              <a:custGeom>
                <a:avLst/>
                <a:gdLst/>
                <a:ahLst/>
                <a:cxnLst/>
                <a:rect l="l" t="t" r="r" b="b"/>
                <a:pathLst>
                  <a:path w="1769" h="1021" fill="none" extrusionOk="0">
                    <a:moveTo>
                      <a:pt x="0" y="1020"/>
                    </a:moveTo>
                    <a:lnTo>
                      <a:pt x="1768"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2466475" y="3917938"/>
                <a:ext cx="188226" cy="108850"/>
              </a:xfrm>
              <a:custGeom>
                <a:avLst/>
                <a:gdLst/>
                <a:ahLst/>
                <a:cxnLst/>
                <a:rect l="l" t="t" r="r" b="b"/>
                <a:pathLst>
                  <a:path w="1769" h="1023" extrusionOk="0">
                    <a:moveTo>
                      <a:pt x="0"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2466475" y="3917938"/>
                <a:ext cx="188226" cy="108850"/>
              </a:xfrm>
              <a:custGeom>
                <a:avLst/>
                <a:gdLst/>
                <a:ahLst/>
                <a:cxnLst/>
                <a:rect l="l" t="t" r="r" b="b"/>
                <a:pathLst>
                  <a:path w="1769" h="1023" fill="none" extrusionOk="0">
                    <a:moveTo>
                      <a:pt x="0"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2495523" y="3934856"/>
                <a:ext cx="188226" cy="108743"/>
              </a:xfrm>
              <a:custGeom>
                <a:avLst/>
                <a:gdLst/>
                <a:ahLst/>
                <a:cxnLst/>
                <a:rect l="l" t="t" r="r" b="b"/>
                <a:pathLst>
                  <a:path w="1769" h="1022" extrusionOk="0">
                    <a:moveTo>
                      <a:pt x="0" y="1022"/>
                    </a:moveTo>
                    <a:lnTo>
                      <a:pt x="176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2495523" y="3934856"/>
                <a:ext cx="188226" cy="108743"/>
              </a:xfrm>
              <a:custGeom>
                <a:avLst/>
                <a:gdLst/>
                <a:ahLst/>
                <a:cxnLst/>
                <a:rect l="l" t="t" r="r" b="b"/>
                <a:pathLst>
                  <a:path w="1769" h="1022" fill="none" extrusionOk="0">
                    <a:moveTo>
                      <a:pt x="0" y="1022"/>
                    </a:moveTo>
                    <a:lnTo>
                      <a:pt x="1768"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2524465" y="3951774"/>
                <a:ext cx="188226" cy="108531"/>
              </a:xfrm>
              <a:custGeom>
                <a:avLst/>
                <a:gdLst/>
                <a:ahLst/>
                <a:cxnLst/>
                <a:rect l="l" t="t" r="r" b="b"/>
                <a:pathLst>
                  <a:path w="1769" h="1020" extrusionOk="0">
                    <a:moveTo>
                      <a:pt x="1" y="1020"/>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2524465" y="3951774"/>
                <a:ext cx="188226" cy="108531"/>
              </a:xfrm>
              <a:custGeom>
                <a:avLst/>
                <a:gdLst/>
                <a:ahLst/>
                <a:cxnLst/>
                <a:rect l="l" t="t" r="r" b="b"/>
                <a:pathLst>
                  <a:path w="1769" h="1020" fill="none" extrusionOk="0">
                    <a:moveTo>
                      <a:pt x="1" y="1020"/>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2553619" y="3968479"/>
                <a:ext cx="188332" cy="108743"/>
              </a:xfrm>
              <a:custGeom>
                <a:avLst/>
                <a:gdLst/>
                <a:ahLst/>
                <a:cxnLst/>
                <a:rect l="l" t="t" r="r" b="b"/>
                <a:pathLst>
                  <a:path w="1770" h="1022" extrusionOk="0">
                    <a:moveTo>
                      <a:pt x="1" y="1021"/>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2553619" y="3968479"/>
                <a:ext cx="188332" cy="108743"/>
              </a:xfrm>
              <a:custGeom>
                <a:avLst/>
                <a:gdLst/>
                <a:ahLst/>
                <a:cxnLst/>
                <a:rect l="l" t="t" r="r" b="b"/>
                <a:pathLst>
                  <a:path w="1770" h="1022" fill="none" extrusionOk="0">
                    <a:moveTo>
                      <a:pt x="1" y="1021"/>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2582668" y="3985291"/>
                <a:ext cx="188226" cy="108850"/>
              </a:xfrm>
              <a:custGeom>
                <a:avLst/>
                <a:gdLst/>
                <a:ahLst/>
                <a:cxnLst/>
                <a:rect l="l" t="t" r="r" b="b"/>
                <a:pathLst>
                  <a:path w="1769" h="1023" extrusionOk="0">
                    <a:moveTo>
                      <a:pt x="0"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2582668" y="3985291"/>
                <a:ext cx="188226" cy="108850"/>
              </a:xfrm>
              <a:custGeom>
                <a:avLst/>
                <a:gdLst/>
                <a:ahLst/>
                <a:cxnLst/>
                <a:rect l="l" t="t" r="r" b="b"/>
                <a:pathLst>
                  <a:path w="1769" h="1023" fill="none" extrusionOk="0">
                    <a:moveTo>
                      <a:pt x="0"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2611716" y="4002209"/>
                <a:ext cx="188226" cy="109382"/>
              </a:xfrm>
              <a:custGeom>
                <a:avLst/>
                <a:gdLst/>
                <a:ahLst/>
                <a:cxnLst/>
                <a:rect l="l" t="t" r="r" b="b"/>
                <a:pathLst>
                  <a:path w="1769" h="1028" extrusionOk="0">
                    <a:moveTo>
                      <a:pt x="0" y="1027"/>
                    </a:moveTo>
                    <a:lnTo>
                      <a:pt x="176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2611716" y="4002209"/>
                <a:ext cx="188226" cy="109382"/>
              </a:xfrm>
              <a:custGeom>
                <a:avLst/>
                <a:gdLst/>
                <a:ahLst/>
                <a:cxnLst/>
                <a:rect l="l" t="t" r="r" b="b"/>
                <a:pathLst>
                  <a:path w="1769" h="1028" fill="none" extrusionOk="0">
                    <a:moveTo>
                      <a:pt x="0" y="1027"/>
                    </a:moveTo>
                    <a:lnTo>
                      <a:pt x="1768"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2640870" y="4018914"/>
                <a:ext cx="188226" cy="109488"/>
              </a:xfrm>
              <a:custGeom>
                <a:avLst/>
                <a:gdLst/>
                <a:ahLst/>
                <a:cxnLst/>
                <a:rect l="l" t="t" r="r" b="b"/>
                <a:pathLst>
                  <a:path w="1769" h="1029" extrusionOk="0">
                    <a:moveTo>
                      <a:pt x="0" y="1029"/>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2640870" y="4018914"/>
                <a:ext cx="188226" cy="109488"/>
              </a:xfrm>
              <a:custGeom>
                <a:avLst/>
                <a:gdLst/>
                <a:ahLst/>
                <a:cxnLst/>
                <a:rect l="l" t="t" r="r" b="b"/>
                <a:pathLst>
                  <a:path w="1769" h="1029" fill="none" extrusionOk="0">
                    <a:moveTo>
                      <a:pt x="0" y="1029"/>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2231537" y="3884633"/>
                <a:ext cx="677039" cy="390178"/>
              </a:xfrm>
              <a:custGeom>
                <a:avLst/>
                <a:gdLst/>
                <a:ahLst/>
                <a:cxnLst/>
                <a:rect l="l" t="t" r="r" b="b"/>
                <a:pathLst>
                  <a:path w="6363" h="3667" extrusionOk="0">
                    <a:moveTo>
                      <a:pt x="2592" y="0"/>
                    </a:moveTo>
                    <a:cubicBezTo>
                      <a:pt x="2549" y="0"/>
                      <a:pt x="2506" y="9"/>
                      <a:pt x="2474" y="27"/>
                    </a:cubicBezTo>
                    <a:lnTo>
                      <a:pt x="878" y="954"/>
                    </a:lnTo>
                    <a:lnTo>
                      <a:pt x="66" y="1428"/>
                    </a:lnTo>
                    <a:cubicBezTo>
                      <a:pt x="0" y="1464"/>
                      <a:pt x="0" y="1528"/>
                      <a:pt x="66" y="1564"/>
                    </a:cubicBezTo>
                    <a:lnTo>
                      <a:pt x="325" y="1716"/>
                    </a:lnTo>
                    <a:lnTo>
                      <a:pt x="461" y="1637"/>
                    </a:lnTo>
                    <a:cubicBezTo>
                      <a:pt x="432" y="1594"/>
                      <a:pt x="440" y="1544"/>
                      <a:pt x="497" y="1508"/>
                    </a:cubicBezTo>
                    <a:cubicBezTo>
                      <a:pt x="537" y="1486"/>
                      <a:pt x="585" y="1475"/>
                      <a:pt x="633" y="1475"/>
                    </a:cubicBezTo>
                    <a:cubicBezTo>
                      <a:pt x="682" y="1475"/>
                      <a:pt x="730" y="1486"/>
                      <a:pt x="770" y="1508"/>
                    </a:cubicBezTo>
                    <a:cubicBezTo>
                      <a:pt x="842" y="1551"/>
                      <a:pt x="842" y="1623"/>
                      <a:pt x="770" y="1666"/>
                    </a:cubicBezTo>
                    <a:cubicBezTo>
                      <a:pt x="734" y="1688"/>
                      <a:pt x="687" y="1699"/>
                      <a:pt x="639" y="1699"/>
                    </a:cubicBezTo>
                    <a:cubicBezTo>
                      <a:pt x="610" y="1699"/>
                      <a:pt x="581" y="1695"/>
                      <a:pt x="554" y="1687"/>
                    </a:cubicBezTo>
                    <a:lnTo>
                      <a:pt x="411" y="1766"/>
                    </a:lnTo>
                    <a:lnTo>
                      <a:pt x="922" y="2061"/>
                    </a:lnTo>
                    <a:lnTo>
                      <a:pt x="1058" y="1982"/>
                    </a:lnTo>
                    <a:cubicBezTo>
                      <a:pt x="1022" y="1939"/>
                      <a:pt x="1035" y="1889"/>
                      <a:pt x="1094" y="1853"/>
                    </a:cubicBezTo>
                    <a:cubicBezTo>
                      <a:pt x="1129" y="1831"/>
                      <a:pt x="1178" y="1820"/>
                      <a:pt x="1227" y="1820"/>
                    </a:cubicBezTo>
                    <a:cubicBezTo>
                      <a:pt x="1276" y="1820"/>
                      <a:pt x="1327" y="1831"/>
                      <a:pt x="1367" y="1853"/>
                    </a:cubicBezTo>
                    <a:cubicBezTo>
                      <a:pt x="1439" y="1896"/>
                      <a:pt x="1439" y="1968"/>
                      <a:pt x="1367" y="2011"/>
                    </a:cubicBezTo>
                    <a:cubicBezTo>
                      <a:pt x="1331" y="2033"/>
                      <a:pt x="1281" y="2044"/>
                      <a:pt x="1231" y="2044"/>
                    </a:cubicBezTo>
                    <a:cubicBezTo>
                      <a:pt x="1201" y="2044"/>
                      <a:pt x="1171" y="2040"/>
                      <a:pt x="1144" y="2032"/>
                    </a:cubicBezTo>
                    <a:lnTo>
                      <a:pt x="1008" y="2111"/>
                    </a:lnTo>
                    <a:lnTo>
                      <a:pt x="1518" y="2406"/>
                    </a:lnTo>
                    <a:lnTo>
                      <a:pt x="1655" y="2327"/>
                    </a:lnTo>
                    <a:cubicBezTo>
                      <a:pt x="1618" y="2284"/>
                      <a:pt x="1632" y="2234"/>
                      <a:pt x="1691" y="2198"/>
                    </a:cubicBezTo>
                    <a:cubicBezTo>
                      <a:pt x="1726" y="2176"/>
                      <a:pt x="1775" y="2165"/>
                      <a:pt x="1823" y="2165"/>
                    </a:cubicBezTo>
                    <a:cubicBezTo>
                      <a:pt x="1872" y="2165"/>
                      <a:pt x="1920" y="2176"/>
                      <a:pt x="1957" y="2198"/>
                    </a:cubicBezTo>
                    <a:cubicBezTo>
                      <a:pt x="2036" y="2241"/>
                      <a:pt x="2036" y="2313"/>
                      <a:pt x="1964" y="2356"/>
                    </a:cubicBezTo>
                    <a:cubicBezTo>
                      <a:pt x="1923" y="2377"/>
                      <a:pt x="1875" y="2386"/>
                      <a:pt x="1828" y="2386"/>
                    </a:cubicBezTo>
                    <a:cubicBezTo>
                      <a:pt x="1798" y="2386"/>
                      <a:pt x="1768" y="2382"/>
                      <a:pt x="1741" y="2377"/>
                    </a:cubicBezTo>
                    <a:lnTo>
                      <a:pt x="1605" y="2456"/>
                    </a:lnTo>
                    <a:lnTo>
                      <a:pt x="2114" y="2751"/>
                    </a:lnTo>
                    <a:lnTo>
                      <a:pt x="2252" y="2665"/>
                    </a:lnTo>
                    <a:cubicBezTo>
                      <a:pt x="2215" y="2629"/>
                      <a:pt x="2229" y="2579"/>
                      <a:pt x="2286" y="2543"/>
                    </a:cubicBezTo>
                    <a:cubicBezTo>
                      <a:pt x="2322" y="2521"/>
                      <a:pt x="2371" y="2510"/>
                      <a:pt x="2420" y="2510"/>
                    </a:cubicBezTo>
                    <a:cubicBezTo>
                      <a:pt x="2469" y="2510"/>
                      <a:pt x="2517" y="2521"/>
                      <a:pt x="2554" y="2543"/>
                    </a:cubicBezTo>
                    <a:cubicBezTo>
                      <a:pt x="2631" y="2586"/>
                      <a:pt x="2631" y="2658"/>
                      <a:pt x="2554" y="2701"/>
                    </a:cubicBezTo>
                    <a:cubicBezTo>
                      <a:pt x="2518" y="2718"/>
                      <a:pt x="2472" y="2727"/>
                      <a:pt x="2426" y="2727"/>
                    </a:cubicBezTo>
                    <a:cubicBezTo>
                      <a:pt x="2396" y="2727"/>
                      <a:pt x="2366" y="2723"/>
                      <a:pt x="2338" y="2715"/>
                    </a:cubicBezTo>
                    <a:lnTo>
                      <a:pt x="2200" y="2801"/>
                    </a:lnTo>
                    <a:lnTo>
                      <a:pt x="2704" y="3089"/>
                    </a:lnTo>
                    <a:lnTo>
                      <a:pt x="2847" y="3010"/>
                    </a:lnTo>
                    <a:cubicBezTo>
                      <a:pt x="2812" y="2967"/>
                      <a:pt x="2819" y="2917"/>
                      <a:pt x="2883" y="2888"/>
                    </a:cubicBezTo>
                    <a:cubicBezTo>
                      <a:pt x="2919" y="2866"/>
                      <a:pt x="2968" y="2855"/>
                      <a:pt x="3016" y="2855"/>
                    </a:cubicBezTo>
                    <a:cubicBezTo>
                      <a:pt x="3065" y="2855"/>
                      <a:pt x="3113" y="2866"/>
                      <a:pt x="3149" y="2888"/>
                    </a:cubicBezTo>
                    <a:cubicBezTo>
                      <a:pt x="3228" y="2931"/>
                      <a:pt x="3228" y="2995"/>
                      <a:pt x="3149" y="3038"/>
                    </a:cubicBezTo>
                    <a:cubicBezTo>
                      <a:pt x="3113" y="3060"/>
                      <a:pt x="3065" y="3072"/>
                      <a:pt x="3017" y="3072"/>
                    </a:cubicBezTo>
                    <a:cubicBezTo>
                      <a:pt x="2989" y="3072"/>
                      <a:pt x="2960" y="3068"/>
                      <a:pt x="2933" y="3060"/>
                    </a:cubicBezTo>
                    <a:lnTo>
                      <a:pt x="2797" y="3139"/>
                    </a:lnTo>
                    <a:lnTo>
                      <a:pt x="3300" y="3434"/>
                    </a:lnTo>
                    <a:lnTo>
                      <a:pt x="3437" y="3355"/>
                    </a:lnTo>
                    <a:cubicBezTo>
                      <a:pt x="3407" y="3312"/>
                      <a:pt x="3416" y="3262"/>
                      <a:pt x="3473" y="3226"/>
                    </a:cubicBezTo>
                    <a:cubicBezTo>
                      <a:pt x="3513" y="3204"/>
                      <a:pt x="3563" y="3193"/>
                      <a:pt x="3613" y="3193"/>
                    </a:cubicBezTo>
                    <a:cubicBezTo>
                      <a:pt x="3662" y="3193"/>
                      <a:pt x="3710" y="3204"/>
                      <a:pt x="3746" y="3226"/>
                    </a:cubicBezTo>
                    <a:cubicBezTo>
                      <a:pt x="3818" y="3269"/>
                      <a:pt x="3818" y="3340"/>
                      <a:pt x="3746" y="3383"/>
                    </a:cubicBezTo>
                    <a:cubicBezTo>
                      <a:pt x="3710" y="3406"/>
                      <a:pt x="3662" y="3417"/>
                      <a:pt x="3614" y="3417"/>
                    </a:cubicBezTo>
                    <a:cubicBezTo>
                      <a:pt x="3586" y="3417"/>
                      <a:pt x="3557" y="3413"/>
                      <a:pt x="3530" y="3405"/>
                    </a:cubicBezTo>
                    <a:lnTo>
                      <a:pt x="3394" y="3484"/>
                    </a:lnTo>
                    <a:lnTo>
                      <a:pt x="3652" y="3635"/>
                    </a:lnTo>
                    <a:cubicBezTo>
                      <a:pt x="3685" y="3656"/>
                      <a:pt x="3727" y="3667"/>
                      <a:pt x="3768" y="3667"/>
                    </a:cubicBezTo>
                    <a:cubicBezTo>
                      <a:pt x="3809" y="3667"/>
                      <a:pt x="3850" y="3656"/>
                      <a:pt x="3882" y="3635"/>
                    </a:cubicBezTo>
                    <a:lnTo>
                      <a:pt x="6297" y="2234"/>
                    </a:lnTo>
                    <a:cubicBezTo>
                      <a:pt x="6363" y="2198"/>
                      <a:pt x="6363" y="2141"/>
                      <a:pt x="6297" y="2098"/>
                    </a:cubicBezTo>
                    <a:lnTo>
                      <a:pt x="5636" y="1716"/>
                    </a:lnTo>
                    <a:lnTo>
                      <a:pt x="5234" y="1485"/>
                    </a:lnTo>
                    <a:lnTo>
                      <a:pt x="4960" y="1328"/>
                    </a:lnTo>
                    <a:lnTo>
                      <a:pt x="4687" y="1169"/>
                    </a:lnTo>
                    <a:lnTo>
                      <a:pt x="4415" y="1011"/>
                    </a:lnTo>
                    <a:lnTo>
                      <a:pt x="4141" y="854"/>
                    </a:lnTo>
                    <a:lnTo>
                      <a:pt x="3868" y="695"/>
                    </a:lnTo>
                    <a:lnTo>
                      <a:pt x="3595" y="536"/>
                    </a:lnTo>
                    <a:lnTo>
                      <a:pt x="3321" y="379"/>
                    </a:lnTo>
                    <a:lnTo>
                      <a:pt x="3042" y="221"/>
                    </a:lnTo>
                    <a:lnTo>
                      <a:pt x="2769" y="62"/>
                    </a:lnTo>
                    <a:lnTo>
                      <a:pt x="2710" y="27"/>
                    </a:lnTo>
                    <a:cubicBezTo>
                      <a:pt x="2679" y="9"/>
                      <a:pt x="2635" y="0"/>
                      <a:pt x="259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2337089" y="3920385"/>
                <a:ext cx="188226" cy="108531"/>
              </a:xfrm>
              <a:custGeom>
                <a:avLst/>
                <a:gdLst/>
                <a:ahLst/>
                <a:cxnLst/>
                <a:rect l="l" t="t" r="r" b="b"/>
                <a:pathLst>
                  <a:path w="1769" h="1020" extrusionOk="0">
                    <a:moveTo>
                      <a:pt x="0" y="1020"/>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1"/>
              <p:cNvSpPr/>
              <p:nvPr/>
            </p:nvSpPr>
            <p:spPr>
              <a:xfrm>
                <a:off x="2337089" y="3920385"/>
                <a:ext cx="188226" cy="108531"/>
              </a:xfrm>
              <a:custGeom>
                <a:avLst/>
                <a:gdLst/>
                <a:ahLst/>
                <a:cxnLst/>
                <a:rect l="l" t="t" r="r" b="b"/>
                <a:pathLst>
                  <a:path w="1769" h="1020" fill="none" extrusionOk="0">
                    <a:moveTo>
                      <a:pt x="0" y="1020"/>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2366243" y="3937090"/>
                <a:ext cx="188226" cy="108743"/>
              </a:xfrm>
              <a:custGeom>
                <a:avLst/>
                <a:gdLst/>
                <a:ahLst/>
                <a:cxnLst/>
                <a:rect l="l" t="t" r="r" b="b"/>
                <a:pathLst>
                  <a:path w="1769" h="1022" extrusionOk="0">
                    <a:moveTo>
                      <a:pt x="1" y="1021"/>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2366243" y="3937090"/>
                <a:ext cx="188226" cy="108743"/>
              </a:xfrm>
              <a:custGeom>
                <a:avLst/>
                <a:gdLst/>
                <a:ahLst/>
                <a:cxnLst/>
                <a:rect l="l" t="t" r="r" b="b"/>
                <a:pathLst>
                  <a:path w="1769" h="1022" fill="none" extrusionOk="0">
                    <a:moveTo>
                      <a:pt x="1" y="1021"/>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2395291" y="3953902"/>
                <a:ext cx="188226" cy="108850"/>
              </a:xfrm>
              <a:custGeom>
                <a:avLst/>
                <a:gdLst/>
                <a:ahLst/>
                <a:cxnLst/>
                <a:rect l="l" t="t" r="r" b="b"/>
                <a:pathLst>
                  <a:path w="1769" h="1023" extrusionOk="0">
                    <a:moveTo>
                      <a:pt x="0" y="1022"/>
                    </a:moveTo>
                    <a:lnTo>
                      <a:pt x="176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2395291" y="3953902"/>
                <a:ext cx="188226" cy="108850"/>
              </a:xfrm>
              <a:custGeom>
                <a:avLst/>
                <a:gdLst/>
                <a:ahLst/>
                <a:cxnLst/>
                <a:rect l="l" t="t" r="r" b="b"/>
                <a:pathLst>
                  <a:path w="1769" h="1023" fill="none" extrusionOk="0">
                    <a:moveTo>
                      <a:pt x="0" y="1022"/>
                    </a:moveTo>
                    <a:lnTo>
                      <a:pt x="1768"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2424233" y="3970820"/>
                <a:ext cx="188226" cy="109488"/>
              </a:xfrm>
              <a:custGeom>
                <a:avLst/>
                <a:gdLst/>
                <a:ahLst/>
                <a:cxnLst/>
                <a:rect l="l" t="t" r="r" b="b"/>
                <a:pathLst>
                  <a:path w="1769" h="1029" extrusionOk="0">
                    <a:moveTo>
                      <a:pt x="1" y="1029"/>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2424233" y="3970820"/>
                <a:ext cx="188226" cy="109488"/>
              </a:xfrm>
              <a:custGeom>
                <a:avLst/>
                <a:gdLst/>
                <a:ahLst/>
                <a:cxnLst/>
                <a:rect l="l" t="t" r="r" b="b"/>
                <a:pathLst>
                  <a:path w="1769" h="1029" fill="none" extrusionOk="0">
                    <a:moveTo>
                      <a:pt x="1" y="1029"/>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2484777" y="3987525"/>
                <a:ext cx="156944" cy="91187"/>
              </a:xfrm>
              <a:custGeom>
                <a:avLst/>
                <a:gdLst/>
                <a:ahLst/>
                <a:cxnLst/>
                <a:rect l="l" t="t" r="r" b="b"/>
                <a:pathLst>
                  <a:path w="1475" h="857" extrusionOk="0">
                    <a:moveTo>
                      <a:pt x="1474" y="1"/>
                    </a:moveTo>
                    <a:lnTo>
                      <a:pt x="1" y="856"/>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2484777" y="3987525"/>
                <a:ext cx="156944" cy="91187"/>
              </a:xfrm>
              <a:custGeom>
                <a:avLst/>
                <a:gdLst/>
                <a:ahLst/>
                <a:cxnLst/>
                <a:rect l="l" t="t" r="r" b="b"/>
                <a:pathLst>
                  <a:path w="1475" h="857" fill="none" extrusionOk="0">
                    <a:moveTo>
                      <a:pt x="1474" y="1"/>
                    </a:moveTo>
                    <a:lnTo>
                      <a:pt x="1" y="85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2453388" y="4078607"/>
                <a:ext cx="31495" cy="18408"/>
              </a:xfrm>
              <a:custGeom>
                <a:avLst/>
                <a:gdLst/>
                <a:ahLst/>
                <a:cxnLst/>
                <a:rect l="l" t="t" r="r" b="b"/>
                <a:pathLst>
                  <a:path w="296" h="173" extrusionOk="0">
                    <a:moveTo>
                      <a:pt x="296" y="0"/>
                    </a:moveTo>
                    <a:lnTo>
                      <a:pt x="1" y="173"/>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2453388" y="4078607"/>
                <a:ext cx="31495" cy="18408"/>
              </a:xfrm>
              <a:custGeom>
                <a:avLst/>
                <a:gdLst/>
                <a:ahLst/>
                <a:cxnLst/>
                <a:rect l="l" t="t" r="r" b="b"/>
                <a:pathLst>
                  <a:path w="296" h="173" fill="none" extrusionOk="0">
                    <a:moveTo>
                      <a:pt x="296" y="0"/>
                    </a:moveTo>
                    <a:lnTo>
                      <a:pt x="1" y="17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2482436" y="4004443"/>
                <a:ext cx="188226" cy="109488"/>
              </a:xfrm>
              <a:custGeom>
                <a:avLst/>
                <a:gdLst/>
                <a:ahLst/>
                <a:cxnLst/>
                <a:rect l="l" t="t" r="r" b="b"/>
                <a:pathLst>
                  <a:path w="1769" h="1029" extrusionOk="0">
                    <a:moveTo>
                      <a:pt x="1" y="1028"/>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1"/>
              <p:cNvSpPr/>
              <p:nvPr/>
            </p:nvSpPr>
            <p:spPr>
              <a:xfrm>
                <a:off x="2482436" y="4004443"/>
                <a:ext cx="188226" cy="109488"/>
              </a:xfrm>
              <a:custGeom>
                <a:avLst/>
                <a:gdLst/>
                <a:ahLst/>
                <a:cxnLst/>
                <a:rect l="l" t="t" r="r" b="b"/>
                <a:pathLst>
                  <a:path w="1769" h="1029" fill="none" extrusionOk="0">
                    <a:moveTo>
                      <a:pt x="1" y="1028"/>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1"/>
              <p:cNvSpPr/>
              <p:nvPr/>
            </p:nvSpPr>
            <p:spPr>
              <a:xfrm>
                <a:off x="2511484" y="4022000"/>
                <a:ext cx="188226" cy="108850"/>
              </a:xfrm>
              <a:custGeom>
                <a:avLst/>
                <a:gdLst/>
                <a:ahLst/>
                <a:cxnLst/>
                <a:rect l="l" t="t" r="r" b="b"/>
                <a:pathLst>
                  <a:path w="1769" h="1023" extrusionOk="0">
                    <a:moveTo>
                      <a:pt x="0" y="1022"/>
                    </a:moveTo>
                    <a:lnTo>
                      <a:pt x="176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1"/>
              <p:cNvSpPr/>
              <p:nvPr/>
            </p:nvSpPr>
            <p:spPr>
              <a:xfrm>
                <a:off x="2511484" y="4022000"/>
                <a:ext cx="188226" cy="108850"/>
              </a:xfrm>
              <a:custGeom>
                <a:avLst/>
                <a:gdLst/>
                <a:ahLst/>
                <a:cxnLst/>
                <a:rect l="l" t="t" r="r" b="b"/>
                <a:pathLst>
                  <a:path w="1769" h="1023" fill="none" extrusionOk="0">
                    <a:moveTo>
                      <a:pt x="0" y="1022"/>
                    </a:moveTo>
                    <a:lnTo>
                      <a:pt x="1768"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2540638" y="4038918"/>
                <a:ext cx="188226" cy="108637"/>
              </a:xfrm>
              <a:custGeom>
                <a:avLst/>
                <a:gdLst/>
                <a:ahLst/>
                <a:cxnLst/>
                <a:rect l="l" t="t" r="r" b="b"/>
                <a:pathLst>
                  <a:path w="1769" h="1021" extrusionOk="0">
                    <a:moveTo>
                      <a:pt x="0" y="1020"/>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2540638" y="4038918"/>
                <a:ext cx="188226" cy="108637"/>
              </a:xfrm>
              <a:custGeom>
                <a:avLst/>
                <a:gdLst/>
                <a:ahLst/>
                <a:cxnLst/>
                <a:rect l="l" t="t" r="r" b="b"/>
                <a:pathLst>
                  <a:path w="1769" h="1021" fill="none" extrusionOk="0">
                    <a:moveTo>
                      <a:pt x="0" y="1020"/>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1"/>
              <p:cNvSpPr/>
              <p:nvPr/>
            </p:nvSpPr>
            <p:spPr>
              <a:xfrm>
                <a:off x="2569580" y="4055623"/>
                <a:ext cx="188332" cy="108743"/>
              </a:xfrm>
              <a:custGeom>
                <a:avLst/>
                <a:gdLst/>
                <a:ahLst/>
                <a:cxnLst/>
                <a:rect l="l" t="t" r="r" b="b"/>
                <a:pathLst>
                  <a:path w="1770" h="1022" extrusionOk="0">
                    <a:moveTo>
                      <a:pt x="1"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1"/>
              <p:cNvSpPr/>
              <p:nvPr/>
            </p:nvSpPr>
            <p:spPr>
              <a:xfrm>
                <a:off x="2569580" y="4055623"/>
                <a:ext cx="188332" cy="108743"/>
              </a:xfrm>
              <a:custGeom>
                <a:avLst/>
                <a:gdLst/>
                <a:ahLst/>
                <a:cxnLst/>
                <a:rect l="l" t="t" r="r" b="b"/>
                <a:pathLst>
                  <a:path w="1770" h="1022" fill="none" extrusionOk="0">
                    <a:moveTo>
                      <a:pt x="1"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2598628" y="4072542"/>
                <a:ext cx="188226" cy="108743"/>
              </a:xfrm>
              <a:custGeom>
                <a:avLst/>
                <a:gdLst/>
                <a:ahLst/>
                <a:cxnLst/>
                <a:rect l="l" t="t" r="r" b="b"/>
                <a:pathLst>
                  <a:path w="1769" h="1022" extrusionOk="0">
                    <a:moveTo>
                      <a:pt x="1" y="1022"/>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2598628" y="4072542"/>
                <a:ext cx="188226" cy="108743"/>
              </a:xfrm>
              <a:custGeom>
                <a:avLst/>
                <a:gdLst/>
                <a:ahLst/>
                <a:cxnLst/>
                <a:rect l="l" t="t" r="r" b="b"/>
                <a:pathLst>
                  <a:path w="1769" h="1022" fill="none" extrusionOk="0">
                    <a:moveTo>
                      <a:pt x="1" y="1022"/>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2627783" y="4089460"/>
                <a:ext cx="188332" cy="108531"/>
              </a:xfrm>
              <a:custGeom>
                <a:avLst/>
                <a:gdLst/>
                <a:ahLst/>
                <a:cxnLst/>
                <a:rect l="l" t="t" r="r" b="b"/>
                <a:pathLst>
                  <a:path w="1770" h="1020" extrusionOk="0">
                    <a:moveTo>
                      <a:pt x="1" y="1020"/>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2627783" y="4089460"/>
                <a:ext cx="188332" cy="108531"/>
              </a:xfrm>
              <a:custGeom>
                <a:avLst/>
                <a:gdLst/>
                <a:ahLst/>
                <a:cxnLst/>
                <a:rect l="l" t="t" r="r" b="b"/>
                <a:pathLst>
                  <a:path w="1770" h="1020" fill="none" extrusionOk="0">
                    <a:moveTo>
                      <a:pt x="1" y="1020"/>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2656831" y="4106059"/>
                <a:ext cx="188226" cy="108850"/>
              </a:xfrm>
              <a:custGeom>
                <a:avLst/>
                <a:gdLst/>
                <a:ahLst/>
                <a:cxnLst/>
                <a:rect l="l" t="t" r="r" b="b"/>
                <a:pathLst>
                  <a:path w="1769" h="1023" extrusionOk="0">
                    <a:moveTo>
                      <a:pt x="0"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2656831" y="4106059"/>
                <a:ext cx="188226" cy="108850"/>
              </a:xfrm>
              <a:custGeom>
                <a:avLst/>
                <a:gdLst/>
                <a:ahLst/>
                <a:cxnLst/>
                <a:rect l="l" t="t" r="r" b="b"/>
                <a:pathLst>
                  <a:path w="1769" h="1023" fill="none" extrusionOk="0">
                    <a:moveTo>
                      <a:pt x="0"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2653000" y="3759078"/>
                <a:ext cx="677784" cy="389859"/>
              </a:xfrm>
              <a:custGeom>
                <a:avLst/>
                <a:gdLst/>
                <a:ahLst/>
                <a:cxnLst/>
                <a:rect l="l" t="t" r="r" b="b"/>
                <a:pathLst>
                  <a:path w="6370" h="3664" extrusionOk="0">
                    <a:moveTo>
                      <a:pt x="2596" y="0"/>
                    </a:moveTo>
                    <a:cubicBezTo>
                      <a:pt x="2554" y="0"/>
                      <a:pt x="2513" y="9"/>
                      <a:pt x="2481" y="27"/>
                    </a:cubicBezTo>
                    <a:lnTo>
                      <a:pt x="540" y="1156"/>
                    </a:lnTo>
                    <a:lnTo>
                      <a:pt x="318" y="1285"/>
                    </a:lnTo>
                    <a:cubicBezTo>
                      <a:pt x="302" y="1301"/>
                      <a:pt x="295" y="1307"/>
                      <a:pt x="281" y="1314"/>
                    </a:cubicBezTo>
                    <a:cubicBezTo>
                      <a:pt x="266" y="1321"/>
                      <a:pt x="259" y="1328"/>
                      <a:pt x="238" y="1328"/>
                    </a:cubicBezTo>
                    <a:lnTo>
                      <a:pt x="66" y="1430"/>
                    </a:lnTo>
                    <a:cubicBezTo>
                      <a:pt x="0" y="1466"/>
                      <a:pt x="0" y="1530"/>
                      <a:pt x="66" y="1566"/>
                    </a:cubicBezTo>
                    <a:lnTo>
                      <a:pt x="252" y="1673"/>
                    </a:lnTo>
                    <a:lnTo>
                      <a:pt x="331" y="1716"/>
                    </a:lnTo>
                    <a:lnTo>
                      <a:pt x="468" y="1639"/>
                    </a:lnTo>
                    <a:cubicBezTo>
                      <a:pt x="431" y="1596"/>
                      <a:pt x="447" y="1544"/>
                      <a:pt x="504" y="1509"/>
                    </a:cubicBezTo>
                    <a:cubicBezTo>
                      <a:pt x="539" y="1491"/>
                      <a:pt x="584" y="1478"/>
                      <a:pt x="627" y="1478"/>
                    </a:cubicBezTo>
                    <a:cubicBezTo>
                      <a:pt x="636" y="1478"/>
                      <a:pt x="645" y="1479"/>
                      <a:pt x="654" y="1480"/>
                    </a:cubicBezTo>
                    <a:cubicBezTo>
                      <a:pt x="697" y="1480"/>
                      <a:pt x="740" y="1494"/>
                      <a:pt x="770" y="1509"/>
                    </a:cubicBezTo>
                    <a:cubicBezTo>
                      <a:pt x="849" y="1552"/>
                      <a:pt x="849" y="1623"/>
                      <a:pt x="777" y="1666"/>
                    </a:cubicBezTo>
                    <a:cubicBezTo>
                      <a:pt x="756" y="1673"/>
                      <a:pt x="740" y="1682"/>
                      <a:pt x="720" y="1689"/>
                    </a:cubicBezTo>
                    <a:cubicBezTo>
                      <a:pt x="695" y="1696"/>
                      <a:pt x="667" y="1699"/>
                      <a:pt x="639" y="1699"/>
                    </a:cubicBezTo>
                    <a:cubicBezTo>
                      <a:pt x="611" y="1699"/>
                      <a:pt x="582" y="1696"/>
                      <a:pt x="554" y="1689"/>
                    </a:cubicBezTo>
                    <a:lnTo>
                      <a:pt x="418" y="1768"/>
                    </a:lnTo>
                    <a:lnTo>
                      <a:pt x="525" y="1832"/>
                    </a:lnTo>
                    <a:lnTo>
                      <a:pt x="806" y="1991"/>
                    </a:lnTo>
                    <a:lnTo>
                      <a:pt x="928" y="2061"/>
                    </a:lnTo>
                    <a:lnTo>
                      <a:pt x="1065" y="1984"/>
                    </a:lnTo>
                    <a:cubicBezTo>
                      <a:pt x="1028" y="1941"/>
                      <a:pt x="1042" y="1889"/>
                      <a:pt x="1101" y="1854"/>
                    </a:cubicBezTo>
                    <a:cubicBezTo>
                      <a:pt x="1131" y="1836"/>
                      <a:pt x="1175" y="1823"/>
                      <a:pt x="1221" y="1823"/>
                    </a:cubicBezTo>
                    <a:cubicBezTo>
                      <a:pt x="1231" y="1823"/>
                      <a:pt x="1241" y="1824"/>
                      <a:pt x="1251" y="1825"/>
                    </a:cubicBezTo>
                    <a:cubicBezTo>
                      <a:pt x="1294" y="1825"/>
                      <a:pt x="1337" y="1832"/>
                      <a:pt x="1366" y="1854"/>
                    </a:cubicBezTo>
                    <a:cubicBezTo>
                      <a:pt x="1446" y="1897"/>
                      <a:pt x="1446" y="1968"/>
                      <a:pt x="1366" y="2011"/>
                    </a:cubicBezTo>
                    <a:cubicBezTo>
                      <a:pt x="1353" y="2018"/>
                      <a:pt x="1337" y="2027"/>
                      <a:pt x="1316" y="2034"/>
                    </a:cubicBezTo>
                    <a:cubicBezTo>
                      <a:pt x="1291" y="2041"/>
                      <a:pt x="1263" y="2044"/>
                      <a:pt x="1234" y="2044"/>
                    </a:cubicBezTo>
                    <a:cubicBezTo>
                      <a:pt x="1205" y="2044"/>
                      <a:pt x="1176" y="2041"/>
                      <a:pt x="1151" y="2034"/>
                    </a:cubicBezTo>
                    <a:lnTo>
                      <a:pt x="1015" y="2113"/>
                    </a:lnTo>
                    <a:lnTo>
                      <a:pt x="1078" y="2148"/>
                    </a:lnTo>
                    <a:lnTo>
                      <a:pt x="1353" y="2306"/>
                    </a:lnTo>
                    <a:lnTo>
                      <a:pt x="1517" y="2406"/>
                    </a:lnTo>
                    <a:lnTo>
                      <a:pt x="1661" y="2320"/>
                    </a:lnTo>
                    <a:cubicBezTo>
                      <a:pt x="1625" y="2286"/>
                      <a:pt x="1632" y="2234"/>
                      <a:pt x="1698" y="2199"/>
                    </a:cubicBezTo>
                    <a:cubicBezTo>
                      <a:pt x="1732" y="2177"/>
                      <a:pt x="1791" y="2163"/>
                      <a:pt x="1841" y="2163"/>
                    </a:cubicBezTo>
                    <a:cubicBezTo>
                      <a:pt x="1884" y="2170"/>
                      <a:pt x="1927" y="2177"/>
                      <a:pt x="1963" y="2199"/>
                    </a:cubicBezTo>
                    <a:cubicBezTo>
                      <a:pt x="2043" y="2242"/>
                      <a:pt x="2043" y="2313"/>
                      <a:pt x="1963" y="2356"/>
                    </a:cubicBezTo>
                    <a:cubicBezTo>
                      <a:pt x="1948" y="2363"/>
                      <a:pt x="1927" y="2372"/>
                      <a:pt x="1913" y="2379"/>
                    </a:cubicBezTo>
                    <a:cubicBezTo>
                      <a:pt x="1884" y="2386"/>
                      <a:pt x="1855" y="2389"/>
                      <a:pt x="1827" y="2389"/>
                    </a:cubicBezTo>
                    <a:cubicBezTo>
                      <a:pt x="1799" y="2389"/>
                      <a:pt x="1773" y="2386"/>
                      <a:pt x="1748" y="2379"/>
                    </a:cubicBezTo>
                    <a:lnTo>
                      <a:pt x="1611" y="2458"/>
                    </a:lnTo>
                    <a:lnTo>
                      <a:pt x="1625" y="2465"/>
                    </a:lnTo>
                    <a:lnTo>
                      <a:pt x="2020" y="2694"/>
                    </a:lnTo>
                    <a:lnTo>
                      <a:pt x="2113" y="2744"/>
                    </a:lnTo>
                    <a:lnTo>
                      <a:pt x="2250" y="2665"/>
                    </a:lnTo>
                    <a:cubicBezTo>
                      <a:pt x="2222" y="2631"/>
                      <a:pt x="2229" y="2579"/>
                      <a:pt x="2286" y="2544"/>
                    </a:cubicBezTo>
                    <a:cubicBezTo>
                      <a:pt x="2326" y="2523"/>
                      <a:pt x="2376" y="2512"/>
                      <a:pt x="2426" y="2512"/>
                    </a:cubicBezTo>
                    <a:cubicBezTo>
                      <a:pt x="2475" y="2512"/>
                      <a:pt x="2524" y="2523"/>
                      <a:pt x="2560" y="2544"/>
                    </a:cubicBezTo>
                    <a:cubicBezTo>
                      <a:pt x="2631" y="2587"/>
                      <a:pt x="2631" y="2651"/>
                      <a:pt x="2560" y="2701"/>
                    </a:cubicBezTo>
                    <a:cubicBezTo>
                      <a:pt x="2524" y="2719"/>
                      <a:pt x="2478" y="2729"/>
                      <a:pt x="2432" y="2729"/>
                    </a:cubicBezTo>
                    <a:cubicBezTo>
                      <a:pt x="2402" y="2729"/>
                      <a:pt x="2372" y="2725"/>
                      <a:pt x="2345" y="2717"/>
                    </a:cubicBezTo>
                    <a:lnTo>
                      <a:pt x="2207" y="2803"/>
                    </a:lnTo>
                    <a:lnTo>
                      <a:pt x="2710" y="3089"/>
                    </a:lnTo>
                    <a:lnTo>
                      <a:pt x="2847" y="3010"/>
                    </a:lnTo>
                    <a:cubicBezTo>
                      <a:pt x="2810" y="2967"/>
                      <a:pt x="2826" y="2917"/>
                      <a:pt x="2883" y="2889"/>
                    </a:cubicBezTo>
                    <a:cubicBezTo>
                      <a:pt x="2923" y="2868"/>
                      <a:pt x="2971" y="2857"/>
                      <a:pt x="3020" y="2857"/>
                    </a:cubicBezTo>
                    <a:cubicBezTo>
                      <a:pt x="3068" y="2857"/>
                      <a:pt x="3117" y="2868"/>
                      <a:pt x="3155" y="2889"/>
                    </a:cubicBezTo>
                    <a:cubicBezTo>
                      <a:pt x="3228" y="2932"/>
                      <a:pt x="3228" y="2996"/>
                      <a:pt x="3155" y="3039"/>
                    </a:cubicBezTo>
                    <a:cubicBezTo>
                      <a:pt x="3120" y="3062"/>
                      <a:pt x="3072" y="3073"/>
                      <a:pt x="3024" y="3073"/>
                    </a:cubicBezTo>
                    <a:cubicBezTo>
                      <a:pt x="2995" y="3073"/>
                      <a:pt x="2967" y="3070"/>
                      <a:pt x="2940" y="3062"/>
                    </a:cubicBezTo>
                    <a:lnTo>
                      <a:pt x="2797" y="3140"/>
                    </a:lnTo>
                    <a:lnTo>
                      <a:pt x="3307" y="3434"/>
                    </a:lnTo>
                    <a:lnTo>
                      <a:pt x="3444" y="3355"/>
                    </a:lnTo>
                    <a:cubicBezTo>
                      <a:pt x="3407" y="3312"/>
                      <a:pt x="3423" y="3262"/>
                      <a:pt x="3480" y="3226"/>
                    </a:cubicBezTo>
                    <a:cubicBezTo>
                      <a:pt x="3516" y="3204"/>
                      <a:pt x="3564" y="3193"/>
                      <a:pt x="3613" y="3193"/>
                    </a:cubicBezTo>
                    <a:cubicBezTo>
                      <a:pt x="3663" y="3193"/>
                      <a:pt x="3713" y="3204"/>
                      <a:pt x="3752" y="3226"/>
                    </a:cubicBezTo>
                    <a:cubicBezTo>
                      <a:pt x="3825" y="3269"/>
                      <a:pt x="3825" y="3341"/>
                      <a:pt x="3752" y="3384"/>
                    </a:cubicBezTo>
                    <a:cubicBezTo>
                      <a:pt x="3717" y="3407"/>
                      <a:pt x="3666" y="3418"/>
                      <a:pt x="3616" y="3418"/>
                    </a:cubicBezTo>
                    <a:cubicBezTo>
                      <a:pt x="3586" y="3418"/>
                      <a:pt x="3557" y="3415"/>
                      <a:pt x="3530" y="3407"/>
                    </a:cubicBezTo>
                    <a:lnTo>
                      <a:pt x="3394" y="3485"/>
                    </a:lnTo>
                    <a:lnTo>
                      <a:pt x="3659" y="3636"/>
                    </a:lnTo>
                    <a:cubicBezTo>
                      <a:pt x="3692" y="3654"/>
                      <a:pt x="3733" y="3664"/>
                      <a:pt x="3775" y="3664"/>
                    </a:cubicBezTo>
                    <a:cubicBezTo>
                      <a:pt x="3816" y="3664"/>
                      <a:pt x="3857" y="3654"/>
                      <a:pt x="3889" y="3636"/>
                    </a:cubicBezTo>
                    <a:lnTo>
                      <a:pt x="6304" y="2234"/>
                    </a:lnTo>
                    <a:cubicBezTo>
                      <a:pt x="6369" y="2199"/>
                      <a:pt x="6369" y="2141"/>
                      <a:pt x="6304" y="2098"/>
                    </a:cubicBezTo>
                    <a:lnTo>
                      <a:pt x="2710" y="27"/>
                    </a:lnTo>
                    <a:cubicBezTo>
                      <a:pt x="2678" y="9"/>
                      <a:pt x="2637" y="0"/>
                      <a:pt x="259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2678324" y="3895806"/>
                <a:ext cx="8512" cy="4682"/>
              </a:xfrm>
              <a:custGeom>
                <a:avLst/>
                <a:gdLst/>
                <a:ahLst/>
                <a:cxnLst/>
                <a:rect l="l" t="t" r="r" b="b"/>
                <a:pathLst>
                  <a:path w="80" h="44" extrusionOk="0">
                    <a:moveTo>
                      <a:pt x="80" y="0"/>
                    </a:moveTo>
                    <a:lnTo>
                      <a:pt x="0" y="43"/>
                    </a:lnTo>
                    <a:cubicBezTo>
                      <a:pt x="21" y="43"/>
                      <a:pt x="28" y="36"/>
                      <a:pt x="43" y="29"/>
                    </a:cubicBezTo>
                    <a:cubicBezTo>
                      <a:pt x="57" y="22"/>
                      <a:pt x="64" y="16"/>
                      <a:pt x="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2759297" y="3794829"/>
                <a:ext cx="188226" cy="108743"/>
              </a:xfrm>
              <a:custGeom>
                <a:avLst/>
                <a:gdLst/>
                <a:ahLst/>
                <a:cxnLst/>
                <a:rect l="l" t="t" r="r" b="b"/>
                <a:pathLst>
                  <a:path w="1769" h="1022" extrusionOk="0">
                    <a:moveTo>
                      <a:pt x="0" y="1021"/>
                    </a:moveTo>
                    <a:lnTo>
                      <a:pt x="176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2759297" y="3794829"/>
                <a:ext cx="188226" cy="108743"/>
              </a:xfrm>
              <a:custGeom>
                <a:avLst/>
                <a:gdLst/>
                <a:ahLst/>
                <a:cxnLst/>
                <a:rect l="l" t="t" r="r" b="b"/>
                <a:pathLst>
                  <a:path w="1769" h="1022" fill="none" extrusionOk="0">
                    <a:moveTo>
                      <a:pt x="0" y="1021"/>
                    </a:moveTo>
                    <a:lnTo>
                      <a:pt x="1768"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2788452" y="3811641"/>
                <a:ext cx="188226" cy="108850"/>
              </a:xfrm>
              <a:custGeom>
                <a:avLst/>
                <a:gdLst/>
                <a:ahLst/>
                <a:cxnLst/>
                <a:rect l="l" t="t" r="r" b="b"/>
                <a:pathLst>
                  <a:path w="1769" h="1023" extrusionOk="0">
                    <a:moveTo>
                      <a:pt x="0"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2788452" y="3811641"/>
                <a:ext cx="188226" cy="108850"/>
              </a:xfrm>
              <a:custGeom>
                <a:avLst/>
                <a:gdLst/>
                <a:ahLst/>
                <a:cxnLst/>
                <a:rect l="l" t="t" r="r" b="b"/>
                <a:pathLst>
                  <a:path w="1769" h="1023" fill="none" extrusionOk="0">
                    <a:moveTo>
                      <a:pt x="0"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2817393" y="3828559"/>
                <a:ext cx="188332" cy="108637"/>
              </a:xfrm>
              <a:custGeom>
                <a:avLst/>
                <a:gdLst/>
                <a:ahLst/>
                <a:cxnLst/>
                <a:rect l="l" t="t" r="r" b="b"/>
                <a:pathLst>
                  <a:path w="1770" h="1021" extrusionOk="0">
                    <a:moveTo>
                      <a:pt x="1" y="1020"/>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2817393" y="3828559"/>
                <a:ext cx="188332" cy="108637"/>
              </a:xfrm>
              <a:custGeom>
                <a:avLst/>
                <a:gdLst/>
                <a:ahLst/>
                <a:cxnLst/>
                <a:rect l="l" t="t" r="r" b="b"/>
                <a:pathLst>
                  <a:path w="1770" h="1021" fill="none" extrusionOk="0">
                    <a:moveTo>
                      <a:pt x="1" y="1020"/>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2846441" y="3845264"/>
                <a:ext cx="188226" cy="108743"/>
              </a:xfrm>
              <a:custGeom>
                <a:avLst/>
                <a:gdLst/>
                <a:ahLst/>
                <a:cxnLst/>
                <a:rect l="l" t="t" r="r" b="b"/>
                <a:pathLst>
                  <a:path w="1769" h="1022" extrusionOk="0">
                    <a:moveTo>
                      <a:pt x="0" y="1022"/>
                    </a:moveTo>
                    <a:lnTo>
                      <a:pt x="176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a:off x="2846441" y="3845264"/>
                <a:ext cx="188226" cy="108743"/>
              </a:xfrm>
              <a:custGeom>
                <a:avLst/>
                <a:gdLst/>
                <a:ahLst/>
                <a:cxnLst/>
                <a:rect l="l" t="t" r="r" b="b"/>
                <a:pathLst>
                  <a:path w="1769" h="1022" fill="none" extrusionOk="0">
                    <a:moveTo>
                      <a:pt x="0" y="1022"/>
                    </a:moveTo>
                    <a:lnTo>
                      <a:pt x="1769"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1"/>
              <p:cNvSpPr/>
              <p:nvPr/>
            </p:nvSpPr>
            <p:spPr>
              <a:xfrm>
                <a:off x="2875596" y="3862182"/>
                <a:ext cx="188226" cy="109488"/>
              </a:xfrm>
              <a:custGeom>
                <a:avLst/>
                <a:gdLst/>
                <a:ahLst/>
                <a:cxnLst/>
                <a:rect l="l" t="t" r="r" b="b"/>
                <a:pathLst>
                  <a:path w="1769" h="1029" extrusionOk="0">
                    <a:moveTo>
                      <a:pt x="1" y="1028"/>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1"/>
              <p:cNvSpPr/>
              <p:nvPr/>
            </p:nvSpPr>
            <p:spPr>
              <a:xfrm>
                <a:off x="2875596" y="3862182"/>
                <a:ext cx="188226" cy="109488"/>
              </a:xfrm>
              <a:custGeom>
                <a:avLst/>
                <a:gdLst/>
                <a:ahLst/>
                <a:cxnLst/>
                <a:rect l="l" t="t" r="r" b="b"/>
                <a:pathLst>
                  <a:path w="1769" h="1029" fill="none" extrusionOk="0">
                    <a:moveTo>
                      <a:pt x="1" y="1028"/>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a:off x="2904644" y="3879100"/>
                <a:ext cx="188226" cy="109488"/>
              </a:xfrm>
              <a:custGeom>
                <a:avLst/>
                <a:gdLst/>
                <a:ahLst/>
                <a:cxnLst/>
                <a:rect l="l" t="t" r="r" b="b"/>
                <a:pathLst>
                  <a:path w="1769" h="1029" extrusionOk="0">
                    <a:moveTo>
                      <a:pt x="0" y="1028"/>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a:off x="2904644" y="3879100"/>
                <a:ext cx="188226" cy="109488"/>
              </a:xfrm>
              <a:custGeom>
                <a:avLst/>
                <a:gdLst/>
                <a:ahLst/>
                <a:cxnLst/>
                <a:rect l="l" t="t" r="r" b="b"/>
                <a:pathLst>
                  <a:path w="1769" h="1029" fill="none" extrusionOk="0">
                    <a:moveTo>
                      <a:pt x="0" y="1028"/>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a:off x="2933586" y="3895806"/>
                <a:ext cx="188332" cy="109488"/>
              </a:xfrm>
              <a:custGeom>
                <a:avLst/>
                <a:gdLst/>
                <a:ahLst/>
                <a:cxnLst/>
                <a:rect l="l" t="t" r="r" b="b"/>
                <a:pathLst>
                  <a:path w="1770" h="1029" extrusionOk="0">
                    <a:moveTo>
                      <a:pt x="1" y="1028"/>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a:off x="2933586" y="3895806"/>
                <a:ext cx="188332" cy="109488"/>
              </a:xfrm>
              <a:custGeom>
                <a:avLst/>
                <a:gdLst/>
                <a:ahLst/>
                <a:cxnLst/>
                <a:rect l="l" t="t" r="r" b="b"/>
                <a:pathLst>
                  <a:path w="1770" h="1029" fill="none" extrusionOk="0">
                    <a:moveTo>
                      <a:pt x="1" y="1028"/>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a:off x="2962847" y="3912617"/>
                <a:ext cx="188226" cy="109488"/>
              </a:xfrm>
              <a:custGeom>
                <a:avLst/>
                <a:gdLst/>
                <a:ahLst/>
                <a:cxnLst/>
                <a:rect l="l" t="t" r="r" b="b"/>
                <a:pathLst>
                  <a:path w="1769" h="1029" extrusionOk="0">
                    <a:moveTo>
                      <a:pt x="0" y="1029"/>
                    </a:moveTo>
                    <a:lnTo>
                      <a:pt x="176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a:off x="2962847" y="3912617"/>
                <a:ext cx="188226" cy="109488"/>
              </a:xfrm>
              <a:custGeom>
                <a:avLst/>
                <a:gdLst/>
                <a:ahLst/>
                <a:cxnLst/>
                <a:rect l="l" t="t" r="r" b="b"/>
                <a:pathLst>
                  <a:path w="1769" h="1029" fill="none" extrusionOk="0">
                    <a:moveTo>
                      <a:pt x="0" y="1029"/>
                    </a:moveTo>
                    <a:lnTo>
                      <a:pt x="1768"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a:off x="2991788" y="3930280"/>
                <a:ext cx="188226" cy="108743"/>
              </a:xfrm>
              <a:custGeom>
                <a:avLst/>
                <a:gdLst/>
                <a:ahLst/>
                <a:cxnLst/>
                <a:rect l="l" t="t" r="r" b="b"/>
                <a:pathLst>
                  <a:path w="1769" h="1022" extrusionOk="0">
                    <a:moveTo>
                      <a:pt x="1" y="1022"/>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2991788" y="3930280"/>
                <a:ext cx="188226" cy="108743"/>
              </a:xfrm>
              <a:custGeom>
                <a:avLst/>
                <a:gdLst/>
                <a:ahLst/>
                <a:cxnLst/>
                <a:rect l="l" t="t" r="r" b="b"/>
                <a:pathLst>
                  <a:path w="1769" h="1022" fill="none" extrusionOk="0">
                    <a:moveTo>
                      <a:pt x="1" y="1022"/>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a:off x="3020836" y="3947199"/>
                <a:ext cx="188226" cy="108531"/>
              </a:xfrm>
              <a:custGeom>
                <a:avLst/>
                <a:gdLst/>
                <a:ahLst/>
                <a:cxnLst/>
                <a:rect l="l" t="t" r="r" b="b"/>
                <a:pathLst>
                  <a:path w="1769" h="1020" extrusionOk="0">
                    <a:moveTo>
                      <a:pt x="0" y="1020"/>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a:off x="3020836" y="3947199"/>
                <a:ext cx="188226" cy="108531"/>
              </a:xfrm>
              <a:custGeom>
                <a:avLst/>
                <a:gdLst/>
                <a:ahLst/>
                <a:cxnLst/>
                <a:rect l="l" t="t" r="r" b="b"/>
                <a:pathLst>
                  <a:path w="1769" h="1020" fill="none" extrusionOk="0">
                    <a:moveTo>
                      <a:pt x="0" y="1020"/>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a:off x="3049991" y="3963904"/>
                <a:ext cx="188226" cy="108743"/>
              </a:xfrm>
              <a:custGeom>
                <a:avLst/>
                <a:gdLst/>
                <a:ahLst/>
                <a:cxnLst/>
                <a:rect l="l" t="t" r="r" b="b"/>
                <a:pathLst>
                  <a:path w="1769" h="1022" extrusionOk="0">
                    <a:moveTo>
                      <a:pt x="1" y="1021"/>
                    </a:moveTo>
                    <a:lnTo>
                      <a:pt x="176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a:off x="3049991" y="3963904"/>
                <a:ext cx="188226" cy="108743"/>
              </a:xfrm>
              <a:custGeom>
                <a:avLst/>
                <a:gdLst/>
                <a:ahLst/>
                <a:cxnLst/>
                <a:rect l="l" t="t" r="r" b="b"/>
                <a:pathLst>
                  <a:path w="1769" h="1022" fill="none" extrusionOk="0">
                    <a:moveTo>
                      <a:pt x="1" y="1021"/>
                    </a:moveTo>
                    <a:lnTo>
                      <a:pt x="1769"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a:off x="3078294" y="3980716"/>
                <a:ext cx="188971" cy="108743"/>
              </a:xfrm>
              <a:custGeom>
                <a:avLst/>
                <a:gdLst/>
                <a:ahLst/>
                <a:cxnLst/>
                <a:rect l="l" t="t" r="r" b="b"/>
                <a:pathLst>
                  <a:path w="1776" h="1022" extrusionOk="0">
                    <a:moveTo>
                      <a:pt x="0" y="1022"/>
                    </a:moveTo>
                    <a:lnTo>
                      <a:pt x="1775"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a:off x="3078294" y="3980716"/>
                <a:ext cx="188971" cy="108743"/>
              </a:xfrm>
              <a:custGeom>
                <a:avLst/>
                <a:gdLst/>
                <a:ahLst/>
                <a:cxnLst/>
                <a:rect l="l" t="t" r="r" b="b"/>
                <a:pathLst>
                  <a:path w="1776" h="1022" fill="none" extrusionOk="0">
                    <a:moveTo>
                      <a:pt x="0" y="1022"/>
                    </a:moveTo>
                    <a:lnTo>
                      <a:pt x="1775"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a:off x="2142903" y="2496177"/>
                <a:ext cx="3192" cy="958"/>
              </a:xfrm>
              <a:custGeom>
                <a:avLst/>
                <a:gdLst/>
                <a:ahLst/>
                <a:cxnLst/>
                <a:rect l="l" t="t" r="r" b="b"/>
                <a:pathLst>
                  <a:path w="30" h="9" extrusionOk="0">
                    <a:moveTo>
                      <a:pt x="0" y="0"/>
                    </a:moveTo>
                    <a:cubicBezTo>
                      <a:pt x="7" y="0"/>
                      <a:pt x="23" y="0"/>
                      <a:pt x="29" y="9"/>
                    </a:cubicBezTo>
                    <a:lnTo>
                      <a:pt x="23" y="0"/>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1442237" y="3676402"/>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2145244" y="2496177"/>
                <a:ext cx="1596" cy="958"/>
              </a:xfrm>
              <a:custGeom>
                <a:avLst/>
                <a:gdLst/>
                <a:ahLst/>
                <a:cxnLst/>
                <a:rect l="l" t="t" r="r" b="b"/>
                <a:pathLst>
                  <a:path w="15" h="9" extrusionOk="0">
                    <a:moveTo>
                      <a:pt x="1" y="0"/>
                    </a:moveTo>
                    <a:cubicBezTo>
                      <a:pt x="1" y="6"/>
                      <a:pt x="3" y="8"/>
                      <a:pt x="7" y="8"/>
                    </a:cubicBezTo>
                    <a:lnTo>
                      <a:pt x="7" y="8"/>
                    </a:lnTo>
                    <a:lnTo>
                      <a:pt x="1" y="0"/>
                    </a:lnTo>
                    <a:close/>
                    <a:moveTo>
                      <a:pt x="7" y="8"/>
                    </a:moveTo>
                    <a:lnTo>
                      <a:pt x="7" y="9"/>
                    </a:lnTo>
                    <a:lnTo>
                      <a:pt x="14" y="9"/>
                    </a:lnTo>
                    <a:cubicBezTo>
                      <a:pt x="12" y="9"/>
                      <a:pt x="9" y="9"/>
                      <a:pt x="7" y="8"/>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1264863" y="2496177"/>
                <a:ext cx="1055619" cy="1184898"/>
              </a:xfrm>
              <a:custGeom>
                <a:avLst/>
                <a:gdLst/>
                <a:ahLst/>
                <a:cxnLst/>
                <a:rect l="l" t="t" r="r" b="b"/>
                <a:pathLst>
                  <a:path w="9921" h="11136" extrusionOk="0">
                    <a:moveTo>
                      <a:pt x="8230" y="366"/>
                    </a:moveTo>
                    <a:cubicBezTo>
                      <a:pt x="8252" y="366"/>
                      <a:pt x="8270" y="384"/>
                      <a:pt x="8281" y="411"/>
                    </a:cubicBezTo>
                    <a:lnTo>
                      <a:pt x="9611" y="5736"/>
                    </a:lnTo>
                    <a:cubicBezTo>
                      <a:pt x="9618" y="5772"/>
                      <a:pt x="9603" y="5822"/>
                      <a:pt x="9568" y="5845"/>
                    </a:cubicBezTo>
                    <a:lnTo>
                      <a:pt x="1647" y="10416"/>
                    </a:lnTo>
                    <a:cubicBezTo>
                      <a:pt x="1639" y="10422"/>
                      <a:pt x="1631" y="10424"/>
                      <a:pt x="1622" y="10424"/>
                    </a:cubicBezTo>
                    <a:cubicBezTo>
                      <a:pt x="1600" y="10424"/>
                      <a:pt x="1577" y="10405"/>
                      <a:pt x="1567" y="10373"/>
                    </a:cubicBezTo>
                    <a:lnTo>
                      <a:pt x="244" y="5055"/>
                    </a:lnTo>
                    <a:cubicBezTo>
                      <a:pt x="230" y="5012"/>
                      <a:pt x="253" y="4968"/>
                      <a:pt x="280" y="4946"/>
                    </a:cubicBezTo>
                    <a:lnTo>
                      <a:pt x="8202" y="374"/>
                    </a:lnTo>
                    <a:cubicBezTo>
                      <a:pt x="8212" y="369"/>
                      <a:pt x="8221" y="366"/>
                      <a:pt x="8230" y="366"/>
                    </a:cubicBezTo>
                    <a:close/>
                    <a:moveTo>
                      <a:pt x="8266" y="0"/>
                    </a:moveTo>
                    <a:cubicBezTo>
                      <a:pt x="8238" y="0"/>
                      <a:pt x="8209" y="9"/>
                      <a:pt x="8180" y="22"/>
                    </a:cubicBezTo>
                    <a:lnTo>
                      <a:pt x="144" y="4658"/>
                    </a:lnTo>
                    <a:cubicBezTo>
                      <a:pt x="51" y="4717"/>
                      <a:pt x="1" y="4860"/>
                      <a:pt x="28" y="4975"/>
                    </a:cubicBezTo>
                    <a:lnTo>
                      <a:pt x="1531" y="10998"/>
                    </a:lnTo>
                    <a:cubicBezTo>
                      <a:pt x="1531" y="11006"/>
                      <a:pt x="1538" y="11013"/>
                      <a:pt x="1538" y="11020"/>
                    </a:cubicBezTo>
                    <a:lnTo>
                      <a:pt x="1538" y="11027"/>
                    </a:lnTo>
                    <a:cubicBezTo>
                      <a:pt x="1547" y="11041"/>
                      <a:pt x="1553" y="11056"/>
                      <a:pt x="1560" y="11070"/>
                    </a:cubicBezTo>
                    <a:lnTo>
                      <a:pt x="1567" y="11070"/>
                    </a:lnTo>
                    <a:cubicBezTo>
                      <a:pt x="1567" y="11077"/>
                      <a:pt x="1574" y="11084"/>
                      <a:pt x="1581" y="11093"/>
                    </a:cubicBezTo>
                    <a:cubicBezTo>
                      <a:pt x="1581" y="11093"/>
                      <a:pt x="1590" y="11099"/>
                      <a:pt x="1597" y="11106"/>
                    </a:cubicBezTo>
                    <a:cubicBezTo>
                      <a:pt x="1604" y="11106"/>
                      <a:pt x="1604" y="11113"/>
                      <a:pt x="1610" y="11113"/>
                    </a:cubicBezTo>
                    <a:lnTo>
                      <a:pt x="1617" y="11120"/>
                    </a:lnTo>
                    <a:lnTo>
                      <a:pt x="1624" y="11120"/>
                    </a:lnTo>
                    <a:cubicBezTo>
                      <a:pt x="1633" y="11127"/>
                      <a:pt x="1633" y="11127"/>
                      <a:pt x="1640" y="11127"/>
                    </a:cubicBezTo>
                    <a:cubicBezTo>
                      <a:pt x="1647" y="11127"/>
                      <a:pt x="1654" y="11136"/>
                      <a:pt x="1654" y="11136"/>
                    </a:cubicBezTo>
                    <a:lnTo>
                      <a:pt x="1667" y="11136"/>
                    </a:lnTo>
                    <a:lnTo>
                      <a:pt x="1667" y="11093"/>
                    </a:lnTo>
                    <a:cubicBezTo>
                      <a:pt x="1667" y="11056"/>
                      <a:pt x="1690" y="11020"/>
                      <a:pt x="1740" y="10991"/>
                    </a:cubicBezTo>
                    <a:lnTo>
                      <a:pt x="9775" y="6355"/>
                    </a:lnTo>
                    <a:cubicBezTo>
                      <a:pt x="9812" y="6333"/>
                      <a:pt x="9855" y="6319"/>
                      <a:pt x="9905" y="6312"/>
                    </a:cubicBezTo>
                    <a:cubicBezTo>
                      <a:pt x="9920" y="6262"/>
                      <a:pt x="9920" y="6210"/>
                      <a:pt x="9905" y="6160"/>
                    </a:cubicBezTo>
                    <a:lnTo>
                      <a:pt x="8404" y="145"/>
                    </a:lnTo>
                    <a:cubicBezTo>
                      <a:pt x="8388" y="66"/>
                      <a:pt x="8338" y="16"/>
                      <a:pt x="8288" y="9"/>
                    </a:cubicBezTo>
                    <a:cubicBezTo>
                      <a:pt x="8281" y="9"/>
                      <a:pt x="8275" y="9"/>
                      <a:pt x="827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1442237" y="3676402"/>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2145244" y="2496177"/>
                <a:ext cx="1596" cy="958"/>
              </a:xfrm>
              <a:custGeom>
                <a:avLst/>
                <a:gdLst/>
                <a:ahLst/>
                <a:cxnLst/>
                <a:rect l="l" t="t" r="r" b="b"/>
                <a:pathLst>
                  <a:path w="15" h="9" extrusionOk="0">
                    <a:moveTo>
                      <a:pt x="1" y="0"/>
                    </a:moveTo>
                    <a:cubicBezTo>
                      <a:pt x="1" y="6"/>
                      <a:pt x="3" y="8"/>
                      <a:pt x="7" y="8"/>
                    </a:cubicBezTo>
                    <a:lnTo>
                      <a:pt x="7" y="8"/>
                    </a:lnTo>
                    <a:lnTo>
                      <a:pt x="1" y="0"/>
                    </a:lnTo>
                    <a:close/>
                    <a:moveTo>
                      <a:pt x="7" y="8"/>
                    </a:moveTo>
                    <a:lnTo>
                      <a:pt x="7" y="9"/>
                    </a:lnTo>
                    <a:lnTo>
                      <a:pt x="14" y="9"/>
                    </a:lnTo>
                    <a:cubicBezTo>
                      <a:pt x="12" y="9"/>
                      <a:pt x="9" y="9"/>
                      <a:pt x="7" y="8"/>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1250392" y="2493623"/>
                <a:ext cx="893994" cy="1187452"/>
              </a:xfrm>
              <a:custGeom>
                <a:avLst/>
                <a:gdLst/>
                <a:ahLst/>
                <a:cxnLst/>
                <a:rect l="l" t="t" r="r" b="b"/>
                <a:pathLst>
                  <a:path w="8402" h="11160" extrusionOk="0">
                    <a:moveTo>
                      <a:pt x="8258" y="1"/>
                    </a:moveTo>
                    <a:cubicBezTo>
                      <a:pt x="8234" y="1"/>
                      <a:pt x="8207" y="9"/>
                      <a:pt x="8179" y="24"/>
                    </a:cubicBezTo>
                    <a:lnTo>
                      <a:pt x="151" y="4661"/>
                    </a:lnTo>
                    <a:cubicBezTo>
                      <a:pt x="51" y="4711"/>
                      <a:pt x="1" y="4854"/>
                      <a:pt x="28" y="4977"/>
                    </a:cubicBezTo>
                    <a:lnTo>
                      <a:pt x="1531" y="10994"/>
                    </a:lnTo>
                    <a:cubicBezTo>
                      <a:pt x="1553" y="11073"/>
                      <a:pt x="1603" y="11123"/>
                      <a:pt x="1660" y="11130"/>
                    </a:cubicBezTo>
                    <a:cubicBezTo>
                      <a:pt x="1703" y="11137"/>
                      <a:pt x="1746" y="11151"/>
                      <a:pt x="1790" y="11160"/>
                    </a:cubicBezTo>
                    <a:cubicBezTo>
                      <a:pt x="1790" y="11160"/>
                      <a:pt x="1783" y="11151"/>
                      <a:pt x="1776" y="11151"/>
                    </a:cubicBezTo>
                    <a:cubicBezTo>
                      <a:pt x="1769" y="11151"/>
                      <a:pt x="1769" y="11151"/>
                      <a:pt x="1760" y="11144"/>
                    </a:cubicBezTo>
                    <a:lnTo>
                      <a:pt x="1753" y="11144"/>
                    </a:lnTo>
                    <a:lnTo>
                      <a:pt x="1746" y="11137"/>
                    </a:lnTo>
                    <a:cubicBezTo>
                      <a:pt x="1740" y="11137"/>
                      <a:pt x="1740" y="11130"/>
                      <a:pt x="1733" y="11130"/>
                    </a:cubicBezTo>
                    <a:cubicBezTo>
                      <a:pt x="1726" y="11123"/>
                      <a:pt x="1717" y="11117"/>
                      <a:pt x="1717" y="11117"/>
                    </a:cubicBezTo>
                    <a:cubicBezTo>
                      <a:pt x="1710" y="11108"/>
                      <a:pt x="1703" y="11101"/>
                      <a:pt x="1703" y="11094"/>
                    </a:cubicBezTo>
                    <a:lnTo>
                      <a:pt x="1696" y="11094"/>
                    </a:lnTo>
                    <a:cubicBezTo>
                      <a:pt x="1689" y="11080"/>
                      <a:pt x="1683" y="11065"/>
                      <a:pt x="1674" y="11051"/>
                    </a:cubicBezTo>
                    <a:lnTo>
                      <a:pt x="1674" y="11044"/>
                    </a:lnTo>
                    <a:cubicBezTo>
                      <a:pt x="1674" y="11037"/>
                      <a:pt x="1667" y="11030"/>
                      <a:pt x="1667" y="11022"/>
                    </a:cubicBezTo>
                    <a:lnTo>
                      <a:pt x="164" y="4999"/>
                    </a:lnTo>
                    <a:cubicBezTo>
                      <a:pt x="137" y="4884"/>
                      <a:pt x="187" y="4741"/>
                      <a:pt x="280" y="4682"/>
                    </a:cubicBezTo>
                    <a:lnTo>
                      <a:pt x="8316" y="46"/>
                    </a:lnTo>
                    <a:cubicBezTo>
                      <a:pt x="8345" y="33"/>
                      <a:pt x="8374" y="24"/>
                      <a:pt x="8402" y="24"/>
                    </a:cubicBezTo>
                    <a:lnTo>
                      <a:pt x="8381" y="24"/>
                    </a:lnTo>
                    <a:cubicBezTo>
                      <a:pt x="8374" y="17"/>
                      <a:pt x="8359" y="17"/>
                      <a:pt x="8352" y="17"/>
                    </a:cubicBezTo>
                    <a:cubicBezTo>
                      <a:pt x="8324" y="10"/>
                      <a:pt x="8302" y="3"/>
                      <a:pt x="8281" y="3"/>
                    </a:cubicBezTo>
                    <a:cubicBezTo>
                      <a:pt x="8274" y="2"/>
                      <a:pt x="8266" y="1"/>
                      <a:pt x="8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1289336" y="2535120"/>
                <a:ext cx="999013" cy="1070303"/>
              </a:xfrm>
              <a:custGeom>
                <a:avLst/>
                <a:gdLst/>
                <a:ahLst/>
                <a:cxnLst/>
                <a:rect l="l" t="t" r="r" b="b"/>
                <a:pathLst>
                  <a:path w="9389" h="10059" extrusionOk="0">
                    <a:moveTo>
                      <a:pt x="8000" y="0"/>
                    </a:moveTo>
                    <a:cubicBezTo>
                      <a:pt x="7991" y="0"/>
                      <a:pt x="7982" y="3"/>
                      <a:pt x="7972" y="8"/>
                    </a:cubicBezTo>
                    <a:lnTo>
                      <a:pt x="50" y="4580"/>
                    </a:lnTo>
                    <a:cubicBezTo>
                      <a:pt x="23" y="4602"/>
                      <a:pt x="0" y="4646"/>
                      <a:pt x="14" y="4689"/>
                    </a:cubicBezTo>
                    <a:lnTo>
                      <a:pt x="1337" y="10007"/>
                    </a:lnTo>
                    <a:cubicBezTo>
                      <a:pt x="1347" y="10039"/>
                      <a:pt x="1370" y="10058"/>
                      <a:pt x="1392" y="10058"/>
                    </a:cubicBezTo>
                    <a:cubicBezTo>
                      <a:pt x="1401" y="10058"/>
                      <a:pt x="1409" y="10056"/>
                      <a:pt x="1417" y="10050"/>
                    </a:cubicBezTo>
                    <a:lnTo>
                      <a:pt x="9338" y="5479"/>
                    </a:lnTo>
                    <a:cubicBezTo>
                      <a:pt x="9373" y="5456"/>
                      <a:pt x="9388" y="5406"/>
                      <a:pt x="9381" y="5370"/>
                    </a:cubicBezTo>
                    <a:lnTo>
                      <a:pt x="8051" y="45"/>
                    </a:lnTo>
                    <a:cubicBezTo>
                      <a:pt x="8040" y="18"/>
                      <a:pt x="8022" y="0"/>
                      <a:pt x="8000" y="0"/>
                    </a:cubicBezTo>
                    <a:close/>
                  </a:path>
                </a:pathLst>
              </a:custGeom>
              <a:solidFill>
                <a:schemeClr val="dk2"/>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1442237" y="3676402"/>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1442237" y="3488281"/>
                <a:ext cx="1405896" cy="527969"/>
              </a:xfrm>
              <a:custGeom>
                <a:avLst/>
                <a:gdLst/>
                <a:ahLst/>
                <a:cxnLst/>
                <a:rect l="l" t="t" r="r" b="b"/>
                <a:pathLst>
                  <a:path w="13213" h="4962" extrusionOk="0">
                    <a:moveTo>
                      <a:pt x="13213" y="0"/>
                    </a:moveTo>
                    <a:cubicBezTo>
                      <a:pt x="13213" y="28"/>
                      <a:pt x="13206" y="50"/>
                      <a:pt x="13184" y="71"/>
                    </a:cubicBezTo>
                    <a:cubicBezTo>
                      <a:pt x="13177" y="78"/>
                      <a:pt x="13170" y="87"/>
                      <a:pt x="13154" y="93"/>
                    </a:cubicBezTo>
                    <a:cubicBezTo>
                      <a:pt x="13154" y="93"/>
                      <a:pt x="13147" y="100"/>
                      <a:pt x="13141" y="100"/>
                    </a:cubicBezTo>
                    <a:lnTo>
                      <a:pt x="5105" y="4736"/>
                    </a:lnTo>
                    <a:cubicBezTo>
                      <a:pt x="5057" y="4766"/>
                      <a:pt x="4992" y="4781"/>
                      <a:pt x="4929" y="4781"/>
                    </a:cubicBezTo>
                    <a:cubicBezTo>
                      <a:pt x="4870" y="4781"/>
                      <a:pt x="4812" y="4768"/>
                      <a:pt x="4767" y="4744"/>
                    </a:cubicBezTo>
                    <a:lnTo>
                      <a:pt x="73" y="1869"/>
                    </a:lnTo>
                    <a:cubicBezTo>
                      <a:pt x="43" y="1846"/>
                      <a:pt x="23" y="1832"/>
                      <a:pt x="16" y="1812"/>
                    </a:cubicBezTo>
                    <a:lnTo>
                      <a:pt x="0" y="1812"/>
                    </a:lnTo>
                    <a:lnTo>
                      <a:pt x="0" y="2091"/>
                    </a:lnTo>
                    <a:cubicBezTo>
                      <a:pt x="0" y="2127"/>
                      <a:pt x="23" y="2164"/>
                      <a:pt x="73" y="2191"/>
                    </a:cubicBezTo>
                    <a:lnTo>
                      <a:pt x="4767" y="4924"/>
                    </a:lnTo>
                    <a:cubicBezTo>
                      <a:pt x="4813" y="4949"/>
                      <a:pt x="4876" y="4961"/>
                      <a:pt x="4939" y="4961"/>
                    </a:cubicBezTo>
                    <a:cubicBezTo>
                      <a:pt x="5002" y="4961"/>
                      <a:pt x="5065" y="4949"/>
                      <a:pt x="5112" y="4924"/>
                    </a:cubicBezTo>
                    <a:lnTo>
                      <a:pt x="13141" y="280"/>
                    </a:lnTo>
                    <a:cubicBezTo>
                      <a:pt x="13191" y="259"/>
                      <a:pt x="13213" y="223"/>
                      <a:pt x="13213" y="187"/>
                    </a:cubicBezTo>
                    <a:lnTo>
                      <a:pt x="1321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1505760" y="3662463"/>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1562473" y="3632777"/>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1538638" y="3681722"/>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1590031" y="3711515"/>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1614398" y="3601388"/>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1643446" y="3742904"/>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1595351" y="3620434"/>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1668025" y="3570744"/>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1646531" y="3658101"/>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a:off x="1694626" y="3772059"/>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a:off x="1700903" y="3589896"/>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a:off x="1721439" y="3540951"/>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a:off x="1738251" y="3627350"/>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a:off x="1746763" y="3802596"/>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a:off x="1751339" y="3741415"/>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a:off x="1773577" y="3511051"/>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a:off x="1754318" y="3560103"/>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a:off x="1700903" y="3669486"/>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a:off x="1791878" y="3597557"/>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a:off x="1806349" y="3530310"/>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a:off x="1803263" y="3771207"/>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a:off x="1825502" y="3479769"/>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a:off x="1827736" y="3639055"/>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a:off x="1843803" y="3567764"/>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a:off x="1879874" y="3451359"/>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a:off x="1805711" y="3681722"/>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a:off x="1857636" y="3498921"/>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a:off x="1857636" y="3739819"/>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a:off x="1879874" y="3609794"/>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a:off x="1895089" y="3536375"/>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a:off x="1911901" y="3470618"/>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a:off x="1908816" y="3651823"/>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a:off x="1927862" y="3421673"/>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a:off x="1911901" y="3711515"/>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931054" y="3578405"/>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1949355" y="3508285"/>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a:off x="1979999" y="3391773"/>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a:off x="1960740" y="3682467"/>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a:off x="1960740" y="3440719"/>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a:off x="1959995" y="3620434"/>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1"/>
              <p:cNvSpPr/>
              <p:nvPr/>
            </p:nvSpPr>
            <p:spPr>
              <a:xfrm>
                <a:off x="1985319" y="3550208"/>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1998407" y="3478173"/>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2014368" y="3592344"/>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2012878" y="3411032"/>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2031286" y="3360491"/>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a:off x="2033414" y="3520202"/>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a:off x="2050332" y="3448380"/>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a:off x="2062675" y="3562444"/>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a:off x="2064164" y="3379643"/>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a:off x="2085551" y="3330591"/>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a:off x="2086296" y="3490516"/>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2101512" y="3417097"/>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a:off x="2115344" y="3532545"/>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a:off x="2118430" y="3349744"/>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a:off x="2137583" y="3300160"/>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a:off x="2137583" y="3459127"/>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a:off x="2155884" y="3387198"/>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a:off x="2166524" y="3501156"/>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a:off x="2190252" y="3271006"/>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a:off x="2170355" y="3319206"/>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a:off x="2191848" y="3429334"/>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2207809" y="3357405"/>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2220896" y="3471363"/>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2223237" y="3290052"/>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2241645" y="3239617"/>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2243773" y="3398690"/>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a:off x="2260691" y="3327506"/>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2272821" y="3441251"/>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74524" y="3258663"/>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295804" y="3206738"/>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2295804" y="3369003"/>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2311871" y="3296223"/>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2317191" y="3475938"/>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a:off x="2324959" y="3411671"/>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a:off x="2328789" y="3225784"/>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a:off x="2347197" y="3337720"/>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a:off x="2369223" y="3445507"/>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a:off x="2376139" y="3380388"/>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a:off x="2366243" y="3255684"/>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a:off x="2421360" y="3416352"/>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2401356" y="3287072"/>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2472540" y="3384964"/>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2430511" y="3316865"/>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2526912" y="3346765"/>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a:off x="1442237" y="3167582"/>
                <a:ext cx="1405896" cy="829407"/>
              </a:xfrm>
              <a:custGeom>
                <a:avLst/>
                <a:gdLst/>
                <a:ahLst/>
                <a:cxnLst/>
                <a:rect l="l" t="t" r="r" b="b"/>
                <a:pathLst>
                  <a:path w="13213" h="7795" extrusionOk="0">
                    <a:moveTo>
                      <a:pt x="8426" y="368"/>
                    </a:moveTo>
                    <a:cubicBezTo>
                      <a:pt x="8460" y="368"/>
                      <a:pt x="8494" y="376"/>
                      <a:pt x="8519" y="390"/>
                    </a:cubicBezTo>
                    <a:lnTo>
                      <a:pt x="8555" y="411"/>
                    </a:lnTo>
                    <a:cubicBezTo>
                      <a:pt x="8605" y="440"/>
                      <a:pt x="8605" y="490"/>
                      <a:pt x="8555" y="520"/>
                    </a:cubicBezTo>
                    <a:lnTo>
                      <a:pt x="8296" y="670"/>
                    </a:lnTo>
                    <a:cubicBezTo>
                      <a:pt x="8271" y="685"/>
                      <a:pt x="8237" y="692"/>
                      <a:pt x="8203" y="692"/>
                    </a:cubicBezTo>
                    <a:cubicBezTo>
                      <a:pt x="8169" y="692"/>
                      <a:pt x="8134" y="685"/>
                      <a:pt x="8108" y="670"/>
                    </a:cubicBezTo>
                    <a:lnTo>
                      <a:pt x="8074" y="649"/>
                    </a:lnTo>
                    <a:cubicBezTo>
                      <a:pt x="8022" y="620"/>
                      <a:pt x="8022" y="570"/>
                      <a:pt x="8074" y="540"/>
                    </a:cubicBezTo>
                    <a:lnTo>
                      <a:pt x="8333" y="390"/>
                    </a:lnTo>
                    <a:cubicBezTo>
                      <a:pt x="8358" y="376"/>
                      <a:pt x="8392" y="368"/>
                      <a:pt x="8426" y="368"/>
                    </a:cubicBezTo>
                    <a:close/>
                    <a:moveTo>
                      <a:pt x="8735" y="548"/>
                    </a:moveTo>
                    <a:cubicBezTo>
                      <a:pt x="8769" y="548"/>
                      <a:pt x="8803" y="555"/>
                      <a:pt x="8828" y="570"/>
                    </a:cubicBezTo>
                    <a:lnTo>
                      <a:pt x="9043" y="692"/>
                    </a:lnTo>
                    <a:cubicBezTo>
                      <a:pt x="9093" y="729"/>
                      <a:pt x="9093" y="772"/>
                      <a:pt x="9036" y="799"/>
                    </a:cubicBezTo>
                    <a:lnTo>
                      <a:pt x="8778" y="951"/>
                    </a:lnTo>
                    <a:cubicBezTo>
                      <a:pt x="8753" y="965"/>
                      <a:pt x="8719" y="972"/>
                      <a:pt x="8685" y="972"/>
                    </a:cubicBezTo>
                    <a:cubicBezTo>
                      <a:pt x="8650" y="972"/>
                      <a:pt x="8616" y="965"/>
                      <a:pt x="8591" y="951"/>
                    </a:cubicBezTo>
                    <a:lnTo>
                      <a:pt x="8383" y="829"/>
                    </a:lnTo>
                    <a:cubicBezTo>
                      <a:pt x="8333" y="799"/>
                      <a:pt x="8333" y="749"/>
                      <a:pt x="8383" y="720"/>
                    </a:cubicBezTo>
                    <a:lnTo>
                      <a:pt x="8641" y="570"/>
                    </a:lnTo>
                    <a:cubicBezTo>
                      <a:pt x="8666" y="555"/>
                      <a:pt x="8701" y="548"/>
                      <a:pt x="8735" y="548"/>
                    </a:cubicBezTo>
                    <a:close/>
                    <a:moveTo>
                      <a:pt x="7896" y="677"/>
                    </a:moveTo>
                    <a:cubicBezTo>
                      <a:pt x="7929" y="677"/>
                      <a:pt x="7962" y="685"/>
                      <a:pt x="7988" y="699"/>
                    </a:cubicBezTo>
                    <a:lnTo>
                      <a:pt x="8022" y="720"/>
                    </a:lnTo>
                    <a:cubicBezTo>
                      <a:pt x="8074" y="749"/>
                      <a:pt x="8074" y="799"/>
                      <a:pt x="8022" y="829"/>
                    </a:cubicBezTo>
                    <a:lnTo>
                      <a:pt x="7786" y="965"/>
                    </a:lnTo>
                    <a:cubicBezTo>
                      <a:pt x="7761" y="980"/>
                      <a:pt x="7727" y="987"/>
                      <a:pt x="7693" y="987"/>
                    </a:cubicBezTo>
                    <a:cubicBezTo>
                      <a:pt x="7659" y="987"/>
                      <a:pt x="7624" y="980"/>
                      <a:pt x="7599" y="965"/>
                    </a:cubicBezTo>
                    <a:lnTo>
                      <a:pt x="7563" y="944"/>
                    </a:lnTo>
                    <a:cubicBezTo>
                      <a:pt x="7513" y="915"/>
                      <a:pt x="7513" y="865"/>
                      <a:pt x="7563" y="835"/>
                    </a:cubicBezTo>
                    <a:lnTo>
                      <a:pt x="7800" y="699"/>
                    </a:lnTo>
                    <a:cubicBezTo>
                      <a:pt x="7829" y="685"/>
                      <a:pt x="7863" y="677"/>
                      <a:pt x="7896" y="677"/>
                    </a:cubicBezTo>
                    <a:close/>
                    <a:moveTo>
                      <a:pt x="7386" y="972"/>
                    </a:moveTo>
                    <a:cubicBezTo>
                      <a:pt x="7420" y="972"/>
                      <a:pt x="7452" y="980"/>
                      <a:pt x="7477" y="994"/>
                    </a:cubicBezTo>
                    <a:lnTo>
                      <a:pt x="7513" y="1015"/>
                    </a:lnTo>
                    <a:cubicBezTo>
                      <a:pt x="7570" y="1044"/>
                      <a:pt x="7563" y="1094"/>
                      <a:pt x="7513" y="1124"/>
                    </a:cubicBezTo>
                    <a:lnTo>
                      <a:pt x="7304" y="1246"/>
                    </a:lnTo>
                    <a:cubicBezTo>
                      <a:pt x="7279" y="1260"/>
                      <a:pt x="7245" y="1267"/>
                      <a:pt x="7211" y="1267"/>
                    </a:cubicBezTo>
                    <a:cubicBezTo>
                      <a:pt x="7177" y="1267"/>
                      <a:pt x="7142" y="1260"/>
                      <a:pt x="7116" y="1246"/>
                    </a:cubicBezTo>
                    <a:lnTo>
                      <a:pt x="7082" y="1224"/>
                    </a:lnTo>
                    <a:cubicBezTo>
                      <a:pt x="7030" y="1194"/>
                      <a:pt x="7030" y="1144"/>
                      <a:pt x="7082" y="1117"/>
                    </a:cubicBezTo>
                    <a:lnTo>
                      <a:pt x="7289" y="994"/>
                    </a:lnTo>
                    <a:cubicBezTo>
                      <a:pt x="7318" y="980"/>
                      <a:pt x="7353" y="972"/>
                      <a:pt x="7386" y="972"/>
                    </a:cubicBezTo>
                    <a:close/>
                    <a:moveTo>
                      <a:pt x="8203" y="857"/>
                    </a:moveTo>
                    <a:cubicBezTo>
                      <a:pt x="8237" y="857"/>
                      <a:pt x="8271" y="864"/>
                      <a:pt x="8296" y="879"/>
                    </a:cubicBezTo>
                    <a:lnTo>
                      <a:pt x="8512" y="1001"/>
                    </a:lnTo>
                    <a:cubicBezTo>
                      <a:pt x="8562" y="1030"/>
                      <a:pt x="8562" y="1080"/>
                      <a:pt x="8512" y="1108"/>
                    </a:cubicBezTo>
                    <a:lnTo>
                      <a:pt x="8267" y="1246"/>
                    </a:lnTo>
                    <a:cubicBezTo>
                      <a:pt x="8242" y="1260"/>
                      <a:pt x="8208" y="1267"/>
                      <a:pt x="8174" y="1267"/>
                    </a:cubicBezTo>
                    <a:cubicBezTo>
                      <a:pt x="8140" y="1267"/>
                      <a:pt x="8106" y="1260"/>
                      <a:pt x="8081" y="1246"/>
                    </a:cubicBezTo>
                    <a:lnTo>
                      <a:pt x="7872" y="1124"/>
                    </a:lnTo>
                    <a:cubicBezTo>
                      <a:pt x="7822" y="1094"/>
                      <a:pt x="7822" y="1044"/>
                      <a:pt x="7872" y="1015"/>
                    </a:cubicBezTo>
                    <a:lnTo>
                      <a:pt x="8108" y="879"/>
                    </a:lnTo>
                    <a:cubicBezTo>
                      <a:pt x="8134" y="864"/>
                      <a:pt x="8169" y="857"/>
                      <a:pt x="8203" y="857"/>
                    </a:cubicBezTo>
                    <a:close/>
                    <a:moveTo>
                      <a:pt x="9216" y="829"/>
                    </a:moveTo>
                    <a:cubicBezTo>
                      <a:pt x="9250" y="829"/>
                      <a:pt x="9284" y="835"/>
                      <a:pt x="9309" y="849"/>
                    </a:cubicBezTo>
                    <a:lnTo>
                      <a:pt x="9547" y="987"/>
                    </a:lnTo>
                    <a:cubicBezTo>
                      <a:pt x="9597" y="1015"/>
                      <a:pt x="9597" y="1065"/>
                      <a:pt x="9547" y="1094"/>
                    </a:cubicBezTo>
                    <a:lnTo>
                      <a:pt x="9159" y="1324"/>
                    </a:lnTo>
                    <a:cubicBezTo>
                      <a:pt x="9134" y="1338"/>
                      <a:pt x="9100" y="1346"/>
                      <a:pt x="9066" y="1346"/>
                    </a:cubicBezTo>
                    <a:cubicBezTo>
                      <a:pt x="9031" y="1346"/>
                      <a:pt x="8997" y="1338"/>
                      <a:pt x="8971" y="1324"/>
                    </a:cubicBezTo>
                    <a:lnTo>
                      <a:pt x="8735" y="1180"/>
                    </a:lnTo>
                    <a:cubicBezTo>
                      <a:pt x="8685" y="1151"/>
                      <a:pt x="8685" y="1101"/>
                      <a:pt x="8735" y="1074"/>
                    </a:cubicBezTo>
                    <a:lnTo>
                      <a:pt x="9123" y="849"/>
                    </a:lnTo>
                    <a:cubicBezTo>
                      <a:pt x="9148" y="835"/>
                      <a:pt x="9182" y="829"/>
                      <a:pt x="9216" y="829"/>
                    </a:cubicBezTo>
                    <a:close/>
                    <a:moveTo>
                      <a:pt x="6901" y="1246"/>
                    </a:moveTo>
                    <a:cubicBezTo>
                      <a:pt x="6935" y="1246"/>
                      <a:pt x="6970" y="1256"/>
                      <a:pt x="6996" y="1274"/>
                    </a:cubicBezTo>
                    <a:lnTo>
                      <a:pt x="7030" y="1289"/>
                    </a:lnTo>
                    <a:cubicBezTo>
                      <a:pt x="7082" y="1317"/>
                      <a:pt x="7082" y="1367"/>
                      <a:pt x="7030" y="1396"/>
                    </a:cubicBezTo>
                    <a:lnTo>
                      <a:pt x="6808" y="1526"/>
                    </a:lnTo>
                    <a:cubicBezTo>
                      <a:pt x="6783" y="1540"/>
                      <a:pt x="6749" y="1547"/>
                      <a:pt x="6714" y="1547"/>
                    </a:cubicBezTo>
                    <a:cubicBezTo>
                      <a:pt x="6680" y="1547"/>
                      <a:pt x="6646" y="1540"/>
                      <a:pt x="6621" y="1526"/>
                    </a:cubicBezTo>
                    <a:lnTo>
                      <a:pt x="6592" y="1505"/>
                    </a:lnTo>
                    <a:cubicBezTo>
                      <a:pt x="6535" y="1475"/>
                      <a:pt x="6535" y="1425"/>
                      <a:pt x="6592" y="1396"/>
                    </a:cubicBezTo>
                    <a:lnTo>
                      <a:pt x="6808" y="1274"/>
                    </a:lnTo>
                    <a:cubicBezTo>
                      <a:pt x="6833" y="1256"/>
                      <a:pt x="6867" y="1246"/>
                      <a:pt x="6901" y="1246"/>
                    </a:cubicBezTo>
                    <a:close/>
                    <a:moveTo>
                      <a:pt x="7693" y="1152"/>
                    </a:moveTo>
                    <a:cubicBezTo>
                      <a:pt x="7727" y="1152"/>
                      <a:pt x="7761" y="1159"/>
                      <a:pt x="7786" y="1174"/>
                    </a:cubicBezTo>
                    <a:lnTo>
                      <a:pt x="8001" y="1296"/>
                    </a:lnTo>
                    <a:cubicBezTo>
                      <a:pt x="8051" y="1324"/>
                      <a:pt x="8051" y="1375"/>
                      <a:pt x="8001" y="1403"/>
                    </a:cubicBezTo>
                    <a:lnTo>
                      <a:pt x="7786" y="1526"/>
                    </a:lnTo>
                    <a:cubicBezTo>
                      <a:pt x="7761" y="1540"/>
                      <a:pt x="7727" y="1547"/>
                      <a:pt x="7693" y="1547"/>
                    </a:cubicBezTo>
                    <a:cubicBezTo>
                      <a:pt x="7659" y="1547"/>
                      <a:pt x="7624" y="1540"/>
                      <a:pt x="7599" y="1526"/>
                    </a:cubicBezTo>
                    <a:lnTo>
                      <a:pt x="7391" y="1403"/>
                    </a:lnTo>
                    <a:cubicBezTo>
                      <a:pt x="7341" y="1375"/>
                      <a:pt x="7341" y="1324"/>
                      <a:pt x="7391" y="1296"/>
                    </a:cubicBezTo>
                    <a:lnTo>
                      <a:pt x="7599" y="1174"/>
                    </a:lnTo>
                    <a:cubicBezTo>
                      <a:pt x="7624" y="1159"/>
                      <a:pt x="7659" y="1152"/>
                      <a:pt x="7693" y="1152"/>
                    </a:cubicBezTo>
                    <a:close/>
                    <a:moveTo>
                      <a:pt x="8555" y="1210"/>
                    </a:moveTo>
                    <a:cubicBezTo>
                      <a:pt x="8589" y="1210"/>
                      <a:pt x="8623" y="1217"/>
                      <a:pt x="8648" y="1231"/>
                    </a:cubicBezTo>
                    <a:lnTo>
                      <a:pt x="8885" y="1367"/>
                    </a:lnTo>
                    <a:cubicBezTo>
                      <a:pt x="8943" y="1396"/>
                      <a:pt x="8936" y="1446"/>
                      <a:pt x="8885" y="1475"/>
                    </a:cubicBezTo>
                    <a:lnTo>
                      <a:pt x="8648" y="1619"/>
                    </a:lnTo>
                    <a:cubicBezTo>
                      <a:pt x="8623" y="1633"/>
                      <a:pt x="8589" y="1641"/>
                      <a:pt x="8555" y="1641"/>
                    </a:cubicBezTo>
                    <a:cubicBezTo>
                      <a:pt x="8521" y="1641"/>
                      <a:pt x="8487" y="1633"/>
                      <a:pt x="8462" y="1619"/>
                    </a:cubicBezTo>
                    <a:lnTo>
                      <a:pt x="8224" y="1475"/>
                    </a:lnTo>
                    <a:cubicBezTo>
                      <a:pt x="8174" y="1446"/>
                      <a:pt x="8174" y="1396"/>
                      <a:pt x="8224" y="1367"/>
                    </a:cubicBezTo>
                    <a:lnTo>
                      <a:pt x="8462" y="1231"/>
                    </a:lnTo>
                    <a:cubicBezTo>
                      <a:pt x="8487" y="1217"/>
                      <a:pt x="8521" y="1210"/>
                      <a:pt x="8555" y="1210"/>
                    </a:cubicBezTo>
                    <a:close/>
                    <a:moveTo>
                      <a:pt x="9722" y="1124"/>
                    </a:moveTo>
                    <a:cubicBezTo>
                      <a:pt x="9755" y="1124"/>
                      <a:pt x="9788" y="1130"/>
                      <a:pt x="9813" y="1144"/>
                    </a:cubicBezTo>
                    <a:lnTo>
                      <a:pt x="10028" y="1267"/>
                    </a:lnTo>
                    <a:cubicBezTo>
                      <a:pt x="10078" y="1296"/>
                      <a:pt x="10078" y="1346"/>
                      <a:pt x="10028" y="1375"/>
                    </a:cubicBezTo>
                    <a:lnTo>
                      <a:pt x="9468" y="1698"/>
                    </a:lnTo>
                    <a:cubicBezTo>
                      <a:pt x="9443" y="1713"/>
                      <a:pt x="9409" y="1720"/>
                      <a:pt x="9375" y="1720"/>
                    </a:cubicBezTo>
                    <a:cubicBezTo>
                      <a:pt x="9341" y="1720"/>
                      <a:pt x="9306" y="1713"/>
                      <a:pt x="9281" y="1698"/>
                    </a:cubicBezTo>
                    <a:lnTo>
                      <a:pt x="9066" y="1576"/>
                    </a:lnTo>
                    <a:cubicBezTo>
                      <a:pt x="9014" y="1548"/>
                      <a:pt x="9014" y="1496"/>
                      <a:pt x="9073" y="1469"/>
                    </a:cubicBezTo>
                    <a:lnTo>
                      <a:pt x="9626" y="1144"/>
                    </a:lnTo>
                    <a:cubicBezTo>
                      <a:pt x="9655" y="1130"/>
                      <a:pt x="9689" y="1124"/>
                      <a:pt x="9722" y="1124"/>
                    </a:cubicBezTo>
                    <a:close/>
                    <a:moveTo>
                      <a:pt x="6413" y="1533"/>
                    </a:moveTo>
                    <a:cubicBezTo>
                      <a:pt x="6447" y="1533"/>
                      <a:pt x="6481" y="1540"/>
                      <a:pt x="6506" y="1555"/>
                    </a:cubicBezTo>
                    <a:lnTo>
                      <a:pt x="6542" y="1576"/>
                    </a:lnTo>
                    <a:cubicBezTo>
                      <a:pt x="6592" y="1605"/>
                      <a:pt x="6592" y="1655"/>
                      <a:pt x="6542" y="1684"/>
                    </a:cubicBezTo>
                    <a:lnTo>
                      <a:pt x="6319" y="1807"/>
                    </a:lnTo>
                    <a:cubicBezTo>
                      <a:pt x="6294" y="1824"/>
                      <a:pt x="6262" y="1833"/>
                      <a:pt x="6229" y="1833"/>
                    </a:cubicBezTo>
                    <a:cubicBezTo>
                      <a:pt x="6196" y="1833"/>
                      <a:pt x="6162" y="1824"/>
                      <a:pt x="6133" y="1807"/>
                    </a:cubicBezTo>
                    <a:lnTo>
                      <a:pt x="6104" y="1791"/>
                    </a:lnTo>
                    <a:cubicBezTo>
                      <a:pt x="6047" y="1755"/>
                      <a:pt x="6047" y="1712"/>
                      <a:pt x="6104" y="1684"/>
                    </a:cubicBezTo>
                    <a:lnTo>
                      <a:pt x="6319" y="1555"/>
                    </a:lnTo>
                    <a:cubicBezTo>
                      <a:pt x="6344" y="1540"/>
                      <a:pt x="6379" y="1533"/>
                      <a:pt x="6413" y="1533"/>
                    </a:cubicBezTo>
                    <a:close/>
                    <a:moveTo>
                      <a:pt x="7211" y="1425"/>
                    </a:moveTo>
                    <a:cubicBezTo>
                      <a:pt x="7245" y="1425"/>
                      <a:pt x="7279" y="1432"/>
                      <a:pt x="7304" y="1446"/>
                    </a:cubicBezTo>
                    <a:lnTo>
                      <a:pt x="7520" y="1576"/>
                    </a:lnTo>
                    <a:cubicBezTo>
                      <a:pt x="7570" y="1605"/>
                      <a:pt x="7570" y="1655"/>
                      <a:pt x="7520" y="1684"/>
                    </a:cubicBezTo>
                    <a:lnTo>
                      <a:pt x="7298" y="1807"/>
                    </a:lnTo>
                    <a:cubicBezTo>
                      <a:pt x="7272" y="1824"/>
                      <a:pt x="7237" y="1833"/>
                      <a:pt x="7203" y="1833"/>
                    </a:cubicBezTo>
                    <a:cubicBezTo>
                      <a:pt x="7169" y="1833"/>
                      <a:pt x="7135" y="1824"/>
                      <a:pt x="7110" y="1807"/>
                    </a:cubicBezTo>
                    <a:lnTo>
                      <a:pt x="6894" y="1684"/>
                    </a:lnTo>
                    <a:cubicBezTo>
                      <a:pt x="6844" y="1655"/>
                      <a:pt x="6844" y="1605"/>
                      <a:pt x="6894" y="1576"/>
                    </a:cubicBezTo>
                    <a:lnTo>
                      <a:pt x="7116" y="1446"/>
                    </a:lnTo>
                    <a:cubicBezTo>
                      <a:pt x="7142" y="1432"/>
                      <a:pt x="7177" y="1425"/>
                      <a:pt x="7211" y="1425"/>
                    </a:cubicBezTo>
                    <a:close/>
                    <a:moveTo>
                      <a:pt x="8045" y="1504"/>
                    </a:moveTo>
                    <a:cubicBezTo>
                      <a:pt x="8079" y="1504"/>
                      <a:pt x="8113" y="1511"/>
                      <a:pt x="8138" y="1526"/>
                    </a:cubicBezTo>
                    <a:lnTo>
                      <a:pt x="8376" y="1662"/>
                    </a:lnTo>
                    <a:cubicBezTo>
                      <a:pt x="8433" y="1691"/>
                      <a:pt x="8433" y="1741"/>
                      <a:pt x="8376" y="1770"/>
                    </a:cubicBezTo>
                    <a:lnTo>
                      <a:pt x="8167" y="1893"/>
                    </a:lnTo>
                    <a:cubicBezTo>
                      <a:pt x="8142" y="1907"/>
                      <a:pt x="8108" y="1914"/>
                      <a:pt x="8074" y="1914"/>
                    </a:cubicBezTo>
                    <a:cubicBezTo>
                      <a:pt x="8039" y="1914"/>
                      <a:pt x="8005" y="1907"/>
                      <a:pt x="7979" y="1893"/>
                    </a:cubicBezTo>
                    <a:lnTo>
                      <a:pt x="7743" y="1755"/>
                    </a:lnTo>
                    <a:cubicBezTo>
                      <a:pt x="7693" y="1727"/>
                      <a:pt x="7693" y="1677"/>
                      <a:pt x="7743" y="1648"/>
                    </a:cubicBezTo>
                    <a:lnTo>
                      <a:pt x="7951" y="1526"/>
                    </a:lnTo>
                    <a:cubicBezTo>
                      <a:pt x="7976" y="1511"/>
                      <a:pt x="8010" y="1504"/>
                      <a:pt x="8045" y="1504"/>
                    </a:cubicBezTo>
                    <a:close/>
                    <a:moveTo>
                      <a:pt x="8893" y="1600"/>
                    </a:moveTo>
                    <a:cubicBezTo>
                      <a:pt x="8927" y="1600"/>
                      <a:pt x="8961" y="1608"/>
                      <a:pt x="8986" y="1626"/>
                    </a:cubicBezTo>
                    <a:lnTo>
                      <a:pt x="9195" y="1748"/>
                    </a:lnTo>
                    <a:cubicBezTo>
                      <a:pt x="9245" y="1777"/>
                      <a:pt x="9245" y="1827"/>
                      <a:pt x="9195" y="1857"/>
                    </a:cubicBezTo>
                    <a:lnTo>
                      <a:pt x="8957" y="1993"/>
                    </a:lnTo>
                    <a:cubicBezTo>
                      <a:pt x="8932" y="2008"/>
                      <a:pt x="8898" y="2015"/>
                      <a:pt x="8864" y="2015"/>
                    </a:cubicBezTo>
                    <a:cubicBezTo>
                      <a:pt x="8830" y="2015"/>
                      <a:pt x="8796" y="2008"/>
                      <a:pt x="8771" y="1993"/>
                    </a:cubicBezTo>
                    <a:lnTo>
                      <a:pt x="8562" y="1871"/>
                    </a:lnTo>
                    <a:cubicBezTo>
                      <a:pt x="8505" y="1841"/>
                      <a:pt x="8505" y="1791"/>
                      <a:pt x="8562" y="1764"/>
                    </a:cubicBezTo>
                    <a:lnTo>
                      <a:pt x="8798" y="1626"/>
                    </a:lnTo>
                    <a:cubicBezTo>
                      <a:pt x="8824" y="1608"/>
                      <a:pt x="8859" y="1600"/>
                      <a:pt x="8893" y="1600"/>
                    </a:cubicBezTo>
                    <a:close/>
                    <a:moveTo>
                      <a:pt x="6721" y="1712"/>
                    </a:moveTo>
                    <a:cubicBezTo>
                      <a:pt x="6755" y="1712"/>
                      <a:pt x="6790" y="1720"/>
                      <a:pt x="6815" y="1734"/>
                    </a:cubicBezTo>
                    <a:lnTo>
                      <a:pt x="7023" y="1857"/>
                    </a:lnTo>
                    <a:cubicBezTo>
                      <a:pt x="7082" y="1884"/>
                      <a:pt x="7073" y="1936"/>
                      <a:pt x="7023" y="1964"/>
                    </a:cubicBezTo>
                    <a:lnTo>
                      <a:pt x="6808" y="2093"/>
                    </a:lnTo>
                    <a:cubicBezTo>
                      <a:pt x="6783" y="2108"/>
                      <a:pt x="6749" y="2115"/>
                      <a:pt x="6714" y="2115"/>
                    </a:cubicBezTo>
                    <a:cubicBezTo>
                      <a:pt x="6680" y="2115"/>
                      <a:pt x="6646" y="2108"/>
                      <a:pt x="6621" y="2093"/>
                    </a:cubicBezTo>
                    <a:lnTo>
                      <a:pt x="6406" y="1971"/>
                    </a:lnTo>
                    <a:cubicBezTo>
                      <a:pt x="6356" y="1936"/>
                      <a:pt x="6356" y="1893"/>
                      <a:pt x="6413" y="1857"/>
                    </a:cubicBezTo>
                    <a:lnTo>
                      <a:pt x="6628" y="1734"/>
                    </a:lnTo>
                    <a:cubicBezTo>
                      <a:pt x="6653" y="1720"/>
                      <a:pt x="6687" y="1712"/>
                      <a:pt x="6721" y="1712"/>
                    </a:cubicBezTo>
                    <a:close/>
                    <a:moveTo>
                      <a:pt x="10201" y="1403"/>
                    </a:moveTo>
                    <a:cubicBezTo>
                      <a:pt x="10235" y="1403"/>
                      <a:pt x="10269" y="1411"/>
                      <a:pt x="10294" y="1425"/>
                    </a:cubicBezTo>
                    <a:lnTo>
                      <a:pt x="10517" y="1555"/>
                    </a:lnTo>
                    <a:cubicBezTo>
                      <a:pt x="10567" y="1582"/>
                      <a:pt x="10567" y="1626"/>
                      <a:pt x="10517" y="1662"/>
                    </a:cubicBezTo>
                    <a:lnTo>
                      <a:pt x="9747" y="2100"/>
                    </a:lnTo>
                    <a:cubicBezTo>
                      <a:pt x="9722" y="2115"/>
                      <a:pt x="9688" y="2122"/>
                      <a:pt x="9654" y="2122"/>
                    </a:cubicBezTo>
                    <a:cubicBezTo>
                      <a:pt x="9620" y="2122"/>
                      <a:pt x="9586" y="2115"/>
                      <a:pt x="9561" y="2100"/>
                    </a:cubicBezTo>
                    <a:lnTo>
                      <a:pt x="9338" y="1971"/>
                    </a:lnTo>
                    <a:cubicBezTo>
                      <a:pt x="9288" y="1943"/>
                      <a:pt x="9288" y="1893"/>
                      <a:pt x="9338" y="1864"/>
                    </a:cubicBezTo>
                    <a:lnTo>
                      <a:pt x="10108" y="1425"/>
                    </a:lnTo>
                    <a:cubicBezTo>
                      <a:pt x="10133" y="1411"/>
                      <a:pt x="10167" y="1403"/>
                      <a:pt x="10201" y="1403"/>
                    </a:cubicBezTo>
                    <a:close/>
                    <a:moveTo>
                      <a:pt x="5924" y="1814"/>
                    </a:moveTo>
                    <a:cubicBezTo>
                      <a:pt x="5958" y="1814"/>
                      <a:pt x="5993" y="1820"/>
                      <a:pt x="6018" y="1834"/>
                    </a:cubicBezTo>
                    <a:lnTo>
                      <a:pt x="6054" y="1857"/>
                    </a:lnTo>
                    <a:cubicBezTo>
                      <a:pt x="6104" y="1884"/>
                      <a:pt x="6104" y="1936"/>
                      <a:pt x="6054" y="1964"/>
                    </a:cubicBezTo>
                    <a:lnTo>
                      <a:pt x="5809" y="2100"/>
                    </a:lnTo>
                    <a:cubicBezTo>
                      <a:pt x="5784" y="2118"/>
                      <a:pt x="5751" y="2127"/>
                      <a:pt x="5718" y="2127"/>
                    </a:cubicBezTo>
                    <a:cubicBezTo>
                      <a:pt x="5685" y="2127"/>
                      <a:pt x="5651" y="2118"/>
                      <a:pt x="5622" y="2100"/>
                    </a:cubicBezTo>
                    <a:lnTo>
                      <a:pt x="5593" y="2086"/>
                    </a:lnTo>
                    <a:cubicBezTo>
                      <a:pt x="5536" y="2050"/>
                      <a:pt x="5543" y="2007"/>
                      <a:pt x="5593" y="1979"/>
                    </a:cubicBezTo>
                    <a:lnTo>
                      <a:pt x="5831" y="1834"/>
                    </a:lnTo>
                    <a:cubicBezTo>
                      <a:pt x="5856" y="1820"/>
                      <a:pt x="5890" y="1814"/>
                      <a:pt x="5924" y="1814"/>
                    </a:cubicBezTo>
                    <a:close/>
                    <a:moveTo>
                      <a:pt x="10689" y="1684"/>
                    </a:moveTo>
                    <a:cubicBezTo>
                      <a:pt x="10723" y="1684"/>
                      <a:pt x="10757" y="1691"/>
                      <a:pt x="10782" y="1705"/>
                    </a:cubicBezTo>
                    <a:lnTo>
                      <a:pt x="10998" y="1834"/>
                    </a:lnTo>
                    <a:cubicBezTo>
                      <a:pt x="11057" y="1864"/>
                      <a:pt x="11057" y="1914"/>
                      <a:pt x="10998" y="1943"/>
                    </a:cubicBezTo>
                    <a:lnTo>
                      <a:pt x="10653" y="2143"/>
                    </a:lnTo>
                    <a:cubicBezTo>
                      <a:pt x="10628" y="2158"/>
                      <a:pt x="10594" y="2165"/>
                      <a:pt x="10560" y="2165"/>
                    </a:cubicBezTo>
                    <a:cubicBezTo>
                      <a:pt x="10526" y="2165"/>
                      <a:pt x="10492" y="2158"/>
                      <a:pt x="10467" y="2143"/>
                    </a:cubicBezTo>
                    <a:lnTo>
                      <a:pt x="10251" y="2014"/>
                    </a:lnTo>
                    <a:cubicBezTo>
                      <a:pt x="10194" y="1986"/>
                      <a:pt x="10194" y="1936"/>
                      <a:pt x="10251" y="1907"/>
                    </a:cubicBezTo>
                    <a:lnTo>
                      <a:pt x="10596" y="1705"/>
                    </a:lnTo>
                    <a:cubicBezTo>
                      <a:pt x="10621" y="1691"/>
                      <a:pt x="10655" y="1684"/>
                      <a:pt x="10689" y="1684"/>
                    </a:cubicBezTo>
                    <a:close/>
                    <a:moveTo>
                      <a:pt x="7563" y="1785"/>
                    </a:moveTo>
                    <a:cubicBezTo>
                      <a:pt x="7597" y="1785"/>
                      <a:pt x="7631" y="1792"/>
                      <a:pt x="7656" y="1807"/>
                    </a:cubicBezTo>
                    <a:lnTo>
                      <a:pt x="7893" y="1943"/>
                    </a:lnTo>
                    <a:cubicBezTo>
                      <a:pt x="7944" y="1971"/>
                      <a:pt x="7944" y="2022"/>
                      <a:pt x="7893" y="2050"/>
                    </a:cubicBezTo>
                    <a:lnTo>
                      <a:pt x="7670" y="2179"/>
                    </a:lnTo>
                    <a:cubicBezTo>
                      <a:pt x="7645" y="2194"/>
                      <a:pt x="7613" y="2201"/>
                      <a:pt x="7580" y="2201"/>
                    </a:cubicBezTo>
                    <a:cubicBezTo>
                      <a:pt x="7546" y="2201"/>
                      <a:pt x="7512" y="2194"/>
                      <a:pt x="7484" y="2179"/>
                    </a:cubicBezTo>
                    <a:lnTo>
                      <a:pt x="7246" y="2043"/>
                    </a:lnTo>
                    <a:cubicBezTo>
                      <a:pt x="7196" y="2007"/>
                      <a:pt x="7196" y="1964"/>
                      <a:pt x="7246" y="1927"/>
                    </a:cubicBezTo>
                    <a:lnTo>
                      <a:pt x="7470" y="1807"/>
                    </a:lnTo>
                    <a:cubicBezTo>
                      <a:pt x="7495" y="1792"/>
                      <a:pt x="7529" y="1785"/>
                      <a:pt x="7563" y="1785"/>
                    </a:cubicBezTo>
                    <a:close/>
                    <a:moveTo>
                      <a:pt x="8383" y="1893"/>
                    </a:moveTo>
                    <a:cubicBezTo>
                      <a:pt x="8417" y="1893"/>
                      <a:pt x="8451" y="1902"/>
                      <a:pt x="8476" y="1921"/>
                    </a:cubicBezTo>
                    <a:lnTo>
                      <a:pt x="8685" y="2043"/>
                    </a:lnTo>
                    <a:cubicBezTo>
                      <a:pt x="8735" y="2072"/>
                      <a:pt x="8735" y="2122"/>
                      <a:pt x="8685" y="2152"/>
                    </a:cubicBezTo>
                    <a:lnTo>
                      <a:pt x="8476" y="2272"/>
                    </a:lnTo>
                    <a:cubicBezTo>
                      <a:pt x="8451" y="2287"/>
                      <a:pt x="8417" y="2294"/>
                      <a:pt x="8383" y="2294"/>
                    </a:cubicBezTo>
                    <a:cubicBezTo>
                      <a:pt x="8349" y="2294"/>
                      <a:pt x="8315" y="2287"/>
                      <a:pt x="8290" y="2272"/>
                    </a:cubicBezTo>
                    <a:lnTo>
                      <a:pt x="8074" y="2152"/>
                    </a:lnTo>
                    <a:cubicBezTo>
                      <a:pt x="8022" y="2122"/>
                      <a:pt x="8022" y="2072"/>
                      <a:pt x="8081" y="2043"/>
                    </a:cubicBezTo>
                    <a:lnTo>
                      <a:pt x="8290" y="1921"/>
                    </a:lnTo>
                    <a:cubicBezTo>
                      <a:pt x="8315" y="1902"/>
                      <a:pt x="8349" y="1893"/>
                      <a:pt x="8383" y="1893"/>
                    </a:cubicBezTo>
                    <a:close/>
                    <a:moveTo>
                      <a:pt x="5414" y="2107"/>
                    </a:moveTo>
                    <a:cubicBezTo>
                      <a:pt x="5448" y="2107"/>
                      <a:pt x="5482" y="2115"/>
                      <a:pt x="5507" y="2129"/>
                    </a:cubicBezTo>
                    <a:lnTo>
                      <a:pt x="5543" y="2152"/>
                    </a:lnTo>
                    <a:cubicBezTo>
                      <a:pt x="5593" y="2179"/>
                      <a:pt x="5593" y="2229"/>
                      <a:pt x="5543" y="2259"/>
                    </a:cubicBezTo>
                    <a:lnTo>
                      <a:pt x="5327" y="2381"/>
                    </a:lnTo>
                    <a:cubicBezTo>
                      <a:pt x="5302" y="2396"/>
                      <a:pt x="5268" y="2403"/>
                      <a:pt x="5234" y="2403"/>
                    </a:cubicBezTo>
                    <a:cubicBezTo>
                      <a:pt x="5200" y="2403"/>
                      <a:pt x="5166" y="2396"/>
                      <a:pt x="5141" y="2381"/>
                    </a:cubicBezTo>
                    <a:lnTo>
                      <a:pt x="5112" y="2359"/>
                    </a:lnTo>
                    <a:cubicBezTo>
                      <a:pt x="5055" y="2331"/>
                      <a:pt x="5055" y="2281"/>
                      <a:pt x="5112" y="2252"/>
                    </a:cubicBezTo>
                    <a:lnTo>
                      <a:pt x="5321" y="2129"/>
                    </a:lnTo>
                    <a:cubicBezTo>
                      <a:pt x="5346" y="2115"/>
                      <a:pt x="5380" y="2107"/>
                      <a:pt x="5414" y="2107"/>
                    </a:cubicBezTo>
                    <a:close/>
                    <a:moveTo>
                      <a:pt x="6233" y="1993"/>
                    </a:moveTo>
                    <a:cubicBezTo>
                      <a:pt x="6267" y="1993"/>
                      <a:pt x="6301" y="2000"/>
                      <a:pt x="6326" y="2014"/>
                    </a:cubicBezTo>
                    <a:lnTo>
                      <a:pt x="6535" y="2136"/>
                    </a:lnTo>
                    <a:cubicBezTo>
                      <a:pt x="6592" y="2166"/>
                      <a:pt x="6592" y="2216"/>
                      <a:pt x="6535" y="2245"/>
                    </a:cubicBezTo>
                    <a:lnTo>
                      <a:pt x="6297" y="2388"/>
                    </a:lnTo>
                    <a:cubicBezTo>
                      <a:pt x="6272" y="2403"/>
                      <a:pt x="6238" y="2410"/>
                      <a:pt x="6204" y="2410"/>
                    </a:cubicBezTo>
                    <a:cubicBezTo>
                      <a:pt x="6170" y="2410"/>
                      <a:pt x="6136" y="2403"/>
                      <a:pt x="6111" y="2388"/>
                    </a:cubicBezTo>
                    <a:lnTo>
                      <a:pt x="5895" y="2259"/>
                    </a:lnTo>
                    <a:cubicBezTo>
                      <a:pt x="5845" y="2229"/>
                      <a:pt x="5845" y="2186"/>
                      <a:pt x="5895" y="2152"/>
                    </a:cubicBezTo>
                    <a:lnTo>
                      <a:pt x="6140" y="2014"/>
                    </a:lnTo>
                    <a:cubicBezTo>
                      <a:pt x="6165" y="2000"/>
                      <a:pt x="6199" y="1993"/>
                      <a:pt x="6233" y="1993"/>
                    </a:cubicBezTo>
                    <a:close/>
                    <a:moveTo>
                      <a:pt x="9166" y="2000"/>
                    </a:moveTo>
                    <a:cubicBezTo>
                      <a:pt x="9200" y="2000"/>
                      <a:pt x="9234" y="2008"/>
                      <a:pt x="9259" y="2022"/>
                    </a:cubicBezTo>
                    <a:lnTo>
                      <a:pt x="9475" y="2152"/>
                    </a:lnTo>
                    <a:cubicBezTo>
                      <a:pt x="9532" y="2179"/>
                      <a:pt x="9532" y="2229"/>
                      <a:pt x="9475" y="2259"/>
                    </a:cubicBezTo>
                    <a:lnTo>
                      <a:pt x="9238" y="2395"/>
                    </a:lnTo>
                    <a:cubicBezTo>
                      <a:pt x="9212" y="2410"/>
                      <a:pt x="9178" y="2417"/>
                      <a:pt x="9144" y="2417"/>
                    </a:cubicBezTo>
                    <a:cubicBezTo>
                      <a:pt x="9109" y="2417"/>
                      <a:pt x="9075" y="2410"/>
                      <a:pt x="9050" y="2395"/>
                    </a:cubicBezTo>
                    <a:lnTo>
                      <a:pt x="8828" y="2266"/>
                    </a:lnTo>
                    <a:cubicBezTo>
                      <a:pt x="8778" y="2238"/>
                      <a:pt x="8778" y="2186"/>
                      <a:pt x="8835" y="2159"/>
                    </a:cubicBezTo>
                    <a:lnTo>
                      <a:pt x="9073" y="2022"/>
                    </a:lnTo>
                    <a:cubicBezTo>
                      <a:pt x="9098" y="2008"/>
                      <a:pt x="9132" y="2000"/>
                      <a:pt x="9166" y="2000"/>
                    </a:cubicBezTo>
                    <a:close/>
                    <a:moveTo>
                      <a:pt x="10072" y="2043"/>
                    </a:moveTo>
                    <a:cubicBezTo>
                      <a:pt x="10106" y="2043"/>
                      <a:pt x="10140" y="2051"/>
                      <a:pt x="10165" y="2065"/>
                    </a:cubicBezTo>
                    <a:lnTo>
                      <a:pt x="10380" y="2195"/>
                    </a:lnTo>
                    <a:cubicBezTo>
                      <a:pt x="10437" y="2222"/>
                      <a:pt x="10437" y="2266"/>
                      <a:pt x="10380" y="2302"/>
                    </a:cubicBezTo>
                    <a:lnTo>
                      <a:pt x="10144" y="2438"/>
                    </a:lnTo>
                    <a:cubicBezTo>
                      <a:pt x="10118" y="2453"/>
                      <a:pt x="10084" y="2460"/>
                      <a:pt x="10049" y="2460"/>
                    </a:cubicBezTo>
                    <a:cubicBezTo>
                      <a:pt x="10015" y="2460"/>
                      <a:pt x="9981" y="2453"/>
                      <a:pt x="9956" y="2438"/>
                    </a:cubicBezTo>
                    <a:lnTo>
                      <a:pt x="9740" y="2309"/>
                    </a:lnTo>
                    <a:cubicBezTo>
                      <a:pt x="9683" y="2281"/>
                      <a:pt x="9683" y="2229"/>
                      <a:pt x="9740" y="2202"/>
                    </a:cubicBezTo>
                    <a:lnTo>
                      <a:pt x="9978" y="2065"/>
                    </a:lnTo>
                    <a:cubicBezTo>
                      <a:pt x="10003" y="2051"/>
                      <a:pt x="10037" y="2043"/>
                      <a:pt x="10072" y="2043"/>
                    </a:cubicBezTo>
                    <a:close/>
                    <a:moveTo>
                      <a:pt x="7074" y="2064"/>
                    </a:moveTo>
                    <a:cubicBezTo>
                      <a:pt x="7108" y="2064"/>
                      <a:pt x="7142" y="2071"/>
                      <a:pt x="7168" y="2086"/>
                    </a:cubicBezTo>
                    <a:lnTo>
                      <a:pt x="7405" y="2222"/>
                    </a:lnTo>
                    <a:cubicBezTo>
                      <a:pt x="7455" y="2259"/>
                      <a:pt x="7455" y="2302"/>
                      <a:pt x="7405" y="2331"/>
                    </a:cubicBezTo>
                    <a:lnTo>
                      <a:pt x="7189" y="2461"/>
                    </a:lnTo>
                    <a:cubicBezTo>
                      <a:pt x="7160" y="2474"/>
                      <a:pt x="7126" y="2481"/>
                      <a:pt x="7092" y="2481"/>
                    </a:cubicBezTo>
                    <a:cubicBezTo>
                      <a:pt x="7058" y="2481"/>
                      <a:pt x="7024" y="2474"/>
                      <a:pt x="6996" y="2461"/>
                    </a:cubicBezTo>
                    <a:lnTo>
                      <a:pt x="6758" y="2324"/>
                    </a:lnTo>
                    <a:cubicBezTo>
                      <a:pt x="6708" y="2295"/>
                      <a:pt x="6708" y="2245"/>
                      <a:pt x="6758" y="2216"/>
                    </a:cubicBezTo>
                    <a:lnTo>
                      <a:pt x="6980" y="2086"/>
                    </a:lnTo>
                    <a:cubicBezTo>
                      <a:pt x="7005" y="2071"/>
                      <a:pt x="7039" y="2064"/>
                      <a:pt x="7074" y="2064"/>
                    </a:cubicBezTo>
                    <a:close/>
                    <a:moveTo>
                      <a:pt x="7901" y="2173"/>
                    </a:moveTo>
                    <a:cubicBezTo>
                      <a:pt x="7935" y="2173"/>
                      <a:pt x="7970" y="2180"/>
                      <a:pt x="7995" y="2195"/>
                    </a:cubicBezTo>
                    <a:lnTo>
                      <a:pt x="8203" y="2316"/>
                    </a:lnTo>
                    <a:cubicBezTo>
                      <a:pt x="8253" y="2352"/>
                      <a:pt x="8253" y="2395"/>
                      <a:pt x="8203" y="2424"/>
                    </a:cubicBezTo>
                    <a:lnTo>
                      <a:pt x="7979" y="2554"/>
                    </a:lnTo>
                    <a:cubicBezTo>
                      <a:pt x="7954" y="2568"/>
                      <a:pt x="7920" y="2576"/>
                      <a:pt x="7886" y="2576"/>
                    </a:cubicBezTo>
                    <a:cubicBezTo>
                      <a:pt x="7852" y="2576"/>
                      <a:pt x="7818" y="2568"/>
                      <a:pt x="7793" y="2554"/>
                    </a:cubicBezTo>
                    <a:lnTo>
                      <a:pt x="7584" y="2431"/>
                    </a:lnTo>
                    <a:cubicBezTo>
                      <a:pt x="7534" y="2402"/>
                      <a:pt x="7534" y="2352"/>
                      <a:pt x="7584" y="2324"/>
                    </a:cubicBezTo>
                    <a:lnTo>
                      <a:pt x="7806" y="2195"/>
                    </a:lnTo>
                    <a:cubicBezTo>
                      <a:pt x="7832" y="2180"/>
                      <a:pt x="7867" y="2173"/>
                      <a:pt x="7901" y="2173"/>
                    </a:cubicBezTo>
                    <a:close/>
                    <a:moveTo>
                      <a:pt x="5723" y="2288"/>
                    </a:moveTo>
                    <a:cubicBezTo>
                      <a:pt x="5757" y="2288"/>
                      <a:pt x="5791" y="2295"/>
                      <a:pt x="5816" y="2309"/>
                    </a:cubicBezTo>
                    <a:lnTo>
                      <a:pt x="6024" y="2431"/>
                    </a:lnTo>
                    <a:cubicBezTo>
                      <a:pt x="6081" y="2461"/>
                      <a:pt x="6081" y="2511"/>
                      <a:pt x="6024" y="2540"/>
                    </a:cubicBezTo>
                    <a:lnTo>
                      <a:pt x="5816" y="2661"/>
                    </a:lnTo>
                    <a:cubicBezTo>
                      <a:pt x="5791" y="2675"/>
                      <a:pt x="5757" y="2683"/>
                      <a:pt x="5723" y="2683"/>
                    </a:cubicBezTo>
                    <a:cubicBezTo>
                      <a:pt x="5688" y="2683"/>
                      <a:pt x="5654" y="2675"/>
                      <a:pt x="5629" y="2661"/>
                    </a:cubicBezTo>
                    <a:lnTo>
                      <a:pt x="5414" y="2540"/>
                    </a:lnTo>
                    <a:cubicBezTo>
                      <a:pt x="5364" y="2511"/>
                      <a:pt x="5364" y="2461"/>
                      <a:pt x="5414" y="2431"/>
                    </a:cubicBezTo>
                    <a:lnTo>
                      <a:pt x="5629" y="2309"/>
                    </a:lnTo>
                    <a:cubicBezTo>
                      <a:pt x="5654" y="2295"/>
                      <a:pt x="5688" y="2288"/>
                      <a:pt x="5723" y="2288"/>
                    </a:cubicBezTo>
                    <a:close/>
                    <a:moveTo>
                      <a:pt x="4932" y="2388"/>
                    </a:moveTo>
                    <a:cubicBezTo>
                      <a:pt x="4967" y="2388"/>
                      <a:pt x="5001" y="2396"/>
                      <a:pt x="5026" y="2410"/>
                    </a:cubicBezTo>
                    <a:lnTo>
                      <a:pt x="5062" y="2431"/>
                    </a:lnTo>
                    <a:cubicBezTo>
                      <a:pt x="5112" y="2461"/>
                      <a:pt x="5112" y="2511"/>
                      <a:pt x="5062" y="2540"/>
                    </a:cubicBezTo>
                    <a:lnTo>
                      <a:pt x="4839" y="2669"/>
                    </a:lnTo>
                    <a:cubicBezTo>
                      <a:pt x="4813" y="2683"/>
                      <a:pt x="4779" y="2690"/>
                      <a:pt x="4745" y="2690"/>
                    </a:cubicBezTo>
                    <a:cubicBezTo>
                      <a:pt x="4710" y="2690"/>
                      <a:pt x="4676" y="2683"/>
                      <a:pt x="4651" y="2669"/>
                    </a:cubicBezTo>
                    <a:lnTo>
                      <a:pt x="4615" y="2647"/>
                    </a:lnTo>
                    <a:cubicBezTo>
                      <a:pt x="4565" y="2617"/>
                      <a:pt x="4565" y="2567"/>
                      <a:pt x="4615" y="2540"/>
                    </a:cubicBezTo>
                    <a:lnTo>
                      <a:pt x="4839" y="2410"/>
                    </a:lnTo>
                    <a:cubicBezTo>
                      <a:pt x="4864" y="2396"/>
                      <a:pt x="4898" y="2388"/>
                      <a:pt x="4932" y="2388"/>
                    </a:cubicBezTo>
                    <a:close/>
                    <a:moveTo>
                      <a:pt x="8655" y="2295"/>
                    </a:moveTo>
                    <a:cubicBezTo>
                      <a:pt x="8689" y="2295"/>
                      <a:pt x="8723" y="2302"/>
                      <a:pt x="8748" y="2316"/>
                    </a:cubicBezTo>
                    <a:lnTo>
                      <a:pt x="8971" y="2445"/>
                    </a:lnTo>
                    <a:cubicBezTo>
                      <a:pt x="9023" y="2474"/>
                      <a:pt x="9023" y="2524"/>
                      <a:pt x="8964" y="2554"/>
                    </a:cubicBezTo>
                    <a:lnTo>
                      <a:pt x="8755" y="2676"/>
                    </a:lnTo>
                    <a:cubicBezTo>
                      <a:pt x="8730" y="2690"/>
                      <a:pt x="8696" y="2697"/>
                      <a:pt x="8662" y="2697"/>
                    </a:cubicBezTo>
                    <a:cubicBezTo>
                      <a:pt x="8628" y="2697"/>
                      <a:pt x="8594" y="2690"/>
                      <a:pt x="8569" y="2676"/>
                    </a:cubicBezTo>
                    <a:lnTo>
                      <a:pt x="8346" y="2547"/>
                    </a:lnTo>
                    <a:cubicBezTo>
                      <a:pt x="8296" y="2517"/>
                      <a:pt x="8296" y="2467"/>
                      <a:pt x="8346" y="2438"/>
                    </a:cubicBezTo>
                    <a:lnTo>
                      <a:pt x="8562" y="2316"/>
                    </a:lnTo>
                    <a:cubicBezTo>
                      <a:pt x="8587" y="2302"/>
                      <a:pt x="8621" y="2295"/>
                      <a:pt x="8655" y="2295"/>
                    </a:cubicBezTo>
                    <a:close/>
                    <a:moveTo>
                      <a:pt x="9561" y="2338"/>
                    </a:moveTo>
                    <a:cubicBezTo>
                      <a:pt x="9595" y="2338"/>
                      <a:pt x="9629" y="2345"/>
                      <a:pt x="9654" y="2359"/>
                    </a:cubicBezTo>
                    <a:lnTo>
                      <a:pt x="9877" y="2488"/>
                    </a:lnTo>
                    <a:cubicBezTo>
                      <a:pt x="9928" y="2517"/>
                      <a:pt x="9928" y="2561"/>
                      <a:pt x="9870" y="2597"/>
                    </a:cubicBezTo>
                    <a:lnTo>
                      <a:pt x="9661" y="2719"/>
                    </a:lnTo>
                    <a:cubicBezTo>
                      <a:pt x="9636" y="2733"/>
                      <a:pt x="9602" y="2740"/>
                      <a:pt x="9568" y="2740"/>
                    </a:cubicBezTo>
                    <a:cubicBezTo>
                      <a:pt x="9534" y="2740"/>
                      <a:pt x="9500" y="2733"/>
                      <a:pt x="9475" y="2719"/>
                    </a:cubicBezTo>
                    <a:lnTo>
                      <a:pt x="9252" y="2590"/>
                    </a:lnTo>
                    <a:cubicBezTo>
                      <a:pt x="9202" y="2561"/>
                      <a:pt x="9202" y="2511"/>
                      <a:pt x="9259" y="2481"/>
                    </a:cubicBezTo>
                    <a:lnTo>
                      <a:pt x="9468" y="2359"/>
                    </a:lnTo>
                    <a:cubicBezTo>
                      <a:pt x="9493" y="2345"/>
                      <a:pt x="9527" y="2338"/>
                      <a:pt x="9561" y="2338"/>
                    </a:cubicBezTo>
                    <a:close/>
                    <a:moveTo>
                      <a:pt x="6585" y="2345"/>
                    </a:moveTo>
                    <a:cubicBezTo>
                      <a:pt x="6619" y="2345"/>
                      <a:pt x="6653" y="2353"/>
                      <a:pt x="6678" y="2367"/>
                    </a:cubicBezTo>
                    <a:lnTo>
                      <a:pt x="6916" y="2511"/>
                    </a:lnTo>
                    <a:cubicBezTo>
                      <a:pt x="6966" y="2540"/>
                      <a:pt x="6966" y="2590"/>
                      <a:pt x="6916" y="2617"/>
                    </a:cubicBezTo>
                    <a:lnTo>
                      <a:pt x="6678" y="2756"/>
                    </a:lnTo>
                    <a:cubicBezTo>
                      <a:pt x="6650" y="2769"/>
                      <a:pt x="6616" y="2776"/>
                      <a:pt x="6582" y="2776"/>
                    </a:cubicBezTo>
                    <a:cubicBezTo>
                      <a:pt x="6548" y="2776"/>
                      <a:pt x="6514" y="2769"/>
                      <a:pt x="6485" y="2756"/>
                    </a:cubicBezTo>
                    <a:lnTo>
                      <a:pt x="6247" y="2617"/>
                    </a:lnTo>
                    <a:cubicBezTo>
                      <a:pt x="6197" y="2590"/>
                      <a:pt x="6197" y="2540"/>
                      <a:pt x="6254" y="2511"/>
                    </a:cubicBezTo>
                    <a:lnTo>
                      <a:pt x="6492" y="2367"/>
                    </a:lnTo>
                    <a:cubicBezTo>
                      <a:pt x="6517" y="2353"/>
                      <a:pt x="6551" y="2345"/>
                      <a:pt x="6585" y="2345"/>
                    </a:cubicBezTo>
                    <a:close/>
                    <a:moveTo>
                      <a:pt x="7408" y="2461"/>
                    </a:moveTo>
                    <a:cubicBezTo>
                      <a:pt x="7442" y="2461"/>
                      <a:pt x="7476" y="2467"/>
                      <a:pt x="7505" y="2481"/>
                    </a:cubicBezTo>
                    <a:lnTo>
                      <a:pt x="7713" y="2604"/>
                    </a:lnTo>
                    <a:cubicBezTo>
                      <a:pt x="7763" y="2633"/>
                      <a:pt x="7763" y="2683"/>
                      <a:pt x="7713" y="2712"/>
                    </a:cubicBezTo>
                    <a:lnTo>
                      <a:pt x="7491" y="2833"/>
                    </a:lnTo>
                    <a:cubicBezTo>
                      <a:pt x="7466" y="2851"/>
                      <a:pt x="7432" y="2860"/>
                      <a:pt x="7398" y="2860"/>
                    </a:cubicBezTo>
                    <a:cubicBezTo>
                      <a:pt x="7364" y="2860"/>
                      <a:pt x="7329" y="2851"/>
                      <a:pt x="7304" y="2833"/>
                    </a:cubicBezTo>
                    <a:lnTo>
                      <a:pt x="7096" y="2712"/>
                    </a:lnTo>
                    <a:cubicBezTo>
                      <a:pt x="7046" y="2683"/>
                      <a:pt x="7046" y="2633"/>
                      <a:pt x="7096" y="2604"/>
                    </a:cubicBezTo>
                    <a:lnTo>
                      <a:pt x="7311" y="2481"/>
                    </a:lnTo>
                    <a:cubicBezTo>
                      <a:pt x="7340" y="2467"/>
                      <a:pt x="7374" y="2461"/>
                      <a:pt x="7408" y="2461"/>
                    </a:cubicBezTo>
                    <a:close/>
                    <a:moveTo>
                      <a:pt x="4440" y="2668"/>
                    </a:moveTo>
                    <a:cubicBezTo>
                      <a:pt x="4474" y="2668"/>
                      <a:pt x="4508" y="2675"/>
                      <a:pt x="4537" y="2690"/>
                    </a:cubicBezTo>
                    <a:lnTo>
                      <a:pt x="4565" y="2712"/>
                    </a:lnTo>
                    <a:cubicBezTo>
                      <a:pt x="4624" y="2740"/>
                      <a:pt x="4624" y="2790"/>
                      <a:pt x="4565" y="2819"/>
                    </a:cubicBezTo>
                    <a:lnTo>
                      <a:pt x="4386" y="2928"/>
                    </a:lnTo>
                    <a:cubicBezTo>
                      <a:pt x="4357" y="2942"/>
                      <a:pt x="4323" y="2949"/>
                      <a:pt x="4290" y="2949"/>
                    </a:cubicBezTo>
                    <a:cubicBezTo>
                      <a:pt x="4257" y="2949"/>
                      <a:pt x="4224" y="2942"/>
                      <a:pt x="4199" y="2928"/>
                    </a:cubicBezTo>
                    <a:lnTo>
                      <a:pt x="4163" y="2906"/>
                    </a:lnTo>
                    <a:cubicBezTo>
                      <a:pt x="4113" y="2876"/>
                      <a:pt x="4113" y="2826"/>
                      <a:pt x="4163" y="2799"/>
                    </a:cubicBezTo>
                    <a:lnTo>
                      <a:pt x="4349" y="2690"/>
                    </a:lnTo>
                    <a:cubicBezTo>
                      <a:pt x="4374" y="2675"/>
                      <a:pt x="4407" y="2668"/>
                      <a:pt x="4440" y="2668"/>
                    </a:cubicBezTo>
                    <a:close/>
                    <a:moveTo>
                      <a:pt x="5241" y="2568"/>
                    </a:moveTo>
                    <a:cubicBezTo>
                      <a:pt x="5275" y="2568"/>
                      <a:pt x="5309" y="2575"/>
                      <a:pt x="5334" y="2590"/>
                    </a:cubicBezTo>
                    <a:lnTo>
                      <a:pt x="5543" y="2712"/>
                    </a:lnTo>
                    <a:cubicBezTo>
                      <a:pt x="5600" y="2740"/>
                      <a:pt x="5593" y="2790"/>
                      <a:pt x="5543" y="2819"/>
                    </a:cubicBezTo>
                    <a:lnTo>
                      <a:pt x="5321" y="2949"/>
                    </a:lnTo>
                    <a:cubicBezTo>
                      <a:pt x="5296" y="2963"/>
                      <a:pt x="5263" y="2971"/>
                      <a:pt x="5230" y="2971"/>
                    </a:cubicBezTo>
                    <a:cubicBezTo>
                      <a:pt x="5196" y="2971"/>
                      <a:pt x="5162" y="2963"/>
                      <a:pt x="5133" y="2949"/>
                    </a:cubicBezTo>
                    <a:lnTo>
                      <a:pt x="4926" y="2826"/>
                    </a:lnTo>
                    <a:cubicBezTo>
                      <a:pt x="4874" y="2799"/>
                      <a:pt x="4874" y="2747"/>
                      <a:pt x="4926" y="2719"/>
                    </a:cubicBezTo>
                    <a:lnTo>
                      <a:pt x="5148" y="2590"/>
                    </a:lnTo>
                    <a:cubicBezTo>
                      <a:pt x="5173" y="2575"/>
                      <a:pt x="5207" y="2568"/>
                      <a:pt x="5241" y="2568"/>
                    </a:cubicBezTo>
                    <a:close/>
                    <a:moveTo>
                      <a:pt x="8179" y="2572"/>
                    </a:moveTo>
                    <a:cubicBezTo>
                      <a:pt x="8212" y="2572"/>
                      <a:pt x="8243" y="2580"/>
                      <a:pt x="8267" y="2597"/>
                    </a:cubicBezTo>
                    <a:lnTo>
                      <a:pt x="8483" y="2719"/>
                    </a:lnTo>
                    <a:cubicBezTo>
                      <a:pt x="8540" y="2756"/>
                      <a:pt x="8533" y="2799"/>
                      <a:pt x="8483" y="2833"/>
                    </a:cubicBezTo>
                    <a:lnTo>
                      <a:pt x="8267" y="2956"/>
                    </a:lnTo>
                    <a:cubicBezTo>
                      <a:pt x="8239" y="2970"/>
                      <a:pt x="8205" y="2978"/>
                      <a:pt x="8171" y="2978"/>
                    </a:cubicBezTo>
                    <a:cubicBezTo>
                      <a:pt x="8138" y="2978"/>
                      <a:pt x="8106" y="2970"/>
                      <a:pt x="8081" y="2956"/>
                    </a:cubicBezTo>
                    <a:lnTo>
                      <a:pt x="7858" y="2833"/>
                    </a:lnTo>
                    <a:cubicBezTo>
                      <a:pt x="7806" y="2799"/>
                      <a:pt x="7806" y="2756"/>
                      <a:pt x="7858" y="2719"/>
                    </a:cubicBezTo>
                    <a:lnTo>
                      <a:pt x="8081" y="2597"/>
                    </a:lnTo>
                    <a:cubicBezTo>
                      <a:pt x="8107" y="2581"/>
                      <a:pt x="8143" y="2572"/>
                      <a:pt x="8179" y="2572"/>
                    </a:cubicBezTo>
                    <a:close/>
                    <a:moveTo>
                      <a:pt x="9080" y="2613"/>
                    </a:moveTo>
                    <a:cubicBezTo>
                      <a:pt x="9114" y="2613"/>
                      <a:pt x="9148" y="2622"/>
                      <a:pt x="9173" y="2640"/>
                    </a:cubicBezTo>
                    <a:lnTo>
                      <a:pt x="9388" y="2762"/>
                    </a:lnTo>
                    <a:cubicBezTo>
                      <a:pt x="9438" y="2790"/>
                      <a:pt x="9438" y="2842"/>
                      <a:pt x="9388" y="2869"/>
                    </a:cubicBezTo>
                    <a:lnTo>
                      <a:pt x="9173" y="2999"/>
                    </a:lnTo>
                    <a:cubicBezTo>
                      <a:pt x="9144" y="3013"/>
                      <a:pt x="9110" y="3021"/>
                      <a:pt x="9076" y="3021"/>
                    </a:cubicBezTo>
                    <a:cubicBezTo>
                      <a:pt x="9042" y="3021"/>
                      <a:pt x="9008" y="3013"/>
                      <a:pt x="8980" y="2999"/>
                    </a:cubicBezTo>
                    <a:lnTo>
                      <a:pt x="8764" y="2869"/>
                    </a:lnTo>
                    <a:cubicBezTo>
                      <a:pt x="8712" y="2842"/>
                      <a:pt x="8712" y="2790"/>
                      <a:pt x="8764" y="2762"/>
                    </a:cubicBezTo>
                    <a:lnTo>
                      <a:pt x="8986" y="2640"/>
                    </a:lnTo>
                    <a:cubicBezTo>
                      <a:pt x="9011" y="2622"/>
                      <a:pt x="9046" y="2613"/>
                      <a:pt x="9080" y="2613"/>
                    </a:cubicBezTo>
                    <a:close/>
                    <a:moveTo>
                      <a:pt x="6074" y="2640"/>
                    </a:moveTo>
                    <a:cubicBezTo>
                      <a:pt x="6109" y="2640"/>
                      <a:pt x="6143" y="2647"/>
                      <a:pt x="6168" y="2661"/>
                    </a:cubicBezTo>
                    <a:lnTo>
                      <a:pt x="6406" y="2806"/>
                    </a:lnTo>
                    <a:cubicBezTo>
                      <a:pt x="6456" y="2833"/>
                      <a:pt x="6456" y="2876"/>
                      <a:pt x="6406" y="2912"/>
                    </a:cubicBezTo>
                    <a:lnTo>
                      <a:pt x="6190" y="3035"/>
                    </a:lnTo>
                    <a:cubicBezTo>
                      <a:pt x="6165" y="3050"/>
                      <a:pt x="6133" y="3057"/>
                      <a:pt x="6099" y="3057"/>
                    </a:cubicBezTo>
                    <a:cubicBezTo>
                      <a:pt x="6066" y="3057"/>
                      <a:pt x="6032" y="3050"/>
                      <a:pt x="6004" y="3035"/>
                    </a:cubicBezTo>
                    <a:lnTo>
                      <a:pt x="5766" y="2892"/>
                    </a:lnTo>
                    <a:cubicBezTo>
                      <a:pt x="5716" y="2862"/>
                      <a:pt x="5716" y="2812"/>
                      <a:pt x="5766" y="2783"/>
                    </a:cubicBezTo>
                    <a:lnTo>
                      <a:pt x="5981" y="2661"/>
                    </a:lnTo>
                    <a:cubicBezTo>
                      <a:pt x="6006" y="2647"/>
                      <a:pt x="6040" y="2640"/>
                      <a:pt x="6074" y="2640"/>
                    </a:cubicBezTo>
                    <a:close/>
                    <a:moveTo>
                      <a:pt x="6921" y="2740"/>
                    </a:moveTo>
                    <a:cubicBezTo>
                      <a:pt x="6954" y="2740"/>
                      <a:pt x="6988" y="2748"/>
                      <a:pt x="7016" y="2762"/>
                    </a:cubicBezTo>
                    <a:lnTo>
                      <a:pt x="7225" y="2885"/>
                    </a:lnTo>
                    <a:cubicBezTo>
                      <a:pt x="7275" y="2912"/>
                      <a:pt x="7275" y="2963"/>
                      <a:pt x="7225" y="2992"/>
                    </a:cubicBezTo>
                    <a:lnTo>
                      <a:pt x="6980" y="3128"/>
                    </a:lnTo>
                    <a:cubicBezTo>
                      <a:pt x="6955" y="3146"/>
                      <a:pt x="6923" y="3155"/>
                      <a:pt x="6890" y="3155"/>
                    </a:cubicBezTo>
                    <a:cubicBezTo>
                      <a:pt x="6856" y="3155"/>
                      <a:pt x="6822" y="3146"/>
                      <a:pt x="6794" y="3128"/>
                    </a:cubicBezTo>
                    <a:lnTo>
                      <a:pt x="6585" y="3006"/>
                    </a:lnTo>
                    <a:cubicBezTo>
                      <a:pt x="6535" y="2978"/>
                      <a:pt x="6535" y="2928"/>
                      <a:pt x="6585" y="2899"/>
                    </a:cubicBezTo>
                    <a:lnTo>
                      <a:pt x="6830" y="2762"/>
                    </a:lnTo>
                    <a:cubicBezTo>
                      <a:pt x="6855" y="2748"/>
                      <a:pt x="6887" y="2740"/>
                      <a:pt x="6921" y="2740"/>
                    </a:cubicBezTo>
                    <a:close/>
                    <a:moveTo>
                      <a:pt x="4748" y="2849"/>
                    </a:moveTo>
                    <a:cubicBezTo>
                      <a:pt x="4781" y="2849"/>
                      <a:pt x="4813" y="2856"/>
                      <a:pt x="4839" y="2869"/>
                    </a:cubicBezTo>
                    <a:lnTo>
                      <a:pt x="5055" y="2999"/>
                    </a:lnTo>
                    <a:cubicBezTo>
                      <a:pt x="5105" y="3028"/>
                      <a:pt x="5105" y="3071"/>
                      <a:pt x="5055" y="3107"/>
                    </a:cubicBezTo>
                    <a:lnTo>
                      <a:pt x="4867" y="3207"/>
                    </a:lnTo>
                    <a:cubicBezTo>
                      <a:pt x="4842" y="3226"/>
                      <a:pt x="4808" y="3235"/>
                      <a:pt x="4774" y="3235"/>
                    </a:cubicBezTo>
                    <a:cubicBezTo>
                      <a:pt x="4740" y="3235"/>
                      <a:pt x="4706" y="3226"/>
                      <a:pt x="4681" y="3207"/>
                    </a:cubicBezTo>
                    <a:lnTo>
                      <a:pt x="4465" y="3085"/>
                    </a:lnTo>
                    <a:cubicBezTo>
                      <a:pt x="4415" y="3057"/>
                      <a:pt x="4415" y="3006"/>
                      <a:pt x="4472" y="2978"/>
                    </a:cubicBezTo>
                    <a:lnTo>
                      <a:pt x="4651" y="2869"/>
                    </a:lnTo>
                    <a:cubicBezTo>
                      <a:pt x="4681" y="2856"/>
                      <a:pt x="4715" y="2849"/>
                      <a:pt x="4748" y="2849"/>
                    </a:cubicBezTo>
                    <a:close/>
                    <a:moveTo>
                      <a:pt x="3984" y="2935"/>
                    </a:moveTo>
                    <a:cubicBezTo>
                      <a:pt x="4018" y="2935"/>
                      <a:pt x="4052" y="2942"/>
                      <a:pt x="4077" y="2956"/>
                    </a:cubicBezTo>
                    <a:lnTo>
                      <a:pt x="4113" y="2978"/>
                    </a:lnTo>
                    <a:cubicBezTo>
                      <a:pt x="4163" y="3006"/>
                      <a:pt x="4163" y="3057"/>
                      <a:pt x="4113" y="3085"/>
                    </a:cubicBezTo>
                    <a:lnTo>
                      <a:pt x="3875" y="3221"/>
                    </a:lnTo>
                    <a:cubicBezTo>
                      <a:pt x="3846" y="3236"/>
                      <a:pt x="3812" y="3243"/>
                      <a:pt x="3779" y="3243"/>
                    </a:cubicBezTo>
                    <a:cubicBezTo>
                      <a:pt x="3746" y="3243"/>
                      <a:pt x="3714" y="3236"/>
                      <a:pt x="3689" y="3221"/>
                    </a:cubicBezTo>
                    <a:lnTo>
                      <a:pt x="3652" y="3201"/>
                    </a:lnTo>
                    <a:cubicBezTo>
                      <a:pt x="3602" y="3171"/>
                      <a:pt x="3602" y="3121"/>
                      <a:pt x="3652" y="3092"/>
                    </a:cubicBezTo>
                    <a:lnTo>
                      <a:pt x="3890" y="2956"/>
                    </a:lnTo>
                    <a:cubicBezTo>
                      <a:pt x="3915" y="2942"/>
                      <a:pt x="3950" y="2935"/>
                      <a:pt x="3984" y="2935"/>
                    </a:cubicBezTo>
                    <a:close/>
                    <a:moveTo>
                      <a:pt x="7681" y="2856"/>
                    </a:moveTo>
                    <a:cubicBezTo>
                      <a:pt x="7714" y="2856"/>
                      <a:pt x="7746" y="2862"/>
                      <a:pt x="7772" y="2876"/>
                    </a:cubicBezTo>
                    <a:lnTo>
                      <a:pt x="7995" y="3006"/>
                    </a:lnTo>
                    <a:cubicBezTo>
                      <a:pt x="8045" y="3035"/>
                      <a:pt x="8045" y="3085"/>
                      <a:pt x="7995" y="3114"/>
                    </a:cubicBezTo>
                    <a:lnTo>
                      <a:pt x="7779" y="3237"/>
                    </a:lnTo>
                    <a:cubicBezTo>
                      <a:pt x="7748" y="3256"/>
                      <a:pt x="7712" y="3265"/>
                      <a:pt x="7677" y="3265"/>
                    </a:cubicBezTo>
                    <a:cubicBezTo>
                      <a:pt x="7646" y="3265"/>
                      <a:pt x="7615" y="3258"/>
                      <a:pt x="7591" y="3244"/>
                    </a:cubicBezTo>
                    <a:lnTo>
                      <a:pt x="7368" y="3114"/>
                    </a:lnTo>
                    <a:cubicBezTo>
                      <a:pt x="7318" y="3085"/>
                      <a:pt x="7318" y="3035"/>
                      <a:pt x="7368" y="3006"/>
                    </a:cubicBezTo>
                    <a:lnTo>
                      <a:pt x="7584" y="2876"/>
                    </a:lnTo>
                    <a:cubicBezTo>
                      <a:pt x="7613" y="2862"/>
                      <a:pt x="7647" y="2856"/>
                      <a:pt x="7681" y="2856"/>
                    </a:cubicBezTo>
                    <a:close/>
                    <a:moveTo>
                      <a:pt x="8588" y="2899"/>
                    </a:moveTo>
                    <a:cubicBezTo>
                      <a:pt x="8621" y="2899"/>
                      <a:pt x="8655" y="2906"/>
                      <a:pt x="8685" y="2919"/>
                    </a:cubicBezTo>
                    <a:lnTo>
                      <a:pt x="8900" y="3049"/>
                    </a:lnTo>
                    <a:cubicBezTo>
                      <a:pt x="8950" y="3078"/>
                      <a:pt x="8950" y="3128"/>
                      <a:pt x="8900" y="3157"/>
                    </a:cubicBezTo>
                    <a:lnTo>
                      <a:pt x="8685" y="3280"/>
                    </a:lnTo>
                    <a:cubicBezTo>
                      <a:pt x="8655" y="3294"/>
                      <a:pt x="8621" y="3301"/>
                      <a:pt x="8588" y="3301"/>
                    </a:cubicBezTo>
                    <a:cubicBezTo>
                      <a:pt x="8555" y="3301"/>
                      <a:pt x="8522" y="3294"/>
                      <a:pt x="8497" y="3280"/>
                    </a:cubicBezTo>
                    <a:lnTo>
                      <a:pt x="8274" y="3157"/>
                    </a:lnTo>
                    <a:cubicBezTo>
                      <a:pt x="8224" y="3128"/>
                      <a:pt x="8224" y="3078"/>
                      <a:pt x="8274" y="3049"/>
                    </a:cubicBezTo>
                    <a:lnTo>
                      <a:pt x="8497" y="2919"/>
                    </a:lnTo>
                    <a:cubicBezTo>
                      <a:pt x="8522" y="2906"/>
                      <a:pt x="8555" y="2899"/>
                      <a:pt x="8588" y="2899"/>
                    </a:cubicBezTo>
                    <a:close/>
                    <a:moveTo>
                      <a:pt x="5593" y="2920"/>
                    </a:moveTo>
                    <a:cubicBezTo>
                      <a:pt x="5627" y="2920"/>
                      <a:pt x="5661" y="2927"/>
                      <a:pt x="5686" y="2942"/>
                    </a:cubicBezTo>
                    <a:lnTo>
                      <a:pt x="5924" y="3078"/>
                    </a:lnTo>
                    <a:cubicBezTo>
                      <a:pt x="5974" y="3107"/>
                      <a:pt x="5974" y="3157"/>
                      <a:pt x="5924" y="3187"/>
                    </a:cubicBezTo>
                    <a:lnTo>
                      <a:pt x="5702" y="3316"/>
                    </a:lnTo>
                    <a:cubicBezTo>
                      <a:pt x="5676" y="3330"/>
                      <a:pt x="5641" y="3337"/>
                      <a:pt x="5607" y="3337"/>
                    </a:cubicBezTo>
                    <a:cubicBezTo>
                      <a:pt x="5573" y="3337"/>
                      <a:pt x="5539" y="3330"/>
                      <a:pt x="5514" y="3316"/>
                    </a:cubicBezTo>
                    <a:lnTo>
                      <a:pt x="5277" y="3178"/>
                    </a:lnTo>
                    <a:cubicBezTo>
                      <a:pt x="5227" y="3151"/>
                      <a:pt x="5227" y="3101"/>
                      <a:pt x="5277" y="3071"/>
                    </a:cubicBezTo>
                    <a:lnTo>
                      <a:pt x="5500" y="2942"/>
                    </a:lnTo>
                    <a:cubicBezTo>
                      <a:pt x="5525" y="2927"/>
                      <a:pt x="5559" y="2920"/>
                      <a:pt x="5593" y="2920"/>
                    </a:cubicBezTo>
                    <a:close/>
                    <a:moveTo>
                      <a:pt x="6410" y="3035"/>
                    </a:moveTo>
                    <a:cubicBezTo>
                      <a:pt x="6443" y="3035"/>
                      <a:pt x="6477" y="3043"/>
                      <a:pt x="6506" y="3057"/>
                    </a:cubicBezTo>
                    <a:lnTo>
                      <a:pt x="6714" y="3178"/>
                    </a:lnTo>
                    <a:cubicBezTo>
                      <a:pt x="6765" y="3207"/>
                      <a:pt x="6765" y="3258"/>
                      <a:pt x="6714" y="3287"/>
                    </a:cubicBezTo>
                    <a:lnTo>
                      <a:pt x="6499" y="3409"/>
                    </a:lnTo>
                    <a:cubicBezTo>
                      <a:pt x="6474" y="3423"/>
                      <a:pt x="6440" y="3430"/>
                      <a:pt x="6406" y="3430"/>
                    </a:cubicBezTo>
                    <a:cubicBezTo>
                      <a:pt x="6372" y="3430"/>
                      <a:pt x="6338" y="3423"/>
                      <a:pt x="6313" y="3409"/>
                    </a:cubicBezTo>
                    <a:lnTo>
                      <a:pt x="6104" y="3287"/>
                    </a:lnTo>
                    <a:cubicBezTo>
                      <a:pt x="6054" y="3258"/>
                      <a:pt x="6054" y="3207"/>
                      <a:pt x="6104" y="3178"/>
                    </a:cubicBezTo>
                    <a:lnTo>
                      <a:pt x="6319" y="3057"/>
                    </a:lnTo>
                    <a:cubicBezTo>
                      <a:pt x="6344" y="3043"/>
                      <a:pt x="6377" y="3035"/>
                      <a:pt x="6410" y="3035"/>
                    </a:cubicBezTo>
                    <a:close/>
                    <a:moveTo>
                      <a:pt x="3473" y="3229"/>
                    </a:moveTo>
                    <a:cubicBezTo>
                      <a:pt x="3507" y="3229"/>
                      <a:pt x="3541" y="3236"/>
                      <a:pt x="3566" y="3251"/>
                    </a:cubicBezTo>
                    <a:lnTo>
                      <a:pt x="3602" y="3273"/>
                    </a:lnTo>
                    <a:cubicBezTo>
                      <a:pt x="3652" y="3301"/>
                      <a:pt x="3652" y="3351"/>
                      <a:pt x="3602" y="3380"/>
                    </a:cubicBezTo>
                    <a:lnTo>
                      <a:pt x="3394" y="3502"/>
                    </a:lnTo>
                    <a:cubicBezTo>
                      <a:pt x="3365" y="3517"/>
                      <a:pt x="3331" y="3524"/>
                      <a:pt x="3297" y="3524"/>
                    </a:cubicBezTo>
                    <a:cubicBezTo>
                      <a:pt x="3263" y="3524"/>
                      <a:pt x="3229" y="3517"/>
                      <a:pt x="3200" y="3502"/>
                    </a:cubicBezTo>
                    <a:lnTo>
                      <a:pt x="3171" y="3480"/>
                    </a:lnTo>
                    <a:cubicBezTo>
                      <a:pt x="3114" y="3452"/>
                      <a:pt x="3114" y="3402"/>
                      <a:pt x="3171" y="3373"/>
                    </a:cubicBezTo>
                    <a:lnTo>
                      <a:pt x="3380" y="3251"/>
                    </a:lnTo>
                    <a:cubicBezTo>
                      <a:pt x="3405" y="3236"/>
                      <a:pt x="3439" y="3229"/>
                      <a:pt x="3473" y="3229"/>
                    </a:cubicBezTo>
                    <a:close/>
                    <a:moveTo>
                      <a:pt x="4292" y="3114"/>
                    </a:moveTo>
                    <a:cubicBezTo>
                      <a:pt x="4326" y="3114"/>
                      <a:pt x="4361" y="3121"/>
                      <a:pt x="4386" y="3135"/>
                    </a:cubicBezTo>
                    <a:lnTo>
                      <a:pt x="4601" y="3258"/>
                    </a:lnTo>
                    <a:cubicBezTo>
                      <a:pt x="4651" y="3287"/>
                      <a:pt x="4651" y="3337"/>
                      <a:pt x="4594" y="3366"/>
                    </a:cubicBezTo>
                    <a:lnTo>
                      <a:pt x="4356" y="3502"/>
                    </a:lnTo>
                    <a:cubicBezTo>
                      <a:pt x="4331" y="3521"/>
                      <a:pt x="4297" y="3530"/>
                      <a:pt x="4263" y="3530"/>
                    </a:cubicBezTo>
                    <a:cubicBezTo>
                      <a:pt x="4229" y="3530"/>
                      <a:pt x="4195" y="3521"/>
                      <a:pt x="4170" y="3502"/>
                    </a:cubicBezTo>
                    <a:lnTo>
                      <a:pt x="3961" y="3380"/>
                    </a:lnTo>
                    <a:cubicBezTo>
                      <a:pt x="3904" y="3351"/>
                      <a:pt x="3911" y="3301"/>
                      <a:pt x="3961" y="3273"/>
                    </a:cubicBezTo>
                    <a:lnTo>
                      <a:pt x="4199" y="3135"/>
                    </a:lnTo>
                    <a:cubicBezTo>
                      <a:pt x="4224" y="3121"/>
                      <a:pt x="4258" y="3114"/>
                      <a:pt x="4292" y="3114"/>
                    </a:cubicBezTo>
                    <a:close/>
                    <a:moveTo>
                      <a:pt x="7192" y="3135"/>
                    </a:moveTo>
                    <a:cubicBezTo>
                      <a:pt x="7225" y="3135"/>
                      <a:pt x="7257" y="3143"/>
                      <a:pt x="7282" y="3157"/>
                    </a:cubicBezTo>
                    <a:lnTo>
                      <a:pt x="7505" y="3287"/>
                    </a:lnTo>
                    <a:cubicBezTo>
                      <a:pt x="7556" y="3316"/>
                      <a:pt x="7556" y="3366"/>
                      <a:pt x="7505" y="3394"/>
                    </a:cubicBezTo>
                    <a:lnTo>
                      <a:pt x="7268" y="3532"/>
                    </a:lnTo>
                    <a:cubicBezTo>
                      <a:pt x="7243" y="3549"/>
                      <a:pt x="7209" y="3558"/>
                      <a:pt x="7175" y="3558"/>
                    </a:cubicBezTo>
                    <a:cubicBezTo>
                      <a:pt x="7141" y="3558"/>
                      <a:pt x="7107" y="3549"/>
                      <a:pt x="7082" y="3532"/>
                    </a:cubicBezTo>
                    <a:lnTo>
                      <a:pt x="6858" y="3409"/>
                    </a:lnTo>
                    <a:cubicBezTo>
                      <a:pt x="6808" y="3380"/>
                      <a:pt x="6808" y="3330"/>
                      <a:pt x="6858" y="3301"/>
                    </a:cubicBezTo>
                    <a:lnTo>
                      <a:pt x="7103" y="3157"/>
                    </a:lnTo>
                    <a:cubicBezTo>
                      <a:pt x="7128" y="3143"/>
                      <a:pt x="7160" y="3135"/>
                      <a:pt x="7192" y="3135"/>
                    </a:cubicBezTo>
                    <a:close/>
                    <a:moveTo>
                      <a:pt x="5100" y="3203"/>
                    </a:moveTo>
                    <a:cubicBezTo>
                      <a:pt x="5134" y="3203"/>
                      <a:pt x="5166" y="3212"/>
                      <a:pt x="5191" y="3230"/>
                    </a:cubicBezTo>
                    <a:lnTo>
                      <a:pt x="5434" y="3366"/>
                    </a:lnTo>
                    <a:cubicBezTo>
                      <a:pt x="5486" y="3394"/>
                      <a:pt x="5486" y="3446"/>
                      <a:pt x="5428" y="3473"/>
                    </a:cubicBezTo>
                    <a:lnTo>
                      <a:pt x="5248" y="3582"/>
                    </a:lnTo>
                    <a:cubicBezTo>
                      <a:pt x="5220" y="3596"/>
                      <a:pt x="5186" y="3603"/>
                      <a:pt x="5152" y="3603"/>
                    </a:cubicBezTo>
                    <a:cubicBezTo>
                      <a:pt x="5119" y="3603"/>
                      <a:pt x="5087" y="3596"/>
                      <a:pt x="5062" y="3582"/>
                    </a:cubicBezTo>
                    <a:lnTo>
                      <a:pt x="4824" y="3446"/>
                    </a:lnTo>
                    <a:cubicBezTo>
                      <a:pt x="4767" y="3409"/>
                      <a:pt x="4767" y="3366"/>
                      <a:pt x="4824" y="3330"/>
                    </a:cubicBezTo>
                    <a:lnTo>
                      <a:pt x="5003" y="3230"/>
                    </a:lnTo>
                    <a:cubicBezTo>
                      <a:pt x="5032" y="3212"/>
                      <a:pt x="5067" y="3203"/>
                      <a:pt x="5100" y="3203"/>
                    </a:cubicBezTo>
                    <a:close/>
                    <a:moveTo>
                      <a:pt x="5928" y="3315"/>
                    </a:moveTo>
                    <a:cubicBezTo>
                      <a:pt x="5962" y="3315"/>
                      <a:pt x="5996" y="3322"/>
                      <a:pt x="6024" y="3337"/>
                    </a:cubicBezTo>
                    <a:lnTo>
                      <a:pt x="6233" y="3459"/>
                    </a:lnTo>
                    <a:cubicBezTo>
                      <a:pt x="6283" y="3489"/>
                      <a:pt x="6283" y="3539"/>
                      <a:pt x="6233" y="3566"/>
                    </a:cubicBezTo>
                    <a:lnTo>
                      <a:pt x="6011" y="3696"/>
                    </a:lnTo>
                    <a:cubicBezTo>
                      <a:pt x="5986" y="3710"/>
                      <a:pt x="5952" y="3718"/>
                      <a:pt x="5917" y="3718"/>
                    </a:cubicBezTo>
                    <a:cubicBezTo>
                      <a:pt x="5883" y="3718"/>
                      <a:pt x="5848" y="3710"/>
                      <a:pt x="5823" y="3696"/>
                    </a:cubicBezTo>
                    <a:lnTo>
                      <a:pt x="5616" y="3575"/>
                    </a:lnTo>
                    <a:cubicBezTo>
                      <a:pt x="5557" y="3546"/>
                      <a:pt x="5564" y="3496"/>
                      <a:pt x="5616" y="3466"/>
                    </a:cubicBezTo>
                    <a:lnTo>
                      <a:pt x="5831" y="3337"/>
                    </a:lnTo>
                    <a:cubicBezTo>
                      <a:pt x="5860" y="3322"/>
                      <a:pt x="5894" y="3315"/>
                      <a:pt x="5928" y="3315"/>
                    </a:cubicBezTo>
                    <a:close/>
                    <a:moveTo>
                      <a:pt x="3782" y="3409"/>
                    </a:moveTo>
                    <a:cubicBezTo>
                      <a:pt x="3816" y="3409"/>
                      <a:pt x="3850" y="3416"/>
                      <a:pt x="3875" y="3430"/>
                    </a:cubicBezTo>
                    <a:lnTo>
                      <a:pt x="4091" y="3553"/>
                    </a:lnTo>
                    <a:cubicBezTo>
                      <a:pt x="4141" y="3582"/>
                      <a:pt x="4141" y="3632"/>
                      <a:pt x="4091" y="3661"/>
                    </a:cubicBezTo>
                    <a:lnTo>
                      <a:pt x="3875" y="3782"/>
                    </a:lnTo>
                    <a:cubicBezTo>
                      <a:pt x="3850" y="3797"/>
                      <a:pt x="3816" y="3804"/>
                      <a:pt x="3782" y="3804"/>
                    </a:cubicBezTo>
                    <a:cubicBezTo>
                      <a:pt x="3748" y="3804"/>
                      <a:pt x="3714" y="3797"/>
                      <a:pt x="3689" y="3782"/>
                    </a:cubicBezTo>
                    <a:lnTo>
                      <a:pt x="3473" y="3661"/>
                    </a:lnTo>
                    <a:cubicBezTo>
                      <a:pt x="3423" y="3632"/>
                      <a:pt x="3423" y="3582"/>
                      <a:pt x="3480" y="3553"/>
                    </a:cubicBezTo>
                    <a:lnTo>
                      <a:pt x="3689" y="3430"/>
                    </a:lnTo>
                    <a:cubicBezTo>
                      <a:pt x="3714" y="3416"/>
                      <a:pt x="3748" y="3409"/>
                      <a:pt x="3782" y="3409"/>
                    </a:cubicBezTo>
                    <a:close/>
                    <a:moveTo>
                      <a:pt x="2992" y="3510"/>
                    </a:moveTo>
                    <a:cubicBezTo>
                      <a:pt x="3026" y="3510"/>
                      <a:pt x="3060" y="3517"/>
                      <a:pt x="3085" y="3532"/>
                    </a:cubicBezTo>
                    <a:lnTo>
                      <a:pt x="3121" y="3553"/>
                    </a:lnTo>
                    <a:cubicBezTo>
                      <a:pt x="3171" y="3582"/>
                      <a:pt x="3171" y="3632"/>
                      <a:pt x="3121" y="3661"/>
                    </a:cubicBezTo>
                    <a:lnTo>
                      <a:pt x="2899" y="3782"/>
                    </a:lnTo>
                    <a:cubicBezTo>
                      <a:pt x="2873" y="3800"/>
                      <a:pt x="2838" y="3809"/>
                      <a:pt x="2804" y="3809"/>
                    </a:cubicBezTo>
                    <a:cubicBezTo>
                      <a:pt x="2770" y="3809"/>
                      <a:pt x="2736" y="3800"/>
                      <a:pt x="2710" y="3782"/>
                    </a:cubicBezTo>
                    <a:lnTo>
                      <a:pt x="2674" y="3768"/>
                    </a:lnTo>
                    <a:cubicBezTo>
                      <a:pt x="2624" y="3732"/>
                      <a:pt x="2624" y="3689"/>
                      <a:pt x="2674" y="3653"/>
                    </a:cubicBezTo>
                    <a:lnTo>
                      <a:pt x="2899" y="3532"/>
                    </a:lnTo>
                    <a:cubicBezTo>
                      <a:pt x="2924" y="3517"/>
                      <a:pt x="2958" y="3510"/>
                      <a:pt x="2992" y="3510"/>
                    </a:cubicBezTo>
                    <a:close/>
                    <a:moveTo>
                      <a:pt x="6683" y="3430"/>
                    </a:moveTo>
                    <a:cubicBezTo>
                      <a:pt x="6716" y="3430"/>
                      <a:pt x="6751" y="3438"/>
                      <a:pt x="6780" y="3452"/>
                    </a:cubicBezTo>
                    <a:lnTo>
                      <a:pt x="6996" y="3582"/>
                    </a:lnTo>
                    <a:cubicBezTo>
                      <a:pt x="7046" y="3609"/>
                      <a:pt x="7046" y="3661"/>
                      <a:pt x="6996" y="3689"/>
                    </a:cubicBezTo>
                    <a:lnTo>
                      <a:pt x="6787" y="3811"/>
                    </a:lnTo>
                    <a:cubicBezTo>
                      <a:pt x="6758" y="3826"/>
                      <a:pt x="6724" y="3833"/>
                      <a:pt x="6690" y="3833"/>
                    </a:cubicBezTo>
                    <a:cubicBezTo>
                      <a:pt x="6657" y="3833"/>
                      <a:pt x="6625" y="3826"/>
                      <a:pt x="6599" y="3811"/>
                    </a:cubicBezTo>
                    <a:lnTo>
                      <a:pt x="6376" y="3682"/>
                    </a:lnTo>
                    <a:cubicBezTo>
                      <a:pt x="6326" y="3653"/>
                      <a:pt x="6326" y="3609"/>
                      <a:pt x="6376" y="3575"/>
                    </a:cubicBezTo>
                    <a:lnTo>
                      <a:pt x="6592" y="3452"/>
                    </a:lnTo>
                    <a:cubicBezTo>
                      <a:pt x="6617" y="3438"/>
                      <a:pt x="6649" y="3430"/>
                      <a:pt x="6683" y="3430"/>
                    </a:cubicBezTo>
                    <a:close/>
                    <a:moveTo>
                      <a:pt x="4644" y="3467"/>
                    </a:moveTo>
                    <a:cubicBezTo>
                      <a:pt x="4678" y="3467"/>
                      <a:pt x="4712" y="3474"/>
                      <a:pt x="4738" y="3489"/>
                    </a:cubicBezTo>
                    <a:lnTo>
                      <a:pt x="4976" y="3625"/>
                    </a:lnTo>
                    <a:cubicBezTo>
                      <a:pt x="5026" y="3661"/>
                      <a:pt x="5026" y="3704"/>
                      <a:pt x="4976" y="3739"/>
                    </a:cubicBezTo>
                    <a:lnTo>
                      <a:pt x="4738" y="3877"/>
                    </a:lnTo>
                    <a:cubicBezTo>
                      <a:pt x="4712" y="3891"/>
                      <a:pt x="4678" y="3898"/>
                      <a:pt x="4644" y="3898"/>
                    </a:cubicBezTo>
                    <a:cubicBezTo>
                      <a:pt x="4610" y="3898"/>
                      <a:pt x="4576" y="3891"/>
                      <a:pt x="4551" y="3877"/>
                    </a:cubicBezTo>
                    <a:lnTo>
                      <a:pt x="4313" y="3739"/>
                    </a:lnTo>
                    <a:cubicBezTo>
                      <a:pt x="4256" y="3704"/>
                      <a:pt x="4256" y="3661"/>
                      <a:pt x="4313" y="3625"/>
                    </a:cubicBezTo>
                    <a:lnTo>
                      <a:pt x="4551" y="3489"/>
                    </a:lnTo>
                    <a:cubicBezTo>
                      <a:pt x="4576" y="3474"/>
                      <a:pt x="4610" y="3467"/>
                      <a:pt x="4644" y="3467"/>
                    </a:cubicBezTo>
                    <a:close/>
                    <a:moveTo>
                      <a:pt x="5435" y="3596"/>
                    </a:moveTo>
                    <a:cubicBezTo>
                      <a:pt x="5469" y="3596"/>
                      <a:pt x="5503" y="3603"/>
                      <a:pt x="5529" y="3618"/>
                    </a:cubicBezTo>
                    <a:lnTo>
                      <a:pt x="5736" y="3739"/>
                    </a:lnTo>
                    <a:cubicBezTo>
                      <a:pt x="5795" y="3768"/>
                      <a:pt x="5795" y="3818"/>
                      <a:pt x="5736" y="3847"/>
                    </a:cubicBezTo>
                    <a:lnTo>
                      <a:pt x="5557" y="3954"/>
                    </a:lnTo>
                    <a:cubicBezTo>
                      <a:pt x="5528" y="3969"/>
                      <a:pt x="5494" y="3976"/>
                      <a:pt x="5460" y="3976"/>
                    </a:cubicBezTo>
                    <a:cubicBezTo>
                      <a:pt x="5426" y="3976"/>
                      <a:pt x="5392" y="3969"/>
                      <a:pt x="5364" y="3954"/>
                    </a:cubicBezTo>
                    <a:lnTo>
                      <a:pt x="5155" y="3834"/>
                    </a:lnTo>
                    <a:cubicBezTo>
                      <a:pt x="5105" y="3804"/>
                      <a:pt x="5105" y="3754"/>
                      <a:pt x="5155" y="3725"/>
                    </a:cubicBezTo>
                    <a:lnTo>
                      <a:pt x="5341" y="3618"/>
                    </a:lnTo>
                    <a:cubicBezTo>
                      <a:pt x="5366" y="3603"/>
                      <a:pt x="5400" y="3596"/>
                      <a:pt x="5435" y="3596"/>
                    </a:cubicBezTo>
                    <a:close/>
                    <a:moveTo>
                      <a:pt x="3300" y="3689"/>
                    </a:moveTo>
                    <a:cubicBezTo>
                      <a:pt x="3335" y="3689"/>
                      <a:pt x="3369" y="3697"/>
                      <a:pt x="3394" y="3711"/>
                    </a:cubicBezTo>
                    <a:lnTo>
                      <a:pt x="3602" y="3834"/>
                    </a:lnTo>
                    <a:cubicBezTo>
                      <a:pt x="3659" y="3861"/>
                      <a:pt x="3659" y="3911"/>
                      <a:pt x="3602" y="3941"/>
                    </a:cubicBezTo>
                    <a:lnTo>
                      <a:pt x="3387" y="4070"/>
                    </a:lnTo>
                    <a:cubicBezTo>
                      <a:pt x="3358" y="4085"/>
                      <a:pt x="3324" y="4092"/>
                      <a:pt x="3291" y="4092"/>
                    </a:cubicBezTo>
                    <a:cubicBezTo>
                      <a:pt x="3258" y="4092"/>
                      <a:pt x="3225" y="4085"/>
                      <a:pt x="3200" y="4070"/>
                    </a:cubicBezTo>
                    <a:lnTo>
                      <a:pt x="2985" y="3941"/>
                    </a:lnTo>
                    <a:cubicBezTo>
                      <a:pt x="2933" y="3911"/>
                      <a:pt x="2933" y="3868"/>
                      <a:pt x="2985" y="3834"/>
                    </a:cubicBezTo>
                    <a:lnTo>
                      <a:pt x="3207" y="3711"/>
                    </a:lnTo>
                    <a:cubicBezTo>
                      <a:pt x="3232" y="3697"/>
                      <a:pt x="3266" y="3689"/>
                      <a:pt x="3300" y="3689"/>
                    </a:cubicBezTo>
                    <a:close/>
                    <a:moveTo>
                      <a:pt x="2502" y="3789"/>
                    </a:moveTo>
                    <a:cubicBezTo>
                      <a:pt x="2536" y="3789"/>
                      <a:pt x="2571" y="3797"/>
                      <a:pt x="2597" y="3811"/>
                    </a:cubicBezTo>
                    <a:lnTo>
                      <a:pt x="2631" y="3834"/>
                    </a:lnTo>
                    <a:cubicBezTo>
                      <a:pt x="2683" y="3861"/>
                      <a:pt x="2683" y="3911"/>
                      <a:pt x="2624" y="3941"/>
                    </a:cubicBezTo>
                    <a:lnTo>
                      <a:pt x="2402" y="4077"/>
                    </a:lnTo>
                    <a:cubicBezTo>
                      <a:pt x="2373" y="4092"/>
                      <a:pt x="2339" y="4099"/>
                      <a:pt x="2305" y="4099"/>
                    </a:cubicBezTo>
                    <a:cubicBezTo>
                      <a:pt x="2271" y="4099"/>
                      <a:pt x="2237" y="4092"/>
                      <a:pt x="2208" y="4077"/>
                    </a:cubicBezTo>
                    <a:lnTo>
                      <a:pt x="2179" y="4056"/>
                    </a:lnTo>
                    <a:cubicBezTo>
                      <a:pt x="2122" y="4027"/>
                      <a:pt x="2129" y="3977"/>
                      <a:pt x="2179" y="3948"/>
                    </a:cubicBezTo>
                    <a:lnTo>
                      <a:pt x="2409" y="3811"/>
                    </a:lnTo>
                    <a:cubicBezTo>
                      <a:pt x="2434" y="3797"/>
                      <a:pt x="2468" y="3789"/>
                      <a:pt x="2502" y="3789"/>
                    </a:cubicBezTo>
                    <a:close/>
                    <a:moveTo>
                      <a:pt x="6200" y="3711"/>
                    </a:moveTo>
                    <a:cubicBezTo>
                      <a:pt x="6233" y="3711"/>
                      <a:pt x="6265" y="3718"/>
                      <a:pt x="6290" y="3732"/>
                    </a:cubicBezTo>
                    <a:lnTo>
                      <a:pt x="6513" y="3861"/>
                    </a:lnTo>
                    <a:cubicBezTo>
                      <a:pt x="6564" y="3891"/>
                      <a:pt x="6564" y="3941"/>
                      <a:pt x="6513" y="3970"/>
                    </a:cubicBezTo>
                    <a:lnTo>
                      <a:pt x="6290" y="4099"/>
                    </a:lnTo>
                    <a:cubicBezTo>
                      <a:pt x="6265" y="4113"/>
                      <a:pt x="6231" y="4120"/>
                      <a:pt x="6197" y="4120"/>
                    </a:cubicBezTo>
                    <a:cubicBezTo>
                      <a:pt x="6163" y="4120"/>
                      <a:pt x="6129" y="4113"/>
                      <a:pt x="6104" y="4099"/>
                    </a:cubicBezTo>
                    <a:lnTo>
                      <a:pt x="5888" y="3970"/>
                    </a:lnTo>
                    <a:cubicBezTo>
                      <a:pt x="5831" y="3941"/>
                      <a:pt x="5831" y="3891"/>
                      <a:pt x="5888" y="3861"/>
                    </a:cubicBezTo>
                    <a:lnTo>
                      <a:pt x="6104" y="3732"/>
                    </a:lnTo>
                    <a:cubicBezTo>
                      <a:pt x="6132" y="3718"/>
                      <a:pt x="6166" y="3711"/>
                      <a:pt x="6200" y="3711"/>
                    </a:cubicBezTo>
                    <a:close/>
                    <a:moveTo>
                      <a:pt x="4134" y="3761"/>
                    </a:moveTo>
                    <a:cubicBezTo>
                      <a:pt x="4168" y="3761"/>
                      <a:pt x="4202" y="3768"/>
                      <a:pt x="4227" y="3782"/>
                    </a:cubicBezTo>
                    <a:lnTo>
                      <a:pt x="4465" y="3920"/>
                    </a:lnTo>
                    <a:cubicBezTo>
                      <a:pt x="4515" y="3954"/>
                      <a:pt x="4515" y="3998"/>
                      <a:pt x="4465" y="4034"/>
                    </a:cubicBezTo>
                    <a:lnTo>
                      <a:pt x="4256" y="4156"/>
                    </a:lnTo>
                    <a:cubicBezTo>
                      <a:pt x="4228" y="4171"/>
                      <a:pt x="4194" y="4178"/>
                      <a:pt x="4160" y="4178"/>
                    </a:cubicBezTo>
                    <a:cubicBezTo>
                      <a:pt x="4127" y="4178"/>
                      <a:pt x="4095" y="4171"/>
                      <a:pt x="4070" y="4156"/>
                    </a:cubicBezTo>
                    <a:lnTo>
                      <a:pt x="3825" y="4013"/>
                    </a:lnTo>
                    <a:cubicBezTo>
                      <a:pt x="3775" y="3984"/>
                      <a:pt x="3775" y="3934"/>
                      <a:pt x="3832" y="3904"/>
                    </a:cubicBezTo>
                    <a:lnTo>
                      <a:pt x="4041" y="3782"/>
                    </a:lnTo>
                    <a:cubicBezTo>
                      <a:pt x="4066" y="3768"/>
                      <a:pt x="4100" y="3761"/>
                      <a:pt x="4134" y="3761"/>
                    </a:cubicBezTo>
                    <a:close/>
                    <a:moveTo>
                      <a:pt x="4982" y="3862"/>
                    </a:moveTo>
                    <a:cubicBezTo>
                      <a:pt x="5017" y="3862"/>
                      <a:pt x="5051" y="3869"/>
                      <a:pt x="5076" y="3884"/>
                    </a:cubicBezTo>
                    <a:lnTo>
                      <a:pt x="5284" y="4006"/>
                    </a:lnTo>
                    <a:cubicBezTo>
                      <a:pt x="5334" y="4034"/>
                      <a:pt x="5334" y="4084"/>
                      <a:pt x="5284" y="4113"/>
                    </a:cubicBezTo>
                    <a:lnTo>
                      <a:pt x="5046" y="4249"/>
                    </a:lnTo>
                    <a:cubicBezTo>
                      <a:pt x="5018" y="4264"/>
                      <a:pt x="4984" y="4271"/>
                      <a:pt x="4951" y="4271"/>
                    </a:cubicBezTo>
                    <a:cubicBezTo>
                      <a:pt x="4917" y="4271"/>
                      <a:pt x="4885" y="4264"/>
                      <a:pt x="4860" y="4249"/>
                    </a:cubicBezTo>
                    <a:lnTo>
                      <a:pt x="4644" y="4127"/>
                    </a:lnTo>
                    <a:cubicBezTo>
                      <a:pt x="4594" y="4099"/>
                      <a:pt x="4594" y="4049"/>
                      <a:pt x="4644" y="4020"/>
                    </a:cubicBezTo>
                    <a:lnTo>
                      <a:pt x="4889" y="3884"/>
                    </a:lnTo>
                    <a:cubicBezTo>
                      <a:pt x="4914" y="3869"/>
                      <a:pt x="4948" y="3862"/>
                      <a:pt x="4982" y="3862"/>
                    </a:cubicBezTo>
                    <a:close/>
                    <a:moveTo>
                      <a:pt x="2809" y="3970"/>
                    </a:moveTo>
                    <a:cubicBezTo>
                      <a:pt x="2842" y="3970"/>
                      <a:pt x="2876" y="3977"/>
                      <a:pt x="2905" y="3991"/>
                    </a:cubicBezTo>
                    <a:lnTo>
                      <a:pt x="3114" y="4113"/>
                    </a:lnTo>
                    <a:cubicBezTo>
                      <a:pt x="3164" y="4142"/>
                      <a:pt x="3164" y="4193"/>
                      <a:pt x="3114" y="4222"/>
                    </a:cubicBezTo>
                    <a:lnTo>
                      <a:pt x="2883" y="4358"/>
                    </a:lnTo>
                    <a:cubicBezTo>
                      <a:pt x="2858" y="4372"/>
                      <a:pt x="2824" y="4379"/>
                      <a:pt x="2790" y="4379"/>
                    </a:cubicBezTo>
                    <a:cubicBezTo>
                      <a:pt x="2756" y="4379"/>
                      <a:pt x="2722" y="4372"/>
                      <a:pt x="2697" y="4358"/>
                    </a:cubicBezTo>
                    <a:lnTo>
                      <a:pt x="2481" y="4236"/>
                    </a:lnTo>
                    <a:cubicBezTo>
                      <a:pt x="2431" y="4206"/>
                      <a:pt x="2431" y="4156"/>
                      <a:pt x="2488" y="4127"/>
                    </a:cubicBezTo>
                    <a:lnTo>
                      <a:pt x="2717" y="3991"/>
                    </a:lnTo>
                    <a:cubicBezTo>
                      <a:pt x="2743" y="3977"/>
                      <a:pt x="2776" y="3970"/>
                      <a:pt x="2809" y="3970"/>
                    </a:cubicBezTo>
                    <a:close/>
                    <a:moveTo>
                      <a:pt x="5709" y="3993"/>
                    </a:moveTo>
                    <a:cubicBezTo>
                      <a:pt x="5743" y="3993"/>
                      <a:pt x="5777" y="4002"/>
                      <a:pt x="5802" y="4020"/>
                    </a:cubicBezTo>
                    <a:lnTo>
                      <a:pt x="6024" y="4142"/>
                    </a:lnTo>
                    <a:cubicBezTo>
                      <a:pt x="6074" y="4170"/>
                      <a:pt x="6074" y="4222"/>
                      <a:pt x="6024" y="4249"/>
                    </a:cubicBezTo>
                    <a:lnTo>
                      <a:pt x="5838" y="4358"/>
                    </a:lnTo>
                    <a:cubicBezTo>
                      <a:pt x="5813" y="4372"/>
                      <a:pt x="5779" y="4379"/>
                      <a:pt x="5745" y="4379"/>
                    </a:cubicBezTo>
                    <a:cubicBezTo>
                      <a:pt x="5710" y="4379"/>
                      <a:pt x="5676" y="4372"/>
                      <a:pt x="5650" y="4358"/>
                    </a:cubicBezTo>
                    <a:lnTo>
                      <a:pt x="5428" y="4236"/>
                    </a:lnTo>
                    <a:cubicBezTo>
                      <a:pt x="5378" y="4199"/>
                      <a:pt x="5378" y="4156"/>
                      <a:pt x="5428" y="4127"/>
                    </a:cubicBezTo>
                    <a:lnTo>
                      <a:pt x="5616" y="4020"/>
                    </a:lnTo>
                    <a:cubicBezTo>
                      <a:pt x="5641" y="4002"/>
                      <a:pt x="5675" y="3993"/>
                      <a:pt x="5709" y="3993"/>
                    </a:cubicBezTo>
                    <a:close/>
                    <a:moveTo>
                      <a:pt x="2000" y="4077"/>
                    </a:moveTo>
                    <a:cubicBezTo>
                      <a:pt x="2034" y="4077"/>
                      <a:pt x="2068" y="4085"/>
                      <a:pt x="2093" y="4099"/>
                    </a:cubicBezTo>
                    <a:lnTo>
                      <a:pt x="2129" y="4120"/>
                    </a:lnTo>
                    <a:cubicBezTo>
                      <a:pt x="2179" y="4149"/>
                      <a:pt x="2179" y="4199"/>
                      <a:pt x="2129" y="4229"/>
                    </a:cubicBezTo>
                    <a:lnTo>
                      <a:pt x="1891" y="4372"/>
                    </a:lnTo>
                    <a:cubicBezTo>
                      <a:pt x="1863" y="4387"/>
                      <a:pt x="1829" y="4394"/>
                      <a:pt x="1795" y="4394"/>
                    </a:cubicBezTo>
                    <a:cubicBezTo>
                      <a:pt x="1762" y="4394"/>
                      <a:pt x="1730" y="4387"/>
                      <a:pt x="1705" y="4372"/>
                    </a:cubicBezTo>
                    <a:lnTo>
                      <a:pt x="1669" y="4351"/>
                    </a:lnTo>
                    <a:cubicBezTo>
                      <a:pt x="1618" y="4322"/>
                      <a:pt x="1618" y="4272"/>
                      <a:pt x="1669" y="4243"/>
                    </a:cubicBezTo>
                    <a:lnTo>
                      <a:pt x="1907" y="4099"/>
                    </a:lnTo>
                    <a:cubicBezTo>
                      <a:pt x="1932" y="4085"/>
                      <a:pt x="1966" y="4077"/>
                      <a:pt x="2000" y="4077"/>
                    </a:cubicBezTo>
                    <a:close/>
                    <a:moveTo>
                      <a:pt x="3652" y="4041"/>
                    </a:moveTo>
                    <a:cubicBezTo>
                      <a:pt x="3686" y="4041"/>
                      <a:pt x="3721" y="4048"/>
                      <a:pt x="3746" y="4063"/>
                    </a:cubicBezTo>
                    <a:lnTo>
                      <a:pt x="3984" y="4199"/>
                    </a:lnTo>
                    <a:cubicBezTo>
                      <a:pt x="4034" y="4229"/>
                      <a:pt x="4034" y="4279"/>
                      <a:pt x="3984" y="4308"/>
                    </a:cubicBezTo>
                    <a:lnTo>
                      <a:pt x="3761" y="4437"/>
                    </a:lnTo>
                    <a:cubicBezTo>
                      <a:pt x="3735" y="4451"/>
                      <a:pt x="3701" y="4458"/>
                      <a:pt x="3666" y="4458"/>
                    </a:cubicBezTo>
                    <a:cubicBezTo>
                      <a:pt x="3632" y="4458"/>
                      <a:pt x="3598" y="4451"/>
                      <a:pt x="3573" y="4437"/>
                    </a:cubicBezTo>
                    <a:lnTo>
                      <a:pt x="3337" y="4299"/>
                    </a:lnTo>
                    <a:cubicBezTo>
                      <a:pt x="3287" y="4272"/>
                      <a:pt x="3287" y="4222"/>
                      <a:pt x="3337" y="4193"/>
                    </a:cubicBezTo>
                    <a:lnTo>
                      <a:pt x="3559" y="4063"/>
                    </a:lnTo>
                    <a:cubicBezTo>
                      <a:pt x="3584" y="4048"/>
                      <a:pt x="3618" y="4041"/>
                      <a:pt x="3652" y="4041"/>
                    </a:cubicBezTo>
                    <a:close/>
                    <a:moveTo>
                      <a:pt x="4472" y="4157"/>
                    </a:moveTo>
                    <a:cubicBezTo>
                      <a:pt x="4506" y="4157"/>
                      <a:pt x="4540" y="4164"/>
                      <a:pt x="4565" y="4179"/>
                    </a:cubicBezTo>
                    <a:lnTo>
                      <a:pt x="4774" y="4299"/>
                    </a:lnTo>
                    <a:cubicBezTo>
                      <a:pt x="4824" y="4329"/>
                      <a:pt x="4824" y="4379"/>
                      <a:pt x="4774" y="4408"/>
                    </a:cubicBezTo>
                    <a:lnTo>
                      <a:pt x="4558" y="4531"/>
                    </a:lnTo>
                    <a:cubicBezTo>
                      <a:pt x="4533" y="4544"/>
                      <a:pt x="4501" y="4551"/>
                      <a:pt x="4468" y="4551"/>
                    </a:cubicBezTo>
                    <a:cubicBezTo>
                      <a:pt x="4434" y="4551"/>
                      <a:pt x="4400" y="4544"/>
                      <a:pt x="4372" y="4531"/>
                    </a:cubicBezTo>
                    <a:lnTo>
                      <a:pt x="4163" y="4408"/>
                    </a:lnTo>
                    <a:cubicBezTo>
                      <a:pt x="4113" y="4379"/>
                      <a:pt x="4113" y="4329"/>
                      <a:pt x="4163" y="4299"/>
                    </a:cubicBezTo>
                    <a:lnTo>
                      <a:pt x="4379" y="4179"/>
                    </a:lnTo>
                    <a:cubicBezTo>
                      <a:pt x="4404" y="4164"/>
                      <a:pt x="4438" y="4157"/>
                      <a:pt x="4472" y="4157"/>
                    </a:cubicBezTo>
                    <a:close/>
                    <a:moveTo>
                      <a:pt x="1489" y="4372"/>
                    </a:moveTo>
                    <a:cubicBezTo>
                      <a:pt x="1523" y="4372"/>
                      <a:pt x="1557" y="4380"/>
                      <a:pt x="1582" y="4394"/>
                    </a:cubicBezTo>
                    <a:lnTo>
                      <a:pt x="1618" y="4415"/>
                    </a:lnTo>
                    <a:cubicBezTo>
                      <a:pt x="1669" y="4444"/>
                      <a:pt x="1669" y="4494"/>
                      <a:pt x="1618" y="4524"/>
                    </a:cubicBezTo>
                    <a:lnTo>
                      <a:pt x="1410" y="4644"/>
                    </a:lnTo>
                    <a:cubicBezTo>
                      <a:pt x="1381" y="4659"/>
                      <a:pt x="1347" y="4666"/>
                      <a:pt x="1313" y="4666"/>
                    </a:cubicBezTo>
                    <a:cubicBezTo>
                      <a:pt x="1279" y="4666"/>
                      <a:pt x="1245" y="4659"/>
                      <a:pt x="1217" y="4644"/>
                    </a:cubicBezTo>
                    <a:lnTo>
                      <a:pt x="1187" y="4624"/>
                    </a:lnTo>
                    <a:cubicBezTo>
                      <a:pt x="1130" y="4594"/>
                      <a:pt x="1130" y="4551"/>
                      <a:pt x="1187" y="4515"/>
                    </a:cubicBezTo>
                    <a:lnTo>
                      <a:pt x="1396" y="4394"/>
                    </a:lnTo>
                    <a:cubicBezTo>
                      <a:pt x="1421" y="4380"/>
                      <a:pt x="1455" y="4372"/>
                      <a:pt x="1489" y="4372"/>
                    </a:cubicBezTo>
                    <a:close/>
                    <a:moveTo>
                      <a:pt x="5252" y="4257"/>
                    </a:moveTo>
                    <a:cubicBezTo>
                      <a:pt x="5286" y="4257"/>
                      <a:pt x="5320" y="4264"/>
                      <a:pt x="5348" y="4279"/>
                    </a:cubicBezTo>
                    <a:lnTo>
                      <a:pt x="5564" y="4408"/>
                    </a:lnTo>
                    <a:cubicBezTo>
                      <a:pt x="5616" y="4437"/>
                      <a:pt x="5616" y="4488"/>
                      <a:pt x="5564" y="4515"/>
                    </a:cubicBezTo>
                    <a:lnTo>
                      <a:pt x="5327" y="4653"/>
                    </a:lnTo>
                    <a:cubicBezTo>
                      <a:pt x="5302" y="4667"/>
                      <a:pt x="5268" y="4674"/>
                      <a:pt x="5234" y="4674"/>
                    </a:cubicBezTo>
                    <a:cubicBezTo>
                      <a:pt x="5200" y="4674"/>
                      <a:pt x="5166" y="4667"/>
                      <a:pt x="5141" y="4653"/>
                    </a:cubicBezTo>
                    <a:lnTo>
                      <a:pt x="4917" y="4531"/>
                    </a:lnTo>
                    <a:cubicBezTo>
                      <a:pt x="4867" y="4494"/>
                      <a:pt x="4867" y="4451"/>
                      <a:pt x="4917" y="4415"/>
                    </a:cubicBezTo>
                    <a:lnTo>
                      <a:pt x="5162" y="4279"/>
                    </a:lnTo>
                    <a:cubicBezTo>
                      <a:pt x="5187" y="4264"/>
                      <a:pt x="5219" y="4257"/>
                      <a:pt x="5252" y="4257"/>
                    </a:cubicBezTo>
                    <a:close/>
                    <a:moveTo>
                      <a:pt x="3162" y="4322"/>
                    </a:moveTo>
                    <a:cubicBezTo>
                      <a:pt x="3195" y="4322"/>
                      <a:pt x="3229" y="4329"/>
                      <a:pt x="3257" y="4343"/>
                    </a:cubicBezTo>
                    <a:lnTo>
                      <a:pt x="3494" y="4488"/>
                    </a:lnTo>
                    <a:cubicBezTo>
                      <a:pt x="3545" y="4515"/>
                      <a:pt x="3545" y="4567"/>
                      <a:pt x="3494" y="4594"/>
                    </a:cubicBezTo>
                    <a:lnTo>
                      <a:pt x="3264" y="4724"/>
                    </a:lnTo>
                    <a:cubicBezTo>
                      <a:pt x="3236" y="4739"/>
                      <a:pt x="3202" y="4746"/>
                      <a:pt x="3169" y="4746"/>
                    </a:cubicBezTo>
                    <a:cubicBezTo>
                      <a:pt x="3135" y="4746"/>
                      <a:pt x="3103" y="4739"/>
                      <a:pt x="3078" y="4724"/>
                    </a:cubicBezTo>
                    <a:lnTo>
                      <a:pt x="2833" y="4588"/>
                    </a:lnTo>
                    <a:cubicBezTo>
                      <a:pt x="2783" y="4558"/>
                      <a:pt x="2783" y="4508"/>
                      <a:pt x="2840" y="4481"/>
                    </a:cubicBezTo>
                    <a:lnTo>
                      <a:pt x="3071" y="4343"/>
                    </a:lnTo>
                    <a:cubicBezTo>
                      <a:pt x="3096" y="4329"/>
                      <a:pt x="3128" y="4322"/>
                      <a:pt x="3162" y="4322"/>
                    </a:cubicBezTo>
                    <a:close/>
                    <a:moveTo>
                      <a:pt x="3991" y="4431"/>
                    </a:moveTo>
                    <a:cubicBezTo>
                      <a:pt x="4025" y="4431"/>
                      <a:pt x="4059" y="4440"/>
                      <a:pt x="4084" y="4458"/>
                    </a:cubicBezTo>
                    <a:lnTo>
                      <a:pt x="4292" y="4581"/>
                    </a:lnTo>
                    <a:cubicBezTo>
                      <a:pt x="4342" y="4610"/>
                      <a:pt x="4342" y="4660"/>
                      <a:pt x="4292" y="4688"/>
                    </a:cubicBezTo>
                    <a:lnTo>
                      <a:pt x="4070" y="4810"/>
                    </a:lnTo>
                    <a:cubicBezTo>
                      <a:pt x="4045" y="4828"/>
                      <a:pt x="4011" y="4837"/>
                      <a:pt x="3977" y="4837"/>
                    </a:cubicBezTo>
                    <a:cubicBezTo>
                      <a:pt x="3942" y="4837"/>
                      <a:pt x="3908" y="4828"/>
                      <a:pt x="3882" y="4810"/>
                    </a:cubicBezTo>
                    <a:lnTo>
                      <a:pt x="3675" y="4688"/>
                    </a:lnTo>
                    <a:cubicBezTo>
                      <a:pt x="3623" y="4660"/>
                      <a:pt x="3623" y="4610"/>
                      <a:pt x="3675" y="4581"/>
                    </a:cubicBezTo>
                    <a:lnTo>
                      <a:pt x="3897" y="4458"/>
                    </a:lnTo>
                    <a:cubicBezTo>
                      <a:pt x="3922" y="4440"/>
                      <a:pt x="3956" y="4431"/>
                      <a:pt x="3991" y="4431"/>
                    </a:cubicBezTo>
                    <a:close/>
                    <a:moveTo>
                      <a:pt x="2309" y="4257"/>
                    </a:moveTo>
                    <a:cubicBezTo>
                      <a:pt x="2343" y="4257"/>
                      <a:pt x="2377" y="4264"/>
                      <a:pt x="2402" y="4279"/>
                    </a:cubicBezTo>
                    <a:lnTo>
                      <a:pt x="2617" y="4401"/>
                    </a:lnTo>
                    <a:cubicBezTo>
                      <a:pt x="2667" y="4437"/>
                      <a:pt x="2667" y="4481"/>
                      <a:pt x="2610" y="4515"/>
                    </a:cubicBezTo>
                    <a:lnTo>
                      <a:pt x="1891" y="4933"/>
                    </a:lnTo>
                    <a:cubicBezTo>
                      <a:pt x="1866" y="4947"/>
                      <a:pt x="1832" y="4955"/>
                      <a:pt x="1798" y="4955"/>
                    </a:cubicBezTo>
                    <a:cubicBezTo>
                      <a:pt x="1764" y="4955"/>
                      <a:pt x="1730" y="4947"/>
                      <a:pt x="1705" y="4933"/>
                    </a:cubicBezTo>
                    <a:lnTo>
                      <a:pt x="1489" y="4803"/>
                    </a:lnTo>
                    <a:cubicBezTo>
                      <a:pt x="1439" y="4774"/>
                      <a:pt x="1439" y="4724"/>
                      <a:pt x="1496" y="4696"/>
                    </a:cubicBezTo>
                    <a:lnTo>
                      <a:pt x="2215" y="4279"/>
                    </a:lnTo>
                    <a:cubicBezTo>
                      <a:pt x="2240" y="4264"/>
                      <a:pt x="2274" y="4257"/>
                      <a:pt x="2309" y="4257"/>
                    </a:cubicBezTo>
                    <a:close/>
                    <a:moveTo>
                      <a:pt x="4745" y="4552"/>
                    </a:moveTo>
                    <a:cubicBezTo>
                      <a:pt x="4779" y="4552"/>
                      <a:pt x="4813" y="4559"/>
                      <a:pt x="4839" y="4574"/>
                    </a:cubicBezTo>
                    <a:lnTo>
                      <a:pt x="5055" y="4703"/>
                    </a:lnTo>
                    <a:cubicBezTo>
                      <a:pt x="5105" y="4731"/>
                      <a:pt x="5105" y="4783"/>
                      <a:pt x="5055" y="4810"/>
                    </a:cubicBezTo>
                    <a:lnTo>
                      <a:pt x="4846" y="4933"/>
                    </a:lnTo>
                    <a:cubicBezTo>
                      <a:pt x="4821" y="4947"/>
                      <a:pt x="4787" y="4955"/>
                      <a:pt x="4753" y="4955"/>
                    </a:cubicBezTo>
                    <a:cubicBezTo>
                      <a:pt x="4719" y="4955"/>
                      <a:pt x="4684" y="4947"/>
                      <a:pt x="4658" y="4933"/>
                    </a:cubicBezTo>
                    <a:lnTo>
                      <a:pt x="4436" y="4803"/>
                    </a:lnTo>
                    <a:cubicBezTo>
                      <a:pt x="4386" y="4774"/>
                      <a:pt x="4386" y="4724"/>
                      <a:pt x="4436" y="4696"/>
                    </a:cubicBezTo>
                    <a:lnTo>
                      <a:pt x="4651" y="4574"/>
                    </a:lnTo>
                    <a:cubicBezTo>
                      <a:pt x="4676" y="4559"/>
                      <a:pt x="4710" y="4552"/>
                      <a:pt x="4745" y="4552"/>
                    </a:cubicBezTo>
                    <a:close/>
                    <a:moveTo>
                      <a:pt x="8101" y="3179"/>
                    </a:moveTo>
                    <a:cubicBezTo>
                      <a:pt x="8136" y="3179"/>
                      <a:pt x="8170" y="3186"/>
                      <a:pt x="8195" y="3201"/>
                    </a:cubicBezTo>
                    <a:lnTo>
                      <a:pt x="8410" y="3330"/>
                    </a:lnTo>
                    <a:cubicBezTo>
                      <a:pt x="8462" y="3359"/>
                      <a:pt x="8462" y="3409"/>
                      <a:pt x="8410" y="3437"/>
                    </a:cubicBezTo>
                    <a:lnTo>
                      <a:pt x="5816" y="4939"/>
                    </a:lnTo>
                    <a:cubicBezTo>
                      <a:pt x="5787" y="4954"/>
                      <a:pt x="5753" y="4961"/>
                      <a:pt x="5720" y="4961"/>
                    </a:cubicBezTo>
                    <a:cubicBezTo>
                      <a:pt x="5687" y="4961"/>
                      <a:pt x="5654" y="4954"/>
                      <a:pt x="5629" y="4939"/>
                    </a:cubicBezTo>
                    <a:lnTo>
                      <a:pt x="5407" y="4810"/>
                    </a:lnTo>
                    <a:cubicBezTo>
                      <a:pt x="5357" y="4783"/>
                      <a:pt x="5357" y="4731"/>
                      <a:pt x="5407" y="4703"/>
                    </a:cubicBezTo>
                    <a:lnTo>
                      <a:pt x="8008" y="3201"/>
                    </a:lnTo>
                    <a:cubicBezTo>
                      <a:pt x="8033" y="3186"/>
                      <a:pt x="8067" y="3179"/>
                      <a:pt x="8101" y="3179"/>
                    </a:cubicBezTo>
                    <a:close/>
                    <a:moveTo>
                      <a:pt x="1008" y="4652"/>
                    </a:moveTo>
                    <a:cubicBezTo>
                      <a:pt x="1042" y="4652"/>
                      <a:pt x="1076" y="4659"/>
                      <a:pt x="1101" y="4674"/>
                    </a:cubicBezTo>
                    <a:lnTo>
                      <a:pt x="1137" y="4696"/>
                    </a:lnTo>
                    <a:cubicBezTo>
                      <a:pt x="1187" y="4724"/>
                      <a:pt x="1187" y="4774"/>
                      <a:pt x="1137" y="4803"/>
                    </a:cubicBezTo>
                    <a:lnTo>
                      <a:pt x="872" y="4955"/>
                    </a:lnTo>
                    <a:cubicBezTo>
                      <a:pt x="846" y="4969"/>
                      <a:pt x="811" y="4976"/>
                      <a:pt x="777" y="4976"/>
                    </a:cubicBezTo>
                    <a:cubicBezTo>
                      <a:pt x="743" y="4976"/>
                      <a:pt x="708" y="4969"/>
                      <a:pt x="683" y="4955"/>
                    </a:cubicBezTo>
                    <a:lnTo>
                      <a:pt x="647" y="4933"/>
                    </a:lnTo>
                    <a:cubicBezTo>
                      <a:pt x="597" y="4903"/>
                      <a:pt x="597" y="4853"/>
                      <a:pt x="647" y="4826"/>
                    </a:cubicBezTo>
                    <a:lnTo>
                      <a:pt x="915" y="4674"/>
                    </a:lnTo>
                    <a:cubicBezTo>
                      <a:pt x="940" y="4659"/>
                      <a:pt x="974" y="4652"/>
                      <a:pt x="1008" y="4652"/>
                    </a:cubicBezTo>
                    <a:close/>
                    <a:moveTo>
                      <a:pt x="5234" y="4839"/>
                    </a:moveTo>
                    <a:cubicBezTo>
                      <a:pt x="5268" y="4839"/>
                      <a:pt x="5302" y="4846"/>
                      <a:pt x="5327" y="4860"/>
                    </a:cubicBezTo>
                    <a:lnTo>
                      <a:pt x="5543" y="4983"/>
                    </a:lnTo>
                    <a:cubicBezTo>
                      <a:pt x="5593" y="5012"/>
                      <a:pt x="5593" y="5062"/>
                      <a:pt x="5543" y="5091"/>
                    </a:cubicBezTo>
                    <a:lnTo>
                      <a:pt x="5327" y="5214"/>
                    </a:lnTo>
                    <a:cubicBezTo>
                      <a:pt x="5302" y="5231"/>
                      <a:pt x="5270" y="5240"/>
                      <a:pt x="5237" y="5240"/>
                    </a:cubicBezTo>
                    <a:cubicBezTo>
                      <a:pt x="5204" y="5240"/>
                      <a:pt x="5170" y="5231"/>
                      <a:pt x="5141" y="5214"/>
                    </a:cubicBezTo>
                    <a:lnTo>
                      <a:pt x="4926" y="5091"/>
                    </a:lnTo>
                    <a:cubicBezTo>
                      <a:pt x="4874" y="5062"/>
                      <a:pt x="4874" y="5012"/>
                      <a:pt x="4926" y="4983"/>
                    </a:cubicBezTo>
                    <a:lnTo>
                      <a:pt x="5141" y="4860"/>
                    </a:lnTo>
                    <a:cubicBezTo>
                      <a:pt x="5166" y="4846"/>
                      <a:pt x="5200" y="4839"/>
                      <a:pt x="5234" y="4839"/>
                    </a:cubicBezTo>
                    <a:close/>
                    <a:moveTo>
                      <a:pt x="2660" y="4610"/>
                    </a:moveTo>
                    <a:cubicBezTo>
                      <a:pt x="2695" y="4610"/>
                      <a:pt x="2729" y="4619"/>
                      <a:pt x="2754" y="4638"/>
                    </a:cubicBezTo>
                    <a:lnTo>
                      <a:pt x="2992" y="4774"/>
                    </a:lnTo>
                    <a:cubicBezTo>
                      <a:pt x="3042" y="4803"/>
                      <a:pt x="3042" y="4853"/>
                      <a:pt x="2992" y="4883"/>
                    </a:cubicBezTo>
                    <a:lnTo>
                      <a:pt x="2402" y="5221"/>
                    </a:lnTo>
                    <a:cubicBezTo>
                      <a:pt x="2373" y="5239"/>
                      <a:pt x="2339" y="5248"/>
                      <a:pt x="2305" y="5248"/>
                    </a:cubicBezTo>
                    <a:cubicBezTo>
                      <a:pt x="2271" y="5248"/>
                      <a:pt x="2237" y="5239"/>
                      <a:pt x="2208" y="5221"/>
                    </a:cubicBezTo>
                    <a:lnTo>
                      <a:pt x="1970" y="5084"/>
                    </a:lnTo>
                    <a:cubicBezTo>
                      <a:pt x="1920" y="5055"/>
                      <a:pt x="1920" y="5005"/>
                      <a:pt x="1970" y="4976"/>
                    </a:cubicBezTo>
                    <a:lnTo>
                      <a:pt x="2567" y="4638"/>
                    </a:lnTo>
                    <a:cubicBezTo>
                      <a:pt x="2592" y="4619"/>
                      <a:pt x="2626" y="4610"/>
                      <a:pt x="2660" y="4610"/>
                    </a:cubicBezTo>
                    <a:close/>
                    <a:moveTo>
                      <a:pt x="1317" y="4833"/>
                    </a:moveTo>
                    <a:cubicBezTo>
                      <a:pt x="1351" y="4833"/>
                      <a:pt x="1385" y="4839"/>
                      <a:pt x="1410" y="4853"/>
                    </a:cubicBezTo>
                    <a:lnTo>
                      <a:pt x="1618" y="4976"/>
                    </a:lnTo>
                    <a:cubicBezTo>
                      <a:pt x="1675" y="5005"/>
                      <a:pt x="1675" y="5055"/>
                      <a:pt x="1618" y="5084"/>
                    </a:cubicBezTo>
                    <a:lnTo>
                      <a:pt x="1360" y="5234"/>
                    </a:lnTo>
                    <a:cubicBezTo>
                      <a:pt x="1335" y="5253"/>
                      <a:pt x="1301" y="5262"/>
                      <a:pt x="1267" y="5262"/>
                    </a:cubicBezTo>
                    <a:cubicBezTo>
                      <a:pt x="1232" y="5262"/>
                      <a:pt x="1198" y="5253"/>
                      <a:pt x="1173" y="5234"/>
                    </a:cubicBezTo>
                    <a:lnTo>
                      <a:pt x="958" y="5112"/>
                    </a:lnTo>
                    <a:cubicBezTo>
                      <a:pt x="906" y="5084"/>
                      <a:pt x="906" y="5033"/>
                      <a:pt x="958" y="5005"/>
                    </a:cubicBezTo>
                    <a:lnTo>
                      <a:pt x="1223" y="4853"/>
                    </a:lnTo>
                    <a:cubicBezTo>
                      <a:pt x="1248" y="4839"/>
                      <a:pt x="1283" y="4833"/>
                      <a:pt x="1317" y="4833"/>
                    </a:cubicBezTo>
                    <a:close/>
                    <a:moveTo>
                      <a:pt x="4749" y="5112"/>
                    </a:moveTo>
                    <a:cubicBezTo>
                      <a:pt x="4783" y="5112"/>
                      <a:pt x="4817" y="5120"/>
                      <a:pt x="4846" y="5134"/>
                    </a:cubicBezTo>
                    <a:lnTo>
                      <a:pt x="5062" y="5264"/>
                    </a:lnTo>
                    <a:cubicBezTo>
                      <a:pt x="5112" y="5291"/>
                      <a:pt x="5112" y="5343"/>
                      <a:pt x="5062" y="5371"/>
                    </a:cubicBezTo>
                    <a:lnTo>
                      <a:pt x="4867" y="5479"/>
                    </a:lnTo>
                    <a:cubicBezTo>
                      <a:pt x="4842" y="5498"/>
                      <a:pt x="4810" y="5507"/>
                      <a:pt x="4776" y="5507"/>
                    </a:cubicBezTo>
                    <a:cubicBezTo>
                      <a:pt x="4743" y="5507"/>
                      <a:pt x="4709" y="5498"/>
                      <a:pt x="4681" y="5479"/>
                    </a:cubicBezTo>
                    <a:lnTo>
                      <a:pt x="4465" y="5357"/>
                    </a:lnTo>
                    <a:cubicBezTo>
                      <a:pt x="4415" y="5328"/>
                      <a:pt x="4415" y="5278"/>
                      <a:pt x="4465" y="5248"/>
                    </a:cubicBezTo>
                    <a:lnTo>
                      <a:pt x="4651" y="5134"/>
                    </a:lnTo>
                    <a:cubicBezTo>
                      <a:pt x="4681" y="5120"/>
                      <a:pt x="4715" y="5112"/>
                      <a:pt x="4749" y="5112"/>
                    </a:cubicBezTo>
                    <a:close/>
                    <a:moveTo>
                      <a:pt x="4261" y="4833"/>
                    </a:moveTo>
                    <a:cubicBezTo>
                      <a:pt x="4294" y="4833"/>
                      <a:pt x="4328" y="4839"/>
                      <a:pt x="4356" y="4853"/>
                    </a:cubicBezTo>
                    <a:lnTo>
                      <a:pt x="4572" y="4983"/>
                    </a:lnTo>
                    <a:cubicBezTo>
                      <a:pt x="4624" y="5012"/>
                      <a:pt x="4624" y="5062"/>
                      <a:pt x="4572" y="5091"/>
                    </a:cubicBezTo>
                    <a:lnTo>
                      <a:pt x="3868" y="5493"/>
                    </a:lnTo>
                    <a:cubicBezTo>
                      <a:pt x="3843" y="5508"/>
                      <a:pt x="3811" y="5515"/>
                      <a:pt x="3777" y="5515"/>
                    </a:cubicBezTo>
                    <a:cubicBezTo>
                      <a:pt x="3744" y="5515"/>
                      <a:pt x="3710" y="5508"/>
                      <a:pt x="3682" y="5493"/>
                    </a:cubicBezTo>
                    <a:lnTo>
                      <a:pt x="3466" y="5364"/>
                    </a:lnTo>
                    <a:cubicBezTo>
                      <a:pt x="3416" y="5335"/>
                      <a:pt x="3416" y="5285"/>
                      <a:pt x="3466" y="5257"/>
                    </a:cubicBezTo>
                    <a:lnTo>
                      <a:pt x="4170" y="4853"/>
                    </a:lnTo>
                    <a:cubicBezTo>
                      <a:pt x="4195" y="4839"/>
                      <a:pt x="4227" y="4833"/>
                      <a:pt x="4261" y="4833"/>
                    </a:cubicBezTo>
                    <a:close/>
                    <a:moveTo>
                      <a:pt x="3494" y="4717"/>
                    </a:moveTo>
                    <a:cubicBezTo>
                      <a:pt x="3528" y="4717"/>
                      <a:pt x="3563" y="4725"/>
                      <a:pt x="3589" y="4739"/>
                    </a:cubicBezTo>
                    <a:lnTo>
                      <a:pt x="3804" y="4860"/>
                    </a:lnTo>
                    <a:cubicBezTo>
                      <a:pt x="3854" y="4889"/>
                      <a:pt x="3854" y="4939"/>
                      <a:pt x="3796" y="4969"/>
                    </a:cubicBezTo>
                    <a:lnTo>
                      <a:pt x="2876" y="5500"/>
                    </a:lnTo>
                    <a:cubicBezTo>
                      <a:pt x="2851" y="5515"/>
                      <a:pt x="2817" y="5522"/>
                      <a:pt x="2783" y="5522"/>
                    </a:cubicBezTo>
                    <a:cubicBezTo>
                      <a:pt x="2749" y="5522"/>
                      <a:pt x="2715" y="5515"/>
                      <a:pt x="2690" y="5500"/>
                    </a:cubicBezTo>
                    <a:lnTo>
                      <a:pt x="2481" y="5378"/>
                    </a:lnTo>
                    <a:cubicBezTo>
                      <a:pt x="2431" y="5350"/>
                      <a:pt x="2431" y="5300"/>
                      <a:pt x="2481" y="5271"/>
                    </a:cubicBezTo>
                    <a:lnTo>
                      <a:pt x="3401" y="4739"/>
                    </a:lnTo>
                    <a:cubicBezTo>
                      <a:pt x="3426" y="4725"/>
                      <a:pt x="3460" y="4717"/>
                      <a:pt x="3494" y="4717"/>
                    </a:cubicBezTo>
                    <a:close/>
                    <a:moveTo>
                      <a:pt x="1798" y="5112"/>
                    </a:moveTo>
                    <a:cubicBezTo>
                      <a:pt x="1832" y="5112"/>
                      <a:pt x="1866" y="5120"/>
                      <a:pt x="1891" y="5134"/>
                    </a:cubicBezTo>
                    <a:lnTo>
                      <a:pt x="2129" y="5271"/>
                    </a:lnTo>
                    <a:cubicBezTo>
                      <a:pt x="2179" y="5300"/>
                      <a:pt x="2179" y="5350"/>
                      <a:pt x="2129" y="5378"/>
                    </a:cubicBezTo>
                    <a:lnTo>
                      <a:pt x="1863" y="5529"/>
                    </a:lnTo>
                    <a:cubicBezTo>
                      <a:pt x="1838" y="5548"/>
                      <a:pt x="1803" y="5557"/>
                      <a:pt x="1769" y="5557"/>
                    </a:cubicBezTo>
                    <a:cubicBezTo>
                      <a:pt x="1735" y="5557"/>
                      <a:pt x="1700" y="5548"/>
                      <a:pt x="1675" y="5529"/>
                    </a:cubicBezTo>
                    <a:lnTo>
                      <a:pt x="1439" y="5393"/>
                    </a:lnTo>
                    <a:cubicBezTo>
                      <a:pt x="1389" y="5364"/>
                      <a:pt x="1389" y="5314"/>
                      <a:pt x="1439" y="5285"/>
                    </a:cubicBezTo>
                    <a:lnTo>
                      <a:pt x="1705" y="5134"/>
                    </a:lnTo>
                    <a:cubicBezTo>
                      <a:pt x="1730" y="5120"/>
                      <a:pt x="1764" y="5112"/>
                      <a:pt x="1798" y="5112"/>
                    </a:cubicBezTo>
                    <a:close/>
                    <a:moveTo>
                      <a:pt x="4288" y="5378"/>
                    </a:moveTo>
                    <a:cubicBezTo>
                      <a:pt x="4321" y="5378"/>
                      <a:pt x="4354" y="5385"/>
                      <a:pt x="4379" y="5400"/>
                    </a:cubicBezTo>
                    <a:lnTo>
                      <a:pt x="4601" y="5529"/>
                    </a:lnTo>
                    <a:cubicBezTo>
                      <a:pt x="4651" y="5559"/>
                      <a:pt x="4651" y="5609"/>
                      <a:pt x="4601" y="5636"/>
                    </a:cubicBezTo>
                    <a:lnTo>
                      <a:pt x="4356" y="5781"/>
                    </a:lnTo>
                    <a:cubicBezTo>
                      <a:pt x="4333" y="5794"/>
                      <a:pt x="4301" y="5801"/>
                      <a:pt x="4269" y="5801"/>
                    </a:cubicBezTo>
                    <a:cubicBezTo>
                      <a:pt x="4233" y="5801"/>
                      <a:pt x="4196" y="5793"/>
                      <a:pt x="4170" y="5774"/>
                    </a:cubicBezTo>
                    <a:lnTo>
                      <a:pt x="3954" y="5652"/>
                    </a:lnTo>
                    <a:cubicBezTo>
                      <a:pt x="3904" y="5623"/>
                      <a:pt x="3904" y="5573"/>
                      <a:pt x="3954" y="5543"/>
                    </a:cubicBezTo>
                    <a:lnTo>
                      <a:pt x="4192" y="5400"/>
                    </a:lnTo>
                    <a:cubicBezTo>
                      <a:pt x="4221" y="5385"/>
                      <a:pt x="4255" y="5378"/>
                      <a:pt x="4288" y="5378"/>
                    </a:cubicBezTo>
                    <a:close/>
                    <a:moveTo>
                      <a:pt x="3289" y="5393"/>
                    </a:moveTo>
                    <a:cubicBezTo>
                      <a:pt x="3322" y="5393"/>
                      <a:pt x="3355" y="5400"/>
                      <a:pt x="3380" y="5414"/>
                    </a:cubicBezTo>
                    <a:lnTo>
                      <a:pt x="3602" y="5543"/>
                    </a:lnTo>
                    <a:cubicBezTo>
                      <a:pt x="3652" y="5573"/>
                      <a:pt x="3652" y="5623"/>
                      <a:pt x="3602" y="5652"/>
                    </a:cubicBezTo>
                    <a:lnTo>
                      <a:pt x="3364" y="5788"/>
                    </a:lnTo>
                    <a:cubicBezTo>
                      <a:pt x="3339" y="5803"/>
                      <a:pt x="3305" y="5810"/>
                      <a:pt x="3271" y="5810"/>
                    </a:cubicBezTo>
                    <a:cubicBezTo>
                      <a:pt x="3237" y="5810"/>
                      <a:pt x="3203" y="5803"/>
                      <a:pt x="3178" y="5788"/>
                    </a:cubicBezTo>
                    <a:lnTo>
                      <a:pt x="2955" y="5659"/>
                    </a:lnTo>
                    <a:cubicBezTo>
                      <a:pt x="2905" y="5630"/>
                      <a:pt x="2905" y="5580"/>
                      <a:pt x="2962" y="5550"/>
                    </a:cubicBezTo>
                    <a:lnTo>
                      <a:pt x="3192" y="5414"/>
                    </a:lnTo>
                    <a:cubicBezTo>
                      <a:pt x="3221" y="5400"/>
                      <a:pt x="3256" y="5393"/>
                      <a:pt x="3289" y="5393"/>
                    </a:cubicBezTo>
                    <a:close/>
                    <a:moveTo>
                      <a:pt x="2302" y="5407"/>
                    </a:moveTo>
                    <a:cubicBezTo>
                      <a:pt x="2336" y="5407"/>
                      <a:pt x="2370" y="5415"/>
                      <a:pt x="2395" y="5429"/>
                    </a:cubicBezTo>
                    <a:lnTo>
                      <a:pt x="2610" y="5550"/>
                    </a:lnTo>
                    <a:cubicBezTo>
                      <a:pt x="2660" y="5580"/>
                      <a:pt x="2660" y="5630"/>
                      <a:pt x="2610" y="5659"/>
                    </a:cubicBezTo>
                    <a:lnTo>
                      <a:pt x="2345" y="5809"/>
                    </a:lnTo>
                    <a:cubicBezTo>
                      <a:pt x="2320" y="5824"/>
                      <a:pt x="2286" y="5831"/>
                      <a:pt x="2251" y="5831"/>
                    </a:cubicBezTo>
                    <a:cubicBezTo>
                      <a:pt x="2217" y="5831"/>
                      <a:pt x="2183" y="5824"/>
                      <a:pt x="2157" y="5809"/>
                    </a:cubicBezTo>
                    <a:lnTo>
                      <a:pt x="1950" y="5688"/>
                    </a:lnTo>
                    <a:cubicBezTo>
                      <a:pt x="1891" y="5659"/>
                      <a:pt x="1898" y="5609"/>
                      <a:pt x="1950" y="5580"/>
                    </a:cubicBezTo>
                    <a:lnTo>
                      <a:pt x="2208" y="5429"/>
                    </a:lnTo>
                    <a:cubicBezTo>
                      <a:pt x="2233" y="5415"/>
                      <a:pt x="2268" y="5407"/>
                      <a:pt x="2302" y="5407"/>
                    </a:cubicBezTo>
                    <a:close/>
                    <a:moveTo>
                      <a:pt x="3780" y="5674"/>
                    </a:moveTo>
                    <a:cubicBezTo>
                      <a:pt x="3813" y="5674"/>
                      <a:pt x="3844" y="5681"/>
                      <a:pt x="3868" y="5695"/>
                    </a:cubicBezTo>
                    <a:lnTo>
                      <a:pt x="4091" y="5824"/>
                    </a:lnTo>
                    <a:cubicBezTo>
                      <a:pt x="4141" y="5852"/>
                      <a:pt x="4141" y="5904"/>
                      <a:pt x="4091" y="5931"/>
                    </a:cubicBezTo>
                    <a:lnTo>
                      <a:pt x="3854" y="6068"/>
                    </a:lnTo>
                    <a:cubicBezTo>
                      <a:pt x="3829" y="6082"/>
                      <a:pt x="3795" y="6090"/>
                      <a:pt x="3761" y="6090"/>
                    </a:cubicBezTo>
                    <a:cubicBezTo>
                      <a:pt x="3727" y="6090"/>
                      <a:pt x="3692" y="6082"/>
                      <a:pt x="3666" y="6068"/>
                    </a:cubicBezTo>
                    <a:lnTo>
                      <a:pt x="3444" y="5938"/>
                    </a:lnTo>
                    <a:cubicBezTo>
                      <a:pt x="3394" y="5911"/>
                      <a:pt x="3394" y="5861"/>
                      <a:pt x="3451" y="5831"/>
                    </a:cubicBezTo>
                    <a:lnTo>
                      <a:pt x="3682" y="5702"/>
                    </a:lnTo>
                    <a:cubicBezTo>
                      <a:pt x="3708" y="5683"/>
                      <a:pt x="3744" y="5674"/>
                      <a:pt x="3780" y="5674"/>
                    </a:cubicBezTo>
                    <a:close/>
                    <a:moveTo>
                      <a:pt x="2783" y="5682"/>
                    </a:moveTo>
                    <a:cubicBezTo>
                      <a:pt x="2817" y="5682"/>
                      <a:pt x="2851" y="5691"/>
                      <a:pt x="2876" y="5709"/>
                    </a:cubicBezTo>
                    <a:lnTo>
                      <a:pt x="3099" y="5831"/>
                    </a:lnTo>
                    <a:cubicBezTo>
                      <a:pt x="3149" y="5861"/>
                      <a:pt x="3149" y="5911"/>
                      <a:pt x="3092" y="5938"/>
                    </a:cubicBezTo>
                    <a:lnTo>
                      <a:pt x="2833" y="6097"/>
                    </a:lnTo>
                    <a:cubicBezTo>
                      <a:pt x="2808" y="6112"/>
                      <a:pt x="2774" y="6119"/>
                      <a:pt x="2740" y="6119"/>
                    </a:cubicBezTo>
                    <a:cubicBezTo>
                      <a:pt x="2706" y="6119"/>
                      <a:pt x="2672" y="6112"/>
                      <a:pt x="2647" y="6097"/>
                    </a:cubicBezTo>
                    <a:lnTo>
                      <a:pt x="2424" y="5968"/>
                    </a:lnTo>
                    <a:cubicBezTo>
                      <a:pt x="2372" y="5938"/>
                      <a:pt x="2372" y="5888"/>
                      <a:pt x="2424" y="5861"/>
                    </a:cubicBezTo>
                    <a:lnTo>
                      <a:pt x="2690" y="5709"/>
                    </a:lnTo>
                    <a:cubicBezTo>
                      <a:pt x="2715" y="5691"/>
                      <a:pt x="2749" y="5682"/>
                      <a:pt x="2783" y="5682"/>
                    </a:cubicBezTo>
                    <a:close/>
                    <a:moveTo>
                      <a:pt x="8990" y="3299"/>
                    </a:moveTo>
                    <a:cubicBezTo>
                      <a:pt x="9015" y="3299"/>
                      <a:pt x="9040" y="3305"/>
                      <a:pt x="9057" y="3316"/>
                    </a:cubicBezTo>
                    <a:lnTo>
                      <a:pt x="10567" y="4193"/>
                    </a:lnTo>
                    <a:cubicBezTo>
                      <a:pt x="10610" y="4213"/>
                      <a:pt x="10610" y="4249"/>
                      <a:pt x="10567" y="4279"/>
                    </a:cubicBezTo>
                    <a:lnTo>
                      <a:pt x="9080" y="5134"/>
                    </a:lnTo>
                    <a:lnTo>
                      <a:pt x="7348" y="6133"/>
                    </a:lnTo>
                    <a:cubicBezTo>
                      <a:pt x="7329" y="6144"/>
                      <a:pt x="7304" y="6149"/>
                      <a:pt x="7279" y="6149"/>
                    </a:cubicBezTo>
                    <a:cubicBezTo>
                      <a:pt x="7254" y="6149"/>
                      <a:pt x="7229" y="6144"/>
                      <a:pt x="7211" y="6133"/>
                    </a:cubicBezTo>
                    <a:lnTo>
                      <a:pt x="6737" y="5861"/>
                    </a:lnTo>
                    <a:lnTo>
                      <a:pt x="5693" y="5257"/>
                    </a:lnTo>
                    <a:cubicBezTo>
                      <a:pt x="5659" y="5234"/>
                      <a:pt x="5659" y="5198"/>
                      <a:pt x="5702" y="5178"/>
                    </a:cubicBezTo>
                    <a:lnTo>
                      <a:pt x="8921" y="3316"/>
                    </a:lnTo>
                    <a:cubicBezTo>
                      <a:pt x="8939" y="3305"/>
                      <a:pt x="8964" y="3299"/>
                      <a:pt x="8990" y="3299"/>
                    </a:cubicBezTo>
                    <a:close/>
                    <a:moveTo>
                      <a:pt x="3271" y="5968"/>
                    </a:moveTo>
                    <a:cubicBezTo>
                      <a:pt x="3305" y="5968"/>
                      <a:pt x="3339" y="5975"/>
                      <a:pt x="3364" y="5990"/>
                    </a:cubicBezTo>
                    <a:lnTo>
                      <a:pt x="3580" y="6119"/>
                    </a:lnTo>
                    <a:cubicBezTo>
                      <a:pt x="3632" y="6147"/>
                      <a:pt x="3632" y="6197"/>
                      <a:pt x="3580" y="6226"/>
                    </a:cubicBezTo>
                    <a:lnTo>
                      <a:pt x="3321" y="6378"/>
                    </a:lnTo>
                    <a:cubicBezTo>
                      <a:pt x="3293" y="6392"/>
                      <a:pt x="3259" y="6399"/>
                      <a:pt x="3225" y="6399"/>
                    </a:cubicBezTo>
                    <a:cubicBezTo>
                      <a:pt x="3192" y="6399"/>
                      <a:pt x="3160" y="6392"/>
                      <a:pt x="3135" y="6378"/>
                    </a:cubicBezTo>
                    <a:lnTo>
                      <a:pt x="2912" y="6249"/>
                    </a:lnTo>
                    <a:cubicBezTo>
                      <a:pt x="2862" y="6220"/>
                      <a:pt x="2862" y="6169"/>
                      <a:pt x="2912" y="6140"/>
                    </a:cubicBezTo>
                    <a:lnTo>
                      <a:pt x="3178" y="5990"/>
                    </a:lnTo>
                    <a:cubicBezTo>
                      <a:pt x="3203" y="5975"/>
                      <a:pt x="3237" y="5968"/>
                      <a:pt x="3271" y="5968"/>
                    </a:cubicBezTo>
                    <a:close/>
                    <a:moveTo>
                      <a:pt x="8274" y="1"/>
                    </a:moveTo>
                    <a:cubicBezTo>
                      <a:pt x="8262" y="1"/>
                      <a:pt x="8250" y="1"/>
                      <a:pt x="8238" y="2"/>
                    </a:cubicBezTo>
                    <a:cubicBezTo>
                      <a:pt x="8188" y="9"/>
                      <a:pt x="8145" y="23"/>
                      <a:pt x="8108" y="45"/>
                    </a:cubicBezTo>
                    <a:lnTo>
                      <a:pt x="73" y="4681"/>
                    </a:lnTo>
                    <a:cubicBezTo>
                      <a:pt x="23" y="4710"/>
                      <a:pt x="0" y="4746"/>
                      <a:pt x="0" y="4783"/>
                    </a:cubicBezTo>
                    <a:cubicBezTo>
                      <a:pt x="0" y="4796"/>
                      <a:pt x="0" y="4810"/>
                      <a:pt x="9" y="4817"/>
                    </a:cubicBezTo>
                    <a:cubicBezTo>
                      <a:pt x="9" y="4826"/>
                      <a:pt x="16" y="4826"/>
                      <a:pt x="16" y="4826"/>
                    </a:cubicBezTo>
                    <a:cubicBezTo>
                      <a:pt x="23" y="4846"/>
                      <a:pt x="43" y="4860"/>
                      <a:pt x="73" y="4883"/>
                    </a:cubicBezTo>
                    <a:lnTo>
                      <a:pt x="4767" y="7758"/>
                    </a:lnTo>
                    <a:cubicBezTo>
                      <a:pt x="4812" y="7782"/>
                      <a:pt x="4870" y="7795"/>
                      <a:pt x="4929" y="7795"/>
                    </a:cubicBezTo>
                    <a:cubicBezTo>
                      <a:pt x="4992" y="7795"/>
                      <a:pt x="5057" y="7780"/>
                      <a:pt x="5105" y="7750"/>
                    </a:cubicBezTo>
                    <a:lnTo>
                      <a:pt x="13141" y="3114"/>
                    </a:lnTo>
                    <a:cubicBezTo>
                      <a:pt x="13147" y="3114"/>
                      <a:pt x="13154" y="3107"/>
                      <a:pt x="13154" y="3107"/>
                    </a:cubicBezTo>
                    <a:cubicBezTo>
                      <a:pt x="13170" y="3101"/>
                      <a:pt x="13177" y="3092"/>
                      <a:pt x="13184" y="3085"/>
                    </a:cubicBezTo>
                    <a:cubicBezTo>
                      <a:pt x="13206" y="3064"/>
                      <a:pt x="13213" y="3042"/>
                      <a:pt x="13213" y="3014"/>
                    </a:cubicBezTo>
                    <a:cubicBezTo>
                      <a:pt x="13213" y="2978"/>
                      <a:pt x="13191" y="2949"/>
                      <a:pt x="13141" y="2919"/>
                    </a:cubicBezTo>
                    <a:lnTo>
                      <a:pt x="8447" y="45"/>
                    </a:lnTo>
                    <a:cubicBezTo>
                      <a:pt x="8399" y="15"/>
                      <a:pt x="8336" y="1"/>
                      <a:pt x="8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a:off x="1505760" y="3662463"/>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a:off x="1562473" y="3632777"/>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1538638" y="3681722"/>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1590031" y="3711515"/>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1614398" y="3601388"/>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1643446" y="3742904"/>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1595351" y="3620434"/>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1668025" y="3570744"/>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1646531" y="3658101"/>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1694626" y="3772059"/>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1700903" y="3589896"/>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1721439" y="3540951"/>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a:off x="1738251" y="3627350"/>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a:off x="1746763" y="3802596"/>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1751339" y="3741415"/>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1773577" y="3511051"/>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1754318" y="3560103"/>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1700903" y="3669486"/>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1791878" y="3597557"/>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1806349" y="3530310"/>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1803263" y="3771207"/>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1825502" y="3479769"/>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1827736" y="3639055"/>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1843803" y="3567764"/>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879874" y="3451359"/>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1805711" y="3681722"/>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857636" y="3498921"/>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1857636" y="3739819"/>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a:off x="1879874" y="3609794"/>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1895089" y="3536375"/>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1911901" y="3470618"/>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1908816" y="3651823"/>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1927862" y="3421673"/>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1911901" y="3711515"/>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1931054" y="3578405"/>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1949355" y="3508285"/>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1979999" y="3391773"/>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1960740" y="3682467"/>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1960740" y="3440719"/>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1959995" y="3620434"/>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1985319" y="3550208"/>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1998407" y="3478173"/>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2014368" y="3592344"/>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2012878" y="3411032"/>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2031286" y="3360491"/>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a:off x="2033414" y="3520202"/>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a:off x="2050332" y="3448380"/>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2062675" y="3562444"/>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2064164" y="3379643"/>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2085551" y="3330591"/>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2086296" y="3490516"/>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2101512" y="3417097"/>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2115344" y="3532545"/>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2118430" y="3349744"/>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2137583" y="3300160"/>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2137583" y="3459127"/>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2155884" y="3387198"/>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2166524" y="3501156"/>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2190252" y="3271006"/>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2170355" y="3319206"/>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2191848" y="3429334"/>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2207809" y="3357405"/>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2220896" y="3471363"/>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2223237" y="3290052"/>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2241645" y="3239617"/>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2243773" y="3398690"/>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2260691" y="3327506"/>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2272821" y="3441251"/>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2274524" y="3258663"/>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2295804" y="3206738"/>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2295804" y="3369003"/>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2311871" y="3296223"/>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2317191" y="3475938"/>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2324959" y="3411671"/>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2328789" y="3225784"/>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2347197" y="3337720"/>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2369223" y="3445507"/>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2376139" y="3380388"/>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2366243" y="3255684"/>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2421360" y="3416352"/>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2401356" y="3287072"/>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2472540" y="3384964"/>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2430511" y="3316865"/>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1"/>
              <p:cNvSpPr/>
              <p:nvPr/>
            </p:nvSpPr>
            <p:spPr>
              <a:xfrm>
                <a:off x="2526912" y="3346765"/>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1857636" y="3739819"/>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1751339" y="3741415"/>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1803263" y="3771207"/>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1805711" y="3681722"/>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1908816" y="3651823"/>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1843803" y="3567764"/>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a:off x="1791878" y="3597557"/>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1"/>
              <p:cNvSpPr/>
              <p:nvPr/>
            </p:nvSpPr>
            <p:spPr>
              <a:xfrm>
                <a:off x="1879874" y="3451359"/>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1825502" y="3479769"/>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1857636" y="3498921"/>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2012878" y="3411032"/>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1960740" y="3440719"/>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2260691" y="3327506"/>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2223237" y="3290052"/>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2190252" y="3271006"/>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2137583" y="3300160"/>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1979999" y="3391773"/>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2085551" y="3330591"/>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2170355" y="3319206"/>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2118430" y="3349744"/>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2031286" y="3360491"/>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2064164" y="3379643"/>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2347197" y="3337720"/>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2295804" y="3369003"/>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2207809" y="3357405"/>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a:off x="2155884" y="3387198"/>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a:off x="2101512" y="3417097"/>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1"/>
              <p:cNvSpPr/>
              <p:nvPr/>
            </p:nvSpPr>
            <p:spPr>
              <a:xfrm>
                <a:off x="2191848" y="3429334"/>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1"/>
              <p:cNvSpPr/>
              <p:nvPr/>
            </p:nvSpPr>
            <p:spPr>
              <a:xfrm>
                <a:off x="2050332" y="3448380"/>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2137583" y="3459127"/>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a:off x="2220896" y="3471363"/>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a:off x="2317191" y="3475938"/>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a:off x="1998407" y="3478173"/>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a:off x="2086296" y="3490516"/>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a:off x="2166524" y="3501156"/>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1949355" y="3508285"/>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2033414" y="3520202"/>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2115344" y="3532545"/>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1895089" y="3536375"/>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1985319" y="3550208"/>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2062675" y="3562444"/>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1931054" y="3578405"/>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2014368" y="3592344"/>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1879874" y="3609794"/>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p:nvPr/>
            </p:nvSpPr>
            <p:spPr>
              <a:xfrm>
                <a:off x="1959995" y="3620434"/>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1"/>
              <p:cNvSpPr/>
              <p:nvPr/>
            </p:nvSpPr>
            <p:spPr>
              <a:xfrm>
                <a:off x="1960740" y="3682467"/>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1911901" y="3711515"/>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2369223" y="3445507"/>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2421360" y="3416352"/>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2472540" y="3384964"/>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1643446" y="3742904"/>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1"/>
              <p:cNvSpPr/>
              <p:nvPr/>
            </p:nvSpPr>
            <p:spPr>
              <a:xfrm>
                <a:off x="1694626" y="3772059"/>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2272821" y="3441251"/>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2241645" y="3239617"/>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2295804" y="3206738"/>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2328789" y="3225784"/>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2274524" y="3258663"/>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2366243" y="3255684"/>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2311871" y="3296223"/>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2401356" y="3287072"/>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2526912" y="3346765"/>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2430511" y="3316865"/>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2376139" y="3380388"/>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2324959" y="3411671"/>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1646531" y="3658101"/>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1738251" y="3627350"/>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1700903" y="3669486"/>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1827736" y="3639055"/>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2243773" y="3398690"/>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1538638" y="3681722"/>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1590031" y="3711515"/>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1"/>
              <p:cNvSpPr/>
              <p:nvPr/>
            </p:nvSpPr>
            <p:spPr>
              <a:xfrm>
                <a:off x="1911901" y="3470618"/>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p:nvPr/>
            </p:nvSpPr>
            <p:spPr>
              <a:xfrm>
                <a:off x="1505760" y="3662463"/>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1"/>
              <p:cNvSpPr/>
              <p:nvPr/>
            </p:nvSpPr>
            <p:spPr>
              <a:xfrm>
                <a:off x="1614398" y="3601388"/>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1562473" y="3632777"/>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1595351" y="3620434"/>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1668025" y="3570744"/>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1721439" y="3540951"/>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1773577" y="3511051"/>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1806349" y="3530310"/>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1754318" y="3560103"/>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1700903" y="3589896"/>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1927862" y="3421673"/>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1746763" y="3802596"/>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1857636" y="3739819"/>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1751339" y="3741415"/>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1803263" y="3771207"/>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1805711" y="3681722"/>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1908816" y="3651823"/>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1843803" y="3567764"/>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1791878" y="3597557"/>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1879874" y="3451359"/>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1825502" y="3479769"/>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1857636" y="3498921"/>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2012878" y="3411032"/>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1960740" y="3440719"/>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2260691" y="3327506"/>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2223237" y="3290052"/>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2190252" y="3271006"/>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2137583" y="3300160"/>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1979999" y="3391773"/>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2085551" y="3330591"/>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2170355" y="3319206"/>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2118430" y="3349744"/>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031286" y="3360491"/>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064164" y="3379643"/>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2347197" y="3337720"/>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2295804" y="3369003"/>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2207809" y="3357405"/>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2155884" y="3387198"/>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2101512" y="3417097"/>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2191848" y="3429334"/>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2050332" y="3448380"/>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2137583" y="3459127"/>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2220896" y="3471363"/>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2317191" y="3475938"/>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1998407" y="3478173"/>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2086296" y="3490516"/>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2166524" y="3501156"/>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1949355" y="3508285"/>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2033414" y="3520202"/>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2115344" y="3532545"/>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1895089" y="3536375"/>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1985319" y="3550208"/>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2062675" y="3562444"/>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1931054" y="3578405"/>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2014368" y="3592344"/>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1879874" y="3609794"/>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1959995" y="3620434"/>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2012133" y="3505731"/>
                <a:ext cx="330593" cy="189822"/>
              </a:xfrm>
              <a:custGeom>
                <a:avLst/>
                <a:gdLst/>
                <a:ahLst/>
                <a:cxnLst/>
                <a:rect l="l" t="t" r="r" b="b"/>
                <a:pathLst>
                  <a:path w="3107" h="1784" extrusionOk="0">
                    <a:moveTo>
                      <a:pt x="2745" y="1"/>
                    </a:moveTo>
                    <a:cubicBezTo>
                      <a:pt x="2711" y="1"/>
                      <a:pt x="2677" y="8"/>
                      <a:pt x="2652" y="23"/>
                    </a:cubicBezTo>
                    <a:lnTo>
                      <a:pt x="51" y="1525"/>
                    </a:lnTo>
                    <a:cubicBezTo>
                      <a:pt x="1" y="1553"/>
                      <a:pt x="1" y="1605"/>
                      <a:pt x="51" y="1632"/>
                    </a:cubicBezTo>
                    <a:lnTo>
                      <a:pt x="273" y="1761"/>
                    </a:lnTo>
                    <a:cubicBezTo>
                      <a:pt x="298" y="1776"/>
                      <a:pt x="331" y="1783"/>
                      <a:pt x="364" y="1783"/>
                    </a:cubicBezTo>
                    <a:cubicBezTo>
                      <a:pt x="397" y="1783"/>
                      <a:pt x="431" y="1776"/>
                      <a:pt x="460" y="1761"/>
                    </a:cubicBezTo>
                    <a:lnTo>
                      <a:pt x="3054" y="259"/>
                    </a:lnTo>
                    <a:cubicBezTo>
                      <a:pt x="3106" y="231"/>
                      <a:pt x="3106" y="181"/>
                      <a:pt x="3054" y="152"/>
                    </a:cubicBezTo>
                    <a:lnTo>
                      <a:pt x="2839" y="23"/>
                    </a:lnTo>
                    <a:cubicBezTo>
                      <a:pt x="2814" y="8"/>
                      <a:pt x="2780" y="1"/>
                      <a:pt x="27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1960740" y="3682467"/>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2044267" y="3518606"/>
                <a:ext cx="526905" cy="272603"/>
              </a:xfrm>
              <a:custGeom>
                <a:avLst/>
                <a:gdLst/>
                <a:ahLst/>
                <a:cxnLst/>
                <a:rect l="l" t="t" r="r" b="b"/>
                <a:pathLst>
                  <a:path w="4952" h="2562" extrusionOk="0">
                    <a:moveTo>
                      <a:pt x="3332" y="0"/>
                    </a:moveTo>
                    <a:cubicBezTo>
                      <a:pt x="3306" y="0"/>
                      <a:pt x="3281" y="6"/>
                      <a:pt x="3263" y="17"/>
                    </a:cubicBezTo>
                    <a:lnTo>
                      <a:pt x="44" y="1879"/>
                    </a:lnTo>
                    <a:cubicBezTo>
                      <a:pt x="1" y="1899"/>
                      <a:pt x="1" y="1935"/>
                      <a:pt x="35" y="1958"/>
                    </a:cubicBezTo>
                    <a:lnTo>
                      <a:pt x="1079" y="2562"/>
                    </a:lnTo>
                    <a:lnTo>
                      <a:pt x="2882" y="1518"/>
                    </a:lnTo>
                    <a:lnTo>
                      <a:pt x="3422" y="1835"/>
                    </a:lnTo>
                    <a:lnTo>
                      <a:pt x="4909" y="980"/>
                    </a:lnTo>
                    <a:cubicBezTo>
                      <a:pt x="4952" y="950"/>
                      <a:pt x="4952" y="914"/>
                      <a:pt x="4909" y="894"/>
                    </a:cubicBezTo>
                    <a:lnTo>
                      <a:pt x="3399" y="17"/>
                    </a:lnTo>
                    <a:cubicBezTo>
                      <a:pt x="3382" y="6"/>
                      <a:pt x="3357" y="0"/>
                      <a:pt x="333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2158970" y="3680126"/>
                <a:ext cx="249407" cy="141728"/>
              </a:xfrm>
              <a:custGeom>
                <a:avLst/>
                <a:gdLst/>
                <a:ahLst/>
                <a:cxnLst/>
                <a:rect l="l" t="t" r="r" b="b"/>
                <a:pathLst>
                  <a:path w="2344" h="1332" extrusionOk="0">
                    <a:moveTo>
                      <a:pt x="1804" y="0"/>
                    </a:moveTo>
                    <a:lnTo>
                      <a:pt x="1" y="1044"/>
                    </a:lnTo>
                    <a:lnTo>
                      <a:pt x="475" y="1316"/>
                    </a:lnTo>
                    <a:cubicBezTo>
                      <a:pt x="493" y="1327"/>
                      <a:pt x="518" y="1332"/>
                      <a:pt x="543" y="1332"/>
                    </a:cubicBezTo>
                    <a:cubicBezTo>
                      <a:pt x="568" y="1332"/>
                      <a:pt x="593" y="1327"/>
                      <a:pt x="612" y="1316"/>
                    </a:cubicBezTo>
                    <a:lnTo>
                      <a:pt x="2344" y="317"/>
                    </a:lnTo>
                    <a:lnTo>
                      <a:pt x="180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1911901" y="3711515"/>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2369223" y="3445507"/>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2421360" y="3416352"/>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2472540" y="3384964"/>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1643446" y="3742904"/>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1694626" y="3772059"/>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2272821" y="3441251"/>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2241645" y="3239617"/>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2295804" y="3206738"/>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2328789" y="3225784"/>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2274524" y="3258663"/>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2366243" y="3255684"/>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2311871" y="3296223"/>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2401356" y="3287072"/>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2526912" y="3346765"/>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2430511" y="3316865"/>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2376139" y="3380388"/>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2324959" y="3411671"/>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1646531" y="3658101"/>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1738251" y="3627350"/>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1700903" y="3669486"/>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1827736" y="3639055"/>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2243773" y="3398690"/>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1"/>
              <p:cNvSpPr/>
              <p:nvPr/>
            </p:nvSpPr>
            <p:spPr>
              <a:xfrm>
                <a:off x="1538638" y="3681722"/>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1"/>
              <p:cNvSpPr/>
              <p:nvPr/>
            </p:nvSpPr>
            <p:spPr>
              <a:xfrm>
                <a:off x="1590031" y="3711515"/>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1"/>
              <p:cNvSpPr/>
              <p:nvPr/>
            </p:nvSpPr>
            <p:spPr>
              <a:xfrm>
                <a:off x="1911901" y="3470618"/>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1"/>
              <p:cNvSpPr/>
              <p:nvPr/>
            </p:nvSpPr>
            <p:spPr>
              <a:xfrm>
                <a:off x="1505760" y="3662463"/>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1"/>
              <p:cNvSpPr/>
              <p:nvPr/>
            </p:nvSpPr>
            <p:spPr>
              <a:xfrm>
                <a:off x="1614398" y="3601388"/>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1"/>
              <p:cNvSpPr/>
              <p:nvPr/>
            </p:nvSpPr>
            <p:spPr>
              <a:xfrm>
                <a:off x="1562473" y="3632777"/>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1"/>
              <p:cNvSpPr/>
              <p:nvPr/>
            </p:nvSpPr>
            <p:spPr>
              <a:xfrm>
                <a:off x="1595351" y="3620434"/>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1668025" y="3570744"/>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p:nvPr/>
            </p:nvSpPr>
            <p:spPr>
              <a:xfrm>
                <a:off x="1721439" y="3540951"/>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1"/>
              <p:cNvSpPr/>
              <p:nvPr/>
            </p:nvSpPr>
            <p:spPr>
              <a:xfrm>
                <a:off x="1773577" y="3511051"/>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1"/>
              <p:cNvSpPr/>
              <p:nvPr/>
            </p:nvSpPr>
            <p:spPr>
              <a:xfrm>
                <a:off x="1806349" y="3530310"/>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1"/>
              <p:cNvSpPr/>
              <p:nvPr/>
            </p:nvSpPr>
            <p:spPr>
              <a:xfrm>
                <a:off x="1754318" y="3560103"/>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1"/>
              <p:cNvSpPr/>
              <p:nvPr/>
            </p:nvSpPr>
            <p:spPr>
              <a:xfrm>
                <a:off x="1700903" y="3589896"/>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1"/>
              <p:cNvSpPr/>
              <p:nvPr/>
            </p:nvSpPr>
            <p:spPr>
              <a:xfrm>
                <a:off x="1927862" y="3421673"/>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1"/>
              <p:cNvSpPr/>
              <p:nvPr/>
            </p:nvSpPr>
            <p:spPr>
              <a:xfrm>
                <a:off x="1746763" y="3802596"/>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1"/>
              <p:cNvSpPr/>
              <p:nvPr/>
            </p:nvSpPr>
            <p:spPr>
              <a:xfrm>
                <a:off x="2158970" y="3791105"/>
                <a:ext cx="106" cy="106"/>
              </a:xfrm>
              <a:custGeom>
                <a:avLst/>
                <a:gdLst/>
                <a:ahLst/>
                <a:cxnLst/>
                <a:rect l="l" t="t" r="r" b="b"/>
                <a:pathLst>
                  <a:path w="1" h="1" extrusionOk="0">
                    <a:moveTo>
                      <a:pt x="1" y="1"/>
                    </a:move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1"/>
              <p:cNvSpPr/>
              <p:nvPr/>
            </p:nvSpPr>
            <p:spPr>
              <a:xfrm>
                <a:off x="2158970" y="3791105"/>
                <a:ext cx="106" cy="106"/>
              </a:xfrm>
              <a:custGeom>
                <a:avLst/>
                <a:gdLst/>
                <a:ahLst/>
                <a:cxnLst/>
                <a:rect l="l" t="t" r="r" b="b"/>
                <a:pathLst>
                  <a:path w="1" h="1" fill="none"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1"/>
              <p:cNvSpPr/>
              <p:nvPr/>
            </p:nvSpPr>
            <p:spPr>
              <a:xfrm>
                <a:off x="2350815" y="3584576"/>
                <a:ext cx="166201" cy="95656"/>
              </a:xfrm>
              <a:custGeom>
                <a:avLst/>
                <a:gdLst/>
                <a:ahLst/>
                <a:cxnLst/>
                <a:rect l="l" t="t" r="r" b="b"/>
                <a:pathLst>
                  <a:path w="1562" h="899" extrusionOk="0">
                    <a:moveTo>
                      <a:pt x="1562" y="1"/>
                    </a:moveTo>
                    <a:lnTo>
                      <a:pt x="1" y="898"/>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1"/>
              <p:cNvSpPr/>
              <p:nvPr/>
            </p:nvSpPr>
            <p:spPr>
              <a:xfrm>
                <a:off x="2350815" y="3584576"/>
                <a:ext cx="166201" cy="95656"/>
              </a:xfrm>
              <a:custGeom>
                <a:avLst/>
                <a:gdLst/>
                <a:ahLst/>
                <a:cxnLst/>
                <a:rect l="l" t="t" r="r" b="b"/>
                <a:pathLst>
                  <a:path w="1562" h="899" fill="none" extrusionOk="0">
                    <a:moveTo>
                      <a:pt x="1562" y="1"/>
                    </a:moveTo>
                    <a:lnTo>
                      <a:pt x="1" y="89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1"/>
              <p:cNvSpPr/>
              <p:nvPr/>
            </p:nvSpPr>
            <p:spPr>
              <a:xfrm>
                <a:off x="1089829" y="3979226"/>
                <a:ext cx="683849" cy="281115"/>
              </a:xfrm>
              <a:custGeom>
                <a:avLst/>
                <a:gdLst/>
                <a:ahLst/>
                <a:cxnLst/>
                <a:rect l="l" t="t" r="r" b="b"/>
                <a:pathLst>
                  <a:path w="6427" h="2642" extrusionOk="0">
                    <a:moveTo>
                      <a:pt x="0" y="1"/>
                    </a:moveTo>
                    <a:lnTo>
                      <a:pt x="0" y="460"/>
                    </a:lnTo>
                    <a:lnTo>
                      <a:pt x="3657" y="2589"/>
                    </a:lnTo>
                    <a:cubicBezTo>
                      <a:pt x="3719" y="2624"/>
                      <a:pt x="3800" y="2642"/>
                      <a:pt x="3881" y="2642"/>
                    </a:cubicBezTo>
                    <a:cubicBezTo>
                      <a:pt x="3962" y="2642"/>
                      <a:pt x="4043" y="2624"/>
                      <a:pt x="4104" y="2589"/>
                    </a:cubicBezTo>
                    <a:lnTo>
                      <a:pt x="6331" y="1302"/>
                    </a:lnTo>
                    <a:cubicBezTo>
                      <a:pt x="6390" y="1265"/>
                      <a:pt x="6426" y="1215"/>
                      <a:pt x="6426" y="1172"/>
                    </a:cubicBezTo>
                    <a:cubicBezTo>
                      <a:pt x="6426" y="1020"/>
                      <a:pt x="6426" y="863"/>
                      <a:pt x="6418" y="712"/>
                    </a:cubicBezTo>
                    <a:cubicBezTo>
                      <a:pt x="6418" y="755"/>
                      <a:pt x="6390" y="805"/>
                      <a:pt x="6331" y="834"/>
                    </a:cubicBezTo>
                    <a:lnTo>
                      <a:pt x="5505" y="1315"/>
                    </a:lnTo>
                    <a:cubicBezTo>
                      <a:pt x="5548" y="1352"/>
                      <a:pt x="5598" y="1388"/>
                      <a:pt x="5650" y="1416"/>
                    </a:cubicBezTo>
                    <a:lnTo>
                      <a:pt x="5289" y="1467"/>
                    </a:lnTo>
                    <a:lnTo>
                      <a:pt x="5225" y="1647"/>
                    </a:lnTo>
                    <a:cubicBezTo>
                      <a:pt x="5175" y="1624"/>
                      <a:pt x="5132" y="1588"/>
                      <a:pt x="5089" y="1554"/>
                    </a:cubicBezTo>
                    <a:lnTo>
                      <a:pt x="4097" y="2128"/>
                    </a:lnTo>
                    <a:cubicBezTo>
                      <a:pt x="4039" y="2160"/>
                      <a:pt x="3960" y="2176"/>
                      <a:pt x="3880" y="2176"/>
                    </a:cubicBezTo>
                    <a:cubicBezTo>
                      <a:pt x="3800" y="2176"/>
                      <a:pt x="3719" y="2160"/>
                      <a:pt x="3657" y="2128"/>
                    </a:cubicBez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1"/>
              <p:cNvSpPr/>
              <p:nvPr/>
            </p:nvSpPr>
            <p:spPr>
              <a:xfrm>
                <a:off x="1079721" y="3973055"/>
                <a:ext cx="10215" cy="55116"/>
              </a:xfrm>
              <a:custGeom>
                <a:avLst/>
                <a:gdLst/>
                <a:ahLst/>
                <a:cxnLst/>
                <a:rect l="l" t="t" r="r" b="b"/>
                <a:pathLst>
                  <a:path w="96" h="518" extrusionOk="0">
                    <a:moveTo>
                      <a:pt x="0" y="0"/>
                    </a:moveTo>
                    <a:lnTo>
                      <a:pt x="0" y="468"/>
                    </a:lnTo>
                    <a:lnTo>
                      <a:pt x="95" y="518"/>
                    </a:lnTo>
                    <a:lnTo>
                      <a:pt x="95" y="59"/>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1"/>
              <p:cNvSpPr/>
              <p:nvPr/>
            </p:nvSpPr>
            <p:spPr>
              <a:xfrm>
                <a:off x="1079721" y="3919640"/>
                <a:ext cx="551697" cy="291117"/>
              </a:xfrm>
              <a:custGeom>
                <a:avLst/>
                <a:gdLst/>
                <a:ahLst/>
                <a:cxnLst/>
                <a:rect l="l" t="t" r="r" b="b"/>
                <a:pathLst>
                  <a:path w="5185" h="2736" extrusionOk="0">
                    <a:moveTo>
                      <a:pt x="871" y="0"/>
                    </a:moveTo>
                    <a:lnTo>
                      <a:pt x="828" y="28"/>
                    </a:lnTo>
                    <a:lnTo>
                      <a:pt x="749" y="71"/>
                    </a:lnTo>
                    <a:cubicBezTo>
                      <a:pt x="820" y="150"/>
                      <a:pt x="878" y="237"/>
                      <a:pt x="921" y="337"/>
                    </a:cubicBezTo>
                    <a:lnTo>
                      <a:pt x="683" y="475"/>
                    </a:lnTo>
                    <a:lnTo>
                      <a:pt x="511" y="373"/>
                    </a:lnTo>
                    <a:cubicBezTo>
                      <a:pt x="483" y="330"/>
                      <a:pt x="447" y="294"/>
                      <a:pt x="411" y="266"/>
                    </a:cubicBezTo>
                    <a:lnTo>
                      <a:pt x="368" y="294"/>
                    </a:lnTo>
                    <a:lnTo>
                      <a:pt x="130" y="432"/>
                    </a:lnTo>
                    <a:lnTo>
                      <a:pt x="30" y="488"/>
                    </a:lnTo>
                    <a:lnTo>
                      <a:pt x="0" y="502"/>
                    </a:lnTo>
                    <a:lnTo>
                      <a:pt x="95" y="561"/>
                    </a:lnTo>
                    <a:lnTo>
                      <a:pt x="3752" y="2688"/>
                    </a:lnTo>
                    <a:cubicBezTo>
                      <a:pt x="3814" y="2720"/>
                      <a:pt x="3895" y="2736"/>
                      <a:pt x="3975" y="2736"/>
                    </a:cubicBezTo>
                    <a:cubicBezTo>
                      <a:pt x="4055" y="2736"/>
                      <a:pt x="4134" y="2720"/>
                      <a:pt x="4192" y="2688"/>
                    </a:cubicBezTo>
                    <a:lnTo>
                      <a:pt x="5184" y="2114"/>
                    </a:lnTo>
                    <a:cubicBezTo>
                      <a:pt x="4910" y="1898"/>
                      <a:pt x="4744" y="1530"/>
                      <a:pt x="4637" y="1165"/>
                    </a:cubicBezTo>
                    <a:cubicBezTo>
                      <a:pt x="4580" y="1208"/>
                      <a:pt x="4522" y="1242"/>
                      <a:pt x="4458" y="1285"/>
                    </a:cubicBezTo>
                    <a:cubicBezTo>
                      <a:pt x="4066" y="1512"/>
                      <a:pt x="3554" y="1626"/>
                      <a:pt x="3042" y="1626"/>
                    </a:cubicBezTo>
                    <a:cubicBezTo>
                      <a:pt x="2529" y="1626"/>
                      <a:pt x="2017" y="1512"/>
                      <a:pt x="1625" y="1285"/>
                    </a:cubicBezTo>
                    <a:cubicBezTo>
                      <a:pt x="1230" y="1056"/>
                      <a:pt x="1035" y="761"/>
                      <a:pt x="1035" y="459"/>
                    </a:cubicBezTo>
                    <a:lnTo>
                      <a:pt x="1035" y="143"/>
                    </a:lnTo>
                    <a:lnTo>
                      <a:pt x="971" y="107"/>
                    </a:lnTo>
                    <a:cubicBezTo>
                      <a:pt x="942" y="64"/>
                      <a:pt x="906" y="28"/>
                      <a:pt x="87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1"/>
              <p:cNvSpPr/>
              <p:nvPr/>
            </p:nvSpPr>
            <p:spPr>
              <a:xfrm>
                <a:off x="1082807" y="3965500"/>
                <a:ext cx="10747" cy="6171"/>
              </a:xfrm>
              <a:custGeom>
                <a:avLst/>
                <a:gdLst/>
                <a:ahLst/>
                <a:cxnLst/>
                <a:rect l="l" t="t" r="r" b="b"/>
                <a:pathLst>
                  <a:path w="101" h="58" extrusionOk="0">
                    <a:moveTo>
                      <a:pt x="101" y="1"/>
                    </a:moveTo>
                    <a:lnTo>
                      <a:pt x="1" y="57"/>
                    </a:lnTo>
                    <a:lnTo>
                      <a:pt x="1" y="5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1"/>
              <p:cNvSpPr/>
              <p:nvPr/>
            </p:nvSpPr>
            <p:spPr>
              <a:xfrm>
                <a:off x="1159311" y="3922513"/>
                <a:ext cx="8619" cy="4788"/>
              </a:xfrm>
              <a:custGeom>
                <a:avLst/>
                <a:gdLst/>
                <a:ahLst/>
                <a:cxnLst/>
                <a:rect l="l" t="t" r="r" b="b"/>
                <a:pathLst>
                  <a:path w="81" h="45" extrusionOk="0">
                    <a:moveTo>
                      <a:pt x="80" y="1"/>
                    </a:moveTo>
                    <a:lnTo>
                      <a:pt x="80" y="1"/>
                    </a:lnTo>
                    <a:lnTo>
                      <a:pt x="1" y="44"/>
                    </a:lnTo>
                    <a:lnTo>
                      <a:pt x="1" y="44"/>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1"/>
              <p:cNvSpPr/>
              <p:nvPr/>
            </p:nvSpPr>
            <p:spPr>
              <a:xfrm>
                <a:off x="1612057" y="3955392"/>
                <a:ext cx="160668" cy="163860"/>
              </a:xfrm>
              <a:custGeom>
                <a:avLst/>
                <a:gdLst/>
                <a:ahLst/>
                <a:cxnLst/>
                <a:rect l="l" t="t" r="r" b="b"/>
                <a:pathLst>
                  <a:path w="1510" h="1540" extrusionOk="0">
                    <a:moveTo>
                      <a:pt x="36" y="1"/>
                    </a:moveTo>
                    <a:lnTo>
                      <a:pt x="36" y="123"/>
                    </a:lnTo>
                    <a:cubicBezTo>
                      <a:pt x="36" y="203"/>
                      <a:pt x="22" y="275"/>
                      <a:pt x="0" y="354"/>
                    </a:cubicBezTo>
                    <a:cubicBezTo>
                      <a:pt x="95" y="786"/>
                      <a:pt x="274" y="1274"/>
                      <a:pt x="597" y="1539"/>
                    </a:cubicBezTo>
                    <a:lnTo>
                      <a:pt x="1423" y="1058"/>
                    </a:lnTo>
                    <a:cubicBezTo>
                      <a:pt x="1482" y="1029"/>
                      <a:pt x="1510" y="979"/>
                      <a:pt x="1510" y="936"/>
                    </a:cubicBezTo>
                    <a:cubicBezTo>
                      <a:pt x="1510" y="886"/>
                      <a:pt x="1482" y="843"/>
                      <a:pt x="1423" y="806"/>
                    </a:cubicBezTo>
                    <a:lnTo>
                      <a:pt x="3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1022370" y="3571595"/>
                <a:ext cx="760459" cy="440613"/>
              </a:xfrm>
              <a:custGeom>
                <a:avLst/>
                <a:gdLst/>
                <a:ahLst/>
                <a:cxnLst/>
                <a:rect l="l" t="t" r="r" b="b"/>
                <a:pathLst>
                  <a:path w="7147" h="4141" extrusionOk="0">
                    <a:moveTo>
                      <a:pt x="3558" y="0"/>
                    </a:moveTo>
                    <a:lnTo>
                      <a:pt x="1" y="2071"/>
                    </a:lnTo>
                    <a:lnTo>
                      <a:pt x="1467" y="2918"/>
                    </a:lnTo>
                    <a:lnTo>
                      <a:pt x="1481" y="2926"/>
                    </a:lnTo>
                    <a:lnTo>
                      <a:pt x="1574" y="2976"/>
                    </a:lnTo>
                    <a:lnTo>
                      <a:pt x="1617" y="3004"/>
                    </a:lnTo>
                    <a:lnTo>
                      <a:pt x="1747" y="3076"/>
                    </a:lnTo>
                    <a:lnTo>
                      <a:pt x="1755" y="3083"/>
                    </a:lnTo>
                    <a:lnTo>
                      <a:pt x="2323" y="3408"/>
                    </a:lnTo>
                    <a:lnTo>
                      <a:pt x="3351" y="4004"/>
                    </a:lnTo>
                    <a:lnTo>
                      <a:pt x="3588" y="4141"/>
                    </a:lnTo>
                    <a:lnTo>
                      <a:pt x="4990" y="3321"/>
                    </a:lnTo>
                    <a:lnTo>
                      <a:pt x="4774" y="3142"/>
                    </a:lnTo>
                    <a:lnTo>
                      <a:pt x="3394" y="1969"/>
                    </a:lnTo>
                    <a:lnTo>
                      <a:pt x="3817" y="1739"/>
                    </a:lnTo>
                    <a:lnTo>
                      <a:pt x="5406" y="3083"/>
                    </a:lnTo>
                    <a:lnTo>
                      <a:pt x="5578" y="2983"/>
                    </a:lnTo>
                    <a:lnTo>
                      <a:pt x="7146" y="2071"/>
                    </a:lnTo>
                    <a:lnTo>
                      <a:pt x="355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1"/>
              <p:cNvSpPr/>
              <p:nvPr/>
            </p:nvSpPr>
            <p:spPr>
              <a:xfrm>
                <a:off x="1147819" y="3913469"/>
                <a:ext cx="24685" cy="13832"/>
              </a:xfrm>
              <a:custGeom>
                <a:avLst/>
                <a:gdLst/>
                <a:ahLst/>
                <a:cxnLst/>
                <a:rect l="l" t="t" r="r" b="b"/>
                <a:pathLst>
                  <a:path w="232" h="130" extrusionOk="0">
                    <a:moveTo>
                      <a:pt x="93" y="1"/>
                    </a:moveTo>
                    <a:cubicBezTo>
                      <a:pt x="67" y="1"/>
                      <a:pt x="43" y="8"/>
                      <a:pt x="23" y="22"/>
                    </a:cubicBezTo>
                    <a:cubicBezTo>
                      <a:pt x="16" y="22"/>
                      <a:pt x="7" y="29"/>
                      <a:pt x="7" y="29"/>
                    </a:cubicBezTo>
                    <a:cubicBezTo>
                      <a:pt x="0" y="29"/>
                      <a:pt x="0" y="36"/>
                      <a:pt x="0" y="36"/>
                    </a:cubicBezTo>
                    <a:cubicBezTo>
                      <a:pt x="36" y="65"/>
                      <a:pt x="73" y="93"/>
                      <a:pt x="109" y="129"/>
                    </a:cubicBezTo>
                    <a:lnTo>
                      <a:pt x="188" y="86"/>
                    </a:lnTo>
                    <a:lnTo>
                      <a:pt x="231" y="58"/>
                    </a:lnTo>
                    <a:cubicBezTo>
                      <a:pt x="223" y="50"/>
                      <a:pt x="209" y="43"/>
                      <a:pt x="195" y="36"/>
                    </a:cubicBezTo>
                    <a:lnTo>
                      <a:pt x="188" y="29"/>
                    </a:lnTo>
                    <a:cubicBezTo>
                      <a:pt x="154" y="10"/>
                      <a:pt x="122" y="1"/>
                      <a:pt x="9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1"/>
              <p:cNvSpPr/>
              <p:nvPr/>
            </p:nvSpPr>
            <p:spPr>
              <a:xfrm>
                <a:off x="1159311" y="3922513"/>
                <a:ext cx="8619" cy="4788"/>
              </a:xfrm>
              <a:custGeom>
                <a:avLst/>
                <a:gdLst/>
                <a:ahLst/>
                <a:cxnLst/>
                <a:rect l="l" t="t" r="r" b="b"/>
                <a:pathLst>
                  <a:path w="81" h="45" extrusionOk="0">
                    <a:moveTo>
                      <a:pt x="1" y="44"/>
                    </a:moveTo>
                    <a:lnTo>
                      <a:pt x="80" y="1"/>
                    </a:lnTo>
                    <a:lnTo>
                      <a:pt x="80" y="1"/>
                    </a:lnTo>
                    <a:lnTo>
                      <a:pt x="1" y="44"/>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1140265" y="3892082"/>
                <a:ext cx="49690" cy="28409"/>
              </a:xfrm>
              <a:custGeom>
                <a:avLst/>
                <a:gdLst/>
                <a:ahLst/>
                <a:cxnLst/>
                <a:rect l="l" t="t" r="r" b="b"/>
                <a:pathLst>
                  <a:path w="467" h="267" extrusionOk="0">
                    <a:moveTo>
                      <a:pt x="121" y="1"/>
                    </a:moveTo>
                    <a:cubicBezTo>
                      <a:pt x="78" y="21"/>
                      <a:pt x="44" y="44"/>
                      <a:pt x="1" y="64"/>
                    </a:cubicBezTo>
                    <a:cubicBezTo>
                      <a:pt x="7" y="64"/>
                      <a:pt x="14" y="57"/>
                      <a:pt x="21" y="57"/>
                    </a:cubicBezTo>
                    <a:cubicBezTo>
                      <a:pt x="21" y="57"/>
                      <a:pt x="28" y="51"/>
                      <a:pt x="35" y="51"/>
                    </a:cubicBezTo>
                    <a:lnTo>
                      <a:pt x="44" y="51"/>
                    </a:lnTo>
                    <a:cubicBezTo>
                      <a:pt x="44" y="44"/>
                      <a:pt x="51" y="44"/>
                      <a:pt x="51" y="44"/>
                    </a:cubicBezTo>
                    <a:lnTo>
                      <a:pt x="71" y="44"/>
                    </a:lnTo>
                    <a:cubicBezTo>
                      <a:pt x="87" y="44"/>
                      <a:pt x="94" y="35"/>
                      <a:pt x="101" y="35"/>
                    </a:cubicBezTo>
                    <a:cubicBezTo>
                      <a:pt x="151" y="35"/>
                      <a:pt x="208" y="57"/>
                      <a:pt x="266" y="94"/>
                    </a:cubicBezTo>
                    <a:cubicBezTo>
                      <a:pt x="273" y="94"/>
                      <a:pt x="280" y="101"/>
                      <a:pt x="287" y="107"/>
                    </a:cubicBezTo>
                    <a:lnTo>
                      <a:pt x="294" y="107"/>
                    </a:lnTo>
                    <a:cubicBezTo>
                      <a:pt x="302" y="107"/>
                      <a:pt x="302" y="107"/>
                      <a:pt x="302" y="114"/>
                    </a:cubicBezTo>
                    <a:cubicBezTo>
                      <a:pt x="316" y="121"/>
                      <a:pt x="323" y="130"/>
                      <a:pt x="330" y="137"/>
                    </a:cubicBezTo>
                    <a:lnTo>
                      <a:pt x="337" y="137"/>
                    </a:lnTo>
                    <a:cubicBezTo>
                      <a:pt x="352" y="151"/>
                      <a:pt x="359" y="157"/>
                      <a:pt x="373" y="173"/>
                    </a:cubicBezTo>
                    <a:cubicBezTo>
                      <a:pt x="373" y="173"/>
                      <a:pt x="380" y="173"/>
                      <a:pt x="380" y="180"/>
                    </a:cubicBezTo>
                    <a:cubicBezTo>
                      <a:pt x="389" y="187"/>
                      <a:pt x="396" y="194"/>
                      <a:pt x="402" y="201"/>
                    </a:cubicBezTo>
                    <a:lnTo>
                      <a:pt x="409" y="201"/>
                    </a:lnTo>
                    <a:cubicBezTo>
                      <a:pt x="416" y="216"/>
                      <a:pt x="432" y="223"/>
                      <a:pt x="439" y="237"/>
                    </a:cubicBezTo>
                    <a:cubicBezTo>
                      <a:pt x="446" y="251"/>
                      <a:pt x="452" y="259"/>
                      <a:pt x="466" y="266"/>
                    </a:cubicBezTo>
                    <a:lnTo>
                      <a:pt x="466" y="194"/>
                    </a:lnTo>
                    <a:lnTo>
                      <a:pt x="439" y="180"/>
                    </a:lnTo>
                    <a:lnTo>
                      <a:pt x="366" y="137"/>
                    </a:lnTo>
                    <a:lnTo>
                      <a:pt x="302" y="101"/>
                    </a:lnTo>
                    <a:lnTo>
                      <a:pt x="12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1"/>
              <p:cNvSpPr/>
              <p:nvPr/>
            </p:nvSpPr>
            <p:spPr>
              <a:xfrm>
                <a:off x="1131114" y="3895806"/>
                <a:ext cx="58841" cy="39156"/>
              </a:xfrm>
              <a:custGeom>
                <a:avLst/>
                <a:gdLst/>
                <a:ahLst/>
                <a:cxnLst/>
                <a:rect l="l" t="t" r="r" b="b"/>
                <a:pathLst>
                  <a:path w="553" h="368" extrusionOk="0">
                    <a:moveTo>
                      <a:pt x="187" y="0"/>
                    </a:moveTo>
                    <a:cubicBezTo>
                      <a:pt x="180" y="0"/>
                      <a:pt x="173" y="9"/>
                      <a:pt x="157" y="9"/>
                    </a:cubicBezTo>
                    <a:lnTo>
                      <a:pt x="137" y="9"/>
                    </a:lnTo>
                    <a:cubicBezTo>
                      <a:pt x="137" y="9"/>
                      <a:pt x="130" y="9"/>
                      <a:pt x="130" y="16"/>
                    </a:cubicBezTo>
                    <a:lnTo>
                      <a:pt x="121" y="16"/>
                    </a:lnTo>
                    <a:cubicBezTo>
                      <a:pt x="114" y="16"/>
                      <a:pt x="107" y="22"/>
                      <a:pt x="107" y="22"/>
                    </a:cubicBezTo>
                    <a:cubicBezTo>
                      <a:pt x="100" y="22"/>
                      <a:pt x="93" y="29"/>
                      <a:pt x="87" y="29"/>
                    </a:cubicBezTo>
                    <a:cubicBezTo>
                      <a:pt x="50" y="52"/>
                      <a:pt x="21" y="86"/>
                      <a:pt x="0" y="138"/>
                    </a:cubicBezTo>
                    <a:cubicBezTo>
                      <a:pt x="43" y="145"/>
                      <a:pt x="87" y="159"/>
                      <a:pt x="130" y="188"/>
                    </a:cubicBezTo>
                    <a:cubicBezTo>
                      <a:pt x="137" y="188"/>
                      <a:pt x="143" y="195"/>
                      <a:pt x="157" y="202"/>
                    </a:cubicBezTo>
                    <a:cubicBezTo>
                      <a:pt x="157" y="202"/>
                      <a:pt x="157" y="195"/>
                      <a:pt x="164" y="195"/>
                    </a:cubicBezTo>
                    <a:cubicBezTo>
                      <a:pt x="164" y="195"/>
                      <a:pt x="173" y="188"/>
                      <a:pt x="180" y="188"/>
                    </a:cubicBezTo>
                    <a:cubicBezTo>
                      <a:pt x="200" y="174"/>
                      <a:pt x="224" y="167"/>
                      <a:pt x="250" y="167"/>
                    </a:cubicBezTo>
                    <a:cubicBezTo>
                      <a:pt x="279" y="167"/>
                      <a:pt x="311" y="176"/>
                      <a:pt x="345" y="195"/>
                    </a:cubicBezTo>
                    <a:lnTo>
                      <a:pt x="352" y="202"/>
                    </a:lnTo>
                    <a:cubicBezTo>
                      <a:pt x="366" y="209"/>
                      <a:pt x="380" y="216"/>
                      <a:pt x="388" y="224"/>
                    </a:cubicBezTo>
                    <a:cubicBezTo>
                      <a:pt x="423" y="252"/>
                      <a:pt x="459" y="288"/>
                      <a:pt x="488" y="331"/>
                    </a:cubicBezTo>
                    <a:lnTo>
                      <a:pt x="552" y="367"/>
                    </a:lnTo>
                    <a:lnTo>
                      <a:pt x="552" y="231"/>
                    </a:lnTo>
                    <a:cubicBezTo>
                      <a:pt x="538" y="224"/>
                      <a:pt x="532" y="216"/>
                      <a:pt x="525" y="202"/>
                    </a:cubicBezTo>
                    <a:cubicBezTo>
                      <a:pt x="518" y="188"/>
                      <a:pt x="502" y="181"/>
                      <a:pt x="495" y="166"/>
                    </a:cubicBezTo>
                    <a:lnTo>
                      <a:pt x="488" y="166"/>
                    </a:lnTo>
                    <a:cubicBezTo>
                      <a:pt x="482" y="159"/>
                      <a:pt x="475" y="152"/>
                      <a:pt x="466" y="145"/>
                    </a:cubicBezTo>
                    <a:cubicBezTo>
                      <a:pt x="466" y="138"/>
                      <a:pt x="459" y="138"/>
                      <a:pt x="459" y="138"/>
                    </a:cubicBezTo>
                    <a:cubicBezTo>
                      <a:pt x="445" y="122"/>
                      <a:pt x="438" y="116"/>
                      <a:pt x="423" y="102"/>
                    </a:cubicBezTo>
                    <a:lnTo>
                      <a:pt x="416" y="102"/>
                    </a:lnTo>
                    <a:cubicBezTo>
                      <a:pt x="409" y="95"/>
                      <a:pt x="402" y="86"/>
                      <a:pt x="388" y="79"/>
                    </a:cubicBezTo>
                    <a:cubicBezTo>
                      <a:pt x="388" y="72"/>
                      <a:pt x="388" y="72"/>
                      <a:pt x="380" y="72"/>
                    </a:cubicBezTo>
                    <a:lnTo>
                      <a:pt x="373" y="72"/>
                    </a:lnTo>
                    <a:cubicBezTo>
                      <a:pt x="366" y="66"/>
                      <a:pt x="359" y="59"/>
                      <a:pt x="352" y="59"/>
                    </a:cubicBezTo>
                    <a:cubicBezTo>
                      <a:pt x="294" y="22"/>
                      <a:pt x="237" y="0"/>
                      <a:pt x="18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1"/>
              <p:cNvSpPr/>
              <p:nvPr/>
            </p:nvSpPr>
            <p:spPr>
              <a:xfrm>
                <a:off x="1091213" y="3910064"/>
                <a:ext cx="86612" cy="60117"/>
              </a:xfrm>
              <a:custGeom>
                <a:avLst/>
                <a:gdLst/>
                <a:ahLst/>
                <a:cxnLst/>
                <a:rect l="l" t="t" r="r" b="b"/>
                <a:pathLst>
                  <a:path w="814" h="565" extrusionOk="0">
                    <a:moveTo>
                      <a:pt x="335" y="1"/>
                    </a:moveTo>
                    <a:cubicBezTo>
                      <a:pt x="298" y="1"/>
                      <a:pt x="264" y="9"/>
                      <a:pt x="237" y="25"/>
                    </a:cubicBezTo>
                    <a:cubicBezTo>
                      <a:pt x="160" y="68"/>
                      <a:pt x="80" y="118"/>
                      <a:pt x="1" y="161"/>
                    </a:cubicBezTo>
                    <a:cubicBezTo>
                      <a:pt x="8" y="161"/>
                      <a:pt x="15" y="154"/>
                      <a:pt x="22" y="154"/>
                    </a:cubicBezTo>
                    <a:cubicBezTo>
                      <a:pt x="22" y="154"/>
                      <a:pt x="22" y="147"/>
                      <a:pt x="30" y="147"/>
                    </a:cubicBezTo>
                    <a:lnTo>
                      <a:pt x="44" y="147"/>
                    </a:lnTo>
                    <a:cubicBezTo>
                      <a:pt x="51" y="140"/>
                      <a:pt x="65" y="140"/>
                      <a:pt x="73" y="140"/>
                    </a:cubicBezTo>
                    <a:cubicBezTo>
                      <a:pt x="80" y="140"/>
                      <a:pt x="87" y="133"/>
                      <a:pt x="101" y="133"/>
                    </a:cubicBezTo>
                    <a:cubicBezTo>
                      <a:pt x="151" y="133"/>
                      <a:pt x="210" y="154"/>
                      <a:pt x="267" y="190"/>
                    </a:cubicBezTo>
                    <a:cubicBezTo>
                      <a:pt x="273" y="190"/>
                      <a:pt x="280" y="197"/>
                      <a:pt x="289" y="204"/>
                    </a:cubicBezTo>
                    <a:lnTo>
                      <a:pt x="296" y="204"/>
                    </a:lnTo>
                    <a:cubicBezTo>
                      <a:pt x="324" y="227"/>
                      <a:pt x="346" y="247"/>
                      <a:pt x="375" y="270"/>
                    </a:cubicBezTo>
                    <a:cubicBezTo>
                      <a:pt x="382" y="277"/>
                      <a:pt x="396" y="290"/>
                      <a:pt x="403" y="297"/>
                    </a:cubicBezTo>
                    <a:cubicBezTo>
                      <a:pt x="475" y="377"/>
                      <a:pt x="532" y="463"/>
                      <a:pt x="575" y="565"/>
                    </a:cubicBezTo>
                    <a:lnTo>
                      <a:pt x="813" y="427"/>
                    </a:lnTo>
                    <a:cubicBezTo>
                      <a:pt x="770" y="327"/>
                      <a:pt x="712" y="240"/>
                      <a:pt x="641" y="161"/>
                    </a:cubicBezTo>
                    <a:cubicBezTo>
                      <a:pt x="605" y="125"/>
                      <a:pt x="568" y="97"/>
                      <a:pt x="532" y="68"/>
                    </a:cubicBezTo>
                    <a:cubicBezTo>
                      <a:pt x="518" y="61"/>
                      <a:pt x="512" y="54"/>
                      <a:pt x="505" y="54"/>
                    </a:cubicBezTo>
                    <a:cubicBezTo>
                      <a:pt x="462" y="25"/>
                      <a:pt x="418" y="11"/>
                      <a:pt x="375" y="4"/>
                    </a:cubicBezTo>
                    <a:cubicBezTo>
                      <a:pt x="362" y="2"/>
                      <a:pt x="348" y="1"/>
                      <a:pt x="3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1"/>
              <p:cNvSpPr/>
              <p:nvPr/>
            </p:nvSpPr>
            <p:spPr>
              <a:xfrm>
                <a:off x="1093447" y="3941985"/>
                <a:ext cx="30006" cy="23621"/>
              </a:xfrm>
              <a:custGeom>
                <a:avLst/>
                <a:gdLst/>
                <a:ahLst/>
                <a:cxnLst/>
                <a:rect l="l" t="t" r="r" b="b"/>
                <a:pathLst>
                  <a:path w="282" h="222" extrusionOk="0">
                    <a:moveTo>
                      <a:pt x="138" y="1"/>
                    </a:moveTo>
                    <a:cubicBezTo>
                      <a:pt x="114" y="1"/>
                      <a:pt x="92" y="7"/>
                      <a:pt x="73" y="20"/>
                    </a:cubicBezTo>
                    <a:cubicBezTo>
                      <a:pt x="66" y="20"/>
                      <a:pt x="59" y="27"/>
                      <a:pt x="52" y="27"/>
                    </a:cubicBezTo>
                    <a:cubicBezTo>
                      <a:pt x="52" y="34"/>
                      <a:pt x="44" y="34"/>
                      <a:pt x="44" y="40"/>
                    </a:cubicBezTo>
                    <a:cubicBezTo>
                      <a:pt x="37" y="49"/>
                      <a:pt x="30" y="56"/>
                      <a:pt x="23" y="70"/>
                    </a:cubicBezTo>
                    <a:cubicBezTo>
                      <a:pt x="23" y="77"/>
                      <a:pt x="16" y="77"/>
                      <a:pt x="16" y="84"/>
                    </a:cubicBezTo>
                    <a:cubicBezTo>
                      <a:pt x="16" y="92"/>
                      <a:pt x="9" y="92"/>
                      <a:pt x="9" y="99"/>
                    </a:cubicBezTo>
                    <a:cubicBezTo>
                      <a:pt x="9" y="106"/>
                      <a:pt x="9" y="113"/>
                      <a:pt x="1" y="120"/>
                    </a:cubicBezTo>
                    <a:lnTo>
                      <a:pt x="1" y="142"/>
                    </a:lnTo>
                    <a:lnTo>
                      <a:pt x="1" y="170"/>
                    </a:lnTo>
                    <a:lnTo>
                      <a:pt x="1" y="222"/>
                    </a:lnTo>
                    <a:lnTo>
                      <a:pt x="239" y="84"/>
                    </a:lnTo>
                    <a:lnTo>
                      <a:pt x="282" y="56"/>
                    </a:lnTo>
                    <a:cubicBezTo>
                      <a:pt x="268" y="49"/>
                      <a:pt x="259" y="40"/>
                      <a:pt x="246" y="34"/>
                    </a:cubicBezTo>
                    <a:cubicBezTo>
                      <a:pt x="239" y="34"/>
                      <a:pt x="239" y="27"/>
                      <a:pt x="239" y="27"/>
                    </a:cubicBezTo>
                    <a:cubicBezTo>
                      <a:pt x="202" y="10"/>
                      <a:pt x="168" y="1"/>
                      <a:pt x="13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1"/>
              <p:cNvSpPr/>
              <p:nvPr/>
            </p:nvSpPr>
            <p:spPr>
              <a:xfrm>
                <a:off x="1082807" y="3965500"/>
                <a:ext cx="10747" cy="6171"/>
              </a:xfrm>
              <a:custGeom>
                <a:avLst/>
                <a:gdLst/>
                <a:ahLst/>
                <a:cxnLst/>
                <a:rect l="l" t="t" r="r" b="b"/>
                <a:pathLst>
                  <a:path w="101" h="58" extrusionOk="0">
                    <a:moveTo>
                      <a:pt x="101" y="1"/>
                    </a:moveTo>
                    <a:lnTo>
                      <a:pt x="1" y="57"/>
                    </a:lnTo>
                    <a:lnTo>
                      <a:pt x="1" y="5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1"/>
              <p:cNvSpPr/>
              <p:nvPr/>
            </p:nvSpPr>
            <p:spPr>
              <a:xfrm>
                <a:off x="1079721" y="3924215"/>
                <a:ext cx="72779" cy="47456"/>
              </a:xfrm>
              <a:custGeom>
                <a:avLst/>
                <a:gdLst/>
                <a:ahLst/>
                <a:cxnLst/>
                <a:rect l="l" t="t" r="r" b="b"/>
                <a:pathLst>
                  <a:path w="684" h="446" extrusionOk="0">
                    <a:moveTo>
                      <a:pt x="209" y="0"/>
                    </a:moveTo>
                    <a:cubicBezTo>
                      <a:pt x="195" y="0"/>
                      <a:pt x="188" y="7"/>
                      <a:pt x="181" y="7"/>
                    </a:cubicBezTo>
                    <a:cubicBezTo>
                      <a:pt x="173" y="7"/>
                      <a:pt x="159" y="7"/>
                      <a:pt x="152" y="14"/>
                    </a:cubicBezTo>
                    <a:lnTo>
                      <a:pt x="138" y="14"/>
                    </a:lnTo>
                    <a:cubicBezTo>
                      <a:pt x="130" y="14"/>
                      <a:pt x="130" y="21"/>
                      <a:pt x="130" y="21"/>
                    </a:cubicBezTo>
                    <a:cubicBezTo>
                      <a:pt x="123" y="21"/>
                      <a:pt x="116" y="28"/>
                      <a:pt x="109" y="28"/>
                    </a:cubicBezTo>
                    <a:cubicBezTo>
                      <a:pt x="43" y="64"/>
                      <a:pt x="0" y="150"/>
                      <a:pt x="0" y="266"/>
                    </a:cubicBezTo>
                    <a:cubicBezTo>
                      <a:pt x="0" y="323"/>
                      <a:pt x="16" y="389"/>
                      <a:pt x="30" y="445"/>
                    </a:cubicBezTo>
                    <a:lnTo>
                      <a:pt x="130" y="389"/>
                    </a:lnTo>
                    <a:lnTo>
                      <a:pt x="130" y="337"/>
                    </a:lnTo>
                    <a:lnTo>
                      <a:pt x="130" y="309"/>
                    </a:lnTo>
                    <a:lnTo>
                      <a:pt x="130" y="287"/>
                    </a:lnTo>
                    <a:cubicBezTo>
                      <a:pt x="138" y="280"/>
                      <a:pt x="138" y="273"/>
                      <a:pt x="138" y="266"/>
                    </a:cubicBezTo>
                    <a:cubicBezTo>
                      <a:pt x="138" y="259"/>
                      <a:pt x="145" y="259"/>
                      <a:pt x="145" y="251"/>
                    </a:cubicBezTo>
                    <a:cubicBezTo>
                      <a:pt x="145" y="244"/>
                      <a:pt x="152" y="244"/>
                      <a:pt x="152" y="237"/>
                    </a:cubicBezTo>
                    <a:cubicBezTo>
                      <a:pt x="159" y="223"/>
                      <a:pt x="166" y="216"/>
                      <a:pt x="173" y="207"/>
                    </a:cubicBezTo>
                    <a:cubicBezTo>
                      <a:pt x="173" y="201"/>
                      <a:pt x="181" y="201"/>
                      <a:pt x="181" y="194"/>
                    </a:cubicBezTo>
                    <a:cubicBezTo>
                      <a:pt x="188" y="194"/>
                      <a:pt x="195" y="187"/>
                      <a:pt x="202" y="187"/>
                    </a:cubicBezTo>
                    <a:cubicBezTo>
                      <a:pt x="221" y="174"/>
                      <a:pt x="243" y="168"/>
                      <a:pt x="267" y="168"/>
                    </a:cubicBezTo>
                    <a:cubicBezTo>
                      <a:pt x="297" y="168"/>
                      <a:pt x="331" y="177"/>
                      <a:pt x="368" y="194"/>
                    </a:cubicBezTo>
                    <a:cubicBezTo>
                      <a:pt x="368" y="194"/>
                      <a:pt x="368" y="201"/>
                      <a:pt x="375" y="201"/>
                    </a:cubicBezTo>
                    <a:cubicBezTo>
                      <a:pt x="388" y="207"/>
                      <a:pt x="397" y="216"/>
                      <a:pt x="411" y="223"/>
                    </a:cubicBezTo>
                    <a:cubicBezTo>
                      <a:pt x="447" y="251"/>
                      <a:pt x="483" y="287"/>
                      <a:pt x="511" y="330"/>
                    </a:cubicBezTo>
                    <a:lnTo>
                      <a:pt x="683" y="432"/>
                    </a:lnTo>
                    <a:cubicBezTo>
                      <a:pt x="640" y="330"/>
                      <a:pt x="583" y="244"/>
                      <a:pt x="511" y="164"/>
                    </a:cubicBezTo>
                    <a:cubicBezTo>
                      <a:pt x="504" y="157"/>
                      <a:pt x="490" y="144"/>
                      <a:pt x="483" y="137"/>
                    </a:cubicBezTo>
                    <a:cubicBezTo>
                      <a:pt x="454" y="114"/>
                      <a:pt x="432" y="94"/>
                      <a:pt x="404" y="71"/>
                    </a:cubicBezTo>
                    <a:lnTo>
                      <a:pt x="397" y="71"/>
                    </a:lnTo>
                    <a:cubicBezTo>
                      <a:pt x="388" y="64"/>
                      <a:pt x="381" y="57"/>
                      <a:pt x="375" y="57"/>
                    </a:cubicBezTo>
                    <a:cubicBezTo>
                      <a:pt x="318" y="21"/>
                      <a:pt x="259" y="0"/>
                      <a:pt x="2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1"/>
              <p:cNvSpPr/>
              <p:nvPr/>
            </p:nvSpPr>
            <p:spPr>
              <a:xfrm>
                <a:off x="1600672" y="3913362"/>
                <a:ext cx="15322" cy="79802"/>
              </a:xfrm>
              <a:custGeom>
                <a:avLst/>
                <a:gdLst/>
                <a:ahLst/>
                <a:cxnLst/>
                <a:rect l="l" t="t" r="r" b="b"/>
                <a:pathLst>
                  <a:path w="144" h="750" extrusionOk="0">
                    <a:moveTo>
                      <a:pt x="143" y="1"/>
                    </a:moveTo>
                    <a:lnTo>
                      <a:pt x="0" y="87"/>
                    </a:lnTo>
                    <a:cubicBezTo>
                      <a:pt x="7" y="152"/>
                      <a:pt x="14" y="239"/>
                      <a:pt x="29" y="325"/>
                    </a:cubicBezTo>
                    <a:cubicBezTo>
                      <a:pt x="43" y="454"/>
                      <a:pt x="73" y="598"/>
                      <a:pt x="107" y="749"/>
                    </a:cubicBezTo>
                    <a:cubicBezTo>
                      <a:pt x="129" y="670"/>
                      <a:pt x="143" y="598"/>
                      <a:pt x="143" y="518"/>
                    </a:cubicBezTo>
                    <a:lnTo>
                      <a:pt x="14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1"/>
              <p:cNvSpPr/>
              <p:nvPr/>
            </p:nvSpPr>
            <p:spPr>
              <a:xfrm>
                <a:off x="1189848" y="3912617"/>
                <a:ext cx="383368" cy="180033"/>
              </a:xfrm>
              <a:custGeom>
                <a:avLst/>
                <a:gdLst/>
                <a:ahLst/>
                <a:cxnLst/>
                <a:rect l="l" t="t" r="r" b="b"/>
                <a:pathLst>
                  <a:path w="3603" h="1692" extrusionOk="0">
                    <a:moveTo>
                      <a:pt x="0" y="1"/>
                    </a:moveTo>
                    <a:lnTo>
                      <a:pt x="0" y="525"/>
                    </a:lnTo>
                    <a:cubicBezTo>
                      <a:pt x="0" y="827"/>
                      <a:pt x="195" y="1122"/>
                      <a:pt x="590" y="1351"/>
                    </a:cubicBezTo>
                    <a:cubicBezTo>
                      <a:pt x="982" y="1578"/>
                      <a:pt x="1494" y="1692"/>
                      <a:pt x="2007" y="1692"/>
                    </a:cubicBezTo>
                    <a:cubicBezTo>
                      <a:pt x="2519" y="1692"/>
                      <a:pt x="3031" y="1578"/>
                      <a:pt x="3423" y="1351"/>
                    </a:cubicBezTo>
                    <a:cubicBezTo>
                      <a:pt x="3487" y="1308"/>
                      <a:pt x="3545" y="1274"/>
                      <a:pt x="3602" y="1231"/>
                    </a:cubicBezTo>
                    <a:cubicBezTo>
                      <a:pt x="3502" y="886"/>
                      <a:pt x="3451" y="548"/>
                      <a:pt x="3437" y="339"/>
                    </a:cubicBezTo>
                    <a:lnTo>
                      <a:pt x="2014" y="1165"/>
                    </a:lnTo>
                    <a:lnTo>
                      <a:pt x="1582" y="913"/>
                    </a:lnTo>
                    <a:lnTo>
                      <a:pt x="547" y="316"/>
                    </a:lnTo>
                    <a:lnTo>
                      <a:pt x="288" y="166"/>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1022370" y="3791850"/>
                <a:ext cx="381772" cy="244832"/>
              </a:xfrm>
              <a:custGeom>
                <a:avLst/>
                <a:gdLst/>
                <a:ahLst/>
                <a:cxnLst/>
                <a:rect l="l" t="t" r="r" b="b"/>
                <a:pathLst>
                  <a:path w="3588" h="2301" extrusionOk="0">
                    <a:moveTo>
                      <a:pt x="1" y="1"/>
                    </a:moveTo>
                    <a:lnTo>
                      <a:pt x="1" y="230"/>
                    </a:lnTo>
                    <a:lnTo>
                      <a:pt x="1229" y="943"/>
                    </a:lnTo>
                    <a:lnTo>
                      <a:pt x="1410" y="1043"/>
                    </a:lnTo>
                    <a:lnTo>
                      <a:pt x="1474" y="1079"/>
                    </a:lnTo>
                    <a:lnTo>
                      <a:pt x="1547" y="1122"/>
                    </a:lnTo>
                    <a:lnTo>
                      <a:pt x="1574" y="1136"/>
                    </a:lnTo>
                    <a:lnTo>
                      <a:pt x="1862" y="1301"/>
                    </a:lnTo>
                    <a:lnTo>
                      <a:pt x="2121" y="1451"/>
                    </a:lnTo>
                    <a:lnTo>
                      <a:pt x="3156" y="2048"/>
                    </a:lnTo>
                    <a:lnTo>
                      <a:pt x="3588" y="2300"/>
                    </a:lnTo>
                    <a:lnTo>
                      <a:pt x="3588" y="2071"/>
                    </a:lnTo>
                    <a:lnTo>
                      <a:pt x="3351" y="1934"/>
                    </a:lnTo>
                    <a:lnTo>
                      <a:pt x="2323" y="1338"/>
                    </a:lnTo>
                    <a:lnTo>
                      <a:pt x="1755" y="1013"/>
                    </a:lnTo>
                    <a:lnTo>
                      <a:pt x="1747" y="1006"/>
                    </a:lnTo>
                    <a:lnTo>
                      <a:pt x="1617" y="934"/>
                    </a:lnTo>
                    <a:lnTo>
                      <a:pt x="1574" y="906"/>
                    </a:lnTo>
                    <a:lnTo>
                      <a:pt x="1481" y="856"/>
                    </a:lnTo>
                    <a:lnTo>
                      <a:pt x="1467" y="848"/>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1404038" y="3924960"/>
                <a:ext cx="151517" cy="111723"/>
              </a:xfrm>
              <a:custGeom>
                <a:avLst/>
                <a:gdLst/>
                <a:ahLst/>
                <a:cxnLst/>
                <a:rect l="l" t="t" r="r" b="b"/>
                <a:pathLst>
                  <a:path w="1424" h="1050" extrusionOk="0">
                    <a:moveTo>
                      <a:pt x="1403" y="0"/>
                    </a:moveTo>
                    <a:lnTo>
                      <a:pt x="1" y="820"/>
                    </a:lnTo>
                    <a:lnTo>
                      <a:pt x="1" y="1049"/>
                    </a:lnTo>
                    <a:lnTo>
                      <a:pt x="1424" y="223"/>
                    </a:lnTo>
                    <a:cubicBezTo>
                      <a:pt x="1410" y="87"/>
                      <a:pt x="1403" y="0"/>
                      <a:pt x="140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1597479" y="3791850"/>
                <a:ext cx="185353" cy="130769"/>
              </a:xfrm>
              <a:custGeom>
                <a:avLst/>
                <a:gdLst/>
                <a:ahLst/>
                <a:cxnLst/>
                <a:rect l="l" t="t" r="r" b="b"/>
                <a:pathLst>
                  <a:path w="1742" h="1229" extrusionOk="0">
                    <a:moveTo>
                      <a:pt x="1741" y="1"/>
                    </a:moveTo>
                    <a:lnTo>
                      <a:pt x="173" y="913"/>
                    </a:lnTo>
                    <a:lnTo>
                      <a:pt x="1" y="1013"/>
                    </a:lnTo>
                    <a:lnTo>
                      <a:pt x="16" y="1020"/>
                    </a:lnTo>
                    <a:cubicBezTo>
                      <a:pt x="16" y="1020"/>
                      <a:pt x="16" y="1099"/>
                      <a:pt x="30" y="1229"/>
                    </a:cubicBezTo>
                    <a:lnTo>
                      <a:pt x="173" y="1143"/>
                    </a:lnTo>
                    <a:lnTo>
                      <a:pt x="1741" y="230"/>
                    </a:lnTo>
                    <a:lnTo>
                      <a:pt x="174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1383502" y="3756630"/>
                <a:ext cx="307503" cy="397839"/>
              </a:xfrm>
              <a:custGeom>
                <a:avLst/>
                <a:gdLst/>
                <a:ahLst/>
                <a:cxnLst/>
                <a:rect l="l" t="t" r="r" b="b"/>
                <a:pathLst>
                  <a:path w="2890" h="3739" extrusionOk="0">
                    <a:moveTo>
                      <a:pt x="423" y="0"/>
                    </a:moveTo>
                    <a:lnTo>
                      <a:pt x="0" y="230"/>
                    </a:lnTo>
                    <a:lnTo>
                      <a:pt x="1380" y="1403"/>
                    </a:lnTo>
                    <a:lnTo>
                      <a:pt x="1596" y="1582"/>
                    </a:lnTo>
                    <a:cubicBezTo>
                      <a:pt x="1596" y="1582"/>
                      <a:pt x="1603" y="1669"/>
                      <a:pt x="1617" y="1805"/>
                    </a:cubicBezTo>
                    <a:cubicBezTo>
                      <a:pt x="1631" y="2014"/>
                      <a:pt x="1682" y="2352"/>
                      <a:pt x="1782" y="2697"/>
                    </a:cubicBezTo>
                    <a:cubicBezTo>
                      <a:pt x="1889" y="3062"/>
                      <a:pt x="2055" y="3430"/>
                      <a:pt x="2329" y="3646"/>
                    </a:cubicBezTo>
                    <a:cubicBezTo>
                      <a:pt x="2372" y="3680"/>
                      <a:pt x="2415" y="3716"/>
                      <a:pt x="2465" y="3739"/>
                    </a:cubicBezTo>
                    <a:lnTo>
                      <a:pt x="2529" y="3559"/>
                    </a:lnTo>
                    <a:lnTo>
                      <a:pt x="2890" y="3508"/>
                    </a:lnTo>
                    <a:cubicBezTo>
                      <a:pt x="2838" y="3480"/>
                      <a:pt x="2788" y="3444"/>
                      <a:pt x="2745" y="3407"/>
                    </a:cubicBezTo>
                    <a:cubicBezTo>
                      <a:pt x="2422" y="3142"/>
                      <a:pt x="2243" y="2654"/>
                      <a:pt x="2148" y="2222"/>
                    </a:cubicBezTo>
                    <a:cubicBezTo>
                      <a:pt x="2114" y="2071"/>
                      <a:pt x="2084" y="1927"/>
                      <a:pt x="2070" y="1798"/>
                    </a:cubicBezTo>
                    <a:cubicBezTo>
                      <a:pt x="2055" y="1712"/>
                      <a:pt x="2048" y="1625"/>
                      <a:pt x="2041" y="1560"/>
                    </a:cubicBezTo>
                    <a:cubicBezTo>
                      <a:pt x="2027" y="1430"/>
                      <a:pt x="2027" y="1351"/>
                      <a:pt x="2027" y="1351"/>
                    </a:cubicBezTo>
                    <a:lnTo>
                      <a:pt x="2012" y="1344"/>
                    </a:lnTo>
                    <a:lnTo>
                      <a:pt x="42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1"/>
            <p:cNvGrpSpPr/>
            <p:nvPr/>
          </p:nvGrpSpPr>
          <p:grpSpPr>
            <a:xfrm>
              <a:off x="1348450" y="1369360"/>
              <a:ext cx="2801449" cy="1664403"/>
              <a:chOff x="1348450" y="1369360"/>
              <a:chExt cx="2801449" cy="1664403"/>
            </a:xfrm>
          </p:grpSpPr>
          <p:sp>
            <p:nvSpPr>
              <p:cNvPr id="1277" name="Google Shape;1277;p41"/>
              <p:cNvSpPr/>
              <p:nvPr/>
            </p:nvSpPr>
            <p:spPr>
              <a:xfrm>
                <a:off x="2110453" y="165944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41"/>
              <p:cNvGrpSpPr/>
              <p:nvPr/>
            </p:nvGrpSpPr>
            <p:grpSpPr>
              <a:xfrm>
                <a:off x="1348450" y="1369360"/>
                <a:ext cx="2440677" cy="1290783"/>
                <a:chOff x="1348450" y="1369360"/>
                <a:chExt cx="2440677" cy="1290783"/>
              </a:xfrm>
            </p:grpSpPr>
            <p:sp>
              <p:nvSpPr>
                <p:cNvPr id="1279" name="Google Shape;1279;p41"/>
                <p:cNvSpPr/>
                <p:nvPr/>
              </p:nvSpPr>
              <p:spPr>
                <a:xfrm>
                  <a:off x="1348450" y="1954200"/>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0" name="Google Shape;1280;p41"/>
                <p:cNvGrpSpPr/>
                <p:nvPr/>
              </p:nvGrpSpPr>
              <p:grpSpPr>
                <a:xfrm>
                  <a:off x="3674978" y="2545948"/>
                  <a:ext cx="114150" cy="114196"/>
                  <a:chOff x="-685100" y="4136737"/>
                  <a:chExt cx="38359" cy="38359"/>
                </a:xfrm>
              </p:grpSpPr>
              <p:sp>
                <p:nvSpPr>
                  <p:cNvPr id="1281" name="Google Shape;1281;p41"/>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1"/>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41"/>
                <p:cNvSpPr/>
                <p:nvPr/>
              </p:nvSpPr>
              <p:spPr>
                <a:xfrm>
                  <a:off x="1548185" y="136936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41"/>
              <p:cNvSpPr/>
              <p:nvPr/>
            </p:nvSpPr>
            <p:spPr>
              <a:xfrm>
                <a:off x="3730765" y="30072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5" name="Google Shape;1285;p41"/>
          <p:cNvGrpSpPr/>
          <p:nvPr/>
        </p:nvGrpSpPr>
        <p:grpSpPr>
          <a:xfrm>
            <a:off x="7782727" y="323966"/>
            <a:ext cx="914796" cy="413726"/>
            <a:chOff x="6246802" y="4035541"/>
            <a:chExt cx="914796" cy="413726"/>
          </a:xfrm>
        </p:grpSpPr>
        <p:grpSp>
          <p:nvGrpSpPr>
            <p:cNvPr id="1286" name="Google Shape;1286;p41"/>
            <p:cNvGrpSpPr/>
            <p:nvPr/>
          </p:nvGrpSpPr>
          <p:grpSpPr>
            <a:xfrm>
              <a:off x="6246802" y="4035541"/>
              <a:ext cx="495681" cy="413726"/>
              <a:chOff x="6246802" y="4035541"/>
              <a:chExt cx="495681" cy="413726"/>
            </a:xfrm>
          </p:grpSpPr>
          <p:sp>
            <p:nvSpPr>
              <p:cNvPr id="1287" name="Google Shape;1287;p41"/>
              <p:cNvSpPr/>
              <p:nvPr/>
            </p:nvSpPr>
            <p:spPr>
              <a:xfrm>
                <a:off x="6637422" y="403554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1"/>
              <p:cNvSpPr/>
              <p:nvPr/>
            </p:nvSpPr>
            <p:spPr>
              <a:xfrm>
                <a:off x="6246802" y="4314017"/>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9" name="Google Shape;1289;p41"/>
            <p:cNvSpPr/>
            <p:nvPr/>
          </p:nvSpPr>
          <p:spPr>
            <a:xfrm>
              <a:off x="6742465" y="44227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TextBox 514"/>
          <p:cNvSpPr txBox="1"/>
          <p:nvPr/>
        </p:nvSpPr>
        <p:spPr>
          <a:xfrm>
            <a:off x="0" y="276202"/>
            <a:ext cx="9144000" cy="630942"/>
          </a:xfrm>
          <a:prstGeom prst="rect">
            <a:avLst/>
          </a:prstGeom>
          <a:noFill/>
        </p:spPr>
        <p:txBody>
          <a:bodyPr wrap="square" rtlCol="0">
            <a:spAutoFit/>
          </a:bodyPr>
          <a:lstStyle/>
          <a:p>
            <a:pPr algn="ctr"/>
            <a:r>
              <a:rPr lang="en-US" sz="3500" b="1" smtClean="0">
                <a:solidFill>
                  <a:srgbClr val="191919"/>
                </a:solidFill>
              </a:rPr>
              <a:t>LUYỆN TẬP</a:t>
            </a:r>
            <a:endParaRPr lang="en-US" sz="3500" b="1">
              <a:solidFill>
                <a:srgbClr val="191919"/>
              </a:solidFill>
            </a:endParaRPr>
          </a:p>
        </p:txBody>
      </p:sp>
      <p:sp>
        <p:nvSpPr>
          <p:cNvPr id="516" name="TextBox 515"/>
          <p:cNvSpPr txBox="1"/>
          <p:nvPr/>
        </p:nvSpPr>
        <p:spPr>
          <a:xfrm>
            <a:off x="4282796" y="1115624"/>
            <a:ext cx="4408990" cy="2400657"/>
          </a:xfrm>
          <a:prstGeom prst="rect">
            <a:avLst/>
          </a:prstGeom>
          <a:noFill/>
        </p:spPr>
        <p:txBody>
          <a:bodyPr wrap="square" rtlCol="0">
            <a:spAutoFit/>
          </a:bodyPr>
          <a:lstStyle/>
          <a:p>
            <a:pPr algn="just">
              <a:lnSpc>
                <a:spcPct val="150000"/>
              </a:lnSpc>
            </a:pPr>
            <a:r>
              <a:rPr lang="vi-VN" sz="2000"/>
              <a:t>Bộ giá trị ở tình huống 6 (Bảng 16.2) cho thấy có những giá trị đầu vào chưa hợp lí. Em hãy chỉnh sửa chương trình để có một chương trình hoạt động tốt.</a:t>
            </a:r>
            <a:endParaRPr lang="vi-VN" sz="2000"/>
          </a:p>
        </p:txBody>
      </p:sp>
    </p:spTree>
    <p:extLst>
      <p:ext uri="{BB962C8B-B14F-4D97-AF65-F5344CB8AC3E}">
        <p14:creationId xmlns:p14="http://schemas.microsoft.com/office/powerpoint/2010/main" val="349093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barn(outVertical)">
                                      <p:cBhvr>
                                        <p:cTn id="7"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28"/>
        <p:cNvGrpSpPr/>
        <p:nvPr/>
      </p:nvGrpSpPr>
      <p:grpSpPr>
        <a:xfrm>
          <a:off x="0" y="0"/>
          <a:ext cx="0" cy="0"/>
          <a:chOff x="0" y="0"/>
          <a:chExt cx="0" cy="0"/>
        </a:xfrm>
      </p:grpSpPr>
      <p:grpSp>
        <p:nvGrpSpPr>
          <p:cNvPr id="53" name="Group 52"/>
          <p:cNvGrpSpPr/>
          <p:nvPr/>
        </p:nvGrpSpPr>
        <p:grpSpPr>
          <a:xfrm>
            <a:off x="1117601" y="836386"/>
            <a:ext cx="6968170" cy="3387090"/>
            <a:chOff x="-1280639" y="1061353"/>
            <a:chExt cx="6968170" cy="3387090"/>
          </a:xfrm>
        </p:grpSpPr>
        <p:sp>
          <p:nvSpPr>
            <p:cNvPr id="54" name="Rectangle 53"/>
            <p:cNvSpPr/>
            <p:nvPr/>
          </p:nvSpPr>
          <p:spPr>
            <a:xfrm>
              <a:off x="-1280639" y="1061353"/>
              <a:ext cx="6968170" cy="3387090"/>
            </a:xfrm>
            <a:prstGeom prst="rect">
              <a:avLst/>
            </a:prstGeom>
            <a:solidFill>
              <a:srgbClr val="E1F1FF"/>
            </a:solidFill>
            <a:ln>
              <a:solidFill>
                <a:srgbClr val="E1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89286" y="1412078"/>
              <a:ext cx="6585464" cy="2862322"/>
            </a:xfrm>
            <a:prstGeom prst="rect">
              <a:avLst/>
            </a:prstGeom>
          </p:spPr>
          <p:txBody>
            <a:bodyPr wrap="square">
              <a:spAutoFit/>
            </a:bodyPr>
            <a:lstStyle/>
            <a:p>
              <a:pPr lvl="0" algn="just">
                <a:lnSpc>
                  <a:spcPct val="150000"/>
                </a:lnSpc>
              </a:pPr>
              <a:r>
                <a:rPr lang="vi-VN" sz="2000" smtClean="0"/>
                <a:t>•</a:t>
              </a:r>
              <a:r>
                <a:rPr lang="en-US" sz="2000" smtClean="0"/>
                <a:t> </a:t>
              </a:r>
              <a:r>
                <a:rPr lang="vi-VN" sz="2000" smtClean="0"/>
                <a:t>Khái </a:t>
              </a:r>
              <a:r>
                <a:rPr lang="vi-VN" sz="2000"/>
                <a:t>niệm chương trình hoạt động tốt ở hoạt </a:t>
              </a:r>
              <a:r>
                <a:rPr lang="vi-VN" sz="2000"/>
                <a:t>động </a:t>
              </a:r>
              <a:r>
                <a:rPr lang="vi-VN" sz="2000" smtClean="0"/>
                <a:t>này: </a:t>
              </a:r>
              <a:r>
                <a:rPr lang="vi-VN" sz="2000"/>
                <a:t>Với dữ liệu đầu vào là số âm, chương trình tính giá trị lớn nhất đã cho trong bài thực hành vẫn hoạt động bình thường</a:t>
              </a:r>
              <a:r>
                <a:rPr lang="vi-VN" sz="2000"/>
                <a:t>, </a:t>
              </a:r>
              <a:r>
                <a:rPr lang="vi-VN" sz="2000" smtClean="0"/>
                <a:t>coi </a:t>
              </a:r>
              <a:r>
                <a:rPr lang="vi-VN" sz="2000"/>
                <a:t>như số âm đó không tồn tại</a:t>
              </a:r>
              <a:r>
                <a:rPr lang="vi-VN" sz="2000"/>
                <a:t>. </a:t>
              </a:r>
              <a:endParaRPr lang="en-US" sz="2000"/>
            </a:p>
            <a:p>
              <a:pPr lvl="0" algn="just">
                <a:lnSpc>
                  <a:spcPct val="150000"/>
                </a:lnSpc>
              </a:pPr>
              <a:r>
                <a:rPr lang="vi-VN" sz="2000"/>
                <a:t>•</a:t>
              </a:r>
              <a:r>
                <a:rPr lang="en-US" sz="2000"/>
                <a:t> </a:t>
              </a:r>
              <a:r>
                <a:rPr lang="en-US" sz="2000" smtClean="0"/>
                <a:t>C</a:t>
              </a:r>
              <a:r>
                <a:rPr lang="vi-VN" sz="2000" smtClean="0"/>
                <a:t>ó </a:t>
              </a:r>
              <a:r>
                <a:rPr lang="vi-VN" sz="2000"/>
                <a:t>thể đưa ra yêu cầu báo lỗi khi gặp số âm hay dữ liệu dạng chữ và yêu cầu nhập lại.</a:t>
              </a:r>
              <a:endParaRPr lang="vi-VN" sz="2000"/>
            </a:p>
          </p:txBody>
        </p:sp>
      </p:grpSp>
      <p:grpSp>
        <p:nvGrpSpPr>
          <p:cNvPr id="56" name="Group 55">
            <a:extLst>
              <a:ext uri="{FF2B5EF4-FFF2-40B4-BE49-F238E27FC236}">
                <a16:creationId xmlns:a16="http://schemas.microsoft.com/office/drawing/2014/main" id="{3B027B6D-1066-4739-78A4-4254CD039454}"/>
              </a:ext>
            </a:extLst>
          </p:cNvPr>
          <p:cNvGrpSpPr/>
          <p:nvPr/>
        </p:nvGrpSpPr>
        <p:grpSpPr>
          <a:xfrm>
            <a:off x="3671824" y="539445"/>
            <a:ext cx="1859723" cy="621778"/>
            <a:chOff x="826756" y="544158"/>
            <a:chExt cx="3519490" cy="621778"/>
          </a:xfrm>
        </p:grpSpPr>
        <p:sp>
          <p:nvSpPr>
            <p:cNvPr id="57"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58"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rPr>
                <a:t>Gợi ý</a:t>
              </a:r>
              <a:endParaRPr lang="en-US" sz="2200" b="1">
                <a:solidFill>
                  <a:srgbClr val="FFFFFF"/>
                </a:solidFill>
              </a:endParaRPr>
            </a:p>
          </p:txBody>
        </p:sp>
      </p:grpSp>
      <p:sp>
        <p:nvSpPr>
          <p:cNvPr id="59" name="Google Shape;809;p36"/>
          <p:cNvSpPr/>
          <p:nvPr/>
        </p:nvSpPr>
        <p:spPr>
          <a:xfrm rot="21383857">
            <a:off x="7086637" y="4058078"/>
            <a:ext cx="570552" cy="617796"/>
          </a:xfrm>
          <a:custGeom>
            <a:avLst/>
            <a:gdLst/>
            <a:ahLst/>
            <a:cxnLst/>
            <a:rect l="l" t="t" r="r" b="b"/>
            <a:pathLst>
              <a:path w="348579" h="377444" extrusionOk="0">
                <a:moveTo>
                  <a:pt x="348572" y="180743"/>
                </a:moveTo>
                <a:lnTo>
                  <a:pt x="0" y="0"/>
                </a:lnTo>
                <a:lnTo>
                  <a:pt x="103279" y="374393"/>
                </a:lnTo>
                <a:cubicBezTo>
                  <a:pt x="103279" y="374393"/>
                  <a:pt x="114020" y="300311"/>
                  <a:pt x="163999" y="247959"/>
                </a:cubicBezTo>
                <a:lnTo>
                  <a:pt x="283420" y="377444"/>
                </a:lnTo>
                <a:lnTo>
                  <a:pt x="321386" y="342430"/>
                </a:lnTo>
                <a:lnTo>
                  <a:pt x="204538" y="215726"/>
                </a:lnTo>
                <a:cubicBezTo>
                  <a:pt x="278042" y="170032"/>
                  <a:pt x="348579" y="180728"/>
                  <a:pt x="348579" y="180728"/>
                </a:cubicBezTo>
                <a:close/>
              </a:path>
            </a:pathLst>
          </a:cu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8965658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randombar(horizontal)">
                                      <p:cBhvr>
                                        <p:cTn id="10" dur="500"/>
                                        <p:tgtEl>
                                          <p:spTgt spid="59"/>
                                        </p:tgtEl>
                                      </p:cBhvr>
                                    </p:animEffect>
                                  </p:childTnLst>
                                </p:cTn>
                              </p:par>
                              <p:par>
                                <p:cTn id="11" presetID="14" presetClass="entr" presetSubtype="1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8" name="Google Shape;548;p38"/>
          <p:cNvGrpSpPr/>
          <p:nvPr/>
        </p:nvGrpSpPr>
        <p:grpSpPr>
          <a:xfrm>
            <a:off x="5808578" y="0"/>
            <a:ext cx="3341515" cy="4688768"/>
            <a:chOff x="4734475" y="-1516704"/>
            <a:chExt cx="4417630" cy="6198757"/>
          </a:xfrm>
        </p:grpSpPr>
        <p:grpSp>
          <p:nvGrpSpPr>
            <p:cNvPr id="549" name="Google Shape;549;p38"/>
            <p:cNvGrpSpPr/>
            <p:nvPr/>
          </p:nvGrpSpPr>
          <p:grpSpPr>
            <a:xfrm>
              <a:off x="4734475" y="-1516704"/>
              <a:ext cx="4417630" cy="6198757"/>
              <a:chOff x="4734475" y="-1516704"/>
              <a:chExt cx="4417630" cy="6198757"/>
            </a:xfrm>
          </p:grpSpPr>
          <p:grpSp>
            <p:nvGrpSpPr>
              <p:cNvPr id="550" name="Google Shape;550;p38"/>
              <p:cNvGrpSpPr/>
              <p:nvPr/>
            </p:nvGrpSpPr>
            <p:grpSpPr>
              <a:xfrm>
                <a:off x="7559999" y="-1516704"/>
                <a:ext cx="1025403" cy="3132252"/>
                <a:chOff x="7547137" y="-1608804"/>
                <a:chExt cx="1025403" cy="3132252"/>
              </a:xfrm>
            </p:grpSpPr>
            <p:sp>
              <p:nvSpPr>
                <p:cNvPr id="551" name="Google Shape;551;p38"/>
                <p:cNvSpPr/>
                <p:nvPr/>
              </p:nvSpPr>
              <p:spPr>
                <a:xfrm>
                  <a:off x="7927084" y="1320968"/>
                  <a:ext cx="265858" cy="104233"/>
                </a:xfrm>
                <a:custGeom>
                  <a:avLst/>
                  <a:gdLst/>
                  <a:ahLst/>
                  <a:cxnLst/>
                  <a:rect l="l" t="t" r="r" b="b"/>
                  <a:pathLst>
                    <a:path w="755" h="296" extrusionOk="0">
                      <a:moveTo>
                        <a:pt x="0" y="0"/>
                      </a:moveTo>
                      <a:cubicBezTo>
                        <a:pt x="43" y="173"/>
                        <a:pt x="193" y="295"/>
                        <a:pt x="373" y="295"/>
                      </a:cubicBezTo>
                      <a:cubicBezTo>
                        <a:pt x="561" y="295"/>
                        <a:pt x="711" y="173"/>
                        <a:pt x="75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8058076" y="1472740"/>
                  <a:ext cx="352" cy="50708"/>
                </a:xfrm>
                <a:custGeom>
                  <a:avLst/>
                  <a:gdLst/>
                  <a:ahLst/>
                  <a:cxnLst/>
                  <a:rect l="l" t="t" r="r" b="b"/>
                  <a:pathLst>
                    <a:path w="1" h="144" fill="none" extrusionOk="0">
                      <a:moveTo>
                        <a:pt x="1" y="0"/>
                      </a:moveTo>
                      <a:lnTo>
                        <a:pt x="1" y="14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8151742" y="1447034"/>
                  <a:ext cx="25705" cy="46130"/>
                </a:xfrm>
                <a:custGeom>
                  <a:avLst/>
                  <a:gdLst/>
                  <a:ahLst/>
                  <a:cxnLst/>
                  <a:rect l="l" t="t" r="r" b="b"/>
                  <a:pathLst>
                    <a:path w="73" h="131" fill="none" extrusionOk="0">
                      <a:moveTo>
                        <a:pt x="0" y="1"/>
                      </a:moveTo>
                      <a:lnTo>
                        <a:pt x="73" y="13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8217943" y="1381536"/>
                  <a:ext cx="45777" cy="26058"/>
                </a:xfrm>
                <a:custGeom>
                  <a:avLst/>
                  <a:gdLst/>
                  <a:ahLst/>
                  <a:cxnLst/>
                  <a:rect l="l" t="t" r="r" b="b"/>
                  <a:pathLst>
                    <a:path w="130" h="74" fill="none" extrusionOk="0">
                      <a:moveTo>
                        <a:pt x="0" y="1"/>
                      </a:moveTo>
                      <a:lnTo>
                        <a:pt x="130" y="7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7855954" y="1381536"/>
                  <a:ext cx="43312" cy="26058"/>
                </a:xfrm>
                <a:custGeom>
                  <a:avLst/>
                  <a:gdLst/>
                  <a:ahLst/>
                  <a:cxnLst/>
                  <a:rect l="l" t="t" r="r" b="b"/>
                  <a:pathLst>
                    <a:path w="123" h="74" fill="none" extrusionOk="0">
                      <a:moveTo>
                        <a:pt x="123" y="1"/>
                      </a:moveTo>
                      <a:lnTo>
                        <a:pt x="0" y="7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7942226" y="1447034"/>
                  <a:ext cx="25353" cy="46130"/>
                </a:xfrm>
                <a:custGeom>
                  <a:avLst/>
                  <a:gdLst/>
                  <a:ahLst/>
                  <a:cxnLst/>
                  <a:rect l="l" t="t" r="r" b="b"/>
                  <a:pathLst>
                    <a:path w="72" h="131" fill="none" extrusionOk="0">
                      <a:moveTo>
                        <a:pt x="71" y="1"/>
                      </a:moveTo>
                      <a:lnTo>
                        <a:pt x="0" y="13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7997982" y="-1608804"/>
                  <a:ext cx="60443" cy="2580800"/>
                </a:xfrm>
                <a:custGeom>
                  <a:avLst/>
                  <a:gdLst/>
                  <a:ahLst/>
                  <a:cxnLst/>
                  <a:rect l="l" t="t" r="r" b="b"/>
                  <a:pathLst>
                    <a:path w="1" h="3034" fill="none" extrusionOk="0">
                      <a:moveTo>
                        <a:pt x="1" y="0"/>
                      </a:moveTo>
                      <a:lnTo>
                        <a:pt x="1" y="3033"/>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7547137" y="971644"/>
                  <a:ext cx="1025403" cy="349675"/>
                </a:xfrm>
                <a:custGeom>
                  <a:avLst/>
                  <a:gdLst/>
                  <a:ahLst/>
                  <a:cxnLst/>
                  <a:rect l="l" t="t" r="r" b="b"/>
                  <a:pathLst>
                    <a:path w="2912" h="993" extrusionOk="0">
                      <a:moveTo>
                        <a:pt x="1452" y="0"/>
                      </a:moveTo>
                      <a:cubicBezTo>
                        <a:pt x="1329" y="0"/>
                        <a:pt x="1209" y="36"/>
                        <a:pt x="1122" y="100"/>
                      </a:cubicBezTo>
                      <a:lnTo>
                        <a:pt x="180" y="754"/>
                      </a:lnTo>
                      <a:cubicBezTo>
                        <a:pt x="1" y="883"/>
                        <a:pt x="29" y="992"/>
                        <a:pt x="260" y="992"/>
                      </a:cubicBezTo>
                      <a:lnTo>
                        <a:pt x="2652" y="992"/>
                      </a:lnTo>
                      <a:cubicBezTo>
                        <a:pt x="2882" y="992"/>
                        <a:pt x="2911" y="883"/>
                        <a:pt x="2725" y="754"/>
                      </a:cubicBezTo>
                      <a:lnTo>
                        <a:pt x="1790" y="100"/>
                      </a:lnTo>
                      <a:cubicBezTo>
                        <a:pt x="1697" y="36"/>
                        <a:pt x="1574" y="0"/>
                        <a:pt x="1452"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8"/>
              <p:cNvGrpSpPr/>
              <p:nvPr/>
            </p:nvGrpSpPr>
            <p:grpSpPr>
              <a:xfrm>
                <a:off x="4734475" y="2066775"/>
                <a:ext cx="4417630" cy="2615278"/>
                <a:chOff x="4734475" y="2066775"/>
                <a:chExt cx="4417630" cy="2615278"/>
              </a:xfrm>
            </p:grpSpPr>
            <p:sp>
              <p:nvSpPr>
                <p:cNvPr id="560" name="Google Shape;560;p38"/>
                <p:cNvSpPr/>
                <p:nvPr/>
              </p:nvSpPr>
              <p:spPr>
                <a:xfrm flipV="1">
                  <a:off x="4734475" y="4420127"/>
                  <a:ext cx="4417630" cy="185776"/>
                </a:xfrm>
                <a:custGeom>
                  <a:avLst/>
                  <a:gdLst/>
                  <a:ahLst/>
                  <a:cxnLst/>
                  <a:rect l="l" t="t" r="r" b="b"/>
                  <a:pathLst>
                    <a:path w="6069" h="1" fill="none" extrusionOk="0">
                      <a:moveTo>
                        <a:pt x="6068" y="0"/>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5407500" y="4295652"/>
                  <a:ext cx="43842" cy="44635"/>
                </a:xfrm>
                <a:custGeom>
                  <a:avLst/>
                  <a:gdLst/>
                  <a:ahLst/>
                  <a:cxnLst/>
                  <a:rect l="l" t="t" r="r" b="b"/>
                  <a:pathLst>
                    <a:path w="166" h="169" extrusionOk="0">
                      <a:moveTo>
                        <a:pt x="96" y="1"/>
                      </a:moveTo>
                      <a:cubicBezTo>
                        <a:pt x="23" y="1"/>
                        <a:pt x="0" y="39"/>
                        <a:pt x="0" y="39"/>
                      </a:cubicBezTo>
                      <a:cubicBezTo>
                        <a:pt x="7" y="60"/>
                        <a:pt x="14" y="103"/>
                        <a:pt x="14" y="169"/>
                      </a:cubicBezTo>
                      <a:cubicBezTo>
                        <a:pt x="14" y="169"/>
                        <a:pt x="34" y="103"/>
                        <a:pt x="129" y="103"/>
                      </a:cubicBezTo>
                      <a:cubicBezTo>
                        <a:pt x="134" y="103"/>
                        <a:pt x="138" y="103"/>
                        <a:pt x="143" y="103"/>
                      </a:cubicBezTo>
                      <a:lnTo>
                        <a:pt x="166" y="103"/>
                      </a:lnTo>
                      <a:lnTo>
                        <a:pt x="159" y="10"/>
                      </a:lnTo>
                      <a:cubicBezTo>
                        <a:pt x="143" y="3"/>
                        <a:pt x="136" y="3"/>
                        <a:pt x="130" y="3"/>
                      </a:cubicBezTo>
                      <a:cubicBezTo>
                        <a:pt x="117" y="1"/>
                        <a:pt x="106" y="1"/>
                        <a:pt x="9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473791" y="4301727"/>
                  <a:ext cx="26939" cy="27204"/>
                </a:xfrm>
                <a:custGeom>
                  <a:avLst/>
                  <a:gdLst/>
                  <a:ahLst/>
                  <a:cxnLst/>
                  <a:rect l="l" t="t" r="r" b="b"/>
                  <a:pathLst>
                    <a:path w="102" h="103" extrusionOk="0">
                      <a:moveTo>
                        <a:pt x="1" y="1"/>
                      </a:moveTo>
                      <a:lnTo>
                        <a:pt x="8" y="96"/>
                      </a:lnTo>
                      <a:cubicBezTo>
                        <a:pt x="37" y="96"/>
                        <a:pt x="73" y="102"/>
                        <a:pt x="101" y="102"/>
                      </a:cubicBezTo>
                      <a:lnTo>
                        <a:pt x="94" y="9"/>
                      </a:lnTo>
                      <a:cubicBezTo>
                        <a:pt x="65" y="9"/>
                        <a:pt x="30" y="1"/>
                        <a:pt x="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5523179" y="4307801"/>
                  <a:ext cx="27203" cy="24827"/>
                </a:xfrm>
                <a:custGeom>
                  <a:avLst/>
                  <a:gdLst/>
                  <a:ahLst/>
                  <a:cxnLst/>
                  <a:rect l="l" t="t" r="r" b="b"/>
                  <a:pathLst>
                    <a:path w="103" h="94" extrusionOk="0">
                      <a:moveTo>
                        <a:pt x="0" y="0"/>
                      </a:moveTo>
                      <a:lnTo>
                        <a:pt x="16" y="93"/>
                      </a:lnTo>
                      <a:lnTo>
                        <a:pt x="43" y="93"/>
                      </a:lnTo>
                      <a:lnTo>
                        <a:pt x="66" y="57"/>
                      </a:lnTo>
                      <a:cubicBezTo>
                        <a:pt x="66" y="57"/>
                        <a:pt x="80" y="43"/>
                        <a:pt x="102" y="21"/>
                      </a:cubicBezTo>
                      <a:lnTo>
                        <a:pt x="102" y="7"/>
                      </a:lnTo>
                      <a:cubicBezTo>
                        <a:pt x="66" y="7"/>
                        <a:pt x="37" y="0"/>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5527141" y="4332364"/>
                  <a:ext cx="7659" cy="11621"/>
                </a:xfrm>
                <a:custGeom>
                  <a:avLst/>
                  <a:gdLst/>
                  <a:ahLst/>
                  <a:cxnLst/>
                  <a:rect l="l" t="t" r="r" b="b"/>
                  <a:pathLst>
                    <a:path w="29" h="44" extrusionOk="0">
                      <a:moveTo>
                        <a:pt x="1" y="0"/>
                      </a:moveTo>
                      <a:lnTo>
                        <a:pt x="1" y="43"/>
                      </a:lnTo>
                      <a:lnTo>
                        <a:pt x="2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5221568" y="4284295"/>
                  <a:ext cx="189629" cy="135755"/>
                </a:xfrm>
                <a:custGeom>
                  <a:avLst/>
                  <a:gdLst/>
                  <a:ahLst/>
                  <a:cxnLst/>
                  <a:rect l="l" t="t" r="r" b="b"/>
                  <a:pathLst>
                    <a:path w="718" h="514" extrusionOk="0">
                      <a:moveTo>
                        <a:pt x="343" y="1"/>
                      </a:moveTo>
                      <a:cubicBezTo>
                        <a:pt x="88" y="1"/>
                        <a:pt x="0" y="146"/>
                        <a:pt x="0" y="146"/>
                      </a:cubicBezTo>
                      <a:lnTo>
                        <a:pt x="632" y="513"/>
                      </a:lnTo>
                      <a:cubicBezTo>
                        <a:pt x="697" y="391"/>
                        <a:pt x="718" y="291"/>
                        <a:pt x="718" y="212"/>
                      </a:cubicBezTo>
                      <a:cubicBezTo>
                        <a:pt x="718" y="146"/>
                        <a:pt x="711" y="103"/>
                        <a:pt x="704" y="82"/>
                      </a:cubicBezTo>
                      <a:cubicBezTo>
                        <a:pt x="704" y="75"/>
                        <a:pt x="697" y="75"/>
                        <a:pt x="697" y="75"/>
                      </a:cubicBezTo>
                      <a:cubicBezTo>
                        <a:pt x="554" y="21"/>
                        <a:pt x="437" y="1"/>
                        <a:pt x="343"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5221568" y="4250752"/>
                  <a:ext cx="189629" cy="169298"/>
                </a:xfrm>
                <a:custGeom>
                  <a:avLst/>
                  <a:gdLst/>
                  <a:ahLst/>
                  <a:cxnLst/>
                  <a:rect l="l" t="t" r="r" b="b"/>
                  <a:pathLst>
                    <a:path w="718" h="641" fill="none" extrusionOk="0">
                      <a:moveTo>
                        <a:pt x="0" y="273"/>
                      </a:moveTo>
                      <a:cubicBezTo>
                        <a:pt x="0" y="273"/>
                        <a:pt x="166" y="0"/>
                        <a:pt x="697" y="202"/>
                      </a:cubicBezTo>
                      <a:cubicBezTo>
                        <a:pt x="697" y="202"/>
                        <a:pt x="704" y="202"/>
                        <a:pt x="704" y="209"/>
                      </a:cubicBezTo>
                      <a:cubicBezTo>
                        <a:pt x="711" y="230"/>
                        <a:pt x="718" y="273"/>
                        <a:pt x="718" y="339"/>
                      </a:cubicBezTo>
                      <a:cubicBezTo>
                        <a:pt x="718" y="418"/>
                        <a:pt x="697" y="518"/>
                        <a:pt x="632" y="64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5475640" y="4326818"/>
                  <a:ext cx="25090" cy="2113"/>
                </a:xfrm>
                <a:custGeom>
                  <a:avLst/>
                  <a:gdLst/>
                  <a:ahLst/>
                  <a:cxnLst/>
                  <a:rect l="l" t="t" r="r" b="b"/>
                  <a:pathLst>
                    <a:path w="95" h="8" fill="none" extrusionOk="0">
                      <a:moveTo>
                        <a:pt x="94" y="7"/>
                      </a:moveTo>
                      <a:cubicBezTo>
                        <a:pt x="66" y="7"/>
                        <a:pt x="30" y="1"/>
                        <a:pt x="1"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5527141" y="4332364"/>
                  <a:ext cx="7659" cy="264"/>
                </a:xfrm>
                <a:custGeom>
                  <a:avLst/>
                  <a:gdLst/>
                  <a:ahLst/>
                  <a:cxnLst/>
                  <a:rect l="l" t="t" r="r" b="b"/>
                  <a:pathLst>
                    <a:path w="29" h="1" fill="none" extrusionOk="0">
                      <a:moveTo>
                        <a:pt x="28" y="0"/>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5410933" y="4321007"/>
                  <a:ext cx="40408" cy="19280"/>
                </a:xfrm>
                <a:custGeom>
                  <a:avLst/>
                  <a:gdLst/>
                  <a:ahLst/>
                  <a:cxnLst/>
                  <a:rect l="l" t="t" r="r" b="b"/>
                  <a:pathLst>
                    <a:path w="153" h="73" fill="none" extrusionOk="0">
                      <a:moveTo>
                        <a:pt x="153" y="7"/>
                      </a:moveTo>
                      <a:lnTo>
                        <a:pt x="130" y="7"/>
                      </a:lnTo>
                      <a:cubicBezTo>
                        <a:pt x="23" y="0"/>
                        <a:pt x="1" y="73"/>
                        <a:pt x="1" y="73"/>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5473791" y="4301727"/>
                  <a:ext cx="25090" cy="2641"/>
                </a:xfrm>
                <a:custGeom>
                  <a:avLst/>
                  <a:gdLst/>
                  <a:ahLst/>
                  <a:cxnLst/>
                  <a:rect l="l" t="t" r="r" b="b"/>
                  <a:pathLst>
                    <a:path w="95" h="10" fill="none" extrusionOk="0">
                      <a:moveTo>
                        <a:pt x="94" y="9"/>
                      </a:moveTo>
                      <a:cubicBezTo>
                        <a:pt x="65" y="9"/>
                        <a:pt x="30" y="1"/>
                        <a:pt x="1"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5523179" y="4307801"/>
                  <a:ext cx="27203" cy="1849"/>
                </a:xfrm>
                <a:custGeom>
                  <a:avLst/>
                  <a:gdLst/>
                  <a:ahLst/>
                  <a:cxnLst/>
                  <a:rect l="l" t="t" r="r" b="b"/>
                  <a:pathLst>
                    <a:path w="103" h="7" fill="none" extrusionOk="0">
                      <a:moveTo>
                        <a:pt x="102" y="7"/>
                      </a:moveTo>
                      <a:cubicBezTo>
                        <a:pt x="66" y="7"/>
                        <a:pt x="37" y="0"/>
                        <a:pt x="0"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5407500" y="4292747"/>
                  <a:ext cx="41993" cy="13470"/>
                </a:xfrm>
                <a:custGeom>
                  <a:avLst/>
                  <a:gdLst/>
                  <a:ahLst/>
                  <a:cxnLst/>
                  <a:rect l="l" t="t" r="r" b="b"/>
                  <a:pathLst>
                    <a:path w="159" h="51" fill="none" extrusionOk="0">
                      <a:moveTo>
                        <a:pt x="0" y="50"/>
                      </a:moveTo>
                      <a:cubicBezTo>
                        <a:pt x="0" y="50"/>
                        <a:pt x="29" y="0"/>
                        <a:pt x="130" y="14"/>
                      </a:cubicBezTo>
                      <a:cubicBezTo>
                        <a:pt x="136" y="14"/>
                        <a:pt x="143" y="14"/>
                        <a:pt x="159" y="2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5447380" y="4279013"/>
                  <a:ext cx="32221" cy="87686"/>
                </a:xfrm>
                <a:custGeom>
                  <a:avLst/>
                  <a:gdLst/>
                  <a:ahLst/>
                  <a:cxnLst/>
                  <a:rect l="l" t="t" r="r" b="b"/>
                  <a:pathLst>
                    <a:path w="122" h="332" extrusionOk="0">
                      <a:moveTo>
                        <a:pt x="44" y="0"/>
                      </a:moveTo>
                      <a:cubicBezTo>
                        <a:pt x="22" y="0"/>
                        <a:pt x="1" y="30"/>
                        <a:pt x="1" y="52"/>
                      </a:cubicBezTo>
                      <a:lnTo>
                        <a:pt x="8" y="73"/>
                      </a:lnTo>
                      <a:lnTo>
                        <a:pt x="15" y="166"/>
                      </a:lnTo>
                      <a:lnTo>
                        <a:pt x="22" y="288"/>
                      </a:lnTo>
                      <a:cubicBezTo>
                        <a:pt x="29" y="311"/>
                        <a:pt x="44" y="332"/>
                        <a:pt x="72" y="332"/>
                      </a:cubicBezTo>
                      <a:cubicBezTo>
                        <a:pt x="101" y="332"/>
                        <a:pt x="122" y="302"/>
                        <a:pt x="115" y="282"/>
                      </a:cubicBezTo>
                      <a:lnTo>
                        <a:pt x="108" y="182"/>
                      </a:lnTo>
                      <a:lnTo>
                        <a:pt x="101" y="87"/>
                      </a:lnTo>
                      <a:lnTo>
                        <a:pt x="94" y="44"/>
                      </a:lnTo>
                      <a:cubicBezTo>
                        <a:pt x="94" y="23"/>
                        <a:pt x="72" y="0"/>
                        <a:pt x="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5498617" y="4282974"/>
                  <a:ext cx="28788" cy="89799"/>
                </a:xfrm>
                <a:custGeom>
                  <a:avLst/>
                  <a:gdLst/>
                  <a:ahLst/>
                  <a:cxnLst/>
                  <a:rect l="l" t="t" r="r" b="b"/>
                  <a:pathLst>
                    <a:path w="109" h="340" extrusionOk="0">
                      <a:moveTo>
                        <a:pt x="43" y="1"/>
                      </a:moveTo>
                      <a:cubicBezTo>
                        <a:pt x="14" y="1"/>
                        <a:pt x="0" y="29"/>
                        <a:pt x="0" y="51"/>
                      </a:cubicBezTo>
                      <a:lnTo>
                        <a:pt x="0" y="80"/>
                      </a:lnTo>
                      <a:lnTo>
                        <a:pt x="7" y="173"/>
                      </a:lnTo>
                      <a:lnTo>
                        <a:pt x="23" y="310"/>
                      </a:lnTo>
                      <a:cubicBezTo>
                        <a:pt x="23" y="317"/>
                        <a:pt x="29" y="330"/>
                        <a:pt x="36" y="339"/>
                      </a:cubicBezTo>
                      <a:lnTo>
                        <a:pt x="109" y="230"/>
                      </a:lnTo>
                      <a:lnTo>
                        <a:pt x="109" y="187"/>
                      </a:lnTo>
                      <a:lnTo>
                        <a:pt x="93" y="94"/>
                      </a:lnTo>
                      <a:lnTo>
                        <a:pt x="93" y="44"/>
                      </a:lnTo>
                      <a:cubicBezTo>
                        <a:pt x="86" y="22"/>
                        <a:pt x="73" y="1"/>
                        <a:pt x="4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5547742" y="4286672"/>
                  <a:ext cx="25354" cy="26676"/>
                </a:xfrm>
                <a:custGeom>
                  <a:avLst/>
                  <a:gdLst/>
                  <a:ahLst/>
                  <a:cxnLst/>
                  <a:rect l="l" t="t" r="r" b="b"/>
                  <a:pathLst>
                    <a:path w="96" h="101" extrusionOk="0">
                      <a:moveTo>
                        <a:pt x="44" y="1"/>
                      </a:moveTo>
                      <a:cubicBezTo>
                        <a:pt x="23" y="8"/>
                        <a:pt x="0" y="30"/>
                        <a:pt x="0" y="51"/>
                      </a:cubicBezTo>
                      <a:lnTo>
                        <a:pt x="9" y="87"/>
                      </a:lnTo>
                      <a:lnTo>
                        <a:pt x="9" y="101"/>
                      </a:lnTo>
                      <a:cubicBezTo>
                        <a:pt x="9" y="94"/>
                        <a:pt x="16" y="87"/>
                        <a:pt x="23" y="87"/>
                      </a:cubicBezTo>
                      <a:cubicBezTo>
                        <a:pt x="37" y="73"/>
                        <a:pt x="66" y="51"/>
                        <a:pt x="95" y="37"/>
                      </a:cubicBezTo>
                      <a:cubicBezTo>
                        <a:pt x="87" y="15"/>
                        <a:pt x="73" y="1"/>
                        <a:pt x="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5948658" y="4243093"/>
                  <a:ext cx="74214" cy="64972"/>
                </a:xfrm>
                <a:custGeom>
                  <a:avLst/>
                  <a:gdLst/>
                  <a:ahLst/>
                  <a:cxnLst/>
                  <a:rect l="l" t="t" r="r" b="b"/>
                  <a:pathLst>
                    <a:path w="281" h="246" extrusionOk="0">
                      <a:moveTo>
                        <a:pt x="94" y="0"/>
                      </a:moveTo>
                      <a:cubicBezTo>
                        <a:pt x="71" y="29"/>
                        <a:pt x="35" y="73"/>
                        <a:pt x="1" y="116"/>
                      </a:cubicBezTo>
                      <a:cubicBezTo>
                        <a:pt x="21" y="152"/>
                        <a:pt x="35" y="188"/>
                        <a:pt x="58" y="216"/>
                      </a:cubicBezTo>
                      <a:cubicBezTo>
                        <a:pt x="78" y="216"/>
                        <a:pt x="94" y="209"/>
                        <a:pt x="108" y="202"/>
                      </a:cubicBezTo>
                      <a:lnTo>
                        <a:pt x="121" y="202"/>
                      </a:lnTo>
                      <a:cubicBezTo>
                        <a:pt x="130" y="195"/>
                        <a:pt x="137" y="195"/>
                        <a:pt x="144" y="195"/>
                      </a:cubicBezTo>
                      <a:lnTo>
                        <a:pt x="151" y="195"/>
                      </a:lnTo>
                      <a:cubicBezTo>
                        <a:pt x="155" y="193"/>
                        <a:pt x="159" y="192"/>
                        <a:pt x="165" y="192"/>
                      </a:cubicBezTo>
                      <a:cubicBezTo>
                        <a:pt x="177" y="192"/>
                        <a:pt x="191" y="197"/>
                        <a:pt x="201" y="202"/>
                      </a:cubicBezTo>
                      <a:cubicBezTo>
                        <a:pt x="201" y="209"/>
                        <a:pt x="208" y="209"/>
                        <a:pt x="208" y="209"/>
                      </a:cubicBezTo>
                      <a:cubicBezTo>
                        <a:pt x="208" y="216"/>
                        <a:pt x="216" y="216"/>
                        <a:pt x="216" y="216"/>
                      </a:cubicBezTo>
                      <a:cubicBezTo>
                        <a:pt x="216" y="223"/>
                        <a:pt x="223" y="223"/>
                        <a:pt x="223" y="223"/>
                      </a:cubicBezTo>
                      <a:cubicBezTo>
                        <a:pt x="223" y="231"/>
                        <a:pt x="230" y="238"/>
                        <a:pt x="230" y="245"/>
                      </a:cubicBezTo>
                      <a:lnTo>
                        <a:pt x="280" y="159"/>
                      </a:lnTo>
                      <a:lnTo>
                        <a:pt x="9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6603383" y="3772438"/>
                  <a:ext cx="218417" cy="108023"/>
                </a:xfrm>
                <a:custGeom>
                  <a:avLst/>
                  <a:gdLst/>
                  <a:ahLst/>
                  <a:cxnLst/>
                  <a:rect l="l" t="t" r="r" b="b"/>
                  <a:pathLst>
                    <a:path w="827" h="409" extrusionOk="0">
                      <a:moveTo>
                        <a:pt x="173" y="0"/>
                      </a:moveTo>
                      <a:lnTo>
                        <a:pt x="1" y="252"/>
                      </a:lnTo>
                      <a:cubicBezTo>
                        <a:pt x="230" y="338"/>
                        <a:pt x="454" y="409"/>
                        <a:pt x="547" y="409"/>
                      </a:cubicBezTo>
                      <a:lnTo>
                        <a:pt x="713" y="409"/>
                      </a:lnTo>
                      <a:cubicBezTo>
                        <a:pt x="748" y="359"/>
                        <a:pt x="784" y="302"/>
                        <a:pt x="827" y="252"/>
                      </a:cubicBezTo>
                      <a:cubicBezTo>
                        <a:pt x="504" y="129"/>
                        <a:pt x="173" y="0"/>
                        <a:pt x="17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5883952" y="3435954"/>
                  <a:ext cx="586583" cy="790496"/>
                </a:xfrm>
                <a:custGeom>
                  <a:avLst/>
                  <a:gdLst/>
                  <a:ahLst/>
                  <a:cxnLst/>
                  <a:rect l="l" t="t" r="r" b="b"/>
                  <a:pathLst>
                    <a:path w="2221" h="2993" extrusionOk="0">
                      <a:moveTo>
                        <a:pt x="1755" y="1"/>
                      </a:moveTo>
                      <a:cubicBezTo>
                        <a:pt x="1689" y="23"/>
                        <a:pt x="1626" y="44"/>
                        <a:pt x="1567" y="66"/>
                      </a:cubicBezTo>
                      <a:lnTo>
                        <a:pt x="1" y="2382"/>
                      </a:lnTo>
                      <a:lnTo>
                        <a:pt x="668" y="2992"/>
                      </a:lnTo>
                      <a:lnTo>
                        <a:pt x="884" y="2640"/>
                      </a:lnTo>
                      <a:lnTo>
                        <a:pt x="849" y="2618"/>
                      </a:lnTo>
                      <a:lnTo>
                        <a:pt x="970" y="2382"/>
                      </a:lnTo>
                      <a:lnTo>
                        <a:pt x="222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6821537" y="3054834"/>
                  <a:ext cx="275464" cy="341765"/>
                </a:xfrm>
                <a:custGeom>
                  <a:avLst/>
                  <a:gdLst/>
                  <a:ahLst/>
                  <a:cxnLst/>
                  <a:rect l="l" t="t" r="r" b="b"/>
                  <a:pathLst>
                    <a:path w="1043" h="1294" extrusionOk="0">
                      <a:moveTo>
                        <a:pt x="1043" y="0"/>
                      </a:moveTo>
                      <a:cubicBezTo>
                        <a:pt x="1029" y="50"/>
                        <a:pt x="1015" y="93"/>
                        <a:pt x="1008" y="123"/>
                      </a:cubicBezTo>
                      <a:cubicBezTo>
                        <a:pt x="951" y="304"/>
                        <a:pt x="703" y="445"/>
                        <a:pt x="531" y="445"/>
                      </a:cubicBezTo>
                      <a:cubicBezTo>
                        <a:pt x="526" y="445"/>
                        <a:pt x="522" y="445"/>
                        <a:pt x="518" y="445"/>
                      </a:cubicBezTo>
                      <a:cubicBezTo>
                        <a:pt x="382" y="590"/>
                        <a:pt x="217" y="733"/>
                        <a:pt x="1" y="863"/>
                      </a:cubicBezTo>
                      <a:lnTo>
                        <a:pt x="137" y="1294"/>
                      </a:lnTo>
                      <a:lnTo>
                        <a:pt x="562" y="1294"/>
                      </a:lnTo>
                      <a:cubicBezTo>
                        <a:pt x="562" y="1287"/>
                        <a:pt x="555" y="1287"/>
                        <a:pt x="555" y="1287"/>
                      </a:cubicBezTo>
                      <a:lnTo>
                        <a:pt x="260" y="1287"/>
                      </a:lnTo>
                      <a:cubicBezTo>
                        <a:pt x="210" y="1287"/>
                        <a:pt x="217" y="1237"/>
                        <a:pt x="232" y="1214"/>
                      </a:cubicBezTo>
                      <a:cubicBezTo>
                        <a:pt x="239" y="1194"/>
                        <a:pt x="310" y="970"/>
                        <a:pt x="346" y="942"/>
                      </a:cubicBezTo>
                      <a:cubicBezTo>
                        <a:pt x="389" y="913"/>
                        <a:pt x="641" y="790"/>
                        <a:pt x="670" y="790"/>
                      </a:cubicBezTo>
                      <a:cubicBezTo>
                        <a:pt x="698" y="790"/>
                        <a:pt x="836" y="813"/>
                        <a:pt x="913" y="833"/>
                      </a:cubicBezTo>
                      <a:cubicBezTo>
                        <a:pt x="972" y="647"/>
                        <a:pt x="1015" y="488"/>
                        <a:pt x="1029" y="402"/>
                      </a:cubicBezTo>
                      <a:cubicBezTo>
                        <a:pt x="1043" y="288"/>
                        <a:pt x="1043" y="136"/>
                        <a:pt x="104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6673636" y="2838259"/>
                  <a:ext cx="1775331" cy="1771419"/>
                </a:xfrm>
                <a:custGeom>
                  <a:avLst/>
                  <a:gdLst/>
                  <a:ahLst/>
                  <a:cxnLst/>
                  <a:rect l="l" t="t" r="r" b="b"/>
                  <a:pathLst>
                    <a:path w="6722" h="6707" extrusionOk="0">
                      <a:moveTo>
                        <a:pt x="4227" y="1"/>
                      </a:moveTo>
                      <a:cubicBezTo>
                        <a:pt x="4228" y="1"/>
                        <a:pt x="4229" y="1"/>
                        <a:pt x="4231" y="2"/>
                      </a:cubicBezTo>
                      <a:lnTo>
                        <a:pt x="4231" y="2"/>
                      </a:lnTo>
                      <a:cubicBezTo>
                        <a:pt x="4230" y="1"/>
                        <a:pt x="4228" y="1"/>
                        <a:pt x="4227" y="1"/>
                      </a:cubicBezTo>
                      <a:close/>
                      <a:moveTo>
                        <a:pt x="4231" y="2"/>
                      </a:moveTo>
                      <a:lnTo>
                        <a:pt x="4231" y="2"/>
                      </a:lnTo>
                      <a:cubicBezTo>
                        <a:pt x="4234" y="4"/>
                        <a:pt x="4234" y="7"/>
                        <a:pt x="4234" y="7"/>
                      </a:cubicBezTo>
                      <a:lnTo>
                        <a:pt x="4234" y="21"/>
                      </a:lnTo>
                      <a:lnTo>
                        <a:pt x="4242" y="30"/>
                      </a:lnTo>
                      <a:cubicBezTo>
                        <a:pt x="4263" y="116"/>
                        <a:pt x="4285" y="216"/>
                        <a:pt x="4299" y="309"/>
                      </a:cubicBezTo>
                      <a:cubicBezTo>
                        <a:pt x="4299" y="309"/>
                        <a:pt x="4939" y="561"/>
                        <a:pt x="4708" y="1237"/>
                      </a:cubicBezTo>
                      <a:cubicBezTo>
                        <a:pt x="4594" y="1574"/>
                        <a:pt x="4299" y="1812"/>
                        <a:pt x="3911" y="2005"/>
                      </a:cubicBezTo>
                      <a:cubicBezTo>
                        <a:pt x="3689" y="2114"/>
                        <a:pt x="3430" y="2214"/>
                        <a:pt x="3164" y="2307"/>
                      </a:cubicBezTo>
                      <a:cubicBezTo>
                        <a:pt x="3069" y="2343"/>
                        <a:pt x="2976" y="2373"/>
                        <a:pt x="2876" y="2409"/>
                      </a:cubicBezTo>
                      <a:cubicBezTo>
                        <a:pt x="2790" y="2436"/>
                        <a:pt x="2697" y="2473"/>
                        <a:pt x="2603" y="2502"/>
                      </a:cubicBezTo>
                      <a:cubicBezTo>
                        <a:pt x="2488" y="2538"/>
                        <a:pt x="2372" y="2581"/>
                        <a:pt x="2258" y="2618"/>
                      </a:cubicBezTo>
                      <a:cubicBezTo>
                        <a:pt x="2200" y="2638"/>
                        <a:pt x="2150" y="2661"/>
                        <a:pt x="2093" y="2681"/>
                      </a:cubicBezTo>
                      <a:cubicBezTo>
                        <a:pt x="2000" y="2725"/>
                        <a:pt x="1905" y="2761"/>
                        <a:pt x="1812" y="2804"/>
                      </a:cubicBezTo>
                      <a:cubicBezTo>
                        <a:pt x="1301" y="3049"/>
                        <a:pt x="878" y="3378"/>
                        <a:pt x="561" y="3789"/>
                      </a:cubicBezTo>
                      <a:cubicBezTo>
                        <a:pt x="518" y="3839"/>
                        <a:pt x="482" y="3896"/>
                        <a:pt x="447" y="3946"/>
                      </a:cubicBezTo>
                      <a:cubicBezTo>
                        <a:pt x="288" y="4184"/>
                        <a:pt x="173" y="4436"/>
                        <a:pt x="86" y="4715"/>
                      </a:cubicBezTo>
                      <a:cubicBezTo>
                        <a:pt x="30" y="4924"/>
                        <a:pt x="0" y="5140"/>
                        <a:pt x="7" y="5342"/>
                      </a:cubicBezTo>
                      <a:cubicBezTo>
                        <a:pt x="7" y="5362"/>
                        <a:pt x="7" y="5385"/>
                        <a:pt x="16" y="5405"/>
                      </a:cubicBezTo>
                      <a:lnTo>
                        <a:pt x="16" y="5442"/>
                      </a:lnTo>
                      <a:cubicBezTo>
                        <a:pt x="16" y="5464"/>
                        <a:pt x="16" y="5478"/>
                        <a:pt x="23" y="5492"/>
                      </a:cubicBezTo>
                      <a:cubicBezTo>
                        <a:pt x="23" y="5514"/>
                        <a:pt x="23" y="5535"/>
                        <a:pt x="30" y="5550"/>
                      </a:cubicBezTo>
                      <a:cubicBezTo>
                        <a:pt x="30" y="5571"/>
                        <a:pt x="36" y="5593"/>
                        <a:pt x="36" y="5614"/>
                      </a:cubicBezTo>
                      <a:cubicBezTo>
                        <a:pt x="43" y="5628"/>
                        <a:pt x="43" y="5637"/>
                        <a:pt x="43" y="5650"/>
                      </a:cubicBezTo>
                      <a:cubicBezTo>
                        <a:pt x="50" y="5671"/>
                        <a:pt x="50" y="5693"/>
                        <a:pt x="59" y="5707"/>
                      </a:cubicBezTo>
                      <a:cubicBezTo>
                        <a:pt x="59" y="5723"/>
                        <a:pt x="66" y="5737"/>
                        <a:pt x="66" y="5750"/>
                      </a:cubicBezTo>
                      <a:cubicBezTo>
                        <a:pt x="73" y="5766"/>
                        <a:pt x="80" y="5787"/>
                        <a:pt x="86" y="5800"/>
                      </a:cubicBezTo>
                      <a:cubicBezTo>
                        <a:pt x="86" y="5816"/>
                        <a:pt x="93" y="5830"/>
                        <a:pt x="93" y="5837"/>
                      </a:cubicBezTo>
                      <a:cubicBezTo>
                        <a:pt x="137" y="5966"/>
                        <a:pt x="195" y="6082"/>
                        <a:pt x="266" y="6189"/>
                      </a:cubicBezTo>
                      <a:cubicBezTo>
                        <a:pt x="275" y="6204"/>
                        <a:pt x="288" y="6218"/>
                        <a:pt x="295" y="6232"/>
                      </a:cubicBezTo>
                      <a:cubicBezTo>
                        <a:pt x="302" y="6247"/>
                        <a:pt x="318" y="6261"/>
                        <a:pt x="325" y="6275"/>
                      </a:cubicBezTo>
                      <a:cubicBezTo>
                        <a:pt x="331" y="6275"/>
                        <a:pt x="338" y="6283"/>
                        <a:pt x="338" y="6290"/>
                      </a:cubicBezTo>
                      <a:cubicBezTo>
                        <a:pt x="352" y="6304"/>
                        <a:pt x="361" y="6311"/>
                        <a:pt x="368" y="6327"/>
                      </a:cubicBezTo>
                      <a:cubicBezTo>
                        <a:pt x="381" y="6333"/>
                        <a:pt x="388" y="6347"/>
                        <a:pt x="395" y="6354"/>
                      </a:cubicBezTo>
                      <a:cubicBezTo>
                        <a:pt x="411" y="6370"/>
                        <a:pt x="418" y="6377"/>
                        <a:pt x="425" y="6383"/>
                      </a:cubicBezTo>
                      <a:cubicBezTo>
                        <a:pt x="438" y="6397"/>
                        <a:pt x="447" y="6404"/>
                        <a:pt x="461" y="6420"/>
                      </a:cubicBezTo>
                      <a:cubicBezTo>
                        <a:pt x="475" y="6427"/>
                        <a:pt x="490" y="6440"/>
                        <a:pt x="504" y="6456"/>
                      </a:cubicBezTo>
                      <a:cubicBezTo>
                        <a:pt x="518" y="6470"/>
                        <a:pt x="540" y="6484"/>
                        <a:pt x="554" y="6490"/>
                      </a:cubicBezTo>
                      <a:cubicBezTo>
                        <a:pt x="568" y="6506"/>
                        <a:pt x="590" y="6520"/>
                        <a:pt x="604" y="6527"/>
                      </a:cubicBezTo>
                      <a:lnTo>
                        <a:pt x="611" y="6534"/>
                      </a:lnTo>
                      <a:cubicBezTo>
                        <a:pt x="626" y="6542"/>
                        <a:pt x="640" y="6549"/>
                        <a:pt x="654" y="6563"/>
                      </a:cubicBezTo>
                      <a:cubicBezTo>
                        <a:pt x="683" y="6577"/>
                        <a:pt x="706" y="6585"/>
                        <a:pt x="727" y="6599"/>
                      </a:cubicBezTo>
                      <a:cubicBezTo>
                        <a:pt x="740" y="6606"/>
                        <a:pt x="749" y="6606"/>
                        <a:pt x="763" y="6613"/>
                      </a:cubicBezTo>
                      <a:cubicBezTo>
                        <a:pt x="763" y="6613"/>
                        <a:pt x="770" y="6620"/>
                        <a:pt x="777" y="6620"/>
                      </a:cubicBezTo>
                      <a:cubicBezTo>
                        <a:pt x="792" y="6628"/>
                        <a:pt x="806" y="6635"/>
                        <a:pt x="827" y="6635"/>
                      </a:cubicBezTo>
                      <a:cubicBezTo>
                        <a:pt x="842" y="6642"/>
                        <a:pt x="863" y="6649"/>
                        <a:pt x="885" y="6656"/>
                      </a:cubicBezTo>
                      <a:cubicBezTo>
                        <a:pt x="899" y="6663"/>
                        <a:pt x="921" y="6672"/>
                        <a:pt x="935" y="6672"/>
                      </a:cubicBezTo>
                      <a:cubicBezTo>
                        <a:pt x="942" y="6672"/>
                        <a:pt x="949" y="6672"/>
                        <a:pt x="949" y="6678"/>
                      </a:cubicBezTo>
                      <a:cubicBezTo>
                        <a:pt x="965" y="6678"/>
                        <a:pt x="978" y="6685"/>
                        <a:pt x="992" y="6685"/>
                      </a:cubicBezTo>
                      <a:lnTo>
                        <a:pt x="1015" y="6685"/>
                      </a:lnTo>
                      <a:cubicBezTo>
                        <a:pt x="1015" y="6692"/>
                        <a:pt x="1022" y="6692"/>
                        <a:pt x="1028" y="6692"/>
                      </a:cubicBezTo>
                      <a:cubicBezTo>
                        <a:pt x="1085" y="6699"/>
                        <a:pt x="1144" y="6706"/>
                        <a:pt x="1208" y="6706"/>
                      </a:cubicBezTo>
                      <a:lnTo>
                        <a:pt x="3178" y="6706"/>
                      </a:lnTo>
                      <a:cubicBezTo>
                        <a:pt x="3846" y="6706"/>
                        <a:pt x="5355" y="6549"/>
                        <a:pt x="5995" y="5076"/>
                      </a:cubicBezTo>
                      <a:cubicBezTo>
                        <a:pt x="6621" y="3645"/>
                        <a:pt x="6721" y="658"/>
                        <a:pt x="4231" y="2"/>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6119537" y="3838731"/>
                  <a:ext cx="873139" cy="770952"/>
                </a:xfrm>
                <a:custGeom>
                  <a:avLst/>
                  <a:gdLst/>
                  <a:ahLst/>
                  <a:cxnLst/>
                  <a:rect l="l" t="t" r="r" b="b"/>
                  <a:pathLst>
                    <a:path w="3306" h="2919" extrusionOk="0">
                      <a:moveTo>
                        <a:pt x="1833" y="1"/>
                      </a:moveTo>
                      <a:lnTo>
                        <a:pt x="734" y="1697"/>
                      </a:lnTo>
                      <a:lnTo>
                        <a:pt x="518" y="1531"/>
                      </a:lnTo>
                      <a:cubicBezTo>
                        <a:pt x="389" y="1719"/>
                        <a:pt x="137" y="2107"/>
                        <a:pt x="78" y="2200"/>
                      </a:cubicBezTo>
                      <a:cubicBezTo>
                        <a:pt x="35" y="2264"/>
                        <a:pt x="14" y="2337"/>
                        <a:pt x="0" y="2387"/>
                      </a:cubicBezTo>
                      <a:cubicBezTo>
                        <a:pt x="7" y="2394"/>
                        <a:pt x="7" y="2409"/>
                        <a:pt x="14" y="2423"/>
                      </a:cubicBezTo>
                      <a:cubicBezTo>
                        <a:pt x="416" y="2718"/>
                        <a:pt x="949" y="2918"/>
                        <a:pt x="1624" y="2918"/>
                      </a:cubicBezTo>
                      <a:lnTo>
                        <a:pt x="3306" y="2918"/>
                      </a:lnTo>
                      <a:cubicBezTo>
                        <a:pt x="3242" y="2918"/>
                        <a:pt x="3183" y="2911"/>
                        <a:pt x="3126" y="2904"/>
                      </a:cubicBezTo>
                      <a:cubicBezTo>
                        <a:pt x="3120" y="2904"/>
                        <a:pt x="3113" y="2904"/>
                        <a:pt x="3113" y="2897"/>
                      </a:cubicBezTo>
                      <a:lnTo>
                        <a:pt x="3090" y="2897"/>
                      </a:lnTo>
                      <a:cubicBezTo>
                        <a:pt x="3076" y="2897"/>
                        <a:pt x="3063" y="2890"/>
                        <a:pt x="3047" y="2890"/>
                      </a:cubicBezTo>
                      <a:cubicBezTo>
                        <a:pt x="3047" y="2884"/>
                        <a:pt x="3040" y="2884"/>
                        <a:pt x="3033" y="2884"/>
                      </a:cubicBezTo>
                      <a:cubicBezTo>
                        <a:pt x="3019" y="2884"/>
                        <a:pt x="2997" y="2875"/>
                        <a:pt x="2983" y="2868"/>
                      </a:cubicBezTo>
                      <a:cubicBezTo>
                        <a:pt x="2961" y="2861"/>
                        <a:pt x="2940" y="2854"/>
                        <a:pt x="2925" y="2847"/>
                      </a:cubicBezTo>
                      <a:cubicBezTo>
                        <a:pt x="2904" y="2847"/>
                        <a:pt x="2890" y="2840"/>
                        <a:pt x="2875" y="2832"/>
                      </a:cubicBezTo>
                      <a:cubicBezTo>
                        <a:pt x="2868" y="2832"/>
                        <a:pt x="2861" y="2825"/>
                        <a:pt x="2861" y="2825"/>
                      </a:cubicBezTo>
                      <a:cubicBezTo>
                        <a:pt x="2847" y="2818"/>
                        <a:pt x="2838" y="2818"/>
                        <a:pt x="2825" y="2811"/>
                      </a:cubicBezTo>
                      <a:cubicBezTo>
                        <a:pt x="2804" y="2797"/>
                        <a:pt x="2781" y="2789"/>
                        <a:pt x="2752" y="2775"/>
                      </a:cubicBezTo>
                      <a:cubicBezTo>
                        <a:pt x="2738" y="2761"/>
                        <a:pt x="2724" y="2754"/>
                        <a:pt x="2709" y="2746"/>
                      </a:cubicBezTo>
                      <a:lnTo>
                        <a:pt x="2702" y="2739"/>
                      </a:lnTo>
                      <a:cubicBezTo>
                        <a:pt x="2688" y="2732"/>
                        <a:pt x="2666" y="2718"/>
                        <a:pt x="2652" y="2702"/>
                      </a:cubicBezTo>
                      <a:cubicBezTo>
                        <a:pt x="2638" y="2696"/>
                        <a:pt x="2616" y="2682"/>
                        <a:pt x="2602" y="2668"/>
                      </a:cubicBezTo>
                      <a:cubicBezTo>
                        <a:pt x="2588" y="2652"/>
                        <a:pt x="2573" y="2639"/>
                        <a:pt x="2559" y="2632"/>
                      </a:cubicBezTo>
                      <a:cubicBezTo>
                        <a:pt x="2545" y="2616"/>
                        <a:pt x="2536" y="2609"/>
                        <a:pt x="2523" y="2595"/>
                      </a:cubicBezTo>
                      <a:cubicBezTo>
                        <a:pt x="2516" y="2589"/>
                        <a:pt x="2509" y="2582"/>
                        <a:pt x="2493" y="2566"/>
                      </a:cubicBezTo>
                      <a:cubicBezTo>
                        <a:pt x="2486" y="2559"/>
                        <a:pt x="2479" y="2545"/>
                        <a:pt x="2466" y="2539"/>
                      </a:cubicBezTo>
                      <a:cubicBezTo>
                        <a:pt x="2459" y="2523"/>
                        <a:pt x="2450" y="2516"/>
                        <a:pt x="2436" y="2502"/>
                      </a:cubicBezTo>
                      <a:cubicBezTo>
                        <a:pt x="2436" y="2495"/>
                        <a:pt x="2429" y="2487"/>
                        <a:pt x="2423" y="2487"/>
                      </a:cubicBezTo>
                      <a:cubicBezTo>
                        <a:pt x="2416" y="2473"/>
                        <a:pt x="2400" y="2459"/>
                        <a:pt x="2393" y="2444"/>
                      </a:cubicBezTo>
                      <a:cubicBezTo>
                        <a:pt x="2386" y="2430"/>
                        <a:pt x="2373" y="2416"/>
                        <a:pt x="2364" y="2401"/>
                      </a:cubicBezTo>
                      <a:cubicBezTo>
                        <a:pt x="2293" y="2294"/>
                        <a:pt x="2235" y="2178"/>
                        <a:pt x="2191" y="2049"/>
                      </a:cubicBezTo>
                      <a:cubicBezTo>
                        <a:pt x="2191" y="2042"/>
                        <a:pt x="2184" y="2028"/>
                        <a:pt x="2184" y="2012"/>
                      </a:cubicBezTo>
                      <a:cubicBezTo>
                        <a:pt x="2178" y="1999"/>
                        <a:pt x="2171" y="1978"/>
                        <a:pt x="2164" y="1962"/>
                      </a:cubicBezTo>
                      <a:cubicBezTo>
                        <a:pt x="2164" y="1949"/>
                        <a:pt x="2157" y="1935"/>
                        <a:pt x="2157" y="1919"/>
                      </a:cubicBezTo>
                      <a:cubicBezTo>
                        <a:pt x="2148" y="1905"/>
                        <a:pt x="2148" y="1883"/>
                        <a:pt x="2141" y="1862"/>
                      </a:cubicBezTo>
                      <a:cubicBezTo>
                        <a:pt x="2141" y="1849"/>
                        <a:pt x="2141" y="1840"/>
                        <a:pt x="2134" y="1826"/>
                      </a:cubicBezTo>
                      <a:cubicBezTo>
                        <a:pt x="2134" y="1805"/>
                        <a:pt x="2128" y="1783"/>
                        <a:pt x="2128" y="1762"/>
                      </a:cubicBezTo>
                      <a:cubicBezTo>
                        <a:pt x="2121" y="1747"/>
                        <a:pt x="2121" y="1726"/>
                        <a:pt x="2121" y="1704"/>
                      </a:cubicBezTo>
                      <a:cubicBezTo>
                        <a:pt x="2114" y="1690"/>
                        <a:pt x="2114" y="1676"/>
                        <a:pt x="2114" y="1654"/>
                      </a:cubicBezTo>
                      <a:lnTo>
                        <a:pt x="2114" y="1617"/>
                      </a:lnTo>
                      <a:cubicBezTo>
                        <a:pt x="2105" y="1597"/>
                        <a:pt x="2105" y="1574"/>
                        <a:pt x="2105" y="1554"/>
                      </a:cubicBezTo>
                      <a:cubicBezTo>
                        <a:pt x="2098" y="1352"/>
                        <a:pt x="2128" y="1136"/>
                        <a:pt x="2184" y="927"/>
                      </a:cubicBezTo>
                      <a:cubicBezTo>
                        <a:pt x="2271" y="648"/>
                        <a:pt x="2386" y="396"/>
                        <a:pt x="2545" y="158"/>
                      </a:cubicBezTo>
                      <a:lnTo>
                        <a:pt x="2379" y="158"/>
                      </a:lnTo>
                      <a:cubicBezTo>
                        <a:pt x="2286" y="158"/>
                        <a:pt x="2062" y="87"/>
                        <a:pt x="183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5880254" y="3453385"/>
                  <a:ext cx="417818" cy="611690"/>
                </a:xfrm>
                <a:custGeom>
                  <a:avLst/>
                  <a:gdLst/>
                  <a:ahLst/>
                  <a:cxnLst/>
                  <a:rect l="l" t="t" r="r" b="b"/>
                  <a:pathLst>
                    <a:path w="1582" h="2316" extrusionOk="0">
                      <a:moveTo>
                        <a:pt x="1581" y="0"/>
                      </a:moveTo>
                      <a:lnTo>
                        <a:pt x="1581" y="0"/>
                      </a:lnTo>
                      <a:cubicBezTo>
                        <a:pt x="518" y="402"/>
                        <a:pt x="115" y="1086"/>
                        <a:pt x="15" y="1912"/>
                      </a:cubicBezTo>
                      <a:cubicBezTo>
                        <a:pt x="1" y="2041"/>
                        <a:pt x="1" y="2178"/>
                        <a:pt x="15" y="2316"/>
                      </a:cubicBezTo>
                      <a:lnTo>
                        <a:pt x="158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5948658" y="4243093"/>
                  <a:ext cx="74214" cy="64972"/>
                </a:xfrm>
                <a:custGeom>
                  <a:avLst/>
                  <a:gdLst/>
                  <a:ahLst/>
                  <a:cxnLst/>
                  <a:rect l="l" t="t" r="r" b="b"/>
                  <a:pathLst>
                    <a:path w="281" h="246" fill="none" extrusionOk="0">
                      <a:moveTo>
                        <a:pt x="280" y="159"/>
                      </a:moveTo>
                      <a:lnTo>
                        <a:pt x="230" y="245"/>
                      </a:lnTo>
                      <a:cubicBezTo>
                        <a:pt x="230" y="238"/>
                        <a:pt x="223" y="231"/>
                        <a:pt x="223" y="223"/>
                      </a:cubicBezTo>
                      <a:cubicBezTo>
                        <a:pt x="223" y="223"/>
                        <a:pt x="216" y="223"/>
                        <a:pt x="216" y="216"/>
                      </a:cubicBezTo>
                      <a:cubicBezTo>
                        <a:pt x="216" y="216"/>
                        <a:pt x="208" y="216"/>
                        <a:pt x="208" y="209"/>
                      </a:cubicBezTo>
                      <a:cubicBezTo>
                        <a:pt x="208" y="209"/>
                        <a:pt x="201" y="209"/>
                        <a:pt x="201" y="202"/>
                      </a:cubicBezTo>
                      <a:cubicBezTo>
                        <a:pt x="187" y="195"/>
                        <a:pt x="164" y="188"/>
                        <a:pt x="151" y="195"/>
                      </a:cubicBezTo>
                      <a:lnTo>
                        <a:pt x="144" y="195"/>
                      </a:lnTo>
                      <a:cubicBezTo>
                        <a:pt x="137" y="195"/>
                        <a:pt x="130" y="195"/>
                        <a:pt x="121" y="202"/>
                      </a:cubicBezTo>
                      <a:lnTo>
                        <a:pt x="108" y="202"/>
                      </a:lnTo>
                      <a:cubicBezTo>
                        <a:pt x="94" y="209"/>
                        <a:pt x="78" y="216"/>
                        <a:pt x="58" y="216"/>
                      </a:cubicBezTo>
                      <a:cubicBezTo>
                        <a:pt x="35" y="188"/>
                        <a:pt x="21" y="152"/>
                        <a:pt x="1" y="116"/>
                      </a:cubicBezTo>
                      <a:cubicBezTo>
                        <a:pt x="35" y="73"/>
                        <a:pt x="71" y="29"/>
                        <a:pt x="9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6603383" y="3772438"/>
                  <a:ext cx="218417" cy="108023"/>
                </a:xfrm>
                <a:custGeom>
                  <a:avLst/>
                  <a:gdLst/>
                  <a:ahLst/>
                  <a:cxnLst/>
                  <a:rect l="l" t="t" r="r" b="b"/>
                  <a:pathLst>
                    <a:path w="827" h="409" fill="none" extrusionOk="0">
                      <a:moveTo>
                        <a:pt x="827" y="252"/>
                      </a:moveTo>
                      <a:cubicBezTo>
                        <a:pt x="784" y="302"/>
                        <a:pt x="748" y="359"/>
                        <a:pt x="713" y="409"/>
                      </a:cubicBezTo>
                      <a:lnTo>
                        <a:pt x="547" y="409"/>
                      </a:lnTo>
                      <a:cubicBezTo>
                        <a:pt x="454" y="409"/>
                        <a:pt x="230" y="338"/>
                        <a:pt x="1" y="252"/>
                      </a:cubicBezTo>
                      <a:lnTo>
                        <a:pt x="173" y="0"/>
                      </a:lnTo>
                      <a:cubicBezTo>
                        <a:pt x="173" y="0"/>
                        <a:pt x="504" y="129"/>
                        <a:pt x="827" y="252"/>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5883952" y="3435954"/>
                  <a:ext cx="586583" cy="790496"/>
                </a:xfrm>
                <a:custGeom>
                  <a:avLst/>
                  <a:gdLst/>
                  <a:ahLst/>
                  <a:cxnLst/>
                  <a:rect l="l" t="t" r="r" b="b"/>
                  <a:pathLst>
                    <a:path w="2221" h="2993" fill="none" extrusionOk="0">
                      <a:moveTo>
                        <a:pt x="2221" y="1"/>
                      </a:moveTo>
                      <a:lnTo>
                        <a:pt x="970" y="2382"/>
                      </a:lnTo>
                      <a:lnTo>
                        <a:pt x="970" y="2382"/>
                      </a:lnTo>
                      <a:lnTo>
                        <a:pt x="849" y="2618"/>
                      </a:lnTo>
                      <a:lnTo>
                        <a:pt x="884" y="2640"/>
                      </a:lnTo>
                      <a:lnTo>
                        <a:pt x="668" y="2992"/>
                      </a:lnTo>
                      <a:lnTo>
                        <a:pt x="1" y="2382"/>
                      </a:lnTo>
                      <a:lnTo>
                        <a:pt x="1" y="2382"/>
                      </a:lnTo>
                      <a:lnTo>
                        <a:pt x="1" y="2382"/>
                      </a:lnTo>
                      <a:lnTo>
                        <a:pt x="1567" y="66"/>
                      </a:lnTo>
                      <a:cubicBezTo>
                        <a:pt x="1626" y="44"/>
                        <a:pt x="1689" y="23"/>
                        <a:pt x="17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6071733" y="2910362"/>
                  <a:ext cx="797605" cy="525853"/>
                </a:xfrm>
                <a:custGeom>
                  <a:avLst/>
                  <a:gdLst/>
                  <a:ahLst/>
                  <a:cxnLst/>
                  <a:rect l="l" t="t" r="r" b="b"/>
                  <a:pathLst>
                    <a:path w="3020" h="1991" extrusionOk="0">
                      <a:moveTo>
                        <a:pt x="1446" y="792"/>
                      </a:moveTo>
                      <a:cubicBezTo>
                        <a:pt x="1525" y="792"/>
                        <a:pt x="1605" y="856"/>
                        <a:pt x="1625" y="935"/>
                      </a:cubicBezTo>
                      <a:cubicBezTo>
                        <a:pt x="1639" y="971"/>
                        <a:pt x="1662" y="1058"/>
                        <a:pt x="1510" y="1172"/>
                      </a:cubicBezTo>
                      <a:lnTo>
                        <a:pt x="1446" y="1223"/>
                      </a:lnTo>
                      <a:lnTo>
                        <a:pt x="1360" y="1172"/>
                      </a:lnTo>
                      <a:cubicBezTo>
                        <a:pt x="1144" y="1058"/>
                        <a:pt x="1115" y="971"/>
                        <a:pt x="1108" y="935"/>
                      </a:cubicBezTo>
                      <a:cubicBezTo>
                        <a:pt x="1087" y="856"/>
                        <a:pt x="1130" y="792"/>
                        <a:pt x="1208" y="792"/>
                      </a:cubicBezTo>
                      <a:cubicBezTo>
                        <a:pt x="1260" y="792"/>
                        <a:pt x="1310" y="820"/>
                        <a:pt x="1346" y="856"/>
                      </a:cubicBezTo>
                      <a:cubicBezTo>
                        <a:pt x="1360" y="820"/>
                        <a:pt x="1396" y="792"/>
                        <a:pt x="1446" y="792"/>
                      </a:cubicBezTo>
                      <a:close/>
                      <a:moveTo>
                        <a:pt x="0" y="0"/>
                      </a:moveTo>
                      <a:lnTo>
                        <a:pt x="633" y="1991"/>
                      </a:lnTo>
                      <a:lnTo>
                        <a:pt x="3019" y="1991"/>
                      </a:lnTo>
                      <a:lnTo>
                        <a:pt x="2976" y="1841"/>
                      </a:lnTo>
                      <a:lnTo>
                        <a:pt x="2840" y="1410"/>
                      </a:lnTo>
                      <a:lnTo>
                        <a:pt x="238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6857720" y="3396336"/>
                  <a:ext cx="171142" cy="39881"/>
                </a:xfrm>
                <a:custGeom>
                  <a:avLst/>
                  <a:gdLst/>
                  <a:ahLst/>
                  <a:cxnLst/>
                  <a:rect l="l" t="t" r="r" b="b"/>
                  <a:pathLst>
                    <a:path w="648" h="151" extrusionOk="0">
                      <a:moveTo>
                        <a:pt x="0" y="1"/>
                      </a:moveTo>
                      <a:lnTo>
                        <a:pt x="43" y="151"/>
                      </a:lnTo>
                      <a:lnTo>
                        <a:pt x="647" y="151"/>
                      </a:lnTo>
                      <a:cubicBezTo>
                        <a:pt x="633" y="137"/>
                        <a:pt x="613" y="123"/>
                        <a:pt x="590" y="108"/>
                      </a:cubicBezTo>
                      <a:cubicBezTo>
                        <a:pt x="518" y="51"/>
                        <a:pt x="447" y="1"/>
                        <a:pt x="42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6821537" y="3054834"/>
                  <a:ext cx="275464" cy="341765"/>
                </a:xfrm>
                <a:custGeom>
                  <a:avLst/>
                  <a:gdLst/>
                  <a:ahLst/>
                  <a:cxnLst/>
                  <a:rect l="l" t="t" r="r" b="b"/>
                  <a:pathLst>
                    <a:path w="1043" h="1294" fill="none" extrusionOk="0">
                      <a:moveTo>
                        <a:pt x="1029" y="402"/>
                      </a:moveTo>
                      <a:cubicBezTo>
                        <a:pt x="1015" y="488"/>
                        <a:pt x="972" y="647"/>
                        <a:pt x="913" y="833"/>
                      </a:cubicBezTo>
                      <a:cubicBezTo>
                        <a:pt x="836" y="813"/>
                        <a:pt x="698" y="790"/>
                        <a:pt x="670" y="790"/>
                      </a:cubicBezTo>
                      <a:cubicBezTo>
                        <a:pt x="641" y="790"/>
                        <a:pt x="389" y="913"/>
                        <a:pt x="346" y="942"/>
                      </a:cubicBezTo>
                      <a:cubicBezTo>
                        <a:pt x="310" y="970"/>
                        <a:pt x="239" y="1194"/>
                        <a:pt x="232" y="1214"/>
                      </a:cubicBezTo>
                      <a:cubicBezTo>
                        <a:pt x="217" y="1237"/>
                        <a:pt x="210" y="1287"/>
                        <a:pt x="260" y="1287"/>
                      </a:cubicBezTo>
                      <a:lnTo>
                        <a:pt x="555" y="1287"/>
                      </a:lnTo>
                      <a:cubicBezTo>
                        <a:pt x="555" y="1287"/>
                        <a:pt x="562" y="1287"/>
                        <a:pt x="562" y="1294"/>
                      </a:cubicBezTo>
                      <a:lnTo>
                        <a:pt x="137" y="1294"/>
                      </a:lnTo>
                      <a:lnTo>
                        <a:pt x="1" y="863"/>
                      </a:lnTo>
                      <a:cubicBezTo>
                        <a:pt x="217" y="733"/>
                        <a:pt x="382" y="590"/>
                        <a:pt x="518" y="445"/>
                      </a:cubicBezTo>
                      <a:cubicBezTo>
                        <a:pt x="691" y="452"/>
                        <a:pt x="950" y="309"/>
                        <a:pt x="1008" y="123"/>
                      </a:cubicBezTo>
                      <a:cubicBezTo>
                        <a:pt x="1015" y="93"/>
                        <a:pt x="1029" y="50"/>
                        <a:pt x="1043" y="0"/>
                      </a:cubicBezTo>
                      <a:cubicBezTo>
                        <a:pt x="1043" y="136"/>
                        <a:pt x="1043" y="288"/>
                        <a:pt x="1029" y="402"/>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5806040" y="4326818"/>
                  <a:ext cx="7923" cy="2113"/>
                </a:xfrm>
                <a:custGeom>
                  <a:avLst/>
                  <a:gdLst/>
                  <a:ahLst/>
                  <a:cxnLst/>
                  <a:rect l="l" t="t" r="r" b="b"/>
                  <a:pathLst>
                    <a:path w="30" h="8" extrusionOk="0">
                      <a:moveTo>
                        <a:pt x="1" y="1"/>
                      </a:moveTo>
                      <a:lnTo>
                        <a:pt x="1" y="1"/>
                      </a:lnTo>
                      <a:cubicBezTo>
                        <a:pt x="8" y="7"/>
                        <a:pt x="23" y="7"/>
                        <a:pt x="30" y="7"/>
                      </a:cubicBezTo>
                      <a:cubicBezTo>
                        <a:pt x="23" y="7"/>
                        <a:pt x="14" y="7"/>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5895308" y="4338175"/>
                  <a:ext cx="2113" cy="2113"/>
                </a:xfrm>
                <a:custGeom>
                  <a:avLst/>
                  <a:gdLst/>
                  <a:ahLst/>
                  <a:cxnLst/>
                  <a:rect l="l" t="t" r="r" b="b"/>
                  <a:pathLst>
                    <a:path w="8" h="8" extrusionOk="0">
                      <a:moveTo>
                        <a:pt x="1" y="1"/>
                      </a:moveTo>
                      <a:lnTo>
                        <a:pt x="1" y="8"/>
                      </a:lnTo>
                      <a:lnTo>
                        <a:pt x="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5768272" y="4298029"/>
                  <a:ext cx="9772" cy="264"/>
                </a:xfrm>
                <a:custGeom>
                  <a:avLst/>
                  <a:gdLst/>
                  <a:ahLst/>
                  <a:cxnLst/>
                  <a:rect l="l" t="t" r="r" b="b"/>
                  <a:pathLst>
                    <a:path w="37" h="1" extrusionOk="0">
                      <a:moveTo>
                        <a:pt x="0" y="1"/>
                      </a:moveTo>
                      <a:lnTo>
                        <a:pt x="0" y="1"/>
                      </a:lnTo>
                      <a:lnTo>
                        <a:pt x="3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5918022" y="4309386"/>
                  <a:ext cx="2113" cy="2113"/>
                </a:xfrm>
                <a:custGeom>
                  <a:avLst/>
                  <a:gdLst/>
                  <a:ahLst/>
                  <a:cxnLst/>
                  <a:rect l="l" t="t" r="r" b="b"/>
                  <a:pathLst>
                    <a:path w="8" h="8" extrusionOk="0">
                      <a:moveTo>
                        <a:pt x="1" y="1"/>
                      </a:moveTo>
                      <a:lnTo>
                        <a:pt x="1" y="8"/>
                      </a:lnTo>
                      <a:lnTo>
                        <a:pt x="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722581" y="4133220"/>
                  <a:ext cx="250902" cy="177485"/>
                </a:xfrm>
                <a:custGeom>
                  <a:avLst/>
                  <a:gdLst/>
                  <a:ahLst/>
                  <a:cxnLst/>
                  <a:rect l="l" t="t" r="r" b="b"/>
                  <a:pathLst>
                    <a:path w="950" h="672" extrusionOk="0">
                      <a:moveTo>
                        <a:pt x="489" y="0"/>
                      </a:moveTo>
                      <a:lnTo>
                        <a:pt x="1" y="639"/>
                      </a:lnTo>
                      <a:lnTo>
                        <a:pt x="8" y="647"/>
                      </a:lnTo>
                      <a:cubicBezTo>
                        <a:pt x="8" y="647"/>
                        <a:pt x="15" y="647"/>
                        <a:pt x="15" y="654"/>
                      </a:cubicBezTo>
                      <a:cubicBezTo>
                        <a:pt x="15" y="654"/>
                        <a:pt x="37" y="616"/>
                        <a:pt x="111" y="616"/>
                      </a:cubicBezTo>
                      <a:cubicBezTo>
                        <a:pt x="121" y="616"/>
                        <a:pt x="132" y="616"/>
                        <a:pt x="144" y="618"/>
                      </a:cubicBezTo>
                      <a:cubicBezTo>
                        <a:pt x="151" y="618"/>
                        <a:pt x="158" y="618"/>
                        <a:pt x="173" y="625"/>
                      </a:cubicBezTo>
                      <a:lnTo>
                        <a:pt x="173" y="604"/>
                      </a:lnTo>
                      <a:cubicBezTo>
                        <a:pt x="167" y="582"/>
                        <a:pt x="187" y="552"/>
                        <a:pt x="210" y="552"/>
                      </a:cubicBezTo>
                      <a:lnTo>
                        <a:pt x="217" y="552"/>
                      </a:lnTo>
                      <a:cubicBezTo>
                        <a:pt x="237" y="552"/>
                        <a:pt x="260" y="575"/>
                        <a:pt x="260" y="596"/>
                      </a:cubicBezTo>
                      <a:lnTo>
                        <a:pt x="267" y="639"/>
                      </a:lnTo>
                      <a:cubicBezTo>
                        <a:pt x="296" y="639"/>
                        <a:pt x="330" y="647"/>
                        <a:pt x="360" y="647"/>
                      </a:cubicBezTo>
                      <a:lnTo>
                        <a:pt x="360" y="618"/>
                      </a:lnTo>
                      <a:cubicBezTo>
                        <a:pt x="360" y="596"/>
                        <a:pt x="374" y="568"/>
                        <a:pt x="403" y="568"/>
                      </a:cubicBezTo>
                      <a:cubicBezTo>
                        <a:pt x="432" y="568"/>
                        <a:pt x="446" y="589"/>
                        <a:pt x="453" y="611"/>
                      </a:cubicBezTo>
                      <a:lnTo>
                        <a:pt x="453" y="661"/>
                      </a:lnTo>
                      <a:lnTo>
                        <a:pt x="503" y="661"/>
                      </a:lnTo>
                      <a:cubicBezTo>
                        <a:pt x="518" y="661"/>
                        <a:pt x="539" y="668"/>
                        <a:pt x="555" y="668"/>
                      </a:cubicBezTo>
                      <a:lnTo>
                        <a:pt x="546" y="632"/>
                      </a:lnTo>
                      <a:cubicBezTo>
                        <a:pt x="546" y="611"/>
                        <a:pt x="568" y="589"/>
                        <a:pt x="589" y="582"/>
                      </a:cubicBezTo>
                      <a:lnTo>
                        <a:pt x="598" y="582"/>
                      </a:lnTo>
                      <a:cubicBezTo>
                        <a:pt x="619" y="582"/>
                        <a:pt x="641" y="604"/>
                        <a:pt x="641" y="625"/>
                      </a:cubicBezTo>
                      <a:lnTo>
                        <a:pt x="648" y="668"/>
                      </a:lnTo>
                      <a:cubicBezTo>
                        <a:pt x="660" y="670"/>
                        <a:pt x="671" y="671"/>
                        <a:pt x="682" y="671"/>
                      </a:cubicBezTo>
                      <a:cubicBezTo>
                        <a:pt x="703" y="671"/>
                        <a:pt x="721" y="668"/>
                        <a:pt x="741" y="668"/>
                      </a:cubicBezTo>
                      <a:lnTo>
                        <a:pt x="741" y="647"/>
                      </a:lnTo>
                      <a:cubicBezTo>
                        <a:pt x="734" y="625"/>
                        <a:pt x="755" y="604"/>
                        <a:pt x="784" y="596"/>
                      </a:cubicBezTo>
                      <a:cubicBezTo>
                        <a:pt x="791" y="596"/>
                        <a:pt x="798" y="604"/>
                        <a:pt x="798" y="604"/>
                      </a:cubicBezTo>
                      <a:cubicBezTo>
                        <a:pt x="820" y="575"/>
                        <a:pt x="841" y="552"/>
                        <a:pt x="857" y="532"/>
                      </a:cubicBezTo>
                      <a:cubicBezTo>
                        <a:pt x="891" y="489"/>
                        <a:pt x="927" y="445"/>
                        <a:pt x="950" y="416"/>
                      </a:cubicBezTo>
                      <a:lnTo>
                        <a:pt x="719" y="207"/>
                      </a:lnTo>
                      <a:lnTo>
                        <a:pt x="489" y="0"/>
                      </a:ln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5189082" y="4322592"/>
                  <a:ext cx="560172" cy="359461"/>
                </a:xfrm>
                <a:custGeom>
                  <a:avLst/>
                  <a:gdLst/>
                  <a:ahLst/>
                  <a:cxnLst/>
                  <a:rect l="l" t="t" r="r" b="b"/>
                  <a:pathLst>
                    <a:path w="2121" h="1361" extrusionOk="0">
                      <a:moveTo>
                        <a:pt x="123" y="1"/>
                      </a:moveTo>
                      <a:lnTo>
                        <a:pt x="1" y="189"/>
                      </a:lnTo>
                      <a:lnTo>
                        <a:pt x="1998" y="1360"/>
                      </a:lnTo>
                      <a:lnTo>
                        <a:pt x="2121" y="1172"/>
                      </a:lnTo>
                      <a:lnTo>
                        <a:pt x="755" y="368"/>
                      </a:lnTo>
                      <a:lnTo>
                        <a:pt x="12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5388220" y="4322592"/>
                  <a:ext cx="408574" cy="309807"/>
                </a:xfrm>
                <a:custGeom>
                  <a:avLst/>
                  <a:gdLst/>
                  <a:ahLst/>
                  <a:cxnLst/>
                  <a:rect l="l" t="t" r="r" b="b"/>
                  <a:pathLst>
                    <a:path w="1547" h="1173" extrusionOk="0">
                      <a:moveTo>
                        <a:pt x="202" y="1"/>
                      </a:moveTo>
                      <a:cubicBezTo>
                        <a:pt x="107" y="1"/>
                        <a:pt x="87" y="67"/>
                        <a:pt x="87" y="67"/>
                      </a:cubicBezTo>
                      <a:cubicBezTo>
                        <a:pt x="87" y="146"/>
                        <a:pt x="66" y="246"/>
                        <a:pt x="1" y="368"/>
                      </a:cubicBezTo>
                      <a:lnTo>
                        <a:pt x="1367" y="1172"/>
                      </a:lnTo>
                      <a:cubicBezTo>
                        <a:pt x="1453" y="1065"/>
                        <a:pt x="1510" y="943"/>
                        <a:pt x="1546" y="827"/>
                      </a:cubicBezTo>
                      <a:lnTo>
                        <a:pt x="454" y="189"/>
                      </a:lnTo>
                      <a:cubicBezTo>
                        <a:pt x="447" y="180"/>
                        <a:pt x="441" y="167"/>
                        <a:pt x="441" y="160"/>
                      </a:cubicBezTo>
                      <a:lnTo>
                        <a:pt x="425" y="23"/>
                      </a:lnTo>
                      <a:cubicBezTo>
                        <a:pt x="397" y="23"/>
                        <a:pt x="361" y="17"/>
                        <a:pt x="332" y="17"/>
                      </a:cubicBezTo>
                      <a:lnTo>
                        <a:pt x="339" y="117"/>
                      </a:lnTo>
                      <a:cubicBezTo>
                        <a:pt x="346" y="137"/>
                        <a:pt x="325" y="167"/>
                        <a:pt x="296" y="167"/>
                      </a:cubicBezTo>
                      <a:cubicBezTo>
                        <a:pt x="268" y="167"/>
                        <a:pt x="253" y="146"/>
                        <a:pt x="246" y="123"/>
                      </a:cubicBezTo>
                      <a:lnTo>
                        <a:pt x="239" y="1"/>
                      </a:lnTo>
                      <a:lnTo>
                        <a:pt x="216" y="1"/>
                      </a:lnTo>
                      <a:cubicBezTo>
                        <a:pt x="211" y="1"/>
                        <a:pt x="207" y="1"/>
                        <a:pt x="20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5189082" y="4322592"/>
                  <a:ext cx="560172" cy="359461"/>
                </a:xfrm>
                <a:custGeom>
                  <a:avLst/>
                  <a:gdLst/>
                  <a:ahLst/>
                  <a:cxnLst/>
                  <a:rect l="l" t="t" r="r" b="b"/>
                  <a:pathLst>
                    <a:path w="2121" h="1361" extrusionOk="0">
                      <a:moveTo>
                        <a:pt x="123" y="1"/>
                      </a:moveTo>
                      <a:lnTo>
                        <a:pt x="1" y="189"/>
                      </a:lnTo>
                      <a:lnTo>
                        <a:pt x="1998" y="1360"/>
                      </a:lnTo>
                      <a:lnTo>
                        <a:pt x="2121" y="1172"/>
                      </a:lnTo>
                      <a:lnTo>
                        <a:pt x="755" y="368"/>
                      </a:lnTo>
                      <a:lnTo>
                        <a:pt x="12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5748992" y="4541016"/>
                  <a:ext cx="47803" cy="91384"/>
                </a:xfrm>
                <a:custGeom>
                  <a:avLst/>
                  <a:gdLst/>
                  <a:ahLst/>
                  <a:cxnLst/>
                  <a:rect l="l" t="t" r="r" b="b"/>
                  <a:pathLst>
                    <a:path w="181" h="346" fill="none" extrusionOk="0">
                      <a:moveTo>
                        <a:pt x="180" y="0"/>
                      </a:moveTo>
                      <a:cubicBezTo>
                        <a:pt x="144" y="116"/>
                        <a:pt x="87" y="238"/>
                        <a:pt x="1" y="345"/>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5540347" y="4284031"/>
                  <a:ext cx="189893" cy="136019"/>
                </a:xfrm>
                <a:custGeom>
                  <a:avLst/>
                  <a:gdLst/>
                  <a:ahLst/>
                  <a:cxnLst/>
                  <a:rect l="l" t="t" r="r" b="b"/>
                  <a:pathLst>
                    <a:path w="719" h="515" extrusionOk="0">
                      <a:moveTo>
                        <a:pt x="345" y="1"/>
                      </a:moveTo>
                      <a:cubicBezTo>
                        <a:pt x="247" y="1"/>
                        <a:pt x="175" y="21"/>
                        <a:pt x="123" y="47"/>
                      </a:cubicBezTo>
                      <a:cubicBezTo>
                        <a:pt x="94" y="61"/>
                        <a:pt x="65" y="83"/>
                        <a:pt x="51" y="97"/>
                      </a:cubicBezTo>
                      <a:cubicBezTo>
                        <a:pt x="44" y="97"/>
                        <a:pt x="37" y="104"/>
                        <a:pt x="37" y="111"/>
                      </a:cubicBezTo>
                      <a:cubicBezTo>
                        <a:pt x="15" y="133"/>
                        <a:pt x="1" y="147"/>
                        <a:pt x="1" y="147"/>
                      </a:cubicBezTo>
                      <a:lnTo>
                        <a:pt x="44" y="169"/>
                      </a:lnTo>
                      <a:lnTo>
                        <a:pt x="94" y="197"/>
                      </a:lnTo>
                      <a:lnTo>
                        <a:pt x="144" y="226"/>
                      </a:lnTo>
                      <a:lnTo>
                        <a:pt x="244" y="292"/>
                      </a:lnTo>
                      <a:lnTo>
                        <a:pt x="346" y="349"/>
                      </a:lnTo>
                      <a:lnTo>
                        <a:pt x="575" y="485"/>
                      </a:lnTo>
                      <a:lnTo>
                        <a:pt x="632" y="514"/>
                      </a:lnTo>
                      <a:cubicBezTo>
                        <a:pt x="641" y="499"/>
                        <a:pt x="648" y="485"/>
                        <a:pt x="655" y="471"/>
                      </a:cubicBezTo>
                      <a:cubicBezTo>
                        <a:pt x="675" y="435"/>
                        <a:pt x="691" y="399"/>
                        <a:pt x="698" y="363"/>
                      </a:cubicBezTo>
                      <a:cubicBezTo>
                        <a:pt x="705" y="349"/>
                        <a:pt x="705" y="342"/>
                        <a:pt x="705" y="326"/>
                      </a:cubicBezTo>
                      <a:cubicBezTo>
                        <a:pt x="712" y="320"/>
                        <a:pt x="712" y="306"/>
                        <a:pt x="712" y="299"/>
                      </a:cubicBezTo>
                      <a:cubicBezTo>
                        <a:pt x="719" y="276"/>
                        <a:pt x="719" y="256"/>
                        <a:pt x="719" y="240"/>
                      </a:cubicBezTo>
                      <a:lnTo>
                        <a:pt x="719" y="213"/>
                      </a:lnTo>
                      <a:cubicBezTo>
                        <a:pt x="719" y="147"/>
                        <a:pt x="712" y="104"/>
                        <a:pt x="705" y="83"/>
                      </a:cubicBezTo>
                      <a:cubicBezTo>
                        <a:pt x="705" y="76"/>
                        <a:pt x="698" y="76"/>
                        <a:pt x="698" y="76"/>
                      </a:cubicBezTo>
                      <a:lnTo>
                        <a:pt x="691" y="68"/>
                      </a:lnTo>
                      <a:cubicBezTo>
                        <a:pt x="551" y="19"/>
                        <a:pt x="437" y="1"/>
                        <a:pt x="3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5883952" y="3435954"/>
                  <a:ext cx="586583" cy="790496"/>
                </a:xfrm>
                <a:custGeom>
                  <a:avLst/>
                  <a:gdLst/>
                  <a:ahLst/>
                  <a:cxnLst/>
                  <a:rect l="l" t="t" r="r" b="b"/>
                  <a:pathLst>
                    <a:path w="2221" h="2993" extrusionOk="0">
                      <a:moveTo>
                        <a:pt x="1610" y="1"/>
                      </a:moveTo>
                      <a:lnTo>
                        <a:pt x="1567" y="66"/>
                      </a:lnTo>
                      <a:lnTo>
                        <a:pt x="1" y="2382"/>
                      </a:lnTo>
                      <a:lnTo>
                        <a:pt x="668" y="2992"/>
                      </a:lnTo>
                      <a:lnTo>
                        <a:pt x="884" y="2640"/>
                      </a:lnTo>
                      <a:lnTo>
                        <a:pt x="849" y="2618"/>
                      </a:lnTo>
                      <a:lnTo>
                        <a:pt x="970" y="2382"/>
                      </a:lnTo>
                      <a:lnTo>
                        <a:pt x="222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6603383" y="3772438"/>
                  <a:ext cx="218417" cy="108023"/>
                </a:xfrm>
                <a:custGeom>
                  <a:avLst/>
                  <a:gdLst/>
                  <a:ahLst/>
                  <a:cxnLst/>
                  <a:rect l="l" t="t" r="r" b="b"/>
                  <a:pathLst>
                    <a:path w="827" h="409" extrusionOk="0">
                      <a:moveTo>
                        <a:pt x="173" y="0"/>
                      </a:moveTo>
                      <a:lnTo>
                        <a:pt x="1" y="252"/>
                      </a:lnTo>
                      <a:cubicBezTo>
                        <a:pt x="230" y="338"/>
                        <a:pt x="454" y="409"/>
                        <a:pt x="547" y="409"/>
                      </a:cubicBezTo>
                      <a:lnTo>
                        <a:pt x="713" y="409"/>
                      </a:lnTo>
                      <a:cubicBezTo>
                        <a:pt x="748" y="359"/>
                        <a:pt x="784" y="302"/>
                        <a:pt x="827" y="252"/>
                      </a:cubicBezTo>
                      <a:cubicBezTo>
                        <a:pt x="504" y="129"/>
                        <a:pt x="173" y="0"/>
                        <a:pt x="17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5843807" y="4064814"/>
                  <a:ext cx="216832" cy="220272"/>
                </a:xfrm>
                <a:custGeom>
                  <a:avLst/>
                  <a:gdLst/>
                  <a:ahLst/>
                  <a:cxnLst/>
                  <a:rect l="l" t="t" r="r" b="b"/>
                  <a:pathLst>
                    <a:path w="821" h="834" extrusionOk="0">
                      <a:moveTo>
                        <a:pt x="153" y="1"/>
                      </a:moveTo>
                      <a:lnTo>
                        <a:pt x="1" y="237"/>
                      </a:lnTo>
                      <a:lnTo>
                        <a:pt x="30" y="259"/>
                      </a:lnTo>
                      <a:lnTo>
                        <a:pt x="260" y="466"/>
                      </a:lnTo>
                      <a:lnTo>
                        <a:pt x="491" y="675"/>
                      </a:lnTo>
                      <a:lnTo>
                        <a:pt x="677" y="834"/>
                      </a:lnTo>
                      <a:lnTo>
                        <a:pt x="820" y="611"/>
                      </a:lnTo>
                      <a:lnTo>
                        <a:pt x="15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5883952" y="3435954"/>
                  <a:ext cx="586583" cy="790496"/>
                </a:xfrm>
                <a:custGeom>
                  <a:avLst/>
                  <a:gdLst/>
                  <a:ahLst/>
                  <a:cxnLst/>
                  <a:rect l="l" t="t" r="r" b="b"/>
                  <a:pathLst>
                    <a:path w="2221" h="2993" extrusionOk="0">
                      <a:moveTo>
                        <a:pt x="1610" y="1"/>
                      </a:moveTo>
                      <a:lnTo>
                        <a:pt x="1567" y="66"/>
                      </a:lnTo>
                      <a:lnTo>
                        <a:pt x="1" y="2382"/>
                      </a:lnTo>
                      <a:lnTo>
                        <a:pt x="668" y="2992"/>
                      </a:lnTo>
                      <a:lnTo>
                        <a:pt x="884" y="2640"/>
                      </a:lnTo>
                      <a:lnTo>
                        <a:pt x="849" y="2618"/>
                      </a:lnTo>
                      <a:lnTo>
                        <a:pt x="970" y="2382"/>
                      </a:lnTo>
                      <a:lnTo>
                        <a:pt x="222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6603383" y="3772438"/>
                  <a:ext cx="218417" cy="108023"/>
                </a:xfrm>
                <a:custGeom>
                  <a:avLst/>
                  <a:gdLst/>
                  <a:ahLst/>
                  <a:cxnLst/>
                  <a:rect l="l" t="t" r="r" b="b"/>
                  <a:pathLst>
                    <a:path w="827" h="409" fill="none" extrusionOk="0">
                      <a:moveTo>
                        <a:pt x="827" y="252"/>
                      </a:moveTo>
                      <a:cubicBezTo>
                        <a:pt x="784" y="302"/>
                        <a:pt x="748" y="359"/>
                        <a:pt x="713" y="409"/>
                      </a:cubicBezTo>
                      <a:lnTo>
                        <a:pt x="547" y="409"/>
                      </a:lnTo>
                      <a:cubicBezTo>
                        <a:pt x="454" y="409"/>
                        <a:pt x="230" y="338"/>
                        <a:pt x="1" y="252"/>
                      </a:cubicBezTo>
                      <a:lnTo>
                        <a:pt x="173" y="0"/>
                      </a:lnTo>
                      <a:cubicBezTo>
                        <a:pt x="173" y="0"/>
                        <a:pt x="504" y="129"/>
                        <a:pt x="827" y="252"/>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6108180" y="3435954"/>
                  <a:ext cx="1325027" cy="850979"/>
                </a:xfrm>
                <a:custGeom>
                  <a:avLst/>
                  <a:gdLst/>
                  <a:ahLst/>
                  <a:cxnLst/>
                  <a:rect l="l" t="t" r="r" b="b"/>
                  <a:pathLst>
                    <a:path w="5017" h="3222" extrusionOk="0">
                      <a:moveTo>
                        <a:pt x="1372" y="1"/>
                      </a:moveTo>
                      <a:lnTo>
                        <a:pt x="121" y="2382"/>
                      </a:lnTo>
                      <a:lnTo>
                        <a:pt x="0" y="2618"/>
                      </a:lnTo>
                      <a:lnTo>
                        <a:pt x="35" y="2640"/>
                      </a:lnTo>
                      <a:lnTo>
                        <a:pt x="107" y="2697"/>
                      </a:lnTo>
                      <a:lnTo>
                        <a:pt x="561" y="3056"/>
                      </a:lnTo>
                      <a:lnTo>
                        <a:pt x="777" y="3222"/>
                      </a:lnTo>
                      <a:lnTo>
                        <a:pt x="1876" y="1526"/>
                      </a:lnTo>
                      <a:lnTo>
                        <a:pt x="2048" y="1274"/>
                      </a:lnTo>
                      <a:cubicBezTo>
                        <a:pt x="2048" y="1274"/>
                        <a:pt x="2379" y="1403"/>
                        <a:pt x="2702" y="1526"/>
                      </a:cubicBezTo>
                      <a:cubicBezTo>
                        <a:pt x="3019" y="1115"/>
                        <a:pt x="3442" y="786"/>
                        <a:pt x="3953" y="541"/>
                      </a:cubicBezTo>
                      <a:cubicBezTo>
                        <a:pt x="4046" y="498"/>
                        <a:pt x="4141" y="462"/>
                        <a:pt x="4234" y="418"/>
                      </a:cubicBezTo>
                      <a:cubicBezTo>
                        <a:pt x="4291" y="398"/>
                        <a:pt x="4341" y="375"/>
                        <a:pt x="4399" y="355"/>
                      </a:cubicBezTo>
                      <a:cubicBezTo>
                        <a:pt x="4513" y="318"/>
                        <a:pt x="4629" y="275"/>
                        <a:pt x="4744" y="239"/>
                      </a:cubicBezTo>
                      <a:cubicBezTo>
                        <a:pt x="4838" y="210"/>
                        <a:pt x="4931" y="173"/>
                        <a:pt x="5017" y="146"/>
                      </a:cubicBezTo>
                      <a:lnTo>
                        <a:pt x="4622" y="146"/>
                      </a:lnTo>
                      <a:cubicBezTo>
                        <a:pt x="4341" y="146"/>
                        <a:pt x="4098" y="146"/>
                        <a:pt x="4003" y="139"/>
                      </a:cubicBezTo>
                      <a:cubicBezTo>
                        <a:pt x="3996" y="146"/>
                        <a:pt x="3996" y="146"/>
                        <a:pt x="3989" y="146"/>
                      </a:cubicBezTo>
                      <a:cubicBezTo>
                        <a:pt x="3916" y="160"/>
                        <a:pt x="3859" y="166"/>
                        <a:pt x="3813" y="166"/>
                      </a:cubicBezTo>
                      <a:cubicBezTo>
                        <a:pt x="3695" y="166"/>
                        <a:pt x="3652" y="129"/>
                        <a:pt x="3614" y="103"/>
                      </a:cubicBezTo>
                      <a:cubicBezTo>
                        <a:pt x="3594" y="80"/>
                        <a:pt x="3544" y="44"/>
                        <a:pt x="348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5991972" y="4133220"/>
                  <a:ext cx="264636" cy="335954"/>
                </a:xfrm>
                <a:custGeom>
                  <a:avLst/>
                  <a:gdLst/>
                  <a:ahLst/>
                  <a:cxnLst/>
                  <a:rect l="l" t="t" r="r" b="b"/>
                  <a:pathLst>
                    <a:path w="1002" h="1272" extrusionOk="0">
                      <a:moveTo>
                        <a:pt x="475" y="0"/>
                      </a:moveTo>
                      <a:lnTo>
                        <a:pt x="259" y="352"/>
                      </a:lnTo>
                      <a:lnTo>
                        <a:pt x="116" y="575"/>
                      </a:lnTo>
                      <a:lnTo>
                        <a:pt x="66" y="661"/>
                      </a:lnTo>
                      <a:cubicBezTo>
                        <a:pt x="73" y="668"/>
                        <a:pt x="73" y="675"/>
                        <a:pt x="80" y="690"/>
                      </a:cubicBezTo>
                      <a:lnTo>
                        <a:pt x="80" y="718"/>
                      </a:lnTo>
                      <a:lnTo>
                        <a:pt x="80" y="747"/>
                      </a:lnTo>
                      <a:cubicBezTo>
                        <a:pt x="80" y="754"/>
                        <a:pt x="80" y="754"/>
                        <a:pt x="73" y="761"/>
                      </a:cubicBezTo>
                      <a:cubicBezTo>
                        <a:pt x="73" y="761"/>
                        <a:pt x="73" y="768"/>
                        <a:pt x="66" y="777"/>
                      </a:cubicBezTo>
                      <a:lnTo>
                        <a:pt x="66" y="784"/>
                      </a:lnTo>
                      <a:cubicBezTo>
                        <a:pt x="66" y="784"/>
                        <a:pt x="66" y="790"/>
                        <a:pt x="59" y="790"/>
                      </a:cubicBezTo>
                      <a:cubicBezTo>
                        <a:pt x="59" y="797"/>
                        <a:pt x="59" y="797"/>
                        <a:pt x="52" y="797"/>
                      </a:cubicBezTo>
                      <a:cubicBezTo>
                        <a:pt x="52" y="804"/>
                        <a:pt x="52" y="804"/>
                        <a:pt x="44" y="811"/>
                      </a:cubicBezTo>
                      <a:cubicBezTo>
                        <a:pt x="44" y="820"/>
                        <a:pt x="37" y="827"/>
                        <a:pt x="30" y="834"/>
                      </a:cubicBezTo>
                      <a:cubicBezTo>
                        <a:pt x="23" y="840"/>
                        <a:pt x="9" y="847"/>
                        <a:pt x="0" y="847"/>
                      </a:cubicBezTo>
                      <a:cubicBezTo>
                        <a:pt x="37" y="870"/>
                        <a:pt x="66" y="906"/>
                        <a:pt x="95" y="949"/>
                      </a:cubicBezTo>
                      <a:cubicBezTo>
                        <a:pt x="145" y="1042"/>
                        <a:pt x="232" y="1142"/>
                        <a:pt x="332" y="1199"/>
                      </a:cubicBezTo>
                      <a:cubicBezTo>
                        <a:pt x="361" y="1215"/>
                        <a:pt x="382" y="1222"/>
                        <a:pt x="404" y="1236"/>
                      </a:cubicBezTo>
                      <a:cubicBezTo>
                        <a:pt x="440" y="1242"/>
                        <a:pt x="461" y="1258"/>
                        <a:pt x="483" y="1272"/>
                      </a:cubicBezTo>
                      <a:cubicBezTo>
                        <a:pt x="497" y="1222"/>
                        <a:pt x="518" y="1149"/>
                        <a:pt x="561" y="1085"/>
                      </a:cubicBezTo>
                      <a:cubicBezTo>
                        <a:pt x="620" y="992"/>
                        <a:pt x="872" y="604"/>
                        <a:pt x="1001" y="416"/>
                      </a:cubicBezTo>
                      <a:lnTo>
                        <a:pt x="547" y="57"/>
                      </a:lnTo>
                      <a:lnTo>
                        <a:pt x="475" y="0"/>
                      </a:ln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5768272" y="4298029"/>
                  <a:ext cx="9772" cy="264"/>
                </a:xfrm>
                <a:custGeom>
                  <a:avLst/>
                  <a:gdLst/>
                  <a:ahLst/>
                  <a:cxnLst/>
                  <a:rect l="l" t="t" r="r" b="b"/>
                  <a:pathLst>
                    <a:path w="37" h="1" extrusionOk="0">
                      <a:moveTo>
                        <a:pt x="37" y="1"/>
                      </a:moveTo>
                      <a:lnTo>
                        <a:pt x="0" y="1"/>
                      </a:ln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5918022" y="4309386"/>
                  <a:ext cx="2113" cy="2113"/>
                </a:xfrm>
                <a:custGeom>
                  <a:avLst/>
                  <a:gdLst/>
                  <a:ahLst/>
                  <a:cxnLst/>
                  <a:rect l="l" t="t" r="r" b="b"/>
                  <a:pathLst>
                    <a:path w="8" h="8" extrusionOk="0">
                      <a:moveTo>
                        <a:pt x="1" y="1"/>
                      </a:moveTo>
                      <a:lnTo>
                        <a:pt x="1" y="8"/>
                      </a:lnTo>
                      <a:lnTo>
                        <a:pt x="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707263" y="4322592"/>
                  <a:ext cx="418082" cy="309807"/>
                </a:xfrm>
                <a:custGeom>
                  <a:avLst/>
                  <a:gdLst/>
                  <a:ahLst/>
                  <a:cxnLst/>
                  <a:rect l="l" t="t" r="r" b="b"/>
                  <a:pathLst>
                    <a:path w="1583" h="1173" extrusionOk="0">
                      <a:moveTo>
                        <a:pt x="202" y="1"/>
                      </a:moveTo>
                      <a:cubicBezTo>
                        <a:pt x="107" y="1"/>
                        <a:pt x="87" y="67"/>
                        <a:pt x="87" y="67"/>
                      </a:cubicBezTo>
                      <a:lnTo>
                        <a:pt x="87" y="94"/>
                      </a:lnTo>
                      <a:cubicBezTo>
                        <a:pt x="87" y="110"/>
                        <a:pt x="87" y="130"/>
                        <a:pt x="80" y="153"/>
                      </a:cubicBezTo>
                      <a:cubicBezTo>
                        <a:pt x="80" y="160"/>
                        <a:pt x="80" y="174"/>
                        <a:pt x="73" y="180"/>
                      </a:cubicBezTo>
                      <a:cubicBezTo>
                        <a:pt x="73" y="196"/>
                        <a:pt x="73" y="203"/>
                        <a:pt x="66" y="217"/>
                      </a:cubicBezTo>
                      <a:cubicBezTo>
                        <a:pt x="59" y="253"/>
                        <a:pt x="43" y="289"/>
                        <a:pt x="23" y="325"/>
                      </a:cubicBezTo>
                      <a:cubicBezTo>
                        <a:pt x="16" y="339"/>
                        <a:pt x="9" y="353"/>
                        <a:pt x="0" y="368"/>
                      </a:cubicBezTo>
                      <a:lnTo>
                        <a:pt x="354" y="577"/>
                      </a:lnTo>
                      <a:lnTo>
                        <a:pt x="368" y="584"/>
                      </a:lnTo>
                      <a:lnTo>
                        <a:pt x="1367" y="1172"/>
                      </a:lnTo>
                      <a:cubicBezTo>
                        <a:pt x="1396" y="1145"/>
                        <a:pt x="1410" y="1115"/>
                        <a:pt x="1432" y="1086"/>
                      </a:cubicBezTo>
                      <a:cubicBezTo>
                        <a:pt x="1539" y="907"/>
                        <a:pt x="1582" y="698"/>
                        <a:pt x="1582" y="620"/>
                      </a:cubicBezTo>
                      <a:cubicBezTo>
                        <a:pt x="1582" y="605"/>
                        <a:pt x="1575" y="598"/>
                        <a:pt x="1575" y="591"/>
                      </a:cubicBezTo>
                      <a:cubicBezTo>
                        <a:pt x="1568" y="577"/>
                        <a:pt x="1568" y="562"/>
                        <a:pt x="1561" y="555"/>
                      </a:cubicBezTo>
                      <a:cubicBezTo>
                        <a:pt x="1539" y="541"/>
                        <a:pt x="1518" y="525"/>
                        <a:pt x="1482" y="519"/>
                      </a:cubicBezTo>
                      <a:cubicBezTo>
                        <a:pt x="1460" y="505"/>
                        <a:pt x="1439" y="498"/>
                        <a:pt x="1410" y="482"/>
                      </a:cubicBezTo>
                      <a:cubicBezTo>
                        <a:pt x="1310" y="425"/>
                        <a:pt x="1223" y="325"/>
                        <a:pt x="1173" y="232"/>
                      </a:cubicBezTo>
                      <a:cubicBezTo>
                        <a:pt x="1144" y="189"/>
                        <a:pt x="1115" y="153"/>
                        <a:pt x="1078" y="130"/>
                      </a:cubicBezTo>
                      <a:cubicBezTo>
                        <a:pt x="1072" y="123"/>
                        <a:pt x="1058" y="117"/>
                        <a:pt x="1044" y="117"/>
                      </a:cubicBezTo>
                      <a:cubicBezTo>
                        <a:pt x="1015" y="103"/>
                        <a:pt x="985" y="94"/>
                        <a:pt x="949" y="94"/>
                      </a:cubicBezTo>
                      <a:cubicBezTo>
                        <a:pt x="935" y="87"/>
                        <a:pt x="921" y="87"/>
                        <a:pt x="906" y="87"/>
                      </a:cubicBezTo>
                      <a:lnTo>
                        <a:pt x="921" y="224"/>
                      </a:lnTo>
                      <a:cubicBezTo>
                        <a:pt x="921" y="246"/>
                        <a:pt x="906" y="267"/>
                        <a:pt x="878" y="275"/>
                      </a:cubicBezTo>
                      <a:cubicBezTo>
                        <a:pt x="849" y="275"/>
                        <a:pt x="835" y="253"/>
                        <a:pt x="828" y="232"/>
                      </a:cubicBezTo>
                      <a:lnTo>
                        <a:pt x="813" y="73"/>
                      </a:lnTo>
                      <a:cubicBezTo>
                        <a:pt x="785" y="67"/>
                        <a:pt x="749" y="67"/>
                        <a:pt x="720" y="60"/>
                      </a:cubicBezTo>
                      <a:lnTo>
                        <a:pt x="713" y="67"/>
                      </a:lnTo>
                      <a:lnTo>
                        <a:pt x="727" y="189"/>
                      </a:lnTo>
                      <a:cubicBezTo>
                        <a:pt x="727" y="210"/>
                        <a:pt x="713" y="232"/>
                        <a:pt x="683" y="239"/>
                      </a:cubicBezTo>
                      <a:cubicBezTo>
                        <a:pt x="656" y="239"/>
                        <a:pt x="640" y="217"/>
                        <a:pt x="633" y="196"/>
                      </a:cubicBezTo>
                      <a:lnTo>
                        <a:pt x="633" y="167"/>
                      </a:lnTo>
                      <a:lnTo>
                        <a:pt x="620" y="51"/>
                      </a:lnTo>
                      <a:cubicBezTo>
                        <a:pt x="590" y="44"/>
                        <a:pt x="554" y="37"/>
                        <a:pt x="526" y="37"/>
                      </a:cubicBezTo>
                      <a:lnTo>
                        <a:pt x="533" y="153"/>
                      </a:lnTo>
                      <a:cubicBezTo>
                        <a:pt x="533" y="174"/>
                        <a:pt x="518" y="203"/>
                        <a:pt x="490" y="203"/>
                      </a:cubicBezTo>
                      <a:cubicBezTo>
                        <a:pt x="461" y="203"/>
                        <a:pt x="447" y="180"/>
                        <a:pt x="440" y="160"/>
                      </a:cubicBezTo>
                      <a:lnTo>
                        <a:pt x="432" y="23"/>
                      </a:lnTo>
                      <a:lnTo>
                        <a:pt x="404" y="23"/>
                      </a:lnTo>
                      <a:cubicBezTo>
                        <a:pt x="397" y="23"/>
                        <a:pt x="388" y="23"/>
                        <a:pt x="375" y="17"/>
                      </a:cubicBezTo>
                      <a:lnTo>
                        <a:pt x="331" y="17"/>
                      </a:lnTo>
                      <a:lnTo>
                        <a:pt x="338" y="117"/>
                      </a:lnTo>
                      <a:cubicBezTo>
                        <a:pt x="345" y="137"/>
                        <a:pt x="325" y="167"/>
                        <a:pt x="295" y="167"/>
                      </a:cubicBezTo>
                      <a:cubicBezTo>
                        <a:pt x="275" y="167"/>
                        <a:pt x="252" y="146"/>
                        <a:pt x="245" y="123"/>
                      </a:cubicBezTo>
                      <a:lnTo>
                        <a:pt x="238" y="1"/>
                      </a:lnTo>
                      <a:lnTo>
                        <a:pt x="216" y="1"/>
                      </a:lnTo>
                      <a:cubicBezTo>
                        <a:pt x="211" y="1"/>
                        <a:pt x="206" y="1"/>
                        <a:pt x="2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5895308" y="4338175"/>
                  <a:ext cx="2113" cy="2113"/>
                </a:xfrm>
                <a:custGeom>
                  <a:avLst/>
                  <a:gdLst/>
                  <a:ahLst/>
                  <a:cxnLst/>
                  <a:rect l="l" t="t" r="r" b="b"/>
                  <a:pathLst>
                    <a:path w="8" h="8" extrusionOk="0">
                      <a:moveTo>
                        <a:pt x="1" y="1"/>
                      </a:moveTo>
                      <a:lnTo>
                        <a:pt x="1" y="8"/>
                      </a:lnTo>
                      <a:lnTo>
                        <a:pt x="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5508125" y="4322592"/>
                  <a:ext cx="560172" cy="359461"/>
                </a:xfrm>
                <a:custGeom>
                  <a:avLst/>
                  <a:gdLst/>
                  <a:ahLst/>
                  <a:cxnLst/>
                  <a:rect l="l" t="t" r="r" b="b"/>
                  <a:pathLst>
                    <a:path w="2121" h="1361" extrusionOk="0">
                      <a:moveTo>
                        <a:pt x="123" y="1"/>
                      </a:moveTo>
                      <a:lnTo>
                        <a:pt x="100" y="37"/>
                      </a:lnTo>
                      <a:lnTo>
                        <a:pt x="73" y="80"/>
                      </a:lnTo>
                      <a:lnTo>
                        <a:pt x="0" y="189"/>
                      </a:lnTo>
                      <a:lnTo>
                        <a:pt x="1092" y="827"/>
                      </a:lnTo>
                      <a:lnTo>
                        <a:pt x="1998" y="1360"/>
                      </a:lnTo>
                      <a:lnTo>
                        <a:pt x="2121" y="1172"/>
                      </a:lnTo>
                      <a:lnTo>
                        <a:pt x="1122" y="584"/>
                      </a:lnTo>
                      <a:lnTo>
                        <a:pt x="1108" y="577"/>
                      </a:lnTo>
                      <a:lnTo>
                        <a:pt x="754" y="368"/>
                      </a:lnTo>
                      <a:lnTo>
                        <a:pt x="697" y="339"/>
                      </a:lnTo>
                      <a:lnTo>
                        <a:pt x="468" y="203"/>
                      </a:lnTo>
                      <a:lnTo>
                        <a:pt x="366" y="146"/>
                      </a:lnTo>
                      <a:lnTo>
                        <a:pt x="266" y="80"/>
                      </a:lnTo>
                      <a:lnTo>
                        <a:pt x="216" y="51"/>
                      </a:lnTo>
                      <a:lnTo>
                        <a:pt x="166" y="23"/>
                      </a:lnTo>
                      <a:lnTo>
                        <a:pt x="12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5726279" y="4295652"/>
                  <a:ext cx="44106" cy="44635"/>
                </a:xfrm>
                <a:custGeom>
                  <a:avLst/>
                  <a:gdLst/>
                  <a:ahLst/>
                  <a:cxnLst/>
                  <a:rect l="l" t="t" r="r" b="b"/>
                  <a:pathLst>
                    <a:path w="167" h="169" extrusionOk="0">
                      <a:moveTo>
                        <a:pt x="97" y="1"/>
                      </a:moveTo>
                      <a:cubicBezTo>
                        <a:pt x="23" y="1"/>
                        <a:pt x="1" y="39"/>
                        <a:pt x="1" y="39"/>
                      </a:cubicBezTo>
                      <a:cubicBezTo>
                        <a:pt x="8" y="60"/>
                        <a:pt x="15" y="103"/>
                        <a:pt x="15" y="169"/>
                      </a:cubicBezTo>
                      <a:cubicBezTo>
                        <a:pt x="15" y="169"/>
                        <a:pt x="35" y="103"/>
                        <a:pt x="130" y="103"/>
                      </a:cubicBezTo>
                      <a:cubicBezTo>
                        <a:pt x="134" y="103"/>
                        <a:pt x="139" y="103"/>
                        <a:pt x="144" y="103"/>
                      </a:cubicBezTo>
                      <a:lnTo>
                        <a:pt x="166" y="103"/>
                      </a:lnTo>
                      <a:lnTo>
                        <a:pt x="159" y="10"/>
                      </a:lnTo>
                      <a:cubicBezTo>
                        <a:pt x="144" y="3"/>
                        <a:pt x="137" y="3"/>
                        <a:pt x="130" y="3"/>
                      </a:cubicBezTo>
                      <a:cubicBezTo>
                        <a:pt x="118" y="1"/>
                        <a:pt x="107" y="1"/>
                        <a:pt x="9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5792834" y="4301727"/>
                  <a:ext cx="28524" cy="27204"/>
                </a:xfrm>
                <a:custGeom>
                  <a:avLst/>
                  <a:gdLst/>
                  <a:ahLst/>
                  <a:cxnLst/>
                  <a:rect l="l" t="t" r="r" b="b"/>
                  <a:pathLst>
                    <a:path w="108" h="103" extrusionOk="0">
                      <a:moveTo>
                        <a:pt x="1" y="1"/>
                      </a:moveTo>
                      <a:lnTo>
                        <a:pt x="7" y="96"/>
                      </a:lnTo>
                      <a:lnTo>
                        <a:pt x="51" y="96"/>
                      </a:lnTo>
                      <a:cubicBezTo>
                        <a:pt x="58" y="102"/>
                        <a:pt x="73" y="102"/>
                        <a:pt x="80" y="102"/>
                      </a:cubicBezTo>
                      <a:lnTo>
                        <a:pt x="108" y="102"/>
                      </a:lnTo>
                      <a:lnTo>
                        <a:pt x="94" y="9"/>
                      </a:lnTo>
                      <a:cubicBezTo>
                        <a:pt x="64" y="9"/>
                        <a:pt x="30" y="1"/>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5841958" y="4307801"/>
                  <a:ext cx="29052" cy="28524"/>
                </a:xfrm>
                <a:custGeom>
                  <a:avLst/>
                  <a:gdLst/>
                  <a:ahLst/>
                  <a:cxnLst/>
                  <a:rect l="l" t="t" r="r" b="b"/>
                  <a:pathLst>
                    <a:path w="110" h="108" extrusionOk="0">
                      <a:moveTo>
                        <a:pt x="1" y="0"/>
                      </a:moveTo>
                      <a:lnTo>
                        <a:pt x="16" y="93"/>
                      </a:lnTo>
                      <a:cubicBezTo>
                        <a:pt x="44" y="93"/>
                        <a:pt x="80" y="100"/>
                        <a:pt x="110" y="107"/>
                      </a:cubicBezTo>
                      <a:lnTo>
                        <a:pt x="103" y="7"/>
                      </a:lnTo>
                      <a:cubicBezTo>
                        <a:pt x="87" y="7"/>
                        <a:pt x="66" y="0"/>
                        <a:pt x="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5893460" y="4309386"/>
                  <a:ext cx="28524" cy="32750"/>
                </a:xfrm>
                <a:custGeom>
                  <a:avLst/>
                  <a:gdLst/>
                  <a:ahLst/>
                  <a:cxnLst/>
                  <a:rect l="l" t="t" r="r" b="b"/>
                  <a:pathLst>
                    <a:path w="108" h="124" extrusionOk="0">
                      <a:moveTo>
                        <a:pt x="94" y="1"/>
                      </a:moveTo>
                      <a:cubicBezTo>
                        <a:pt x="74" y="1"/>
                        <a:pt x="56" y="4"/>
                        <a:pt x="35" y="4"/>
                      </a:cubicBezTo>
                      <a:cubicBezTo>
                        <a:pt x="24" y="4"/>
                        <a:pt x="13" y="3"/>
                        <a:pt x="1" y="1"/>
                      </a:cubicBezTo>
                      <a:lnTo>
                        <a:pt x="1" y="1"/>
                      </a:lnTo>
                      <a:lnTo>
                        <a:pt x="8" y="110"/>
                      </a:lnTo>
                      <a:lnTo>
                        <a:pt x="15" y="110"/>
                      </a:lnTo>
                      <a:cubicBezTo>
                        <a:pt x="44" y="117"/>
                        <a:pt x="80" y="117"/>
                        <a:pt x="108" y="123"/>
                      </a:cubicBezTo>
                      <a:lnTo>
                        <a:pt x="94" y="8"/>
                      </a:lnTo>
                      <a:lnTo>
                        <a:pt x="9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5942848" y="4293803"/>
                  <a:ext cx="70253" cy="63388"/>
                </a:xfrm>
                <a:custGeom>
                  <a:avLst/>
                  <a:gdLst/>
                  <a:ahLst/>
                  <a:cxnLst/>
                  <a:rect l="l" t="t" r="r" b="b"/>
                  <a:pathLst>
                    <a:path w="266" h="240" extrusionOk="0">
                      <a:moveTo>
                        <a:pt x="187" y="0"/>
                      </a:moveTo>
                      <a:cubicBezTo>
                        <a:pt x="181" y="0"/>
                        <a:pt x="177" y="1"/>
                        <a:pt x="173" y="3"/>
                      </a:cubicBezTo>
                      <a:lnTo>
                        <a:pt x="166" y="3"/>
                      </a:lnTo>
                      <a:cubicBezTo>
                        <a:pt x="159" y="3"/>
                        <a:pt x="152" y="3"/>
                        <a:pt x="143" y="10"/>
                      </a:cubicBezTo>
                      <a:lnTo>
                        <a:pt x="130" y="10"/>
                      </a:lnTo>
                      <a:cubicBezTo>
                        <a:pt x="116" y="17"/>
                        <a:pt x="100" y="24"/>
                        <a:pt x="80" y="24"/>
                      </a:cubicBezTo>
                      <a:cubicBezTo>
                        <a:pt x="57" y="31"/>
                        <a:pt x="29" y="46"/>
                        <a:pt x="0" y="46"/>
                      </a:cubicBezTo>
                      <a:lnTo>
                        <a:pt x="14" y="196"/>
                      </a:lnTo>
                      <a:cubicBezTo>
                        <a:pt x="29" y="196"/>
                        <a:pt x="43" y="196"/>
                        <a:pt x="57" y="203"/>
                      </a:cubicBezTo>
                      <a:cubicBezTo>
                        <a:pt x="93" y="203"/>
                        <a:pt x="123" y="212"/>
                        <a:pt x="152" y="226"/>
                      </a:cubicBezTo>
                      <a:cubicBezTo>
                        <a:pt x="166" y="226"/>
                        <a:pt x="180" y="232"/>
                        <a:pt x="186" y="239"/>
                      </a:cubicBezTo>
                      <a:cubicBezTo>
                        <a:pt x="195" y="239"/>
                        <a:pt x="209" y="232"/>
                        <a:pt x="216" y="226"/>
                      </a:cubicBezTo>
                      <a:cubicBezTo>
                        <a:pt x="223" y="219"/>
                        <a:pt x="230" y="212"/>
                        <a:pt x="230" y="203"/>
                      </a:cubicBezTo>
                      <a:cubicBezTo>
                        <a:pt x="238" y="196"/>
                        <a:pt x="238" y="196"/>
                        <a:pt x="238" y="189"/>
                      </a:cubicBezTo>
                      <a:cubicBezTo>
                        <a:pt x="245" y="189"/>
                        <a:pt x="245" y="189"/>
                        <a:pt x="245" y="182"/>
                      </a:cubicBezTo>
                      <a:cubicBezTo>
                        <a:pt x="252" y="182"/>
                        <a:pt x="252" y="176"/>
                        <a:pt x="252" y="176"/>
                      </a:cubicBezTo>
                      <a:lnTo>
                        <a:pt x="252" y="169"/>
                      </a:lnTo>
                      <a:cubicBezTo>
                        <a:pt x="259" y="160"/>
                        <a:pt x="259" y="153"/>
                        <a:pt x="259" y="153"/>
                      </a:cubicBezTo>
                      <a:cubicBezTo>
                        <a:pt x="266" y="146"/>
                        <a:pt x="266" y="146"/>
                        <a:pt x="266" y="139"/>
                      </a:cubicBezTo>
                      <a:lnTo>
                        <a:pt x="266" y="110"/>
                      </a:lnTo>
                      <a:lnTo>
                        <a:pt x="266" y="82"/>
                      </a:lnTo>
                      <a:cubicBezTo>
                        <a:pt x="259" y="67"/>
                        <a:pt x="259" y="60"/>
                        <a:pt x="252" y="53"/>
                      </a:cubicBezTo>
                      <a:cubicBezTo>
                        <a:pt x="252" y="46"/>
                        <a:pt x="245" y="39"/>
                        <a:pt x="245" y="31"/>
                      </a:cubicBezTo>
                      <a:cubicBezTo>
                        <a:pt x="245" y="31"/>
                        <a:pt x="238" y="31"/>
                        <a:pt x="238" y="24"/>
                      </a:cubicBezTo>
                      <a:cubicBezTo>
                        <a:pt x="238" y="24"/>
                        <a:pt x="230" y="24"/>
                        <a:pt x="230" y="17"/>
                      </a:cubicBezTo>
                      <a:cubicBezTo>
                        <a:pt x="230" y="17"/>
                        <a:pt x="223" y="17"/>
                        <a:pt x="223" y="10"/>
                      </a:cubicBezTo>
                      <a:cubicBezTo>
                        <a:pt x="213" y="5"/>
                        <a:pt x="199" y="0"/>
                        <a:pt x="18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5766423" y="4279013"/>
                  <a:ext cx="32221" cy="87686"/>
                </a:xfrm>
                <a:custGeom>
                  <a:avLst/>
                  <a:gdLst/>
                  <a:ahLst/>
                  <a:cxnLst/>
                  <a:rect l="l" t="t" r="r" b="b"/>
                  <a:pathLst>
                    <a:path w="122" h="332" extrusionOk="0">
                      <a:moveTo>
                        <a:pt x="44" y="0"/>
                      </a:moveTo>
                      <a:cubicBezTo>
                        <a:pt x="21" y="0"/>
                        <a:pt x="1" y="30"/>
                        <a:pt x="7" y="52"/>
                      </a:cubicBezTo>
                      <a:lnTo>
                        <a:pt x="7" y="73"/>
                      </a:lnTo>
                      <a:lnTo>
                        <a:pt x="14" y="166"/>
                      </a:lnTo>
                      <a:lnTo>
                        <a:pt x="21" y="288"/>
                      </a:lnTo>
                      <a:cubicBezTo>
                        <a:pt x="28" y="311"/>
                        <a:pt x="51" y="332"/>
                        <a:pt x="71" y="332"/>
                      </a:cubicBezTo>
                      <a:cubicBezTo>
                        <a:pt x="101" y="332"/>
                        <a:pt x="121" y="302"/>
                        <a:pt x="114" y="282"/>
                      </a:cubicBezTo>
                      <a:lnTo>
                        <a:pt x="107" y="182"/>
                      </a:lnTo>
                      <a:lnTo>
                        <a:pt x="101" y="87"/>
                      </a:lnTo>
                      <a:lnTo>
                        <a:pt x="94" y="44"/>
                      </a:lnTo>
                      <a:cubicBezTo>
                        <a:pt x="94" y="23"/>
                        <a:pt x="71" y="0"/>
                        <a:pt x="5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5768272" y="4298029"/>
                  <a:ext cx="9772" cy="264"/>
                </a:xfrm>
                <a:custGeom>
                  <a:avLst/>
                  <a:gdLst/>
                  <a:ahLst/>
                  <a:cxnLst/>
                  <a:rect l="l" t="t" r="r" b="b"/>
                  <a:pathLst>
                    <a:path w="37" h="1" extrusionOk="0">
                      <a:moveTo>
                        <a:pt x="37"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5817396" y="4282974"/>
                  <a:ext cx="30901" cy="93233"/>
                </a:xfrm>
                <a:custGeom>
                  <a:avLst/>
                  <a:gdLst/>
                  <a:ahLst/>
                  <a:cxnLst/>
                  <a:rect l="l" t="t" r="r" b="b"/>
                  <a:pathLst>
                    <a:path w="117" h="353" extrusionOk="0">
                      <a:moveTo>
                        <a:pt x="44" y="1"/>
                      </a:moveTo>
                      <a:cubicBezTo>
                        <a:pt x="15" y="1"/>
                        <a:pt x="1" y="29"/>
                        <a:pt x="1" y="51"/>
                      </a:cubicBezTo>
                      <a:lnTo>
                        <a:pt x="1" y="80"/>
                      </a:lnTo>
                      <a:lnTo>
                        <a:pt x="15" y="173"/>
                      </a:lnTo>
                      <a:lnTo>
                        <a:pt x="23" y="310"/>
                      </a:lnTo>
                      <a:cubicBezTo>
                        <a:pt x="30" y="330"/>
                        <a:pt x="44" y="353"/>
                        <a:pt x="73" y="353"/>
                      </a:cubicBezTo>
                      <a:cubicBezTo>
                        <a:pt x="101" y="353"/>
                        <a:pt x="116" y="324"/>
                        <a:pt x="116" y="303"/>
                      </a:cubicBezTo>
                      <a:lnTo>
                        <a:pt x="109" y="187"/>
                      </a:lnTo>
                      <a:lnTo>
                        <a:pt x="94" y="94"/>
                      </a:lnTo>
                      <a:lnTo>
                        <a:pt x="94" y="44"/>
                      </a:lnTo>
                      <a:cubicBezTo>
                        <a:pt x="87" y="22"/>
                        <a:pt x="73" y="1"/>
                        <a:pt x="4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5866785" y="4286672"/>
                  <a:ext cx="32485" cy="99307"/>
                </a:xfrm>
                <a:custGeom>
                  <a:avLst/>
                  <a:gdLst/>
                  <a:ahLst/>
                  <a:cxnLst/>
                  <a:rect l="l" t="t" r="r" b="b"/>
                  <a:pathLst>
                    <a:path w="123" h="376" extrusionOk="0">
                      <a:moveTo>
                        <a:pt x="43" y="1"/>
                      </a:moveTo>
                      <a:cubicBezTo>
                        <a:pt x="22" y="8"/>
                        <a:pt x="0" y="30"/>
                        <a:pt x="0" y="51"/>
                      </a:cubicBezTo>
                      <a:lnTo>
                        <a:pt x="9" y="87"/>
                      </a:lnTo>
                      <a:lnTo>
                        <a:pt x="16" y="187"/>
                      </a:lnTo>
                      <a:lnTo>
                        <a:pt x="29" y="303"/>
                      </a:lnTo>
                      <a:lnTo>
                        <a:pt x="29" y="332"/>
                      </a:lnTo>
                      <a:cubicBezTo>
                        <a:pt x="36" y="353"/>
                        <a:pt x="52" y="375"/>
                        <a:pt x="79" y="375"/>
                      </a:cubicBezTo>
                      <a:cubicBezTo>
                        <a:pt x="109" y="368"/>
                        <a:pt x="123" y="346"/>
                        <a:pt x="123" y="325"/>
                      </a:cubicBezTo>
                      <a:lnTo>
                        <a:pt x="109" y="203"/>
                      </a:lnTo>
                      <a:lnTo>
                        <a:pt x="109" y="196"/>
                      </a:lnTo>
                      <a:lnTo>
                        <a:pt x="102" y="87"/>
                      </a:lnTo>
                      <a:lnTo>
                        <a:pt x="95" y="44"/>
                      </a:lnTo>
                      <a:cubicBezTo>
                        <a:pt x="95" y="23"/>
                        <a:pt x="73" y="1"/>
                        <a:pt x="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5916437" y="4290370"/>
                  <a:ext cx="34334" cy="105118"/>
                </a:xfrm>
                <a:custGeom>
                  <a:avLst/>
                  <a:gdLst/>
                  <a:ahLst/>
                  <a:cxnLst/>
                  <a:rect l="l" t="t" r="r" b="b"/>
                  <a:pathLst>
                    <a:path w="130" h="398" extrusionOk="0">
                      <a:moveTo>
                        <a:pt x="50" y="1"/>
                      </a:moveTo>
                      <a:cubicBezTo>
                        <a:pt x="21" y="9"/>
                        <a:pt x="0" y="30"/>
                        <a:pt x="7" y="52"/>
                      </a:cubicBezTo>
                      <a:lnTo>
                        <a:pt x="7" y="73"/>
                      </a:lnTo>
                      <a:lnTo>
                        <a:pt x="14" y="73"/>
                      </a:lnTo>
                      <a:lnTo>
                        <a:pt x="7" y="80"/>
                      </a:lnTo>
                      <a:lnTo>
                        <a:pt x="21" y="195"/>
                      </a:lnTo>
                      <a:lnTo>
                        <a:pt x="36" y="354"/>
                      </a:lnTo>
                      <a:cubicBezTo>
                        <a:pt x="43" y="375"/>
                        <a:pt x="57" y="397"/>
                        <a:pt x="86" y="397"/>
                      </a:cubicBezTo>
                      <a:cubicBezTo>
                        <a:pt x="114" y="389"/>
                        <a:pt x="129" y="368"/>
                        <a:pt x="129" y="346"/>
                      </a:cubicBezTo>
                      <a:lnTo>
                        <a:pt x="114" y="209"/>
                      </a:lnTo>
                      <a:lnTo>
                        <a:pt x="100" y="59"/>
                      </a:lnTo>
                      <a:lnTo>
                        <a:pt x="100" y="44"/>
                      </a:lnTo>
                      <a:cubicBezTo>
                        <a:pt x="93" y="30"/>
                        <a:pt x="86" y="16"/>
                        <a:pt x="64" y="9"/>
                      </a:cubicBezTo>
                      <a:cubicBezTo>
                        <a:pt x="64" y="9"/>
                        <a:pt x="57" y="1"/>
                        <a:pt x="5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5918022" y="4309386"/>
                  <a:ext cx="2113" cy="2113"/>
                </a:xfrm>
                <a:custGeom>
                  <a:avLst/>
                  <a:gdLst/>
                  <a:ahLst/>
                  <a:cxnLst/>
                  <a:rect l="l" t="t" r="r" b="b"/>
                  <a:pathLst>
                    <a:path w="8" h="8" extrusionOk="0">
                      <a:moveTo>
                        <a:pt x="1" y="1"/>
                      </a:moveTo>
                      <a:lnTo>
                        <a:pt x="1" y="8"/>
                      </a:lnTo>
                      <a:lnTo>
                        <a:pt x="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6620815" y="3572766"/>
                  <a:ext cx="47539" cy="199935"/>
                </a:xfrm>
                <a:custGeom>
                  <a:avLst/>
                  <a:gdLst/>
                  <a:ahLst/>
                  <a:cxnLst/>
                  <a:rect l="l" t="t" r="r" b="b"/>
                  <a:pathLst>
                    <a:path w="180" h="757" fill="none" extrusionOk="0">
                      <a:moveTo>
                        <a:pt x="107" y="756"/>
                      </a:moveTo>
                      <a:cubicBezTo>
                        <a:pt x="107" y="756"/>
                        <a:pt x="180" y="332"/>
                        <a:pt x="0"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6140137" y="4064814"/>
                  <a:ext cx="209173" cy="168769"/>
                </a:xfrm>
                <a:custGeom>
                  <a:avLst/>
                  <a:gdLst/>
                  <a:ahLst/>
                  <a:cxnLst/>
                  <a:rect l="l" t="t" r="r" b="b"/>
                  <a:pathLst>
                    <a:path w="792" h="639" fill="none" extrusionOk="0">
                      <a:moveTo>
                        <a:pt x="792" y="639"/>
                      </a:moveTo>
                      <a:lnTo>
                        <a:pt x="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6140137" y="4064814"/>
                  <a:ext cx="264" cy="264"/>
                </a:xfrm>
                <a:custGeom>
                  <a:avLst/>
                  <a:gdLst/>
                  <a:ahLst/>
                  <a:cxnLst/>
                  <a:rect l="l" t="t" r="r" b="b"/>
                  <a:pathLst>
                    <a:path w="1" h="1" fill="none" extrusionOk="0">
                      <a:moveTo>
                        <a:pt x="0" y="1"/>
                      </a:move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7271842" y="2382658"/>
                  <a:ext cx="13469" cy="3962"/>
                </a:xfrm>
                <a:custGeom>
                  <a:avLst/>
                  <a:gdLst/>
                  <a:ahLst/>
                  <a:cxnLst/>
                  <a:rect l="l" t="t" r="r" b="b"/>
                  <a:pathLst>
                    <a:path w="51" h="15" extrusionOk="0">
                      <a:moveTo>
                        <a:pt x="21" y="0"/>
                      </a:moveTo>
                      <a:cubicBezTo>
                        <a:pt x="14" y="0"/>
                        <a:pt x="7" y="7"/>
                        <a:pt x="0" y="7"/>
                      </a:cubicBezTo>
                      <a:cubicBezTo>
                        <a:pt x="21" y="7"/>
                        <a:pt x="37" y="14"/>
                        <a:pt x="50" y="14"/>
                      </a:cubicBezTo>
                      <a:cubicBezTo>
                        <a:pt x="43" y="7"/>
                        <a:pt x="37" y="0"/>
                        <a:pt x="2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7085381" y="2066775"/>
                  <a:ext cx="744783" cy="756689"/>
                </a:xfrm>
                <a:custGeom>
                  <a:avLst/>
                  <a:gdLst/>
                  <a:ahLst/>
                  <a:cxnLst/>
                  <a:rect l="l" t="t" r="r" b="b"/>
                  <a:pathLst>
                    <a:path w="2820" h="2865" extrusionOk="0">
                      <a:moveTo>
                        <a:pt x="1412" y="1"/>
                      </a:moveTo>
                      <a:cubicBezTo>
                        <a:pt x="1175" y="1"/>
                        <a:pt x="962" y="65"/>
                        <a:pt x="843" y="139"/>
                      </a:cubicBezTo>
                      <a:cubicBezTo>
                        <a:pt x="418" y="391"/>
                        <a:pt x="1" y="1017"/>
                        <a:pt x="634" y="1190"/>
                      </a:cubicBezTo>
                      <a:lnTo>
                        <a:pt x="634" y="1088"/>
                      </a:lnTo>
                      <a:cubicBezTo>
                        <a:pt x="634" y="858"/>
                        <a:pt x="670" y="636"/>
                        <a:pt x="820" y="456"/>
                      </a:cubicBezTo>
                      <a:cubicBezTo>
                        <a:pt x="856" y="563"/>
                        <a:pt x="922" y="679"/>
                        <a:pt x="1008" y="786"/>
                      </a:cubicBezTo>
                      <a:cubicBezTo>
                        <a:pt x="1079" y="872"/>
                        <a:pt x="1158" y="952"/>
                        <a:pt x="1267" y="1024"/>
                      </a:cubicBezTo>
                      <a:cubicBezTo>
                        <a:pt x="1274" y="1031"/>
                        <a:pt x="1281" y="1038"/>
                        <a:pt x="1295" y="1045"/>
                      </a:cubicBezTo>
                      <a:lnTo>
                        <a:pt x="1310" y="1060"/>
                      </a:lnTo>
                      <a:cubicBezTo>
                        <a:pt x="1569" y="1226"/>
                        <a:pt x="1798" y="1297"/>
                        <a:pt x="1950" y="1326"/>
                      </a:cubicBezTo>
                      <a:cubicBezTo>
                        <a:pt x="1983" y="1285"/>
                        <a:pt x="2058" y="1210"/>
                        <a:pt x="2153" y="1210"/>
                      </a:cubicBezTo>
                      <a:cubicBezTo>
                        <a:pt x="2157" y="1210"/>
                        <a:pt x="2162" y="1210"/>
                        <a:pt x="2166" y="1210"/>
                      </a:cubicBezTo>
                      <a:cubicBezTo>
                        <a:pt x="2209" y="1217"/>
                        <a:pt x="2236" y="1247"/>
                        <a:pt x="2252" y="1283"/>
                      </a:cubicBezTo>
                      <a:cubicBezTo>
                        <a:pt x="2252" y="1297"/>
                        <a:pt x="2259" y="1319"/>
                        <a:pt x="2252" y="1340"/>
                      </a:cubicBezTo>
                      <a:cubicBezTo>
                        <a:pt x="2252" y="1419"/>
                        <a:pt x="2216" y="1512"/>
                        <a:pt x="2166" y="1578"/>
                      </a:cubicBezTo>
                      <a:cubicBezTo>
                        <a:pt x="2080" y="1685"/>
                        <a:pt x="1941" y="1728"/>
                        <a:pt x="1871" y="1728"/>
                      </a:cubicBezTo>
                      <a:cubicBezTo>
                        <a:pt x="1864" y="1837"/>
                        <a:pt x="1855" y="1980"/>
                        <a:pt x="1864" y="2088"/>
                      </a:cubicBezTo>
                      <a:cubicBezTo>
                        <a:pt x="1871" y="2268"/>
                        <a:pt x="2028" y="2418"/>
                        <a:pt x="2028" y="2418"/>
                      </a:cubicBezTo>
                      <a:cubicBezTo>
                        <a:pt x="2028" y="2418"/>
                        <a:pt x="2388" y="2597"/>
                        <a:pt x="2502" y="2699"/>
                      </a:cubicBezTo>
                      <a:cubicBezTo>
                        <a:pt x="2568" y="2756"/>
                        <a:pt x="2611" y="2806"/>
                        <a:pt x="2647" y="2865"/>
                      </a:cubicBezTo>
                      <a:cubicBezTo>
                        <a:pt x="2820" y="2590"/>
                        <a:pt x="2668" y="2252"/>
                        <a:pt x="2518" y="2016"/>
                      </a:cubicBezTo>
                      <a:cubicBezTo>
                        <a:pt x="2359" y="1764"/>
                        <a:pt x="2388" y="1605"/>
                        <a:pt x="2452" y="1117"/>
                      </a:cubicBezTo>
                      <a:cubicBezTo>
                        <a:pt x="2459" y="1103"/>
                        <a:pt x="2459" y="1081"/>
                        <a:pt x="2459" y="1060"/>
                      </a:cubicBezTo>
                      <a:cubicBezTo>
                        <a:pt x="2495" y="772"/>
                        <a:pt x="2395" y="370"/>
                        <a:pt x="1957" y="132"/>
                      </a:cubicBezTo>
                      <a:cubicBezTo>
                        <a:pt x="1781" y="37"/>
                        <a:pt x="1590" y="1"/>
                        <a:pt x="1412"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7271842" y="2382658"/>
                  <a:ext cx="13469" cy="3962"/>
                </a:xfrm>
                <a:custGeom>
                  <a:avLst/>
                  <a:gdLst/>
                  <a:ahLst/>
                  <a:cxnLst/>
                  <a:rect l="l" t="t" r="r" b="b"/>
                  <a:pathLst>
                    <a:path w="51" h="15" extrusionOk="0">
                      <a:moveTo>
                        <a:pt x="21" y="0"/>
                      </a:moveTo>
                      <a:cubicBezTo>
                        <a:pt x="14" y="0"/>
                        <a:pt x="7" y="7"/>
                        <a:pt x="0" y="7"/>
                      </a:cubicBezTo>
                      <a:cubicBezTo>
                        <a:pt x="21" y="7"/>
                        <a:pt x="37" y="14"/>
                        <a:pt x="50" y="14"/>
                      </a:cubicBezTo>
                      <a:cubicBezTo>
                        <a:pt x="43" y="7"/>
                        <a:pt x="37" y="0"/>
                        <a:pt x="2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7244903" y="2187212"/>
                  <a:ext cx="437098" cy="442657"/>
                </a:xfrm>
                <a:custGeom>
                  <a:avLst/>
                  <a:gdLst/>
                  <a:ahLst/>
                  <a:cxnLst/>
                  <a:rect l="l" t="t" r="r" b="b"/>
                  <a:pathLst>
                    <a:path w="1655" h="1676" extrusionOk="0">
                      <a:moveTo>
                        <a:pt x="123" y="740"/>
                      </a:moveTo>
                      <a:cubicBezTo>
                        <a:pt x="139" y="740"/>
                        <a:pt x="145" y="747"/>
                        <a:pt x="152" y="754"/>
                      </a:cubicBezTo>
                      <a:cubicBezTo>
                        <a:pt x="166" y="770"/>
                        <a:pt x="173" y="791"/>
                        <a:pt x="173" y="820"/>
                      </a:cubicBezTo>
                      <a:cubicBezTo>
                        <a:pt x="173" y="856"/>
                        <a:pt x="152" y="891"/>
                        <a:pt x="123" y="891"/>
                      </a:cubicBezTo>
                      <a:cubicBezTo>
                        <a:pt x="95" y="891"/>
                        <a:pt x="73" y="856"/>
                        <a:pt x="73" y="820"/>
                      </a:cubicBezTo>
                      <a:cubicBezTo>
                        <a:pt x="73" y="784"/>
                        <a:pt x="87" y="754"/>
                        <a:pt x="102" y="747"/>
                      </a:cubicBezTo>
                      <a:cubicBezTo>
                        <a:pt x="109" y="747"/>
                        <a:pt x="116" y="740"/>
                        <a:pt x="123" y="740"/>
                      </a:cubicBezTo>
                      <a:close/>
                      <a:moveTo>
                        <a:pt x="656" y="734"/>
                      </a:moveTo>
                      <a:cubicBezTo>
                        <a:pt x="691" y="734"/>
                        <a:pt x="720" y="770"/>
                        <a:pt x="720" y="820"/>
                      </a:cubicBezTo>
                      <a:cubicBezTo>
                        <a:pt x="720" y="863"/>
                        <a:pt x="691" y="899"/>
                        <a:pt x="656" y="899"/>
                      </a:cubicBezTo>
                      <a:cubicBezTo>
                        <a:pt x="620" y="899"/>
                        <a:pt x="591" y="863"/>
                        <a:pt x="591" y="820"/>
                      </a:cubicBezTo>
                      <a:cubicBezTo>
                        <a:pt x="591" y="770"/>
                        <a:pt x="620" y="734"/>
                        <a:pt x="656" y="734"/>
                      </a:cubicBezTo>
                      <a:close/>
                      <a:moveTo>
                        <a:pt x="216" y="0"/>
                      </a:moveTo>
                      <a:cubicBezTo>
                        <a:pt x="66" y="180"/>
                        <a:pt x="30" y="402"/>
                        <a:pt x="30" y="632"/>
                      </a:cubicBezTo>
                      <a:lnTo>
                        <a:pt x="30" y="734"/>
                      </a:lnTo>
                      <a:cubicBezTo>
                        <a:pt x="30" y="934"/>
                        <a:pt x="30" y="963"/>
                        <a:pt x="16" y="1092"/>
                      </a:cubicBezTo>
                      <a:cubicBezTo>
                        <a:pt x="1" y="1208"/>
                        <a:pt x="73" y="1437"/>
                        <a:pt x="182" y="1567"/>
                      </a:cubicBezTo>
                      <a:lnTo>
                        <a:pt x="268" y="1567"/>
                      </a:lnTo>
                      <a:cubicBezTo>
                        <a:pt x="318" y="1567"/>
                        <a:pt x="368" y="1581"/>
                        <a:pt x="404" y="1617"/>
                      </a:cubicBezTo>
                      <a:cubicBezTo>
                        <a:pt x="418" y="1639"/>
                        <a:pt x="447" y="1653"/>
                        <a:pt x="468" y="1675"/>
                      </a:cubicBezTo>
                      <a:lnTo>
                        <a:pt x="534" y="1675"/>
                      </a:lnTo>
                      <a:cubicBezTo>
                        <a:pt x="540" y="1667"/>
                        <a:pt x="540" y="1667"/>
                        <a:pt x="547" y="1667"/>
                      </a:cubicBezTo>
                      <a:cubicBezTo>
                        <a:pt x="785" y="1639"/>
                        <a:pt x="1087" y="1517"/>
                        <a:pt x="1237" y="1272"/>
                      </a:cubicBezTo>
                      <a:lnTo>
                        <a:pt x="1267" y="1272"/>
                      </a:lnTo>
                      <a:cubicBezTo>
                        <a:pt x="1337" y="1272"/>
                        <a:pt x="1476" y="1229"/>
                        <a:pt x="1562" y="1122"/>
                      </a:cubicBezTo>
                      <a:cubicBezTo>
                        <a:pt x="1612" y="1056"/>
                        <a:pt x="1648" y="963"/>
                        <a:pt x="1648" y="884"/>
                      </a:cubicBezTo>
                      <a:cubicBezTo>
                        <a:pt x="1655" y="863"/>
                        <a:pt x="1648" y="841"/>
                        <a:pt x="1648" y="827"/>
                      </a:cubicBezTo>
                      <a:cubicBezTo>
                        <a:pt x="1632" y="791"/>
                        <a:pt x="1605" y="761"/>
                        <a:pt x="1562" y="754"/>
                      </a:cubicBezTo>
                      <a:cubicBezTo>
                        <a:pt x="1558" y="754"/>
                        <a:pt x="1553" y="754"/>
                        <a:pt x="1549" y="754"/>
                      </a:cubicBezTo>
                      <a:cubicBezTo>
                        <a:pt x="1454" y="754"/>
                        <a:pt x="1379" y="829"/>
                        <a:pt x="1346" y="870"/>
                      </a:cubicBezTo>
                      <a:cubicBezTo>
                        <a:pt x="1194" y="841"/>
                        <a:pt x="965" y="770"/>
                        <a:pt x="706" y="604"/>
                      </a:cubicBezTo>
                      <a:lnTo>
                        <a:pt x="691" y="589"/>
                      </a:lnTo>
                      <a:cubicBezTo>
                        <a:pt x="677" y="582"/>
                        <a:pt x="670" y="575"/>
                        <a:pt x="663" y="568"/>
                      </a:cubicBezTo>
                      <a:cubicBezTo>
                        <a:pt x="554" y="496"/>
                        <a:pt x="475" y="416"/>
                        <a:pt x="404" y="330"/>
                      </a:cubicBezTo>
                      <a:cubicBezTo>
                        <a:pt x="318" y="223"/>
                        <a:pt x="252" y="107"/>
                        <a:pt x="216" y="0"/>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7400727" y="2380809"/>
                  <a:ext cx="34334" cy="44107"/>
                </a:xfrm>
                <a:custGeom>
                  <a:avLst/>
                  <a:gdLst/>
                  <a:ahLst/>
                  <a:cxnLst/>
                  <a:rect l="l" t="t" r="r" b="b"/>
                  <a:pathLst>
                    <a:path w="130" h="167" extrusionOk="0">
                      <a:moveTo>
                        <a:pt x="66" y="1"/>
                      </a:moveTo>
                      <a:cubicBezTo>
                        <a:pt x="30" y="1"/>
                        <a:pt x="1" y="37"/>
                        <a:pt x="1" y="87"/>
                      </a:cubicBezTo>
                      <a:cubicBezTo>
                        <a:pt x="1" y="130"/>
                        <a:pt x="30" y="166"/>
                        <a:pt x="66" y="166"/>
                      </a:cubicBezTo>
                      <a:cubicBezTo>
                        <a:pt x="101" y="166"/>
                        <a:pt x="130" y="130"/>
                        <a:pt x="130" y="87"/>
                      </a:cubicBezTo>
                      <a:cubicBezTo>
                        <a:pt x="130" y="37"/>
                        <a:pt x="101"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7263919" y="2384507"/>
                  <a:ext cx="26939" cy="38033"/>
                </a:xfrm>
                <a:custGeom>
                  <a:avLst/>
                  <a:gdLst/>
                  <a:ahLst/>
                  <a:cxnLst/>
                  <a:rect l="l" t="t" r="r" b="b"/>
                  <a:pathLst>
                    <a:path w="102" h="144" extrusionOk="0">
                      <a:moveTo>
                        <a:pt x="30" y="0"/>
                      </a:moveTo>
                      <a:cubicBezTo>
                        <a:pt x="15" y="7"/>
                        <a:pt x="1" y="37"/>
                        <a:pt x="1" y="73"/>
                      </a:cubicBezTo>
                      <a:cubicBezTo>
                        <a:pt x="1" y="109"/>
                        <a:pt x="23" y="144"/>
                        <a:pt x="51" y="144"/>
                      </a:cubicBezTo>
                      <a:cubicBezTo>
                        <a:pt x="80" y="144"/>
                        <a:pt x="101" y="109"/>
                        <a:pt x="101" y="73"/>
                      </a:cubicBezTo>
                      <a:cubicBezTo>
                        <a:pt x="101" y="44"/>
                        <a:pt x="94" y="23"/>
                        <a:pt x="80" y="7"/>
                      </a:cubicBezTo>
                      <a:cubicBezTo>
                        <a:pt x="67" y="7"/>
                        <a:pt x="51" y="0"/>
                        <a:pt x="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7271842" y="2382658"/>
                  <a:ext cx="13469" cy="3962"/>
                </a:xfrm>
                <a:custGeom>
                  <a:avLst/>
                  <a:gdLst/>
                  <a:ahLst/>
                  <a:cxnLst/>
                  <a:rect l="l" t="t" r="r" b="b"/>
                  <a:pathLst>
                    <a:path w="51" h="15" extrusionOk="0">
                      <a:moveTo>
                        <a:pt x="21" y="0"/>
                      </a:moveTo>
                      <a:cubicBezTo>
                        <a:pt x="14" y="0"/>
                        <a:pt x="7" y="7"/>
                        <a:pt x="0" y="7"/>
                      </a:cubicBezTo>
                      <a:cubicBezTo>
                        <a:pt x="21" y="7"/>
                        <a:pt x="37" y="14"/>
                        <a:pt x="50" y="14"/>
                      </a:cubicBezTo>
                      <a:cubicBezTo>
                        <a:pt x="43" y="7"/>
                        <a:pt x="37" y="0"/>
                        <a:pt x="21"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7305912" y="2466119"/>
                  <a:ext cx="11621" cy="26940"/>
                </a:xfrm>
                <a:custGeom>
                  <a:avLst/>
                  <a:gdLst/>
                  <a:ahLst/>
                  <a:cxnLst/>
                  <a:rect l="l" t="t" r="r" b="b"/>
                  <a:pathLst>
                    <a:path w="44" h="102" fill="none" extrusionOk="0">
                      <a:moveTo>
                        <a:pt x="44" y="102"/>
                      </a:moveTo>
                      <a:cubicBezTo>
                        <a:pt x="44" y="102"/>
                        <a:pt x="1" y="73"/>
                        <a:pt x="21"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7313307" y="2536110"/>
                  <a:ext cx="72630" cy="21393"/>
                </a:xfrm>
                <a:custGeom>
                  <a:avLst/>
                  <a:gdLst/>
                  <a:ahLst/>
                  <a:cxnLst/>
                  <a:rect l="l" t="t" r="r" b="b"/>
                  <a:pathLst>
                    <a:path w="275" h="81" fill="none" extrusionOk="0">
                      <a:moveTo>
                        <a:pt x="0" y="37"/>
                      </a:moveTo>
                      <a:cubicBezTo>
                        <a:pt x="0" y="37"/>
                        <a:pt x="138" y="80"/>
                        <a:pt x="275"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7427138" y="2342512"/>
                  <a:ext cx="22977" cy="4490"/>
                </a:xfrm>
                <a:custGeom>
                  <a:avLst/>
                  <a:gdLst/>
                  <a:ahLst/>
                  <a:cxnLst/>
                  <a:rect l="l" t="t" r="r" b="b"/>
                  <a:pathLst>
                    <a:path w="87" h="17" fill="none" extrusionOk="0">
                      <a:moveTo>
                        <a:pt x="87" y="16"/>
                      </a:moveTo>
                      <a:cubicBezTo>
                        <a:pt x="59" y="9"/>
                        <a:pt x="30" y="9"/>
                        <a:pt x="1"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7389370" y="2340664"/>
                  <a:ext cx="38031" cy="6339"/>
                </a:xfrm>
                <a:custGeom>
                  <a:avLst/>
                  <a:gdLst/>
                  <a:ahLst/>
                  <a:cxnLst/>
                  <a:rect l="l" t="t" r="r" b="b"/>
                  <a:pathLst>
                    <a:path w="144" h="24" fill="none" extrusionOk="0">
                      <a:moveTo>
                        <a:pt x="0" y="23"/>
                      </a:moveTo>
                      <a:cubicBezTo>
                        <a:pt x="0" y="23"/>
                        <a:pt x="44" y="1"/>
                        <a:pt x="144" y="8"/>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7265768" y="2336966"/>
                  <a:ext cx="25090" cy="5811"/>
                </a:xfrm>
                <a:custGeom>
                  <a:avLst/>
                  <a:gdLst/>
                  <a:ahLst/>
                  <a:cxnLst/>
                  <a:rect l="l" t="t" r="r" b="b"/>
                  <a:pathLst>
                    <a:path w="95" h="22" fill="none" extrusionOk="0">
                      <a:moveTo>
                        <a:pt x="94" y="22"/>
                      </a:moveTo>
                      <a:cubicBezTo>
                        <a:pt x="94" y="22"/>
                        <a:pt x="60" y="1"/>
                        <a:pt x="1"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7336020" y="2522904"/>
                  <a:ext cx="284972" cy="265436"/>
                </a:xfrm>
                <a:custGeom>
                  <a:avLst/>
                  <a:gdLst/>
                  <a:ahLst/>
                  <a:cxnLst/>
                  <a:rect l="l" t="t" r="r" b="b"/>
                  <a:pathLst>
                    <a:path w="1079" h="1005" extrusionOk="0">
                      <a:moveTo>
                        <a:pt x="892" y="1"/>
                      </a:moveTo>
                      <a:cubicBezTo>
                        <a:pt x="742" y="246"/>
                        <a:pt x="440" y="368"/>
                        <a:pt x="202" y="396"/>
                      </a:cubicBezTo>
                      <a:cubicBezTo>
                        <a:pt x="195" y="396"/>
                        <a:pt x="195" y="396"/>
                        <a:pt x="189" y="404"/>
                      </a:cubicBezTo>
                      <a:lnTo>
                        <a:pt x="123" y="404"/>
                      </a:lnTo>
                      <a:cubicBezTo>
                        <a:pt x="145" y="425"/>
                        <a:pt x="166" y="439"/>
                        <a:pt x="182" y="448"/>
                      </a:cubicBezTo>
                      <a:cubicBezTo>
                        <a:pt x="182" y="455"/>
                        <a:pt x="189" y="455"/>
                        <a:pt x="189" y="455"/>
                      </a:cubicBezTo>
                      <a:cubicBezTo>
                        <a:pt x="195" y="461"/>
                        <a:pt x="209" y="468"/>
                        <a:pt x="209" y="475"/>
                      </a:cubicBezTo>
                      <a:cubicBezTo>
                        <a:pt x="232" y="491"/>
                        <a:pt x="275" y="511"/>
                        <a:pt x="268" y="525"/>
                      </a:cubicBezTo>
                      <a:cubicBezTo>
                        <a:pt x="259" y="541"/>
                        <a:pt x="232" y="568"/>
                        <a:pt x="189" y="568"/>
                      </a:cubicBezTo>
                      <a:cubicBezTo>
                        <a:pt x="166" y="568"/>
                        <a:pt x="145" y="568"/>
                        <a:pt x="123" y="555"/>
                      </a:cubicBezTo>
                      <a:cubicBezTo>
                        <a:pt x="95" y="598"/>
                        <a:pt x="73" y="627"/>
                        <a:pt x="52" y="648"/>
                      </a:cubicBezTo>
                      <a:cubicBezTo>
                        <a:pt x="44" y="655"/>
                        <a:pt x="37" y="663"/>
                        <a:pt x="30" y="670"/>
                      </a:cubicBezTo>
                      <a:cubicBezTo>
                        <a:pt x="1" y="713"/>
                        <a:pt x="16" y="893"/>
                        <a:pt x="189" y="965"/>
                      </a:cubicBezTo>
                      <a:cubicBezTo>
                        <a:pt x="209" y="972"/>
                        <a:pt x="239" y="986"/>
                        <a:pt x="268" y="986"/>
                      </a:cubicBezTo>
                      <a:cubicBezTo>
                        <a:pt x="334" y="999"/>
                        <a:pt x="397" y="1004"/>
                        <a:pt x="454" y="1004"/>
                      </a:cubicBezTo>
                      <a:cubicBezTo>
                        <a:pt x="884" y="1004"/>
                        <a:pt x="1079" y="691"/>
                        <a:pt x="1079" y="691"/>
                      </a:cubicBezTo>
                      <a:cubicBezTo>
                        <a:pt x="1079" y="691"/>
                        <a:pt x="922" y="541"/>
                        <a:pt x="915" y="361"/>
                      </a:cubicBezTo>
                      <a:cubicBezTo>
                        <a:pt x="906" y="253"/>
                        <a:pt x="915" y="110"/>
                        <a:pt x="922" y="1"/>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6901298" y="2600818"/>
                  <a:ext cx="507351" cy="571809"/>
                </a:xfrm>
                <a:custGeom>
                  <a:avLst/>
                  <a:gdLst/>
                  <a:ahLst/>
                  <a:cxnLst/>
                  <a:rect l="l" t="t" r="r" b="b"/>
                  <a:pathLst>
                    <a:path w="1921" h="2165" extrusionOk="0">
                      <a:moveTo>
                        <a:pt x="1317" y="1"/>
                      </a:moveTo>
                      <a:cubicBezTo>
                        <a:pt x="1274" y="1"/>
                        <a:pt x="886" y="303"/>
                        <a:pt x="850" y="353"/>
                      </a:cubicBezTo>
                      <a:cubicBezTo>
                        <a:pt x="806" y="396"/>
                        <a:pt x="44" y="1590"/>
                        <a:pt x="23" y="1719"/>
                      </a:cubicBezTo>
                      <a:cubicBezTo>
                        <a:pt x="1" y="1855"/>
                        <a:pt x="23" y="2150"/>
                        <a:pt x="196" y="2164"/>
                      </a:cubicBezTo>
                      <a:lnTo>
                        <a:pt x="216" y="2164"/>
                      </a:lnTo>
                      <a:cubicBezTo>
                        <a:pt x="220" y="2164"/>
                        <a:pt x="224" y="2164"/>
                        <a:pt x="229" y="2164"/>
                      </a:cubicBezTo>
                      <a:cubicBezTo>
                        <a:pt x="401" y="2164"/>
                        <a:pt x="649" y="2023"/>
                        <a:pt x="706" y="1842"/>
                      </a:cubicBezTo>
                      <a:cubicBezTo>
                        <a:pt x="713" y="1812"/>
                        <a:pt x="727" y="1769"/>
                        <a:pt x="741" y="1719"/>
                      </a:cubicBezTo>
                      <a:lnTo>
                        <a:pt x="741" y="1712"/>
                      </a:lnTo>
                      <a:cubicBezTo>
                        <a:pt x="756" y="1662"/>
                        <a:pt x="777" y="1590"/>
                        <a:pt x="800" y="1517"/>
                      </a:cubicBezTo>
                      <a:cubicBezTo>
                        <a:pt x="856" y="1324"/>
                        <a:pt x="922" y="1086"/>
                        <a:pt x="972" y="920"/>
                      </a:cubicBezTo>
                      <a:cubicBezTo>
                        <a:pt x="1008" y="800"/>
                        <a:pt x="1036" y="713"/>
                        <a:pt x="1036" y="713"/>
                      </a:cubicBezTo>
                      <a:cubicBezTo>
                        <a:pt x="1036" y="713"/>
                        <a:pt x="1079" y="720"/>
                        <a:pt x="1115" y="734"/>
                      </a:cubicBezTo>
                      <a:cubicBezTo>
                        <a:pt x="1151" y="741"/>
                        <a:pt x="1188" y="748"/>
                        <a:pt x="1195" y="756"/>
                      </a:cubicBezTo>
                      <a:cubicBezTo>
                        <a:pt x="1207" y="760"/>
                        <a:pt x="1243" y="764"/>
                        <a:pt x="1277" y="764"/>
                      </a:cubicBezTo>
                      <a:cubicBezTo>
                        <a:pt x="1302" y="764"/>
                        <a:pt x="1326" y="762"/>
                        <a:pt x="1338" y="756"/>
                      </a:cubicBezTo>
                      <a:cubicBezTo>
                        <a:pt x="1367" y="741"/>
                        <a:pt x="1533" y="555"/>
                        <a:pt x="1533" y="525"/>
                      </a:cubicBezTo>
                      <a:lnTo>
                        <a:pt x="1533" y="461"/>
                      </a:lnTo>
                      <a:lnTo>
                        <a:pt x="1533" y="180"/>
                      </a:lnTo>
                      <a:cubicBezTo>
                        <a:pt x="1533" y="180"/>
                        <a:pt x="1603" y="180"/>
                        <a:pt x="1626" y="196"/>
                      </a:cubicBezTo>
                      <a:cubicBezTo>
                        <a:pt x="1655" y="203"/>
                        <a:pt x="1690" y="230"/>
                        <a:pt x="1769" y="260"/>
                      </a:cubicBezTo>
                      <a:cubicBezTo>
                        <a:pt x="1791" y="273"/>
                        <a:pt x="1812" y="273"/>
                        <a:pt x="1835" y="273"/>
                      </a:cubicBezTo>
                      <a:cubicBezTo>
                        <a:pt x="1878" y="273"/>
                        <a:pt x="1905" y="246"/>
                        <a:pt x="1914" y="230"/>
                      </a:cubicBezTo>
                      <a:cubicBezTo>
                        <a:pt x="1921" y="216"/>
                        <a:pt x="1878" y="196"/>
                        <a:pt x="1855" y="180"/>
                      </a:cubicBezTo>
                      <a:cubicBezTo>
                        <a:pt x="1855" y="173"/>
                        <a:pt x="1841" y="166"/>
                        <a:pt x="1835" y="160"/>
                      </a:cubicBezTo>
                      <a:cubicBezTo>
                        <a:pt x="1835" y="160"/>
                        <a:pt x="1828" y="160"/>
                        <a:pt x="1828" y="153"/>
                      </a:cubicBezTo>
                      <a:cubicBezTo>
                        <a:pt x="1812" y="144"/>
                        <a:pt x="1791" y="130"/>
                        <a:pt x="1769" y="109"/>
                      </a:cubicBezTo>
                      <a:cubicBezTo>
                        <a:pt x="1748" y="87"/>
                        <a:pt x="1719" y="73"/>
                        <a:pt x="1705" y="51"/>
                      </a:cubicBezTo>
                      <a:cubicBezTo>
                        <a:pt x="1669" y="15"/>
                        <a:pt x="1619" y="1"/>
                        <a:pt x="1569" y="1"/>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6876755" y="3138036"/>
                  <a:ext cx="892419" cy="341746"/>
                </a:xfrm>
                <a:custGeom>
                  <a:avLst/>
                  <a:gdLst/>
                  <a:ahLst/>
                  <a:cxnLst/>
                  <a:rect l="l" t="t" r="r" b="b"/>
                  <a:pathLst>
                    <a:path w="3379" h="1321" extrusionOk="0">
                      <a:moveTo>
                        <a:pt x="2631" y="0"/>
                      </a:moveTo>
                      <a:lnTo>
                        <a:pt x="2618" y="143"/>
                      </a:lnTo>
                      <a:lnTo>
                        <a:pt x="2538" y="654"/>
                      </a:lnTo>
                      <a:lnTo>
                        <a:pt x="1058" y="926"/>
                      </a:lnTo>
                      <a:cubicBezTo>
                        <a:pt x="1058" y="926"/>
                        <a:pt x="777" y="581"/>
                        <a:pt x="756" y="561"/>
                      </a:cubicBezTo>
                      <a:cubicBezTo>
                        <a:pt x="748" y="552"/>
                        <a:pt x="734" y="552"/>
                        <a:pt x="704" y="545"/>
                      </a:cubicBezTo>
                      <a:cubicBezTo>
                        <a:pt x="627" y="525"/>
                        <a:pt x="489" y="502"/>
                        <a:pt x="461" y="502"/>
                      </a:cubicBezTo>
                      <a:cubicBezTo>
                        <a:pt x="432" y="502"/>
                        <a:pt x="180" y="625"/>
                        <a:pt x="137" y="654"/>
                      </a:cubicBezTo>
                      <a:cubicBezTo>
                        <a:pt x="101" y="682"/>
                        <a:pt x="30" y="906"/>
                        <a:pt x="23" y="926"/>
                      </a:cubicBezTo>
                      <a:cubicBezTo>
                        <a:pt x="8" y="949"/>
                        <a:pt x="1" y="999"/>
                        <a:pt x="51" y="999"/>
                      </a:cubicBezTo>
                      <a:lnTo>
                        <a:pt x="346" y="999"/>
                      </a:lnTo>
                      <a:cubicBezTo>
                        <a:pt x="346" y="999"/>
                        <a:pt x="353" y="999"/>
                        <a:pt x="353" y="1006"/>
                      </a:cubicBezTo>
                      <a:cubicBezTo>
                        <a:pt x="375" y="1006"/>
                        <a:pt x="446" y="1056"/>
                        <a:pt x="518" y="1113"/>
                      </a:cubicBezTo>
                      <a:cubicBezTo>
                        <a:pt x="541" y="1128"/>
                        <a:pt x="561" y="1142"/>
                        <a:pt x="575" y="1156"/>
                      </a:cubicBezTo>
                      <a:cubicBezTo>
                        <a:pt x="634" y="1199"/>
                        <a:pt x="684" y="1235"/>
                        <a:pt x="704" y="1258"/>
                      </a:cubicBezTo>
                      <a:cubicBezTo>
                        <a:pt x="742" y="1284"/>
                        <a:pt x="785" y="1321"/>
                        <a:pt x="903" y="1321"/>
                      </a:cubicBezTo>
                      <a:cubicBezTo>
                        <a:pt x="949" y="1321"/>
                        <a:pt x="1006" y="1315"/>
                        <a:pt x="1079" y="1301"/>
                      </a:cubicBezTo>
                      <a:cubicBezTo>
                        <a:pt x="1086" y="1301"/>
                        <a:pt x="1086" y="1301"/>
                        <a:pt x="1093" y="1294"/>
                      </a:cubicBezTo>
                      <a:cubicBezTo>
                        <a:pt x="1188" y="1301"/>
                        <a:pt x="1431" y="1301"/>
                        <a:pt x="1712" y="1301"/>
                      </a:cubicBezTo>
                      <a:lnTo>
                        <a:pt x="2107" y="1301"/>
                      </a:lnTo>
                      <a:cubicBezTo>
                        <a:pt x="2207" y="1265"/>
                        <a:pt x="2300" y="1235"/>
                        <a:pt x="2395" y="1199"/>
                      </a:cubicBezTo>
                      <a:cubicBezTo>
                        <a:pt x="2661" y="1106"/>
                        <a:pt x="2920" y="1006"/>
                        <a:pt x="3142" y="897"/>
                      </a:cubicBezTo>
                      <a:cubicBezTo>
                        <a:pt x="3199" y="675"/>
                        <a:pt x="3285" y="345"/>
                        <a:pt x="3335" y="157"/>
                      </a:cubicBezTo>
                      <a:cubicBezTo>
                        <a:pt x="3365" y="64"/>
                        <a:pt x="3378" y="0"/>
                        <a:pt x="3378" y="0"/>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8203881" y="4037874"/>
                  <a:ext cx="45955" cy="156092"/>
                </a:xfrm>
                <a:custGeom>
                  <a:avLst/>
                  <a:gdLst/>
                  <a:ahLst/>
                  <a:cxnLst/>
                  <a:rect l="l" t="t" r="r" b="b"/>
                  <a:pathLst>
                    <a:path w="174" h="591" extrusionOk="0">
                      <a:moveTo>
                        <a:pt x="1" y="1"/>
                      </a:moveTo>
                      <a:lnTo>
                        <a:pt x="108" y="591"/>
                      </a:lnTo>
                      <a:lnTo>
                        <a:pt x="173" y="591"/>
                      </a:lnTo>
                      <a:lnTo>
                        <a:pt x="65" y="232"/>
                      </a:ln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8203881" y="4037874"/>
                  <a:ext cx="45955" cy="156092"/>
                </a:xfrm>
                <a:custGeom>
                  <a:avLst/>
                  <a:gdLst/>
                  <a:ahLst/>
                  <a:cxnLst/>
                  <a:rect l="l" t="t" r="r" b="b"/>
                  <a:pathLst>
                    <a:path w="174" h="591" fill="none" extrusionOk="0">
                      <a:moveTo>
                        <a:pt x="1" y="1"/>
                      </a:moveTo>
                      <a:lnTo>
                        <a:pt x="65" y="232"/>
                      </a:lnTo>
                      <a:lnTo>
                        <a:pt x="173" y="591"/>
                      </a:lnTo>
                      <a:lnTo>
                        <a:pt x="108" y="59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8239222" y="3398185"/>
                  <a:ext cx="338322" cy="795778"/>
                </a:xfrm>
                <a:custGeom>
                  <a:avLst/>
                  <a:gdLst/>
                  <a:ahLst/>
                  <a:cxnLst/>
                  <a:rect l="l" t="t" r="r" b="b"/>
                  <a:pathLst>
                    <a:path w="1281" h="3013" extrusionOk="0">
                      <a:moveTo>
                        <a:pt x="913" y="1"/>
                      </a:moveTo>
                      <a:lnTo>
                        <a:pt x="620" y="979"/>
                      </a:lnTo>
                      <a:lnTo>
                        <a:pt x="339" y="1891"/>
                      </a:lnTo>
                      <a:lnTo>
                        <a:pt x="73" y="2768"/>
                      </a:lnTo>
                      <a:lnTo>
                        <a:pt x="1" y="3013"/>
                      </a:lnTo>
                      <a:lnTo>
                        <a:pt x="145" y="3013"/>
                      </a:lnTo>
                      <a:cubicBezTo>
                        <a:pt x="166" y="2970"/>
                        <a:pt x="180" y="2927"/>
                        <a:pt x="173" y="2883"/>
                      </a:cubicBezTo>
                      <a:cubicBezTo>
                        <a:pt x="159" y="2768"/>
                        <a:pt x="239" y="2688"/>
                        <a:pt x="318" y="2654"/>
                      </a:cubicBezTo>
                      <a:cubicBezTo>
                        <a:pt x="382" y="2625"/>
                        <a:pt x="418" y="2588"/>
                        <a:pt x="432" y="2531"/>
                      </a:cubicBezTo>
                      <a:lnTo>
                        <a:pt x="432" y="2466"/>
                      </a:lnTo>
                      <a:cubicBezTo>
                        <a:pt x="432" y="2366"/>
                        <a:pt x="525" y="2280"/>
                        <a:pt x="584" y="2250"/>
                      </a:cubicBezTo>
                      <a:cubicBezTo>
                        <a:pt x="611" y="2236"/>
                        <a:pt x="654" y="2223"/>
                        <a:pt x="706" y="2186"/>
                      </a:cubicBezTo>
                      <a:cubicBezTo>
                        <a:pt x="734" y="2157"/>
                        <a:pt x="770" y="2121"/>
                        <a:pt x="820" y="2093"/>
                      </a:cubicBezTo>
                      <a:cubicBezTo>
                        <a:pt x="842" y="2071"/>
                        <a:pt x="863" y="2042"/>
                        <a:pt x="886" y="2007"/>
                      </a:cubicBezTo>
                      <a:cubicBezTo>
                        <a:pt x="913" y="1971"/>
                        <a:pt x="942" y="1941"/>
                        <a:pt x="979" y="1921"/>
                      </a:cubicBezTo>
                      <a:cubicBezTo>
                        <a:pt x="1029" y="1812"/>
                        <a:pt x="1042" y="1697"/>
                        <a:pt x="1036" y="1619"/>
                      </a:cubicBezTo>
                      <a:cubicBezTo>
                        <a:pt x="1022" y="1490"/>
                        <a:pt x="942" y="1265"/>
                        <a:pt x="1115" y="877"/>
                      </a:cubicBezTo>
                      <a:cubicBezTo>
                        <a:pt x="1281" y="475"/>
                        <a:pt x="913" y="1"/>
                        <a:pt x="91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8518698" y="3905288"/>
                  <a:ext cx="42257" cy="45956"/>
                </a:xfrm>
                <a:custGeom>
                  <a:avLst/>
                  <a:gdLst/>
                  <a:ahLst/>
                  <a:cxnLst/>
                  <a:rect l="l" t="t" r="r" b="b"/>
                  <a:pathLst>
                    <a:path w="160" h="174" extrusionOk="0">
                      <a:moveTo>
                        <a:pt x="160" y="1"/>
                      </a:moveTo>
                      <a:cubicBezTo>
                        <a:pt x="123" y="21"/>
                        <a:pt x="94" y="51"/>
                        <a:pt x="67" y="87"/>
                      </a:cubicBezTo>
                      <a:cubicBezTo>
                        <a:pt x="47" y="118"/>
                        <a:pt x="28" y="144"/>
                        <a:pt x="8" y="166"/>
                      </a:cubicBezTo>
                      <a:lnTo>
                        <a:pt x="8" y="166"/>
                      </a:lnTo>
                      <a:cubicBezTo>
                        <a:pt x="10" y="165"/>
                        <a:pt x="12" y="165"/>
                        <a:pt x="16" y="165"/>
                      </a:cubicBezTo>
                      <a:cubicBezTo>
                        <a:pt x="80" y="122"/>
                        <a:pt x="130" y="65"/>
                        <a:pt x="160" y="1"/>
                      </a:cubicBezTo>
                      <a:close/>
                      <a:moveTo>
                        <a:pt x="8" y="166"/>
                      </a:moveTo>
                      <a:cubicBezTo>
                        <a:pt x="6" y="167"/>
                        <a:pt x="5" y="169"/>
                        <a:pt x="1" y="173"/>
                      </a:cubicBezTo>
                      <a:cubicBezTo>
                        <a:pt x="3" y="171"/>
                        <a:pt x="6" y="168"/>
                        <a:pt x="8" y="166"/>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8198559" y="3398185"/>
                  <a:ext cx="279162" cy="731070"/>
                </a:xfrm>
                <a:custGeom>
                  <a:avLst/>
                  <a:gdLst/>
                  <a:ahLst/>
                  <a:cxnLst/>
                  <a:rect l="l" t="t" r="r" b="b"/>
                  <a:pathLst>
                    <a:path w="1057" h="2768" extrusionOk="0">
                      <a:moveTo>
                        <a:pt x="1056" y="1"/>
                      </a:moveTo>
                      <a:cubicBezTo>
                        <a:pt x="1056" y="1"/>
                        <a:pt x="482" y="196"/>
                        <a:pt x="409" y="618"/>
                      </a:cubicBezTo>
                      <a:cubicBezTo>
                        <a:pt x="332" y="1043"/>
                        <a:pt x="137" y="1179"/>
                        <a:pt x="57" y="1281"/>
                      </a:cubicBezTo>
                      <a:cubicBezTo>
                        <a:pt x="50" y="1288"/>
                        <a:pt x="37" y="1301"/>
                        <a:pt x="30" y="1324"/>
                      </a:cubicBezTo>
                      <a:cubicBezTo>
                        <a:pt x="93" y="1424"/>
                        <a:pt x="144" y="1596"/>
                        <a:pt x="80" y="1740"/>
                      </a:cubicBezTo>
                      <a:cubicBezTo>
                        <a:pt x="0" y="1898"/>
                        <a:pt x="21" y="1998"/>
                        <a:pt x="130" y="2114"/>
                      </a:cubicBezTo>
                      <a:cubicBezTo>
                        <a:pt x="245" y="2230"/>
                        <a:pt x="309" y="2409"/>
                        <a:pt x="202" y="2588"/>
                      </a:cubicBezTo>
                      <a:cubicBezTo>
                        <a:pt x="187" y="2611"/>
                        <a:pt x="173" y="2638"/>
                        <a:pt x="166" y="2668"/>
                      </a:cubicBezTo>
                      <a:lnTo>
                        <a:pt x="216" y="2768"/>
                      </a:lnTo>
                      <a:lnTo>
                        <a:pt x="482" y="1891"/>
                      </a:lnTo>
                      <a:lnTo>
                        <a:pt x="763" y="979"/>
                      </a:lnTo>
                      <a:lnTo>
                        <a:pt x="105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8201454" y="3398185"/>
                  <a:ext cx="279162" cy="731070"/>
                </a:xfrm>
                <a:custGeom>
                  <a:avLst/>
                  <a:gdLst/>
                  <a:ahLst/>
                  <a:cxnLst/>
                  <a:rect l="l" t="t" r="r" b="b"/>
                  <a:pathLst>
                    <a:path w="1057" h="2768" fill="none" extrusionOk="0">
                      <a:moveTo>
                        <a:pt x="216" y="2768"/>
                      </a:moveTo>
                      <a:lnTo>
                        <a:pt x="482" y="1891"/>
                      </a:lnTo>
                      <a:lnTo>
                        <a:pt x="763" y="979"/>
                      </a:lnTo>
                      <a:lnTo>
                        <a:pt x="763" y="979"/>
                      </a:lnTo>
                      <a:lnTo>
                        <a:pt x="1056" y="1"/>
                      </a:lnTo>
                      <a:cubicBezTo>
                        <a:pt x="1056" y="1"/>
                        <a:pt x="482" y="196"/>
                        <a:pt x="409" y="618"/>
                      </a:cubicBezTo>
                      <a:cubicBezTo>
                        <a:pt x="332" y="1043"/>
                        <a:pt x="137" y="1179"/>
                        <a:pt x="57" y="1281"/>
                      </a:cubicBezTo>
                      <a:cubicBezTo>
                        <a:pt x="50" y="1288"/>
                        <a:pt x="37" y="1301"/>
                        <a:pt x="30" y="1324"/>
                      </a:cubicBezTo>
                      <a:cubicBezTo>
                        <a:pt x="93" y="1424"/>
                        <a:pt x="144" y="1596"/>
                        <a:pt x="80" y="1740"/>
                      </a:cubicBezTo>
                      <a:cubicBezTo>
                        <a:pt x="0" y="1898"/>
                        <a:pt x="21" y="1998"/>
                        <a:pt x="130" y="2114"/>
                      </a:cubicBezTo>
                      <a:cubicBezTo>
                        <a:pt x="245" y="2230"/>
                        <a:pt x="309" y="2409"/>
                        <a:pt x="202" y="2588"/>
                      </a:cubicBezTo>
                      <a:cubicBezTo>
                        <a:pt x="187" y="2611"/>
                        <a:pt x="173" y="2638"/>
                        <a:pt x="166" y="2668"/>
                      </a:cubicBezTo>
                      <a:lnTo>
                        <a:pt x="166" y="266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8331181" y="4066663"/>
                  <a:ext cx="85307" cy="32486"/>
                </a:xfrm>
                <a:custGeom>
                  <a:avLst/>
                  <a:gdLst/>
                  <a:ahLst/>
                  <a:cxnLst/>
                  <a:rect l="l" t="t" r="r" b="b"/>
                  <a:pathLst>
                    <a:path w="323" h="123" fill="none" extrusionOk="0">
                      <a:moveTo>
                        <a:pt x="323" y="0"/>
                      </a:moveTo>
                      <a:lnTo>
                        <a:pt x="0" y="12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8414061" y="3584123"/>
                  <a:ext cx="91381" cy="36712"/>
                </a:xfrm>
                <a:custGeom>
                  <a:avLst/>
                  <a:gdLst/>
                  <a:ahLst/>
                  <a:cxnLst/>
                  <a:rect l="l" t="t" r="r" b="b"/>
                  <a:pathLst>
                    <a:path w="346" h="139" fill="none" extrusionOk="0">
                      <a:moveTo>
                        <a:pt x="1" y="139"/>
                      </a:moveTo>
                      <a:lnTo>
                        <a:pt x="346"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8336149" y="3816017"/>
                  <a:ext cx="148428" cy="59162"/>
                </a:xfrm>
                <a:custGeom>
                  <a:avLst/>
                  <a:gdLst/>
                  <a:ahLst/>
                  <a:cxnLst/>
                  <a:rect l="l" t="t" r="r" b="b"/>
                  <a:pathLst>
                    <a:path w="562" h="224" fill="none" extrusionOk="0">
                      <a:moveTo>
                        <a:pt x="1" y="223"/>
                      </a:moveTo>
                      <a:lnTo>
                        <a:pt x="562"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8260086" y="3762665"/>
                  <a:ext cx="68668" cy="135227"/>
                </a:xfrm>
                <a:custGeom>
                  <a:avLst/>
                  <a:gdLst/>
                  <a:ahLst/>
                  <a:cxnLst/>
                  <a:rect l="l" t="t" r="r" b="b"/>
                  <a:pathLst>
                    <a:path w="260" h="512" fill="none" extrusionOk="0">
                      <a:moveTo>
                        <a:pt x="260" y="511"/>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8359127" y="3575143"/>
                  <a:ext cx="43842" cy="81612"/>
                </a:xfrm>
                <a:custGeom>
                  <a:avLst/>
                  <a:gdLst/>
                  <a:ahLst/>
                  <a:cxnLst/>
                  <a:rect l="l" t="t" r="r" b="b"/>
                  <a:pathLst>
                    <a:path w="166" h="309" fill="none" extrusionOk="0">
                      <a:moveTo>
                        <a:pt x="166" y="309"/>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960323" y="3422748"/>
                  <a:ext cx="323003" cy="771216"/>
                </a:xfrm>
                <a:custGeom>
                  <a:avLst/>
                  <a:gdLst/>
                  <a:ahLst/>
                  <a:cxnLst/>
                  <a:rect l="l" t="t" r="r" b="b"/>
                  <a:pathLst>
                    <a:path w="1223" h="2920" extrusionOk="0">
                      <a:moveTo>
                        <a:pt x="1" y="1"/>
                      </a:moveTo>
                      <a:lnTo>
                        <a:pt x="266" y="907"/>
                      </a:lnTo>
                      <a:lnTo>
                        <a:pt x="511" y="1748"/>
                      </a:lnTo>
                      <a:lnTo>
                        <a:pt x="684" y="2330"/>
                      </a:lnTo>
                      <a:lnTo>
                        <a:pt x="748" y="2561"/>
                      </a:lnTo>
                      <a:lnTo>
                        <a:pt x="856" y="2920"/>
                      </a:lnTo>
                      <a:lnTo>
                        <a:pt x="1036" y="2920"/>
                      </a:lnTo>
                      <a:cubicBezTo>
                        <a:pt x="1072" y="2811"/>
                        <a:pt x="1050" y="2682"/>
                        <a:pt x="1079" y="2575"/>
                      </a:cubicBezTo>
                      <a:cubicBezTo>
                        <a:pt x="1086" y="2545"/>
                        <a:pt x="1100" y="2518"/>
                        <a:pt x="1115" y="2495"/>
                      </a:cubicBezTo>
                      <a:cubicBezTo>
                        <a:pt x="1222" y="2316"/>
                        <a:pt x="1158" y="2137"/>
                        <a:pt x="1043" y="2021"/>
                      </a:cubicBezTo>
                      <a:cubicBezTo>
                        <a:pt x="934" y="1905"/>
                        <a:pt x="913" y="1805"/>
                        <a:pt x="993" y="1647"/>
                      </a:cubicBezTo>
                      <a:cubicBezTo>
                        <a:pt x="1057" y="1503"/>
                        <a:pt x="1006" y="1331"/>
                        <a:pt x="943" y="1231"/>
                      </a:cubicBezTo>
                      <a:cubicBezTo>
                        <a:pt x="927" y="1208"/>
                        <a:pt x="920" y="1195"/>
                        <a:pt x="913" y="1188"/>
                      </a:cubicBezTo>
                      <a:cubicBezTo>
                        <a:pt x="834" y="1095"/>
                        <a:pt x="661" y="965"/>
                        <a:pt x="589" y="577"/>
                      </a:cubicBezTo>
                      <a:cubicBezTo>
                        <a:pt x="525" y="180"/>
                        <a:pt x="1" y="1"/>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7869206" y="3422748"/>
                  <a:ext cx="317457" cy="771216"/>
                </a:xfrm>
                <a:custGeom>
                  <a:avLst/>
                  <a:gdLst/>
                  <a:ahLst/>
                  <a:cxnLst/>
                  <a:rect l="l" t="t" r="r" b="b"/>
                  <a:pathLst>
                    <a:path w="1202" h="2920" extrusionOk="0">
                      <a:moveTo>
                        <a:pt x="346" y="1"/>
                      </a:moveTo>
                      <a:cubicBezTo>
                        <a:pt x="346" y="1"/>
                        <a:pt x="1" y="439"/>
                        <a:pt x="158" y="800"/>
                      </a:cubicBezTo>
                      <a:cubicBezTo>
                        <a:pt x="310" y="1165"/>
                        <a:pt x="230" y="1374"/>
                        <a:pt x="216" y="1490"/>
                      </a:cubicBezTo>
                      <a:cubicBezTo>
                        <a:pt x="209" y="1604"/>
                        <a:pt x="244" y="1819"/>
                        <a:pt x="396" y="1921"/>
                      </a:cubicBezTo>
                      <a:cubicBezTo>
                        <a:pt x="518" y="1992"/>
                        <a:pt x="561" y="2064"/>
                        <a:pt x="561" y="2164"/>
                      </a:cubicBezTo>
                      <a:cubicBezTo>
                        <a:pt x="605" y="2194"/>
                        <a:pt x="655" y="2237"/>
                        <a:pt x="675" y="2294"/>
                      </a:cubicBezTo>
                      <a:cubicBezTo>
                        <a:pt x="691" y="2323"/>
                        <a:pt x="698" y="2345"/>
                        <a:pt x="698" y="2373"/>
                      </a:cubicBezTo>
                      <a:cubicBezTo>
                        <a:pt x="691" y="2482"/>
                        <a:pt x="727" y="2525"/>
                        <a:pt x="813" y="2561"/>
                      </a:cubicBezTo>
                      <a:cubicBezTo>
                        <a:pt x="900" y="2595"/>
                        <a:pt x="970" y="2675"/>
                        <a:pt x="956" y="2790"/>
                      </a:cubicBezTo>
                      <a:cubicBezTo>
                        <a:pt x="950" y="2834"/>
                        <a:pt x="963" y="2877"/>
                        <a:pt x="986" y="2920"/>
                      </a:cubicBezTo>
                      <a:lnTo>
                        <a:pt x="1201" y="2920"/>
                      </a:lnTo>
                      <a:lnTo>
                        <a:pt x="1093" y="2561"/>
                      </a:lnTo>
                      <a:lnTo>
                        <a:pt x="1029" y="2330"/>
                      </a:lnTo>
                      <a:lnTo>
                        <a:pt x="856" y="1748"/>
                      </a:lnTo>
                      <a:lnTo>
                        <a:pt x="611" y="907"/>
                      </a:lnTo>
                      <a:lnTo>
                        <a:pt x="34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8157612" y="4000106"/>
                  <a:ext cx="51765" cy="99043"/>
                </a:xfrm>
                <a:custGeom>
                  <a:avLst/>
                  <a:gdLst/>
                  <a:ahLst/>
                  <a:cxnLst/>
                  <a:rect l="l" t="t" r="r" b="b"/>
                  <a:pathLst>
                    <a:path w="196" h="375" fill="none" extrusionOk="0">
                      <a:moveTo>
                        <a:pt x="1" y="375"/>
                      </a:moveTo>
                      <a:lnTo>
                        <a:pt x="196"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8047479" y="4028366"/>
                  <a:ext cx="102738" cy="42258"/>
                </a:xfrm>
                <a:custGeom>
                  <a:avLst/>
                  <a:gdLst/>
                  <a:ahLst/>
                  <a:cxnLst/>
                  <a:rect l="l" t="t" r="r" b="b"/>
                  <a:pathLst>
                    <a:path w="389" h="160" fill="none" extrusionOk="0">
                      <a:moveTo>
                        <a:pt x="0" y="1"/>
                      </a:moveTo>
                      <a:lnTo>
                        <a:pt x="0" y="1"/>
                      </a:lnTo>
                      <a:lnTo>
                        <a:pt x="345" y="145"/>
                      </a:lnTo>
                      <a:lnTo>
                        <a:pt x="388" y="15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7935761" y="3593631"/>
                  <a:ext cx="83722" cy="34599"/>
                </a:xfrm>
                <a:custGeom>
                  <a:avLst/>
                  <a:gdLst/>
                  <a:ahLst/>
                  <a:cxnLst/>
                  <a:rect l="l" t="t" r="r" b="b"/>
                  <a:pathLst>
                    <a:path w="317" h="131" fill="none" extrusionOk="0">
                      <a:moveTo>
                        <a:pt x="316" y="130"/>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7954513" y="3808357"/>
                  <a:ext cx="134959" cy="53615"/>
                </a:xfrm>
                <a:custGeom>
                  <a:avLst/>
                  <a:gdLst/>
                  <a:ahLst/>
                  <a:cxnLst/>
                  <a:rect l="l" t="t" r="r" b="b"/>
                  <a:pathLst>
                    <a:path w="511" h="203" fill="none" extrusionOk="0">
                      <a:moveTo>
                        <a:pt x="511" y="202"/>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8095282" y="3760817"/>
                  <a:ext cx="64442" cy="123870"/>
                </a:xfrm>
                <a:custGeom>
                  <a:avLst/>
                  <a:gdLst/>
                  <a:ahLst/>
                  <a:cxnLst/>
                  <a:rect l="l" t="t" r="r" b="b"/>
                  <a:pathLst>
                    <a:path w="244" h="469" fill="none" extrusionOk="0">
                      <a:moveTo>
                        <a:pt x="0" y="468"/>
                      </a:moveTo>
                      <a:lnTo>
                        <a:pt x="244"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8030576" y="3586500"/>
                  <a:ext cx="39880" cy="75801"/>
                </a:xfrm>
                <a:custGeom>
                  <a:avLst/>
                  <a:gdLst/>
                  <a:ahLst/>
                  <a:cxnLst/>
                  <a:rect l="l" t="t" r="r" b="b"/>
                  <a:pathLst>
                    <a:path w="151" h="287" fill="none" extrusionOk="0">
                      <a:moveTo>
                        <a:pt x="0" y="287"/>
                      </a:moveTo>
                      <a:lnTo>
                        <a:pt x="15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8518698" y="3905288"/>
                  <a:ext cx="42257" cy="45956"/>
                </a:xfrm>
                <a:custGeom>
                  <a:avLst/>
                  <a:gdLst/>
                  <a:ahLst/>
                  <a:cxnLst/>
                  <a:rect l="l" t="t" r="r" b="b"/>
                  <a:pathLst>
                    <a:path w="160" h="174" extrusionOk="0">
                      <a:moveTo>
                        <a:pt x="160" y="1"/>
                      </a:moveTo>
                      <a:cubicBezTo>
                        <a:pt x="123" y="21"/>
                        <a:pt x="94" y="51"/>
                        <a:pt x="67" y="87"/>
                      </a:cubicBezTo>
                      <a:cubicBezTo>
                        <a:pt x="47" y="118"/>
                        <a:pt x="28" y="144"/>
                        <a:pt x="8" y="166"/>
                      </a:cubicBezTo>
                      <a:lnTo>
                        <a:pt x="8" y="166"/>
                      </a:lnTo>
                      <a:cubicBezTo>
                        <a:pt x="10" y="165"/>
                        <a:pt x="12" y="165"/>
                        <a:pt x="16" y="165"/>
                      </a:cubicBezTo>
                      <a:cubicBezTo>
                        <a:pt x="80" y="122"/>
                        <a:pt x="130" y="65"/>
                        <a:pt x="160" y="1"/>
                      </a:cubicBezTo>
                      <a:close/>
                      <a:moveTo>
                        <a:pt x="8" y="166"/>
                      </a:moveTo>
                      <a:cubicBezTo>
                        <a:pt x="6" y="167"/>
                        <a:pt x="5" y="169"/>
                        <a:pt x="1" y="173"/>
                      </a:cubicBezTo>
                      <a:cubicBezTo>
                        <a:pt x="3" y="171"/>
                        <a:pt x="6" y="168"/>
                        <a:pt x="8" y="166"/>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8326642" y="3886272"/>
                  <a:ext cx="283387" cy="307694"/>
                </a:xfrm>
                <a:custGeom>
                  <a:avLst/>
                  <a:gdLst/>
                  <a:ahLst/>
                  <a:cxnLst/>
                  <a:rect l="l" t="t" r="r" b="b"/>
                  <a:pathLst>
                    <a:path w="1073" h="1165" extrusionOk="0">
                      <a:moveTo>
                        <a:pt x="1000" y="0"/>
                      </a:moveTo>
                      <a:lnTo>
                        <a:pt x="648" y="409"/>
                      </a:lnTo>
                      <a:lnTo>
                        <a:pt x="339" y="777"/>
                      </a:lnTo>
                      <a:lnTo>
                        <a:pt x="332" y="784"/>
                      </a:lnTo>
                      <a:lnTo>
                        <a:pt x="21" y="1142"/>
                      </a:lnTo>
                      <a:lnTo>
                        <a:pt x="15" y="1151"/>
                      </a:lnTo>
                      <a:lnTo>
                        <a:pt x="1" y="1165"/>
                      </a:lnTo>
                      <a:lnTo>
                        <a:pt x="353" y="1165"/>
                      </a:lnTo>
                      <a:cubicBezTo>
                        <a:pt x="360" y="1151"/>
                        <a:pt x="360" y="1135"/>
                        <a:pt x="366" y="1122"/>
                      </a:cubicBezTo>
                      <a:cubicBezTo>
                        <a:pt x="389" y="1035"/>
                        <a:pt x="425" y="992"/>
                        <a:pt x="525" y="978"/>
                      </a:cubicBezTo>
                      <a:cubicBezTo>
                        <a:pt x="625" y="963"/>
                        <a:pt x="698" y="863"/>
                        <a:pt x="720" y="797"/>
                      </a:cubicBezTo>
                      <a:cubicBezTo>
                        <a:pt x="741" y="734"/>
                        <a:pt x="748" y="611"/>
                        <a:pt x="906" y="461"/>
                      </a:cubicBezTo>
                      <a:cubicBezTo>
                        <a:pt x="1072" y="302"/>
                        <a:pt x="1000" y="0"/>
                        <a:pt x="100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8277517" y="3885744"/>
                  <a:ext cx="313231" cy="308222"/>
                </a:xfrm>
                <a:custGeom>
                  <a:avLst/>
                  <a:gdLst/>
                  <a:ahLst/>
                  <a:cxnLst/>
                  <a:rect l="l" t="t" r="r" b="b"/>
                  <a:pathLst>
                    <a:path w="1186" h="1167" extrusionOk="0">
                      <a:moveTo>
                        <a:pt x="1130" y="0"/>
                      </a:moveTo>
                      <a:cubicBezTo>
                        <a:pt x="1058" y="0"/>
                        <a:pt x="931" y="10"/>
                        <a:pt x="834" y="75"/>
                      </a:cubicBezTo>
                      <a:cubicBezTo>
                        <a:pt x="804" y="139"/>
                        <a:pt x="754" y="196"/>
                        <a:pt x="690" y="239"/>
                      </a:cubicBezTo>
                      <a:cubicBezTo>
                        <a:pt x="682" y="239"/>
                        <a:pt x="682" y="239"/>
                        <a:pt x="675" y="247"/>
                      </a:cubicBezTo>
                      <a:cubicBezTo>
                        <a:pt x="639" y="290"/>
                        <a:pt x="596" y="318"/>
                        <a:pt x="561" y="340"/>
                      </a:cubicBezTo>
                      <a:cubicBezTo>
                        <a:pt x="509" y="377"/>
                        <a:pt x="466" y="390"/>
                        <a:pt x="439" y="404"/>
                      </a:cubicBezTo>
                      <a:cubicBezTo>
                        <a:pt x="380" y="434"/>
                        <a:pt x="287" y="520"/>
                        <a:pt x="287" y="620"/>
                      </a:cubicBezTo>
                      <a:lnTo>
                        <a:pt x="287" y="685"/>
                      </a:lnTo>
                      <a:cubicBezTo>
                        <a:pt x="273" y="742"/>
                        <a:pt x="237" y="779"/>
                        <a:pt x="173" y="808"/>
                      </a:cubicBezTo>
                      <a:cubicBezTo>
                        <a:pt x="94" y="842"/>
                        <a:pt x="14" y="922"/>
                        <a:pt x="28" y="1037"/>
                      </a:cubicBezTo>
                      <a:cubicBezTo>
                        <a:pt x="35" y="1081"/>
                        <a:pt x="21" y="1124"/>
                        <a:pt x="0" y="1167"/>
                      </a:cubicBezTo>
                      <a:lnTo>
                        <a:pt x="187" y="1167"/>
                      </a:lnTo>
                      <a:cubicBezTo>
                        <a:pt x="194" y="1160"/>
                        <a:pt x="194" y="1160"/>
                        <a:pt x="201" y="1153"/>
                      </a:cubicBezTo>
                      <a:lnTo>
                        <a:pt x="207" y="1144"/>
                      </a:lnTo>
                      <a:lnTo>
                        <a:pt x="518" y="786"/>
                      </a:lnTo>
                      <a:lnTo>
                        <a:pt x="525" y="779"/>
                      </a:lnTo>
                      <a:lnTo>
                        <a:pt x="834" y="411"/>
                      </a:lnTo>
                      <a:lnTo>
                        <a:pt x="1186" y="2"/>
                      </a:lnTo>
                      <a:cubicBezTo>
                        <a:pt x="1186" y="2"/>
                        <a:pt x="1164" y="0"/>
                        <a:pt x="113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8326642" y="4127146"/>
                  <a:ext cx="3962" cy="63123"/>
                </a:xfrm>
                <a:custGeom>
                  <a:avLst/>
                  <a:gdLst/>
                  <a:ahLst/>
                  <a:cxnLst/>
                  <a:rect l="l" t="t" r="r" b="b"/>
                  <a:pathLst>
                    <a:path w="15" h="239" fill="none" extrusionOk="0">
                      <a:moveTo>
                        <a:pt x="15" y="239"/>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8341696" y="4176535"/>
                  <a:ext cx="63122" cy="2377"/>
                </a:xfrm>
                <a:custGeom>
                  <a:avLst/>
                  <a:gdLst/>
                  <a:ahLst/>
                  <a:cxnLst/>
                  <a:rect l="l" t="t" r="r" b="b"/>
                  <a:pathLst>
                    <a:path w="239" h="9" fill="none" extrusionOk="0">
                      <a:moveTo>
                        <a:pt x="1" y="0"/>
                      </a:moveTo>
                      <a:lnTo>
                        <a:pt x="239" y="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8510725" y="3979241"/>
                  <a:ext cx="51765" cy="2113"/>
                </a:xfrm>
                <a:custGeom>
                  <a:avLst/>
                  <a:gdLst/>
                  <a:ahLst/>
                  <a:cxnLst/>
                  <a:rect l="l" t="t" r="r" b="b"/>
                  <a:pathLst>
                    <a:path w="196" h="8" fill="none" extrusionOk="0">
                      <a:moveTo>
                        <a:pt x="1" y="0"/>
                      </a:moveTo>
                      <a:lnTo>
                        <a:pt x="196" y="7"/>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8421457" y="4083567"/>
                  <a:ext cx="81873" cy="4226"/>
                </a:xfrm>
                <a:custGeom>
                  <a:avLst/>
                  <a:gdLst/>
                  <a:ahLst/>
                  <a:cxnLst/>
                  <a:rect l="l" t="t" r="r" b="b"/>
                  <a:pathLst>
                    <a:path w="310" h="16" fill="none" extrusionOk="0">
                      <a:moveTo>
                        <a:pt x="1" y="0"/>
                      </a:moveTo>
                      <a:lnTo>
                        <a:pt x="309" y="1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8408251" y="4015160"/>
                  <a:ext cx="6074" cy="78178"/>
                </a:xfrm>
                <a:custGeom>
                  <a:avLst/>
                  <a:gdLst/>
                  <a:ahLst/>
                  <a:cxnLst/>
                  <a:rect l="l" t="t" r="r" b="b"/>
                  <a:pathLst>
                    <a:path w="23" h="296" fill="none" extrusionOk="0">
                      <a:moveTo>
                        <a:pt x="23" y="296"/>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8495671" y="3944906"/>
                  <a:ext cx="2113" cy="47805"/>
                </a:xfrm>
                <a:custGeom>
                  <a:avLst/>
                  <a:gdLst/>
                  <a:ahLst/>
                  <a:cxnLst/>
                  <a:rect l="l" t="t" r="r" b="b"/>
                  <a:pathLst>
                    <a:path w="8" h="181" fill="none" extrusionOk="0">
                      <a:moveTo>
                        <a:pt x="8" y="180"/>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8063111" y="4417938"/>
                  <a:ext cx="264" cy="2113"/>
                </a:xfrm>
                <a:custGeom>
                  <a:avLst/>
                  <a:gdLst/>
                  <a:ahLst/>
                  <a:cxnLst/>
                  <a:rect l="l" t="t" r="r" b="b"/>
                  <a:pathLst>
                    <a:path w="1" h="8" extrusionOk="0">
                      <a:moveTo>
                        <a:pt x="1" y="1"/>
                      </a:moveTo>
                      <a:lnTo>
                        <a:pt x="1"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8469574" y="4417938"/>
                  <a:ext cx="264" cy="264"/>
                </a:xfrm>
                <a:custGeom>
                  <a:avLst/>
                  <a:gdLst/>
                  <a:ahLst/>
                  <a:cxnLst/>
                  <a:rect l="l" t="t" r="r" b="b"/>
                  <a:pathLst>
                    <a:path w="1" h="1"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8023332" y="4192236"/>
                  <a:ext cx="488335" cy="324861"/>
                </a:xfrm>
                <a:custGeom>
                  <a:avLst/>
                  <a:gdLst/>
                  <a:ahLst/>
                  <a:cxnLst/>
                  <a:rect l="l" t="t" r="r" b="b"/>
                  <a:pathLst>
                    <a:path w="1849" h="1230" extrusionOk="0">
                      <a:moveTo>
                        <a:pt x="1" y="1"/>
                      </a:moveTo>
                      <a:lnTo>
                        <a:pt x="151" y="850"/>
                      </a:lnTo>
                      <a:lnTo>
                        <a:pt x="151" y="856"/>
                      </a:lnTo>
                      <a:lnTo>
                        <a:pt x="223" y="1229"/>
                      </a:lnTo>
                      <a:lnTo>
                        <a:pt x="834" y="1229"/>
                      </a:lnTo>
                      <a:lnTo>
                        <a:pt x="834" y="850"/>
                      </a:lnTo>
                      <a:lnTo>
                        <a:pt x="1006" y="850"/>
                      </a:lnTo>
                      <a:lnTo>
                        <a:pt x="1006" y="1229"/>
                      </a:lnTo>
                      <a:lnTo>
                        <a:pt x="1617" y="1229"/>
                      </a:lnTo>
                      <a:lnTo>
                        <a:pt x="1690" y="850"/>
                      </a:lnTo>
                      <a:lnTo>
                        <a:pt x="184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8017685" y="4417938"/>
                  <a:ext cx="45691" cy="244835"/>
                </a:xfrm>
                <a:custGeom>
                  <a:avLst/>
                  <a:gdLst/>
                  <a:ahLst/>
                  <a:cxnLst/>
                  <a:rect l="l" t="t" r="r" b="b"/>
                  <a:pathLst>
                    <a:path w="173" h="927" extrusionOk="0">
                      <a:moveTo>
                        <a:pt x="0" y="1"/>
                      </a:moveTo>
                      <a:lnTo>
                        <a:pt x="0" y="927"/>
                      </a:lnTo>
                      <a:lnTo>
                        <a:pt x="173" y="927"/>
                      </a:lnTo>
                      <a:lnTo>
                        <a:pt x="173" y="7"/>
                      </a:lnTo>
                      <a:lnTo>
                        <a:pt x="17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8063111" y="4417938"/>
                  <a:ext cx="264" cy="2113"/>
                </a:xfrm>
                <a:custGeom>
                  <a:avLst/>
                  <a:gdLst/>
                  <a:ahLst/>
                  <a:cxnLst/>
                  <a:rect l="l" t="t" r="r" b="b"/>
                  <a:pathLst>
                    <a:path w="1" h="8" extrusionOk="0">
                      <a:moveTo>
                        <a:pt x="1" y="1"/>
                      </a:moveTo>
                      <a:lnTo>
                        <a:pt x="1"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8469574" y="4417938"/>
                  <a:ext cx="45955" cy="244835"/>
                </a:xfrm>
                <a:custGeom>
                  <a:avLst/>
                  <a:gdLst/>
                  <a:ahLst/>
                  <a:cxnLst/>
                  <a:rect l="l" t="t" r="r" b="b"/>
                  <a:pathLst>
                    <a:path w="174" h="927" extrusionOk="0">
                      <a:moveTo>
                        <a:pt x="1" y="1"/>
                      </a:moveTo>
                      <a:lnTo>
                        <a:pt x="1" y="927"/>
                      </a:lnTo>
                      <a:lnTo>
                        <a:pt x="173" y="927"/>
                      </a:lnTo>
                      <a:lnTo>
                        <a:pt x="17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8469574" y="4417938"/>
                  <a:ext cx="264" cy="264"/>
                </a:xfrm>
                <a:custGeom>
                  <a:avLst/>
                  <a:gdLst/>
                  <a:ahLst/>
                  <a:cxnLst/>
                  <a:rect l="l" t="t" r="r" b="b"/>
                  <a:pathLst>
                    <a:path w="1" h="1"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8289188" y="4518302"/>
                  <a:ext cx="180650" cy="41994"/>
                </a:xfrm>
                <a:custGeom>
                  <a:avLst/>
                  <a:gdLst/>
                  <a:ahLst/>
                  <a:cxnLst/>
                  <a:rect l="l" t="t" r="r" b="b"/>
                  <a:pathLst>
                    <a:path w="684" h="159" extrusionOk="0">
                      <a:moveTo>
                        <a:pt x="0" y="0"/>
                      </a:moveTo>
                      <a:lnTo>
                        <a:pt x="0" y="159"/>
                      </a:lnTo>
                      <a:lnTo>
                        <a:pt x="684" y="159"/>
                      </a:lnTo>
                      <a:lnTo>
                        <a:pt x="68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8063111" y="4518302"/>
                  <a:ext cx="180650" cy="41994"/>
                </a:xfrm>
                <a:custGeom>
                  <a:avLst/>
                  <a:gdLst/>
                  <a:ahLst/>
                  <a:cxnLst/>
                  <a:rect l="l" t="t" r="r" b="b"/>
                  <a:pathLst>
                    <a:path w="684" h="159" extrusionOk="0">
                      <a:moveTo>
                        <a:pt x="1" y="0"/>
                      </a:moveTo>
                      <a:lnTo>
                        <a:pt x="1" y="159"/>
                      </a:lnTo>
                      <a:lnTo>
                        <a:pt x="684" y="159"/>
                      </a:lnTo>
                      <a:lnTo>
                        <a:pt x="68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8243497" y="4417938"/>
                  <a:ext cx="45955" cy="244835"/>
                </a:xfrm>
                <a:custGeom>
                  <a:avLst/>
                  <a:gdLst/>
                  <a:ahLst/>
                  <a:cxnLst/>
                  <a:rect l="l" t="t" r="r" b="b"/>
                  <a:pathLst>
                    <a:path w="174" h="927" extrusionOk="0">
                      <a:moveTo>
                        <a:pt x="1" y="1"/>
                      </a:moveTo>
                      <a:lnTo>
                        <a:pt x="1" y="927"/>
                      </a:lnTo>
                      <a:lnTo>
                        <a:pt x="173" y="927"/>
                      </a:lnTo>
                      <a:lnTo>
                        <a:pt x="17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7554707" y="2843821"/>
                  <a:ext cx="271477" cy="290353"/>
                </a:xfrm>
                <a:custGeom>
                  <a:avLst/>
                  <a:gdLst/>
                  <a:ahLst/>
                  <a:cxnLst/>
                  <a:rect l="l" t="t" r="r" b="b"/>
                  <a:pathLst>
                    <a:path w="1028" h="1245" fill="none" extrusionOk="0">
                      <a:moveTo>
                        <a:pt x="898" y="0"/>
                      </a:moveTo>
                      <a:lnTo>
                        <a:pt x="906" y="9"/>
                      </a:lnTo>
                      <a:cubicBezTo>
                        <a:pt x="927" y="95"/>
                        <a:pt x="949" y="195"/>
                        <a:pt x="963" y="288"/>
                      </a:cubicBezTo>
                      <a:cubicBezTo>
                        <a:pt x="1027" y="733"/>
                        <a:pt x="970" y="1230"/>
                        <a:pt x="970" y="1230"/>
                      </a:cubicBezTo>
                      <a:cubicBezTo>
                        <a:pt x="913" y="1237"/>
                        <a:pt x="841" y="1237"/>
                        <a:pt x="768" y="1244"/>
                      </a:cubicBezTo>
                      <a:lnTo>
                        <a:pt x="475" y="1244"/>
                      </a:lnTo>
                      <a:cubicBezTo>
                        <a:pt x="287" y="1244"/>
                        <a:pt x="121" y="1237"/>
                        <a:pt x="51" y="1230"/>
                      </a:cubicBezTo>
                      <a:lnTo>
                        <a:pt x="1" y="1230"/>
                      </a:lnTo>
                      <a:lnTo>
                        <a:pt x="64" y="49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6328768" y="3104295"/>
                  <a:ext cx="197298" cy="148611"/>
                </a:xfrm>
                <a:custGeom>
                  <a:avLst/>
                  <a:gdLst/>
                  <a:ahLst/>
                  <a:cxnLst/>
                  <a:rect l="l" t="t" r="r" b="b"/>
                  <a:pathLst>
                    <a:path w="575" h="433" extrusionOk="0">
                      <a:moveTo>
                        <a:pt x="121" y="1"/>
                      </a:moveTo>
                      <a:cubicBezTo>
                        <a:pt x="43" y="1"/>
                        <a:pt x="0" y="65"/>
                        <a:pt x="21" y="144"/>
                      </a:cubicBezTo>
                      <a:cubicBezTo>
                        <a:pt x="28" y="180"/>
                        <a:pt x="57" y="267"/>
                        <a:pt x="273" y="381"/>
                      </a:cubicBezTo>
                      <a:lnTo>
                        <a:pt x="359" y="432"/>
                      </a:lnTo>
                      <a:lnTo>
                        <a:pt x="423" y="381"/>
                      </a:lnTo>
                      <a:cubicBezTo>
                        <a:pt x="575" y="267"/>
                        <a:pt x="552" y="180"/>
                        <a:pt x="538" y="144"/>
                      </a:cubicBezTo>
                      <a:cubicBezTo>
                        <a:pt x="518" y="65"/>
                        <a:pt x="438" y="1"/>
                        <a:pt x="359" y="1"/>
                      </a:cubicBezTo>
                      <a:cubicBezTo>
                        <a:pt x="309" y="1"/>
                        <a:pt x="273" y="29"/>
                        <a:pt x="259" y="65"/>
                      </a:cubicBezTo>
                      <a:cubicBezTo>
                        <a:pt x="223" y="29"/>
                        <a:pt x="173" y="1"/>
                        <a:pt x="1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0" name="Google Shape;680;p38"/>
            <p:cNvSpPr/>
            <p:nvPr/>
          </p:nvSpPr>
          <p:spPr>
            <a:xfrm>
              <a:off x="6472198" y="1153570"/>
              <a:ext cx="596900" cy="37775"/>
            </a:xfrm>
            <a:custGeom>
              <a:avLst/>
              <a:gdLst/>
              <a:ahLst/>
              <a:cxnLst/>
              <a:rect l="l" t="t" r="r" b="b"/>
              <a:pathLst>
                <a:path w="2638" h="167" fill="none" extrusionOk="0">
                  <a:moveTo>
                    <a:pt x="0" y="1"/>
                  </a:moveTo>
                  <a:cubicBezTo>
                    <a:pt x="216" y="1"/>
                    <a:pt x="216" y="167"/>
                    <a:pt x="438" y="167"/>
                  </a:cubicBezTo>
                  <a:cubicBezTo>
                    <a:pt x="661" y="167"/>
                    <a:pt x="661" y="1"/>
                    <a:pt x="877" y="1"/>
                  </a:cubicBezTo>
                  <a:cubicBezTo>
                    <a:pt x="1099" y="1"/>
                    <a:pt x="1099" y="167"/>
                    <a:pt x="1315" y="167"/>
                  </a:cubicBezTo>
                  <a:cubicBezTo>
                    <a:pt x="1537" y="167"/>
                    <a:pt x="1537" y="1"/>
                    <a:pt x="1762" y="1"/>
                  </a:cubicBezTo>
                  <a:cubicBezTo>
                    <a:pt x="1977" y="1"/>
                    <a:pt x="1977" y="167"/>
                    <a:pt x="2200" y="167"/>
                  </a:cubicBezTo>
                  <a:cubicBezTo>
                    <a:pt x="2422" y="167"/>
                    <a:pt x="2422" y="1"/>
                    <a:pt x="2638" y="1"/>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8011640" y="218200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6650452" y="193152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TextBox 136"/>
          <p:cNvSpPr txBox="1"/>
          <p:nvPr/>
        </p:nvSpPr>
        <p:spPr>
          <a:xfrm>
            <a:off x="6093" y="201598"/>
            <a:ext cx="9144000" cy="630942"/>
          </a:xfrm>
          <a:prstGeom prst="rect">
            <a:avLst/>
          </a:prstGeom>
          <a:noFill/>
        </p:spPr>
        <p:txBody>
          <a:bodyPr wrap="square" rtlCol="0">
            <a:spAutoFit/>
          </a:bodyPr>
          <a:lstStyle/>
          <a:p>
            <a:pPr algn="ctr"/>
            <a:r>
              <a:rPr lang="en-US" sz="3500" b="1" smtClean="0">
                <a:solidFill>
                  <a:srgbClr val="191919"/>
                </a:solidFill>
              </a:rPr>
              <a:t>KHỞI ĐỘNG</a:t>
            </a:r>
            <a:endParaRPr lang="en-US" sz="3500" b="1">
              <a:solidFill>
                <a:srgbClr val="191919"/>
              </a:solidFill>
            </a:endParaRPr>
          </a:p>
        </p:txBody>
      </p:sp>
      <p:sp>
        <p:nvSpPr>
          <p:cNvPr id="138" name="TextBox 137"/>
          <p:cNvSpPr txBox="1"/>
          <p:nvPr/>
        </p:nvSpPr>
        <p:spPr>
          <a:xfrm>
            <a:off x="446979" y="933705"/>
            <a:ext cx="5973062" cy="3323987"/>
          </a:xfrm>
          <a:prstGeom prst="rect">
            <a:avLst/>
          </a:prstGeom>
          <a:noFill/>
        </p:spPr>
        <p:txBody>
          <a:bodyPr wrap="square" rtlCol="0">
            <a:spAutoFit/>
          </a:bodyPr>
          <a:lstStyle/>
          <a:p>
            <a:pPr algn="just">
              <a:lnSpc>
                <a:spcPct val="150000"/>
              </a:lnSpc>
            </a:pPr>
            <a:r>
              <a:rPr lang="vi-VN" sz="2000"/>
              <a:t>Mỗi nhiệm vụ trong bài học này là giải một bài toán tin học mà sản phẩm là một chương trình máy tính. Các ngôn ngữ lập trình đều được trang bị những cấu trúc điều khiển cơ bản (tuần tự, rẽ nhánh và lặp). Vì vậy, việc mô tả thuật toán bằng cách chỉ sử dụng những cấu trúc điều khiển đó sẽ giúp em dễ dàng tạo ra những chương trình máy tính.</a:t>
            </a:r>
            <a:endParaRPr lang="vi-VN" sz="2000"/>
          </a:p>
        </p:txBody>
      </p:sp>
    </p:spTree>
    <p:extLst>
      <p:ext uri="{BB962C8B-B14F-4D97-AF65-F5344CB8AC3E}">
        <p14:creationId xmlns:p14="http://schemas.microsoft.com/office/powerpoint/2010/main" val="239357385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outVertical)">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58704"/>
            <a:ext cx="9144000" cy="630942"/>
          </a:xfrm>
          <a:prstGeom prst="rect">
            <a:avLst/>
          </a:prstGeom>
          <a:noFill/>
        </p:spPr>
        <p:txBody>
          <a:bodyPr wrap="square" rtlCol="0">
            <a:spAutoFit/>
          </a:bodyPr>
          <a:lstStyle/>
          <a:p>
            <a:pPr algn="ctr"/>
            <a:r>
              <a:rPr lang="en-US" sz="3500" b="1" smtClean="0">
                <a:solidFill>
                  <a:srgbClr val="191919"/>
                </a:solidFill>
              </a:rPr>
              <a:t>VẬN DỤNG</a:t>
            </a:r>
            <a:endParaRPr lang="en-US" sz="3500" b="1">
              <a:solidFill>
                <a:srgbClr val="191919"/>
              </a:solidFill>
            </a:endParaRPr>
          </a:p>
        </p:txBody>
      </p:sp>
      <p:sp>
        <p:nvSpPr>
          <p:cNvPr id="17" name="TextBox 16"/>
          <p:cNvSpPr txBox="1"/>
          <p:nvPr/>
        </p:nvSpPr>
        <p:spPr>
          <a:xfrm>
            <a:off x="744878" y="792844"/>
            <a:ext cx="7654243" cy="2400657"/>
          </a:xfrm>
          <a:prstGeom prst="rect">
            <a:avLst/>
          </a:prstGeom>
          <a:noFill/>
        </p:spPr>
        <p:txBody>
          <a:bodyPr wrap="square" rtlCol="0">
            <a:spAutoFit/>
          </a:bodyPr>
          <a:lstStyle/>
          <a:p>
            <a:pPr algn="just">
              <a:lnSpc>
                <a:spcPct val="150000"/>
              </a:lnSpc>
            </a:pPr>
            <a:r>
              <a:rPr lang="vi-VN" sz="2000"/>
              <a:t>Ngôn ngữ lập trình trực quan không phân biệt dữ liệu đầu vào là dạng số hay dạng chữ. Vì vậy, chương trình được lập trong Nhiệm vụ 2 cho kết quả sai khi thực hiện với bộ dữ liệu ở tình huống 8 (Bảng 16.2). Em hãy sửa chương trình để có thể xác thực dữ liệu và bỏ qua dữ liệu dạng chữ trong bộ dữ liệu đầu vào.</a:t>
            </a:r>
            <a:endParaRPr lang="vi-VN" sz="2000"/>
          </a:p>
        </p:txBody>
      </p:sp>
      <p:pic>
        <p:nvPicPr>
          <p:cNvPr id="19" name="Picture 18"/>
          <p:cNvPicPr>
            <a:picLocks noChangeAspect="1"/>
          </p:cNvPicPr>
          <p:nvPr/>
        </p:nvPicPr>
        <p:blipFill rotWithShape="1">
          <a:blip r:embed="rId3">
            <a:clrChange>
              <a:clrFrom>
                <a:srgbClr val="FBFBFB"/>
              </a:clrFrom>
              <a:clrTo>
                <a:srgbClr val="FBFBFB">
                  <a:alpha val="0"/>
                </a:srgbClr>
              </a:clrTo>
            </a:clrChange>
            <a:extLst>
              <a:ext uri="{28A0092B-C50C-407E-A947-70E740481C1C}">
                <a14:useLocalDpi xmlns:a14="http://schemas.microsoft.com/office/drawing/2010/main" val="0"/>
              </a:ext>
            </a:extLst>
          </a:blip>
          <a:srcRect l="1795" t="11515" r="2051" b="12248"/>
          <a:stretch/>
        </p:blipFill>
        <p:spPr>
          <a:xfrm>
            <a:off x="1541584" y="3812721"/>
            <a:ext cx="6060830" cy="630326"/>
          </a:xfrm>
          <a:prstGeom prst="rect">
            <a:avLst/>
          </a:prstGeom>
        </p:spPr>
      </p:pic>
      <p:sp>
        <p:nvSpPr>
          <p:cNvPr id="20" name="8-Point Star 19"/>
          <p:cNvSpPr/>
          <p:nvPr/>
        </p:nvSpPr>
        <p:spPr>
          <a:xfrm rot="20870533">
            <a:off x="307945" y="3268027"/>
            <a:ext cx="1227644" cy="811992"/>
          </a:xfrm>
          <a:prstGeom prst="star8">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Gợi ý</a:t>
            </a:r>
            <a:endParaRPr lang="en-US" sz="2000" b="1">
              <a:solidFill>
                <a:srgbClr val="FFFFFF"/>
              </a:solidFill>
            </a:endParaRPr>
          </a:p>
        </p:txBody>
      </p:sp>
      <p:pic>
        <p:nvPicPr>
          <p:cNvPr id="21" name="Picture 20">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17958" t="17958" r="19083" b="19083"/>
          <a:stretch/>
        </p:blipFill>
        <p:spPr>
          <a:xfrm rot="1842139">
            <a:off x="7826641" y="3763037"/>
            <a:ext cx="1210704" cy="1210704"/>
          </a:xfrm>
          <a:prstGeom prst="rect">
            <a:avLst/>
          </a:prstGeom>
        </p:spPr>
      </p:pic>
    </p:spTree>
    <p:extLst>
      <p:ext uri="{BB962C8B-B14F-4D97-AF65-F5344CB8AC3E}">
        <p14:creationId xmlns:p14="http://schemas.microsoft.com/office/powerpoint/2010/main" val="3168266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526508483"/>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grpSp>
        <p:nvGrpSpPr>
          <p:cNvPr id="2560" name="Google Shape;2560;p54"/>
          <p:cNvGrpSpPr/>
          <p:nvPr/>
        </p:nvGrpSpPr>
        <p:grpSpPr>
          <a:xfrm>
            <a:off x="734486" y="1963851"/>
            <a:ext cx="1942552" cy="1576357"/>
            <a:chOff x="709086" y="2230551"/>
            <a:chExt cx="1942552" cy="1576357"/>
          </a:xfrm>
        </p:grpSpPr>
        <p:grpSp>
          <p:nvGrpSpPr>
            <p:cNvPr id="2561" name="Google Shape;2561;p54"/>
            <p:cNvGrpSpPr/>
            <p:nvPr/>
          </p:nvGrpSpPr>
          <p:grpSpPr>
            <a:xfrm>
              <a:off x="709086" y="2230886"/>
              <a:ext cx="1942552" cy="1576022"/>
              <a:chOff x="4547991" y="7961311"/>
              <a:chExt cx="748546" cy="607283"/>
            </a:xfrm>
          </p:grpSpPr>
          <p:sp>
            <p:nvSpPr>
              <p:cNvPr id="2562" name="Google Shape;2562;p54"/>
              <p:cNvSpPr/>
              <p:nvPr/>
            </p:nvSpPr>
            <p:spPr>
              <a:xfrm>
                <a:off x="4836471" y="8108531"/>
                <a:ext cx="100776" cy="74662"/>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4547991" y="7961311"/>
                <a:ext cx="748546" cy="470054"/>
              </a:xfrm>
              <a:custGeom>
                <a:avLst/>
                <a:gdLst/>
                <a:ahLst/>
                <a:cxnLst/>
                <a:rect l="l" t="t" r="r" b="b"/>
                <a:pathLst>
                  <a:path w="4271" h="2682" extrusionOk="0">
                    <a:moveTo>
                      <a:pt x="2005" y="841"/>
                    </a:moveTo>
                    <a:cubicBezTo>
                      <a:pt x="2084" y="841"/>
                      <a:pt x="2171" y="899"/>
                      <a:pt x="2193" y="979"/>
                    </a:cubicBezTo>
                    <a:cubicBezTo>
                      <a:pt x="2200" y="1013"/>
                      <a:pt x="2221" y="1100"/>
                      <a:pt x="2071" y="1215"/>
                    </a:cubicBezTo>
                    <a:lnTo>
                      <a:pt x="2005" y="1265"/>
                    </a:lnTo>
                    <a:lnTo>
                      <a:pt x="1919" y="1215"/>
                    </a:lnTo>
                    <a:cubicBezTo>
                      <a:pt x="1703" y="1100"/>
                      <a:pt x="1676" y="1013"/>
                      <a:pt x="1669" y="979"/>
                    </a:cubicBezTo>
                    <a:cubicBezTo>
                      <a:pt x="1646" y="899"/>
                      <a:pt x="1696" y="841"/>
                      <a:pt x="1769" y="841"/>
                    </a:cubicBezTo>
                    <a:cubicBezTo>
                      <a:pt x="1819" y="841"/>
                      <a:pt x="1869" y="863"/>
                      <a:pt x="1905" y="899"/>
                    </a:cubicBezTo>
                    <a:cubicBezTo>
                      <a:pt x="1927" y="863"/>
                      <a:pt x="1962" y="841"/>
                      <a:pt x="2005" y="841"/>
                    </a:cubicBezTo>
                    <a:close/>
                    <a:moveTo>
                      <a:pt x="107" y="1"/>
                    </a:moveTo>
                    <a:cubicBezTo>
                      <a:pt x="44" y="1"/>
                      <a:pt x="1" y="51"/>
                      <a:pt x="14" y="116"/>
                    </a:cubicBezTo>
                    <a:lnTo>
                      <a:pt x="439" y="2566"/>
                    </a:lnTo>
                    <a:cubicBezTo>
                      <a:pt x="453" y="2625"/>
                      <a:pt x="518" y="2681"/>
                      <a:pt x="582" y="2681"/>
                    </a:cubicBezTo>
                    <a:lnTo>
                      <a:pt x="1301" y="2681"/>
                    </a:lnTo>
                    <a:cubicBezTo>
                      <a:pt x="1331" y="2445"/>
                      <a:pt x="1374" y="2171"/>
                      <a:pt x="1410" y="1962"/>
                    </a:cubicBezTo>
                    <a:cubicBezTo>
                      <a:pt x="1467" y="1683"/>
                      <a:pt x="1689" y="1639"/>
                      <a:pt x="1689" y="1639"/>
                    </a:cubicBezTo>
                    <a:lnTo>
                      <a:pt x="2466" y="1639"/>
                    </a:lnTo>
                    <a:lnTo>
                      <a:pt x="2495" y="1805"/>
                    </a:lnTo>
                    <a:cubicBezTo>
                      <a:pt x="2495" y="1805"/>
                      <a:pt x="2373" y="1812"/>
                      <a:pt x="2329" y="2048"/>
                    </a:cubicBezTo>
                    <a:cubicBezTo>
                      <a:pt x="2286" y="2236"/>
                      <a:pt x="2257" y="2473"/>
                      <a:pt x="2229" y="2681"/>
                    </a:cubicBezTo>
                    <a:lnTo>
                      <a:pt x="4162" y="2681"/>
                    </a:lnTo>
                    <a:cubicBezTo>
                      <a:pt x="4227" y="2681"/>
                      <a:pt x="4270" y="2625"/>
                      <a:pt x="4256" y="2566"/>
                    </a:cubicBezTo>
                    <a:lnTo>
                      <a:pt x="3825" y="116"/>
                    </a:lnTo>
                    <a:cubicBezTo>
                      <a:pt x="3816" y="51"/>
                      <a:pt x="3753" y="1"/>
                      <a:pt x="36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4836471" y="8108531"/>
                <a:ext cx="100776" cy="74662"/>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4757253" y="8248565"/>
                <a:ext cx="221707" cy="320029"/>
              </a:xfrm>
              <a:custGeom>
                <a:avLst/>
                <a:gdLst/>
                <a:ahLst/>
                <a:cxnLst/>
                <a:rect l="l" t="t" r="r" b="b"/>
                <a:pathLst>
                  <a:path w="1265" h="1826" extrusionOk="0">
                    <a:moveTo>
                      <a:pt x="495" y="0"/>
                    </a:moveTo>
                    <a:cubicBezTo>
                      <a:pt x="495" y="0"/>
                      <a:pt x="273" y="44"/>
                      <a:pt x="216" y="323"/>
                    </a:cubicBezTo>
                    <a:cubicBezTo>
                      <a:pt x="180" y="532"/>
                      <a:pt x="137" y="806"/>
                      <a:pt x="107" y="1042"/>
                    </a:cubicBezTo>
                    <a:cubicBezTo>
                      <a:pt x="71" y="1315"/>
                      <a:pt x="43" y="1553"/>
                      <a:pt x="28" y="1617"/>
                    </a:cubicBezTo>
                    <a:cubicBezTo>
                      <a:pt x="0" y="1739"/>
                      <a:pt x="57" y="1826"/>
                      <a:pt x="230" y="1826"/>
                    </a:cubicBezTo>
                    <a:lnTo>
                      <a:pt x="1006" y="1826"/>
                    </a:lnTo>
                    <a:cubicBezTo>
                      <a:pt x="834" y="1826"/>
                      <a:pt x="784" y="1739"/>
                      <a:pt x="804" y="1617"/>
                    </a:cubicBezTo>
                    <a:cubicBezTo>
                      <a:pt x="820" y="1553"/>
                      <a:pt x="847" y="1315"/>
                      <a:pt x="884" y="1042"/>
                    </a:cubicBezTo>
                    <a:cubicBezTo>
                      <a:pt x="913" y="806"/>
                      <a:pt x="956" y="532"/>
                      <a:pt x="999" y="323"/>
                    </a:cubicBezTo>
                    <a:cubicBezTo>
                      <a:pt x="1049" y="73"/>
                      <a:pt x="1222" y="14"/>
                      <a:pt x="126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4894483" y="8248565"/>
                <a:ext cx="170180" cy="320029"/>
              </a:xfrm>
              <a:custGeom>
                <a:avLst/>
                <a:gdLst/>
                <a:ahLst/>
                <a:cxnLst/>
                <a:rect l="l" t="t" r="r" b="b"/>
                <a:pathLst>
                  <a:path w="971" h="1826" extrusionOk="0">
                    <a:moveTo>
                      <a:pt x="482" y="0"/>
                    </a:moveTo>
                    <a:cubicBezTo>
                      <a:pt x="439" y="14"/>
                      <a:pt x="266" y="73"/>
                      <a:pt x="216" y="323"/>
                    </a:cubicBezTo>
                    <a:cubicBezTo>
                      <a:pt x="173" y="532"/>
                      <a:pt x="130" y="806"/>
                      <a:pt x="101" y="1042"/>
                    </a:cubicBezTo>
                    <a:cubicBezTo>
                      <a:pt x="64" y="1315"/>
                      <a:pt x="37" y="1553"/>
                      <a:pt x="21" y="1617"/>
                    </a:cubicBezTo>
                    <a:cubicBezTo>
                      <a:pt x="1" y="1739"/>
                      <a:pt x="51" y="1826"/>
                      <a:pt x="223" y="1826"/>
                    </a:cubicBezTo>
                    <a:lnTo>
                      <a:pt x="970" y="1826"/>
                    </a:lnTo>
                    <a:lnTo>
                      <a:pt x="848" y="1660"/>
                    </a:lnTo>
                    <a:lnTo>
                      <a:pt x="373" y="1660"/>
                    </a:lnTo>
                    <a:cubicBezTo>
                      <a:pt x="223" y="1660"/>
                      <a:pt x="166" y="1632"/>
                      <a:pt x="187" y="1524"/>
                    </a:cubicBezTo>
                    <a:cubicBezTo>
                      <a:pt x="194" y="1467"/>
                      <a:pt x="223" y="1272"/>
                      <a:pt x="252" y="1042"/>
                    </a:cubicBezTo>
                    <a:cubicBezTo>
                      <a:pt x="280" y="834"/>
                      <a:pt x="309" y="597"/>
                      <a:pt x="352" y="409"/>
                    </a:cubicBezTo>
                    <a:cubicBezTo>
                      <a:pt x="396" y="173"/>
                      <a:pt x="518" y="166"/>
                      <a:pt x="518" y="166"/>
                    </a:cubicBezTo>
                    <a:lnTo>
                      <a:pt x="4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4826313" y="8100995"/>
                <a:ext cx="121099" cy="89736"/>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dk2"/>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54"/>
            <p:cNvSpPr/>
            <p:nvPr/>
          </p:nvSpPr>
          <p:spPr>
            <a:xfrm>
              <a:off x="1511050" y="2230551"/>
              <a:ext cx="163200" cy="163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2379027" y="2719807"/>
              <a:ext cx="163200" cy="163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2448027" y="3127532"/>
              <a:ext cx="163200" cy="163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1511050" y="3641872"/>
              <a:ext cx="163200" cy="163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1" name="Google Shape;2581;p54"/>
          <p:cNvSpPr/>
          <p:nvPr/>
        </p:nvSpPr>
        <p:spPr>
          <a:xfrm>
            <a:off x="3268127" y="2266832"/>
            <a:ext cx="757200" cy="757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4"/>
          <p:cNvSpPr/>
          <p:nvPr/>
        </p:nvSpPr>
        <p:spPr>
          <a:xfrm>
            <a:off x="3268128" y="3619586"/>
            <a:ext cx="757200" cy="757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0" name="Google Shape;2610;p54"/>
          <p:cNvCxnSpPr>
            <a:stCxn id="2568" idx="0"/>
            <a:endCxn id="2611" idx="2"/>
          </p:cNvCxnSpPr>
          <p:nvPr/>
        </p:nvCxnSpPr>
        <p:spPr>
          <a:xfrm rot="-5400000">
            <a:off x="2204700" y="900501"/>
            <a:ext cx="476700" cy="1650000"/>
          </a:xfrm>
          <a:prstGeom prst="bentConnector2">
            <a:avLst/>
          </a:prstGeom>
          <a:noFill/>
          <a:ln w="9525" cap="flat" cmpd="sng">
            <a:solidFill>
              <a:schemeClr val="dk1"/>
            </a:solidFill>
            <a:prstDash val="solid"/>
            <a:round/>
            <a:headEnd type="none" w="med" len="med"/>
            <a:tailEnd type="stealth" w="med" len="med"/>
          </a:ln>
        </p:spPr>
      </p:cxnSp>
      <p:cxnSp>
        <p:nvCxnSpPr>
          <p:cNvPr id="2614" name="Google Shape;2614;p54"/>
          <p:cNvCxnSpPr>
            <a:stCxn id="2571" idx="4"/>
            <a:endCxn id="2606" idx="2"/>
          </p:cNvCxnSpPr>
          <p:nvPr/>
        </p:nvCxnSpPr>
        <p:spPr>
          <a:xfrm rot="-5400000" flipH="1">
            <a:off x="2213100" y="2943322"/>
            <a:ext cx="459900" cy="1650000"/>
          </a:xfrm>
          <a:prstGeom prst="bentConnector2">
            <a:avLst/>
          </a:prstGeom>
          <a:noFill/>
          <a:ln w="9525" cap="flat" cmpd="sng">
            <a:solidFill>
              <a:schemeClr val="dk1"/>
            </a:solidFill>
            <a:prstDash val="solid"/>
            <a:round/>
            <a:headEnd type="none" w="med" len="med"/>
            <a:tailEnd type="stealth" w="med" len="med"/>
          </a:ln>
        </p:spPr>
      </p:cxnSp>
      <p:sp>
        <p:nvSpPr>
          <p:cNvPr id="2611" name="Google Shape;2611;p54"/>
          <p:cNvSpPr/>
          <p:nvPr/>
        </p:nvSpPr>
        <p:spPr>
          <a:xfrm>
            <a:off x="3268127" y="1108547"/>
            <a:ext cx="757200" cy="757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TextBox 57"/>
          <p:cNvSpPr txBox="1"/>
          <p:nvPr/>
        </p:nvSpPr>
        <p:spPr>
          <a:xfrm>
            <a:off x="0" y="276202"/>
            <a:ext cx="9144000" cy="630942"/>
          </a:xfrm>
          <a:prstGeom prst="rect">
            <a:avLst/>
          </a:prstGeom>
          <a:noFill/>
        </p:spPr>
        <p:txBody>
          <a:bodyPr wrap="square" rtlCol="0">
            <a:spAutoFit/>
          </a:bodyPr>
          <a:lstStyle/>
          <a:p>
            <a:pPr algn="ctr"/>
            <a:r>
              <a:rPr lang="en-US" sz="3500" b="1" smtClean="0">
                <a:solidFill>
                  <a:srgbClr val="191919"/>
                </a:solidFill>
              </a:rPr>
              <a:t>HƯỚNG DẪN VỀ NHÀ</a:t>
            </a:r>
            <a:endParaRPr lang="en-US" sz="3500" b="1">
              <a:solidFill>
                <a:srgbClr val="191919"/>
              </a:solidFill>
            </a:endParaRPr>
          </a:p>
        </p:txBody>
      </p:sp>
      <p:sp>
        <p:nvSpPr>
          <p:cNvPr id="59" name="TextBox 58"/>
          <p:cNvSpPr txBox="1"/>
          <p:nvPr/>
        </p:nvSpPr>
        <p:spPr>
          <a:xfrm>
            <a:off x="4308196" y="1305656"/>
            <a:ext cx="3937000" cy="400110"/>
          </a:xfrm>
          <a:prstGeom prst="rect">
            <a:avLst/>
          </a:prstGeom>
          <a:noFill/>
        </p:spPr>
        <p:txBody>
          <a:bodyPr wrap="square" rtlCol="0">
            <a:spAutoFit/>
          </a:bodyPr>
          <a:lstStyle/>
          <a:p>
            <a:pPr algn="just"/>
            <a:r>
              <a:rPr lang="vi-VN" sz="2000"/>
              <a:t>Ôn lại kiến thức đã học.</a:t>
            </a:r>
            <a:endParaRPr lang="vi-VN" sz="2000"/>
          </a:p>
        </p:txBody>
      </p:sp>
      <p:sp>
        <p:nvSpPr>
          <p:cNvPr id="60" name="TextBox 59"/>
          <p:cNvSpPr txBox="1"/>
          <p:nvPr/>
        </p:nvSpPr>
        <p:spPr>
          <a:xfrm>
            <a:off x="4308196" y="2374073"/>
            <a:ext cx="3937000" cy="400110"/>
          </a:xfrm>
          <a:prstGeom prst="rect">
            <a:avLst/>
          </a:prstGeom>
          <a:noFill/>
        </p:spPr>
        <p:txBody>
          <a:bodyPr wrap="square" rtlCol="0">
            <a:spAutoFit/>
          </a:bodyPr>
          <a:lstStyle/>
          <a:p>
            <a:pPr algn="just"/>
            <a:r>
              <a:rPr lang="en-US" sz="2000" smtClean="0"/>
              <a:t>Làm bài tập trong SBT.</a:t>
            </a:r>
            <a:endParaRPr lang="vi-VN" sz="2000"/>
          </a:p>
        </p:txBody>
      </p:sp>
      <p:sp>
        <p:nvSpPr>
          <p:cNvPr id="61" name="TextBox 60"/>
          <p:cNvSpPr txBox="1"/>
          <p:nvPr/>
        </p:nvSpPr>
        <p:spPr>
          <a:xfrm>
            <a:off x="4308196" y="3184436"/>
            <a:ext cx="3937000" cy="1477328"/>
          </a:xfrm>
          <a:prstGeom prst="rect">
            <a:avLst/>
          </a:prstGeom>
          <a:noFill/>
        </p:spPr>
        <p:txBody>
          <a:bodyPr wrap="square" rtlCol="0">
            <a:spAutoFit/>
          </a:bodyPr>
          <a:lstStyle/>
          <a:p>
            <a:pPr algn="just">
              <a:lnSpc>
                <a:spcPct val="150000"/>
              </a:lnSpc>
            </a:pPr>
            <a:r>
              <a:rPr lang="vi-VN" sz="2000"/>
              <a:t>Đọc và tìm hiểu trước </a:t>
            </a:r>
            <a:r>
              <a:rPr lang="vi-VN" sz="2000" b="1" i="1"/>
              <a:t>Chủ đề 6 - Bài 17: Tin học và thế giới nghề nghiệp</a:t>
            </a:r>
            <a:r>
              <a:rPr lang="vi-VN" sz="2000"/>
              <a:t>.</a:t>
            </a:r>
            <a:endParaRPr lang="vi-VN" sz="2000"/>
          </a:p>
        </p:txBody>
      </p:sp>
      <p:sp>
        <p:nvSpPr>
          <p:cNvPr id="62" name="TextBox 61"/>
          <p:cNvSpPr txBox="1"/>
          <p:nvPr/>
        </p:nvSpPr>
        <p:spPr>
          <a:xfrm>
            <a:off x="3378452" y="1294614"/>
            <a:ext cx="536550" cy="430887"/>
          </a:xfrm>
          <a:prstGeom prst="rect">
            <a:avLst/>
          </a:prstGeom>
          <a:noFill/>
        </p:spPr>
        <p:txBody>
          <a:bodyPr wrap="square" rtlCol="0">
            <a:spAutoFit/>
          </a:bodyPr>
          <a:lstStyle/>
          <a:p>
            <a:pPr algn="ctr"/>
            <a:r>
              <a:rPr lang="en-US" sz="2200" b="1" smtClean="0"/>
              <a:t>1</a:t>
            </a:r>
            <a:endParaRPr lang="vi-VN" sz="2200" b="1"/>
          </a:p>
        </p:txBody>
      </p:sp>
      <p:sp>
        <p:nvSpPr>
          <p:cNvPr id="63" name="TextBox 62"/>
          <p:cNvSpPr txBox="1"/>
          <p:nvPr/>
        </p:nvSpPr>
        <p:spPr>
          <a:xfrm>
            <a:off x="3378452" y="2450731"/>
            <a:ext cx="536550" cy="430887"/>
          </a:xfrm>
          <a:prstGeom prst="rect">
            <a:avLst/>
          </a:prstGeom>
          <a:noFill/>
        </p:spPr>
        <p:txBody>
          <a:bodyPr wrap="square" rtlCol="0">
            <a:spAutoFit/>
          </a:bodyPr>
          <a:lstStyle/>
          <a:p>
            <a:pPr algn="ctr"/>
            <a:r>
              <a:rPr lang="en-US" sz="2200" b="1" smtClean="0"/>
              <a:t>2</a:t>
            </a:r>
            <a:endParaRPr lang="vi-VN" sz="2200" b="1"/>
          </a:p>
        </p:txBody>
      </p:sp>
      <p:sp>
        <p:nvSpPr>
          <p:cNvPr id="64" name="TextBox 63"/>
          <p:cNvSpPr txBox="1"/>
          <p:nvPr/>
        </p:nvSpPr>
        <p:spPr>
          <a:xfrm>
            <a:off x="3378452" y="3782742"/>
            <a:ext cx="536550" cy="430887"/>
          </a:xfrm>
          <a:prstGeom prst="rect">
            <a:avLst/>
          </a:prstGeom>
          <a:noFill/>
        </p:spPr>
        <p:txBody>
          <a:bodyPr wrap="square" rtlCol="0">
            <a:spAutoFit/>
          </a:bodyPr>
          <a:lstStyle/>
          <a:p>
            <a:pPr algn="ctr"/>
            <a:r>
              <a:rPr lang="en-US" sz="2200" b="1" smtClean="0"/>
              <a:t>3</a:t>
            </a:r>
            <a:endParaRPr lang="vi-VN" sz="2200" b="1"/>
          </a:p>
        </p:txBody>
      </p:sp>
      <p:cxnSp>
        <p:nvCxnSpPr>
          <p:cNvPr id="4" name="Straight Arrow Connector 3"/>
          <p:cNvCxnSpPr>
            <a:endCxn id="2581" idx="2"/>
          </p:cNvCxnSpPr>
          <p:nvPr/>
        </p:nvCxnSpPr>
        <p:spPr>
          <a:xfrm>
            <a:off x="2590800" y="2645432"/>
            <a:ext cx="677327"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8" name="Google Shape;220;p3"/>
          <p:cNvPicPr preferRelativeResize="0"/>
          <p:nvPr/>
        </p:nvPicPr>
        <p:blipFill rotWithShape="1">
          <a:blip r:embed="rId3">
            <a:alphaModFix/>
            <a:duotone>
              <a:prstClr val="black"/>
              <a:schemeClr val="accent6">
                <a:tint val="45000"/>
                <a:satMod val="400000"/>
              </a:schemeClr>
            </a:duotone>
          </a:blip>
          <a:srcRect/>
          <a:stretch/>
        </p:blipFill>
        <p:spPr>
          <a:xfrm>
            <a:off x="92559" y="4918075"/>
            <a:ext cx="641927" cy="154721"/>
          </a:xfrm>
          <a:prstGeom prst="rect">
            <a:avLst/>
          </a:prstGeom>
          <a:noFill/>
          <a:ln>
            <a:noFill/>
          </a:ln>
        </p:spPr>
      </p:pic>
    </p:spTree>
    <p:extLst>
      <p:ext uri="{BB962C8B-B14F-4D97-AF65-F5344CB8AC3E}">
        <p14:creationId xmlns:p14="http://schemas.microsoft.com/office/powerpoint/2010/main" val="132923841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8675;p72"/>
          <p:cNvGrpSpPr/>
          <p:nvPr/>
        </p:nvGrpSpPr>
        <p:grpSpPr>
          <a:xfrm>
            <a:off x="2790018" y="-107686"/>
            <a:ext cx="6371098" cy="4994649"/>
            <a:chOff x="3037643" y="-107686"/>
            <a:chExt cx="6371098" cy="4994649"/>
          </a:xfrm>
        </p:grpSpPr>
        <p:sp>
          <p:nvSpPr>
            <p:cNvPr id="5" name="Google Shape;8676;p72"/>
            <p:cNvSpPr/>
            <p:nvPr/>
          </p:nvSpPr>
          <p:spPr>
            <a:xfrm>
              <a:off x="3037643" y="4807147"/>
              <a:ext cx="6371098" cy="245"/>
            </a:xfrm>
            <a:custGeom>
              <a:avLst/>
              <a:gdLst/>
              <a:ahLst/>
              <a:cxnLst/>
              <a:rect l="l" t="t" r="r" b="b"/>
              <a:pathLst>
                <a:path w="26051" h="1" fill="none" extrusionOk="0">
                  <a:moveTo>
                    <a:pt x="26050" y="1"/>
                  </a:moveTo>
                  <a:lnTo>
                    <a:pt x="1" y="1"/>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nvGrpSpPr>
            <p:cNvPr id="6" name="Google Shape;8677;p72"/>
            <p:cNvGrpSpPr/>
            <p:nvPr/>
          </p:nvGrpSpPr>
          <p:grpSpPr>
            <a:xfrm>
              <a:off x="6656001" y="-107686"/>
              <a:ext cx="497676" cy="1794742"/>
              <a:chOff x="6717790" y="1105236"/>
              <a:chExt cx="332116" cy="1197612"/>
            </a:xfrm>
          </p:grpSpPr>
          <p:sp>
            <p:nvSpPr>
              <p:cNvPr id="224" name="Google Shape;8678;p72"/>
              <p:cNvSpPr/>
              <p:nvPr/>
            </p:nvSpPr>
            <p:spPr>
              <a:xfrm>
                <a:off x="6810479" y="2182769"/>
                <a:ext cx="146248" cy="67255"/>
              </a:xfrm>
              <a:custGeom>
                <a:avLst/>
                <a:gdLst/>
                <a:ahLst/>
                <a:cxnLst/>
                <a:rect l="l" t="t" r="r" b="b"/>
                <a:pathLst>
                  <a:path w="598" h="275" extrusionOk="0">
                    <a:moveTo>
                      <a:pt x="1" y="0"/>
                    </a:moveTo>
                    <a:cubicBezTo>
                      <a:pt x="16" y="152"/>
                      <a:pt x="146" y="274"/>
                      <a:pt x="303" y="274"/>
                    </a:cubicBezTo>
                    <a:cubicBezTo>
                      <a:pt x="454" y="274"/>
                      <a:pt x="584" y="152"/>
                      <a:pt x="59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5" name="Google Shape;8679;p72"/>
              <p:cNvSpPr/>
              <p:nvPr/>
            </p:nvSpPr>
            <p:spPr>
              <a:xfrm>
                <a:off x="6882624" y="2275947"/>
                <a:ext cx="245" cy="26902"/>
              </a:xfrm>
              <a:custGeom>
                <a:avLst/>
                <a:gdLst/>
                <a:ahLst/>
                <a:cxnLst/>
                <a:rect l="l" t="t" r="r" b="b"/>
                <a:pathLst>
                  <a:path w="1" h="110" fill="none" extrusionOk="0">
                    <a:moveTo>
                      <a:pt x="1" y="0"/>
                    </a:moveTo>
                    <a:lnTo>
                      <a:pt x="1" y="10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6" name="Google Shape;8680;p72"/>
              <p:cNvSpPr/>
              <p:nvPr/>
            </p:nvSpPr>
            <p:spPr>
              <a:xfrm>
                <a:off x="6933737" y="2262007"/>
                <a:ext cx="12473" cy="24701"/>
              </a:xfrm>
              <a:custGeom>
                <a:avLst/>
                <a:gdLst/>
                <a:ahLst/>
                <a:cxnLst/>
                <a:rect l="l" t="t" r="r" b="b"/>
                <a:pathLst>
                  <a:path w="51" h="101" fill="none" extrusionOk="0">
                    <a:moveTo>
                      <a:pt x="0" y="0"/>
                    </a:moveTo>
                    <a:lnTo>
                      <a:pt x="50" y="10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7" name="Google Shape;8681;p72"/>
              <p:cNvSpPr/>
              <p:nvPr/>
            </p:nvSpPr>
            <p:spPr>
              <a:xfrm>
                <a:off x="6968709" y="2227034"/>
                <a:ext cx="25190" cy="12473"/>
              </a:xfrm>
              <a:custGeom>
                <a:avLst/>
                <a:gdLst/>
                <a:ahLst/>
                <a:cxnLst/>
                <a:rect l="l" t="t" r="r" b="b"/>
                <a:pathLst>
                  <a:path w="103" h="51" fill="none" extrusionOk="0">
                    <a:moveTo>
                      <a:pt x="1" y="0"/>
                    </a:moveTo>
                    <a:lnTo>
                      <a:pt x="102" y="5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8" name="Google Shape;8682;p72"/>
              <p:cNvSpPr/>
              <p:nvPr/>
            </p:nvSpPr>
            <p:spPr>
              <a:xfrm>
                <a:off x="6773795" y="2227034"/>
                <a:ext cx="24701" cy="12473"/>
              </a:xfrm>
              <a:custGeom>
                <a:avLst/>
                <a:gdLst/>
                <a:ahLst/>
                <a:cxnLst/>
                <a:rect l="l" t="t" r="r" b="b"/>
                <a:pathLst>
                  <a:path w="101" h="51" fill="none" extrusionOk="0">
                    <a:moveTo>
                      <a:pt x="101" y="0"/>
                    </a:moveTo>
                    <a:lnTo>
                      <a:pt x="1" y="5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9" name="Google Shape;8683;p72"/>
              <p:cNvSpPr/>
              <p:nvPr/>
            </p:nvSpPr>
            <p:spPr>
              <a:xfrm>
                <a:off x="6819283" y="2262007"/>
                <a:ext cx="14674" cy="24701"/>
              </a:xfrm>
              <a:custGeom>
                <a:avLst/>
                <a:gdLst/>
                <a:ahLst/>
                <a:cxnLst/>
                <a:rect l="l" t="t" r="r" b="b"/>
                <a:pathLst>
                  <a:path w="60" h="101" fill="none" extrusionOk="0">
                    <a:moveTo>
                      <a:pt x="60" y="0"/>
                    </a:moveTo>
                    <a:lnTo>
                      <a:pt x="1" y="10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0" name="Google Shape;8684;p72"/>
              <p:cNvSpPr/>
              <p:nvPr/>
            </p:nvSpPr>
            <p:spPr>
              <a:xfrm>
                <a:off x="6884336" y="1105236"/>
                <a:ext cx="245" cy="796785"/>
              </a:xfrm>
              <a:custGeom>
                <a:avLst/>
                <a:gdLst/>
                <a:ahLst/>
                <a:cxnLst/>
                <a:rect l="l" t="t" r="r" b="b"/>
                <a:pathLst>
                  <a:path w="1" h="3258" fill="none" extrusionOk="0">
                    <a:moveTo>
                      <a:pt x="1" y="3257"/>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1" name="Google Shape;8685;p72"/>
              <p:cNvSpPr/>
              <p:nvPr/>
            </p:nvSpPr>
            <p:spPr>
              <a:xfrm>
                <a:off x="6717790" y="1901769"/>
                <a:ext cx="332116" cy="281247"/>
              </a:xfrm>
              <a:custGeom>
                <a:avLst/>
                <a:gdLst/>
                <a:ahLst/>
                <a:cxnLst/>
                <a:rect l="l" t="t" r="r" b="b"/>
                <a:pathLst>
                  <a:path w="1358" h="1150" extrusionOk="0">
                    <a:moveTo>
                      <a:pt x="682" y="0"/>
                    </a:moveTo>
                    <a:cubicBezTo>
                      <a:pt x="280" y="0"/>
                      <a:pt x="0" y="302"/>
                      <a:pt x="0" y="761"/>
                    </a:cubicBezTo>
                    <a:lnTo>
                      <a:pt x="0" y="1149"/>
                    </a:lnTo>
                    <a:lnTo>
                      <a:pt x="1358" y="1149"/>
                    </a:lnTo>
                    <a:lnTo>
                      <a:pt x="1358" y="761"/>
                    </a:lnTo>
                    <a:cubicBezTo>
                      <a:pt x="1358" y="302"/>
                      <a:pt x="1078" y="0"/>
                      <a:pt x="6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grpSp>
          <p:nvGrpSpPr>
            <p:cNvPr id="7" name="Google Shape;8686;p72"/>
            <p:cNvGrpSpPr/>
            <p:nvPr/>
          </p:nvGrpSpPr>
          <p:grpSpPr>
            <a:xfrm>
              <a:off x="5174573" y="1686988"/>
              <a:ext cx="3460537" cy="3199975"/>
              <a:chOff x="5603086" y="1871688"/>
              <a:chExt cx="3260966" cy="3015431"/>
            </a:xfrm>
          </p:grpSpPr>
          <p:sp>
            <p:nvSpPr>
              <p:cNvPr id="15" name="Google Shape;8687;p72"/>
              <p:cNvSpPr/>
              <p:nvPr/>
            </p:nvSpPr>
            <p:spPr>
              <a:xfrm>
                <a:off x="5692595" y="3645485"/>
                <a:ext cx="114455" cy="237715"/>
              </a:xfrm>
              <a:custGeom>
                <a:avLst/>
                <a:gdLst/>
                <a:ahLst/>
                <a:cxnLst/>
                <a:rect l="l" t="t" r="r" b="b"/>
                <a:pathLst>
                  <a:path w="468" h="972" extrusionOk="0">
                    <a:moveTo>
                      <a:pt x="152" y="0"/>
                    </a:moveTo>
                    <a:lnTo>
                      <a:pt x="0" y="345"/>
                    </a:lnTo>
                    <a:lnTo>
                      <a:pt x="252" y="971"/>
                    </a:lnTo>
                    <a:lnTo>
                      <a:pt x="468" y="468"/>
                    </a:lnTo>
                    <a:cubicBezTo>
                      <a:pt x="361" y="288"/>
                      <a:pt x="252" y="123"/>
                      <a:pt x="15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 name="Google Shape;8688;p72"/>
              <p:cNvSpPr/>
              <p:nvPr/>
            </p:nvSpPr>
            <p:spPr>
              <a:xfrm>
                <a:off x="5632922" y="3577008"/>
                <a:ext cx="96847" cy="153096"/>
              </a:xfrm>
              <a:custGeom>
                <a:avLst/>
                <a:gdLst/>
                <a:ahLst/>
                <a:cxnLst/>
                <a:rect l="l" t="t" r="r" b="b"/>
                <a:pathLst>
                  <a:path w="396" h="626" extrusionOk="0">
                    <a:moveTo>
                      <a:pt x="39" y="1"/>
                    </a:moveTo>
                    <a:cubicBezTo>
                      <a:pt x="26" y="1"/>
                      <a:pt x="13" y="3"/>
                      <a:pt x="1" y="7"/>
                    </a:cubicBezTo>
                    <a:lnTo>
                      <a:pt x="244" y="625"/>
                    </a:lnTo>
                    <a:lnTo>
                      <a:pt x="396" y="280"/>
                    </a:lnTo>
                    <a:cubicBezTo>
                      <a:pt x="258" y="104"/>
                      <a:pt x="131" y="1"/>
                      <a:pt x="3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 name="Google Shape;8689;p72"/>
              <p:cNvSpPr/>
              <p:nvPr/>
            </p:nvSpPr>
            <p:spPr>
              <a:xfrm>
                <a:off x="5603086" y="3578720"/>
                <a:ext cx="89754" cy="151384"/>
              </a:xfrm>
              <a:custGeom>
                <a:avLst/>
                <a:gdLst/>
                <a:ahLst/>
                <a:cxnLst/>
                <a:rect l="l" t="t" r="r" b="b"/>
                <a:pathLst>
                  <a:path w="367" h="619" extrusionOk="0">
                    <a:moveTo>
                      <a:pt x="123" y="0"/>
                    </a:moveTo>
                    <a:cubicBezTo>
                      <a:pt x="30" y="37"/>
                      <a:pt x="0" y="216"/>
                      <a:pt x="14" y="468"/>
                    </a:cubicBezTo>
                    <a:lnTo>
                      <a:pt x="366" y="618"/>
                    </a:lnTo>
                    <a:lnTo>
                      <a:pt x="12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 name="Google Shape;8690;p72"/>
              <p:cNvSpPr/>
              <p:nvPr/>
            </p:nvSpPr>
            <p:spPr>
              <a:xfrm>
                <a:off x="5606510" y="3692929"/>
                <a:ext cx="147960" cy="190270"/>
              </a:xfrm>
              <a:custGeom>
                <a:avLst/>
                <a:gdLst/>
                <a:ahLst/>
                <a:cxnLst/>
                <a:rect l="l" t="t" r="r" b="b"/>
                <a:pathLst>
                  <a:path w="605" h="778" extrusionOk="0">
                    <a:moveTo>
                      <a:pt x="0" y="1"/>
                    </a:moveTo>
                    <a:lnTo>
                      <a:pt x="0" y="1"/>
                    </a:lnTo>
                    <a:cubicBezTo>
                      <a:pt x="16" y="165"/>
                      <a:pt x="50" y="360"/>
                      <a:pt x="102" y="562"/>
                    </a:cubicBezTo>
                    <a:lnTo>
                      <a:pt x="604" y="777"/>
                    </a:lnTo>
                    <a:lnTo>
                      <a:pt x="352" y="15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 name="Google Shape;8691;p72"/>
              <p:cNvSpPr/>
              <p:nvPr/>
            </p:nvSpPr>
            <p:spPr>
              <a:xfrm>
                <a:off x="5631455" y="3830128"/>
                <a:ext cx="182688" cy="205677"/>
              </a:xfrm>
              <a:custGeom>
                <a:avLst/>
                <a:gdLst/>
                <a:ahLst/>
                <a:cxnLst/>
                <a:rect l="l" t="t" r="r" b="b"/>
                <a:pathLst>
                  <a:path w="747" h="841" extrusionOk="0">
                    <a:moveTo>
                      <a:pt x="0" y="1"/>
                    </a:moveTo>
                    <a:lnTo>
                      <a:pt x="0" y="1"/>
                    </a:lnTo>
                    <a:cubicBezTo>
                      <a:pt x="50" y="194"/>
                      <a:pt x="107" y="403"/>
                      <a:pt x="186" y="596"/>
                    </a:cubicBezTo>
                    <a:lnTo>
                      <a:pt x="747" y="841"/>
                    </a:lnTo>
                    <a:lnTo>
                      <a:pt x="502" y="216"/>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 name="Google Shape;8692;p72"/>
              <p:cNvSpPr/>
              <p:nvPr/>
            </p:nvSpPr>
            <p:spPr>
              <a:xfrm>
                <a:off x="5631455" y="3830128"/>
                <a:ext cx="0" cy="245"/>
              </a:xfrm>
              <a:custGeom>
                <a:avLst/>
                <a:gdLst/>
                <a:ahLst/>
                <a:cxnLst/>
                <a:rect l="l" t="t" r="r" b="b"/>
                <a:pathLst>
                  <a:path h="1" fill="none" extrusionOk="0">
                    <a:moveTo>
                      <a:pt x="0" y="1"/>
                    </a:move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8693;p72"/>
              <p:cNvSpPr/>
              <p:nvPr/>
            </p:nvSpPr>
            <p:spPr>
              <a:xfrm>
                <a:off x="5770120" y="4466474"/>
                <a:ext cx="42554" cy="387142"/>
              </a:xfrm>
              <a:custGeom>
                <a:avLst/>
                <a:gdLst/>
                <a:ahLst/>
                <a:cxnLst/>
                <a:rect l="l" t="t" r="r" b="b"/>
                <a:pathLst>
                  <a:path w="174" h="1583" extrusionOk="0">
                    <a:moveTo>
                      <a:pt x="1" y="0"/>
                    </a:moveTo>
                    <a:lnTo>
                      <a:pt x="1" y="1582"/>
                    </a:lnTo>
                    <a:lnTo>
                      <a:pt x="173" y="1582"/>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 name="Google Shape;8694;p72"/>
              <p:cNvSpPr/>
              <p:nvPr/>
            </p:nvSpPr>
            <p:spPr>
              <a:xfrm>
                <a:off x="6422362" y="3619317"/>
                <a:ext cx="337741" cy="1267567"/>
              </a:xfrm>
              <a:custGeom>
                <a:avLst/>
                <a:gdLst/>
                <a:ahLst/>
                <a:cxnLst/>
                <a:rect l="l" t="t" r="r" b="b"/>
                <a:pathLst>
                  <a:path w="1381" h="5183" extrusionOk="0">
                    <a:moveTo>
                      <a:pt x="1193" y="0"/>
                    </a:moveTo>
                    <a:lnTo>
                      <a:pt x="1" y="5182"/>
                    </a:lnTo>
                    <a:lnTo>
                      <a:pt x="187" y="5182"/>
                    </a:lnTo>
                    <a:lnTo>
                      <a:pt x="138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 name="Google Shape;8695;p72"/>
              <p:cNvSpPr/>
              <p:nvPr/>
            </p:nvSpPr>
            <p:spPr>
              <a:xfrm>
                <a:off x="6713877" y="3617116"/>
                <a:ext cx="12473" cy="2446"/>
              </a:xfrm>
              <a:custGeom>
                <a:avLst/>
                <a:gdLst/>
                <a:ahLst/>
                <a:cxnLst/>
                <a:rect l="l" t="t" r="r" b="b"/>
                <a:pathLst>
                  <a:path w="51" h="10" extrusionOk="0">
                    <a:moveTo>
                      <a:pt x="1" y="0"/>
                    </a:moveTo>
                    <a:lnTo>
                      <a:pt x="1" y="9"/>
                    </a:lnTo>
                    <a:lnTo>
                      <a:pt x="51" y="9"/>
                    </a:lnTo>
                    <a:cubicBezTo>
                      <a:pt x="30" y="9"/>
                      <a:pt x="16"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4" name="Google Shape;8696;p72"/>
              <p:cNvSpPr/>
              <p:nvPr/>
            </p:nvSpPr>
            <p:spPr>
              <a:xfrm>
                <a:off x="6467850" y="3619317"/>
                <a:ext cx="381762" cy="1267567"/>
              </a:xfrm>
              <a:custGeom>
                <a:avLst/>
                <a:gdLst/>
                <a:ahLst/>
                <a:cxnLst/>
                <a:rect l="l" t="t" r="r" b="b"/>
                <a:pathLst>
                  <a:path w="1561" h="5183" extrusionOk="0">
                    <a:moveTo>
                      <a:pt x="1195" y="0"/>
                    </a:moveTo>
                    <a:lnTo>
                      <a:pt x="1" y="5182"/>
                    </a:lnTo>
                    <a:lnTo>
                      <a:pt x="367" y="5182"/>
                    </a:lnTo>
                    <a:lnTo>
                      <a:pt x="156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5" name="Google Shape;8697;p72"/>
              <p:cNvSpPr/>
              <p:nvPr/>
            </p:nvSpPr>
            <p:spPr>
              <a:xfrm>
                <a:off x="7144792" y="4698317"/>
                <a:ext cx="1712" cy="1957"/>
              </a:xfrm>
              <a:custGeom>
                <a:avLst/>
                <a:gdLst/>
                <a:ahLst/>
                <a:cxnLst/>
                <a:rect l="l" t="t" r="r" b="b"/>
                <a:pathLst>
                  <a:path w="7" h="8" extrusionOk="0">
                    <a:moveTo>
                      <a:pt x="7" y="1"/>
                    </a:moveTo>
                    <a:cubicBezTo>
                      <a:pt x="7" y="1"/>
                      <a:pt x="0" y="1"/>
                      <a:pt x="0" y="8"/>
                    </a:cubicBezTo>
                    <a:lnTo>
                      <a:pt x="7" y="8"/>
                    </a:lnTo>
                    <a:lnTo>
                      <a:pt x="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8698;p72"/>
              <p:cNvSpPr/>
              <p:nvPr/>
            </p:nvSpPr>
            <p:spPr>
              <a:xfrm>
                <a:off x="7234546" y="4695138"/>
                <a:ext cx="245" cy="1957"/>
              </a:xfrm>
              <a:custGeom>
                <a:avLst/>
                <a:gdLst/>
                <a:ahLst/>
                <a:cxnLst/>
                <a:rect l="l" t="t" r="r" b="b"/>
                <a:pathLst>
                  <a:path w="1" h="8" extrusionOk="0">
                    <a:moveTo>
                      <a:pt x="0" y="7"/>
                    </a:moveTo>
                    <a:lnTo>
                      <a:pt x="0" y="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7" name="Google Shape;8699;p72"/>
              <p:cNvSpPr/>
              <p:nvPr/>
            </p:nvSpPr>
            <p:spPr>
              <a:xfrm>
                <a:off x="7215225" y="4713969"/>
                <a:ext cx="1712" cy="245"/>
              </a:xfrm>
              <a:custGeom>
                <a:avLst/>
                <a:gdLst/>
                <a:ahLst/>
                <a:cxnLst/>
                <a:rect l="l" t="t" r="r" b="b"/>
                <a:pathLst>
                  <a:path w="7" h="1" extrusionOk="0">
                    <a:moveTo>
                      <a:pt x="7" y="1"/>
                    </a:moveTo>
                    <a:lnTo>
                      <a:pt x="7"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8" name="Google Shape;8700;p72"/>
              <p:cNvSpPr/>
              <p:nvPr/>
            </p:nvSpPr>
            <p:spPr>
              <a:xfrm>
                <a:off x="7213514" y="4781223"/>
                <a:ext cx="8560" cy="3424"/>
              </a:xfrm>
              <a:custGeom>
                <a:avLst/>
                <a:gdLst/>
                <a:ahLst/>
                <a:cxnLst/>
                <a:rect l="l" t="t" r="r" b="b"/>
                <a:pathLst>
                  <a:path w="35" h="14" extrusionOk="0">
                    <a:moveTo>
                      <a:pt x="0" y="0"/>
                    </a:moveTo>
                    <a:lnTo>
                      <a:pt x="0" y="0"/>
                    </a:lnTo>
                    <a:cubicBezTo>
                      <a:pt x="14" y="7"/>
                      <a:pt x="21" y="7"/>
                      <a:pt x="35" y="14"/>
                    </a:cubicBezTo>
                    <a:cubicBezTo>
                      <a:pt x="28" y="7"/>
                      <a:pt x="14" y="7"/>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9" name="Google Shape;8701;p72"/>
              <p:cNvSpPr/>
              <p:nvPr/>
            </p:nvSpPr>
            <p:spPr>
              <a:xfrm>
                <a:off x="7215225" y="4713969"/>
                <a:ext cx="1712" cy="245"/>
              </a:xfrm>
              <a:custGeom>
                <a:avLst/>
                <a:gdLst/>
                <a:ahLst/>
                <a:cxnLst/>
                <a:rect l="l" t="t" r="r" b="b"/>
                <a:pathLst>
                  <a:path w="7" h="1" extrusionOk="0">
                    <a:moveTo>
                      <a:pt x="7" y="1"/>
                    </a:moveTo>
                    <a:lnTo>
                      <a:pt x="7"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0" name="Google Shape;8702;p72"/>
              <p:cNvSpPr/>
              <p:nvPr/>
            </p:nvSpPr>
            <p:spPr>
              <a:xfrm>
                <a:off x="7234546" y="4695138"/>
                <a:ext cx="245" cy="1957"/>
              </a:xfrm>
              <a:custGeom>
                <a:avLst/>
                <a:gdLst/>
                <a:ahLst/>
                <a:cxnLst/>
                <a:rect l="l" t="t" r="r" b="b"/>
                <a:pathLst>
                  <a:path w="1" h="8" extrusionOk="0">
                    <a:moveTo>
                      <a:pt x="0" y="7"/>
                    </a:moveTo>
                    <a:lnTo>
                      <a:pt x="0" y="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1" name="Google Shape;8703;p72"/>
              <p:cNvSpPr/>
              <p:nvPr/>
            </p:nvSpPr>
            <p:spPr>
              <a:xfrm>
                <a:off x="6940829" y="3619317"/>
                <a:ext cx="276111" cy="1014445"/>
              </a:xfrm>
              <a:custGeom>
                <a:avLst/>
                <a:gdLst/>
                <a:ahLst/>
                <a:cxnLst/>
                <a:rect l="l" t="t" r="r" b="b"/>
                <a:pathLst>
                  <a:path w="1129" h="4148" extrusionOk="0">
                    <a:moveTo>
                      <a:pt x="1" y="0"/>
                    </a:moveTo>
                    <a:lnTo>
                      <a:pt x="956" y="4147"/>
                    </a:lnTo>
                    <a:lnTo>
                      <a:pt x="977" y="4082"/>
                    </a:lnTo>
                    <a:cubicBezTo>
                      <a:pt x="956" y="4075"/>
                      <a:pt x="943" y="4068"/>
                      <a:pt x="943" y="4068"/>
                    </a:cubicBezTo>
                    <a:cubicBezTo>
                      <a:pt x="943" y="4068"/>
                      <a:pt x="977" y="3916"/>
                      <a:pt x="1036" y="3687"/>
                    </a:cubicBezTo>
                    <a:cubicBezTo>
                      <a:pt x="1057" y="3571"/>
                      <a:pt x="1093" y="3435"/>
                      <a:pt x="1129" y="3292"/>
                    </a:cubicBezTo>
                    <a:lnTo>
                      <a:pt x="36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8704;p72"/>
              <p:cNvSpPr/>
              <p:nvPr/>
            </p:nvSpPr>
            <p:spPr>
              <a:xfrm>
                <a:off x="7213514" y="4781223"/>
                <a:ext cx="8560" cy="3424"/>
              </a:xfrm>
              <a:custGeom>
                <a:avLst/>
                <a:gdLst/>
                <a:ahLst/>
                <a:cxnLst/>
                <a:rect l="l" t="t" r="r" b="b"/>
                <a:pathLst>
                  <a:path w="35" h="14" extrusionOk="0">
                    <a:moveTo>
                      <a:pt x="0" y="0"/>
                    </a:moveTo>
                    <a:lnTo>
                      <a:pt x="0" y="0"/>
                    </a:lnTo>
                    <a:cubicBezTo>
                      <a:pt x="14" y="7"/>
                      <a:pt x="21" y="7"/>
                      <a:pt x="35" y="14"/>
                    </a:cubicBezTo>
                    <a:cubicBezTo>
                      <a:pt x="28" y="7"/>
                      <a:pt x="14" y="7"/>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3" name="Google Shape;8705;p72"/>
              <p:cNvSpPr/>
              <p:nvPr/>
            </p:nvSpPr>
            <p:spPr>
              <a:xfrm>
                <a:off x="7266094" y="4796630"/>
                <a:ext cx="245" cy="245"/>
              </a:xfrm>
              <a:custGeom>
                <a:avLst/>
                <a:gdLst/>
                <a:ahLst/>
                <a:cxnLst/>
                <a:rect l="l" t="t" r="r" b="b"/>
                <a:pathLst>
                  <a:path w="1" h="1" extrusionOk="0">
                    <a:moveTo>
                      <a:pt x="1" y="1"/>
                    </a:move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4" name="Google Shape;8706;p72"/>
              <p:cNvSpPr/>
              <p:nvPr/>
            </p:nvSpPr>
            <p:spPr>
              <a:xfrm>
                <a:off x="7241393" y="4832092"/>
                <a:ext cx="82907" cy="54782"/>
              </a:xfrm>
              <a:custGeom>
                <a:avLst/>
                <a:gdLst/>
                <a:ahLst/>
                <a:cxnLst/>
                <a:rect l="l" t="t" r="r" b="b"/>
                <a:pathLst>
                  <a:path w="339" h="224" extrusionOk="0">
                    <a:moveTo>
                      <a:pt x="79" y="1"/>
                    </a:moveTo>
                    <a:cubicBezTo>
                      <a:pt x="73" y="28"/>
                      <a:pt x="66" y="58"/>
                      <a:pt x="59" y="87"/>
                    </a:cubicBezTo>
                    <a:cubicBezTo>
                      <a:pt x="59" y="87"/>
                      <a:pt x="43" y="180"/>
                      <a:pt x="29" y="201"/>
                    </a:cubicBezTo>
                    <a:cubicBezTo>
                      <a:pt x="22" y="216"/>
                      <a:pt x="7" y="223"/>
                      <a:pt x="0" y="223"/>
                    </a:cubicBezTo>
                    <a:lnTo>
                      <a:pt x="338" y="223"/>
                    </a:lnTo>
                    <a:lnTo>
                      <a:pt x="295" y="65"/>
                    </a:lnTo>
                    <a:cubicBezTo>
                      <a:pt x="231" y="44"/>
                      <a:pt x="166" y="28"/>
                      <a:pt x="102" y="8"/>
                    </a:cubicBezTo>
                    <a:cubicBezTo>
                      <a:pt x="93" y="8"/>
                      <a:pt x="86" y="1"/>
                      <a:pt x="7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5" name="Google Shape;8707;p72"/>
              <p:cNvSpPr/>
              <p:nvPr/>
            </p:nvSpPr>
            <p:spPr>
              <a:xfrm>
                <a:off x="7183433" y="4870488"/>
                <a:ext cx="54782" cy="16386"/>
              </a:xfrm>
              <a:custGeom>
                <a:avLst/>
                <a:gdLst/>
                <a:ahLst/>
                <a:cxnLst/>
                <a:rect l="l" t="t" r="r" b="b"/>
                <a:pathLst>
                  <a:path w="224" h="67" extrusionOk="0">
                    <a:moveTo>
                      <a:pt x="1" y="1"/>
                    </a:moveTo>
                    <a:lnTo>
                      <a:pt x="15" y="66"/>
                    </a:lnTo>
                    <a:lnTo>
                      <a:pt x="223" y="66"/>
                    </a:lnTo>
                    <a:cubicBezTo>
                      <a:pt x="223" y="66"/>
                      <a:pt x="216" y="59"/>
                      <a:pt x="201" y="59"/>
                    </a:cubicBezTo>
                    <a:cubicBezTo>
                      <a:pt x="166" y="51"/>
                      <a:pt x="101" y="30"/>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6" name="Google Shape;8708;p72"/>
              <p:cNvSpPr/>
              <p:nvPr/>
            </p:nvSpPr>
            <p:spPr>
              <a:xfrm>
                <a:off x="6629504" y="3531030"/>
                <a:ext cx="84619" cy="88532"/>
              </a:xfrm>
              <a:custGeom>
                <a:avLst/>
                <a:gdLst/>
                <a:ahLst/>
                <a:cxnLst/>
                <a:rect l="l" t="t" r="r" b="b"/>
                <a:pathLst>
                  <a:path w="346" h="362" extrusionOk="0">
                    <a:moveTo>
                      <a:pt x="1" y="1"/>
                    </a:moveTo>
                    <a:lnTo>
                      <a:pt x="1" y="232"/>
                    </a:lnTo>
                    <a:cubicBezTo>
                      <a:pt x="1" y="302"/>
                      <a:pt x="59" y="361"/>
                      <a:pt x="130" y="361"/>
                    </a:cubicBezTo>
                    <a:lnTo>
                      <a:pt x="346" y="361"/>
                    </a:lnTo>
                    <a:lnTo>
                      <a:pt x="346" y="352"/>
                    </a:lnTo>
                    <a:cubicBezTo>
                      <a:pt x="296" y="332"/>
                      <a:pt x="266" y="289"/>
                      <a:pt x="266" y="232"/>
                    </a:cubicBezTo>
                    <a:lnTo>
                      <a:pt x="2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7" name="Google Shape;8709;p72"/>
              <p:cNvSpPr/>
              <p:nvPr/>
            </p:nvSpPr>
            <p:spPr>
              <a:xfrm>
                <a:off x="6713877" y="3617116"/>
                <a:ext cx="12473" cy="2446"/>
              </a:xfrm>
              <a:custGeom>
                <a:avLst/>
                <a:gdLst/>
                <a:ahLst/>
                <a:cxnLst/>
                <a:rect l="l" t="t" r="r" b="b"/>
                <a:pathLst>
                  <a:path w="51" h="10" extrusionOk="0">
                    <a:moveTo>
                      <a:pt x="1" y="0"/>
                    </a:moveTo>
                    <a:lnTo>
                      <a:pt x="1" y="9"/>
                    </a:lnTo>
                    <a:lnTo>
                      <a:pt x="51" y="9"/>
                    </a:lnTo>
                    <a:cubicBezTo>
                      <a:pt x="30" y="9"/>
                      <a:pt x="16"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8" name="Google Shape;8710;p72"/>
              <p:cNvSpPr/>
              <p:nvPr/>
            </p:nvSpPr>
            <p:spPr>
              <a:xfrm>
                <a:off x="6694557" y="3531030"/>
                <a:ext cx="388854" cy="88532"/>
              </a:xfrm>
              <a:custGeom>
                <a:avLst/>
                <a:gdLst/>
                <a:ahLst/>
                <a:cxnLst/>
                <a:rect l="l" t="t" r="r" b="b"/>
                <a:pathLst>
                  <a:path w="1590" h="362" extrusionOk="0">
                    <a:moveTo>
                      <a:pt x="0" y="1"/>
                    </a:moveTo>
                    <a:lnTo>
                      <a:pt x="0" y="232"/>
                    </a:lnTo>
                    <a:cubicBezTo>
                      <a:pt x="0" y="289"/>
                      <a:pt x="30" y="332"/>
                      <a:pt x="80" y="352"/>
                    </a:cubicBezTo>
                    <a:cubicBezTo>
                      <a:pt x="95" y="361"/>
                      <a:pt x="109" y="361"/>
                      <a:pt x="130" y="361"/>
                    </a:cubicBezTo>
                    <a:lnTo>
                      <a:pt x="1460" y="361"/>
                    </a:lnTo>
                    <a:cubicBezTo>
                      <a:pt x="1532" y="361"/>
                      <a:pt x="1589" y="302"/>
                      <a:pt x="1589" y="232"/>
                    </a:cubicBezTo>
                    <a:lnTo>
                      <a:pt x="158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9" name="Google Shape;8711;p72"/>
              <p:cNvSpPr/>
              <p:nvPr/>
            </p:nvSpPr>
            <p:spPr>
              <a:xfrm>
                <a:off x="8113250" y="3657713"/>
                <a:ext cx="1957" cy="7337"/>
              </a:xfrm>
              <a:custGeom>
                <a:avLst/>
                <a:gdLst/>
                <a:ahLst/>
                <a:cxnLst/>
                <a:rect l="l" t="t" r="r" b="b"/>
                <a:pathLst>
                  <a:path w="8" h="30" extrusionOk="0">
                    <a:moveTo>
                      <a:pt x="1" y="0"/>
                    </a:moveTo>
                    <a:lnTo>
                      <a:pt x="1" y="29"/>
                    </a:lnTo>
                    <a:lnTo>
                      <a:pt x="8" y="29"/>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0" name="Google Shape;8712;p72"/>
              <p:cNvSpPr/>
              <p:nvPr/>
            </p:nvSpPr>
            <p:spPr>
              <a:xfrm>
                <a:off x="8092218" y="3893469"/>
                <a:ext cx="88043" cy="54537"/>
              </a:xfrm>
              <a:custGeom>
                <a:avLst/>
                <a:gdLst/>
                <a:ahLst/>
                <a:cxnLst/>
                <a:rect l="l" t="t" r="r" b="b"/>
                <a:pathLst>
                  <a:path w="360" h="223" extrusionOk="0">
                    <a:moveTo>
                      <a:pt x="309" y="0"/>
                    </a:moveTo>
                    <a:cubicBezTo>
                      <a:pt x="237" y="94"/>
                      <a:pt x="137" y="173"/>
                      <a:pt x="1" y="223"/>
                    </a:cubicBezTo>
                    <a:lnTo>
                      <a:pt x="359" y="223"/>
                    </a:lnTo>
                    <a:lnTo>
                      <a:pt x="30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1" name="Google Shape;8713;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2" name="Google Shape;8714;p72"/>
              <p:cNvSpPr/>
              <p:nvPr/>
            </p:nvSpPr>
            <p:spPr>
              <a:xfrm>
                <a:off x="8239932" y="3531030"/>
                <a:ext cx="203965" cy="438256"/>
              </a:xfrm>
              <a:custGeom>
                <a:avLst/>
                <a:gdLst/>
                <a:ahLst/>
                <a:cxnLst/>
                <a:rect l="l" t="t" r="r" b="b"/>
                <a:pathLst>
                  <a:path w="834" h="1792" extrusionOk="0">
                    <a:moveTo>
                      <a:pt x="216" y="1"/>
                    </a:moveTo>
                    <a:lnTo>
                      <a:pt x="216" y="232"/>
                    </a:lnTo>
                    <a:cubicBezTo>
                      <a:pt x="216" y="302"/>
                      <a:pt x="159" y="361"/>
                      <a:pt x="87" y="361"/>
                    </a:cubicBezTo>
                    <a:lnTo>
                      <a:pt x="0" y="361"/>
                    </a:lnTo>
                    <a:lnTo>
                      <a:pt x="159" y="1043"/>
                    </a:lnTo>
                    <a:lnTo>
                      <a:pt x="332" y="1791"/>
                    </a:lnTo>
                    <a:cubicBezTo>
                      <a:pt x="409" y="1748"/>
                      <a:pt x="475" y="1669"/>
                      <a:pt x="489" y="1582"/>
                    </a:cubicBezTo>
                    <a:lnTo>
                      <a:pt x="83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3" name="Google Shape;8715;p72"/>
              <p:cNvSpPr/>
              <p:nvPr/>
            </p:nvSpPr>
            <p:spPr>
              <a:xfrm>
                <a:off x="8016649" y="3416821"/>
                <a:ext cx="146248" cy="40597"/>
              </a:xfrm>
              <a:custGeom>
                <a:avLst/>
                <a:gdLst/>
                <a:ahLst/>
                <a:cxnLst/>
                <a:rect l="l" t="t" r="r" b="b"/>
                <a:pathLst>
                  <a:path w="598" h="166" extrusionOk="0">
                    <a:moveTo>
                      <a:pt x="1" y="0"/>
                    </a:moveTo>
                    <a:lnTo>
                      <a:pt x="15" y="166"/>
                    </a:lnTo>
                    <a:lnTo>
                      <a:pt x="589" y="166"/>
                    </a:lnTo>
                    <a:lnTo>
                      <a:pt x="5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4" name="Google Shape;8716;p72"/>
              <p:cNvSpPr/>
              <p:nvPr/>
            </p:nvSpPr>
            <p:spPr>
              <a:xfrm>
                <a:off x="8281996" y="2961449"/>
                <a:ext cx="278068" cy="495973"/>
              </a:xfrm>
              <a:custGeom>
                <a:avLst/>
                <a:gdLst/>
                <a:ahLst/>
                <a:cxnLst/>
                <a:rect l="l" t="t" r="r" b="b"/>
                <a:pathLst>
                  <a:path w="1137" h="2028" extrusionOk="0">
                    <a:moveTo>
                      <a:pt x="332" y="1"/>
                    </a:moveTo>
                    <a:cubicBezTo>
                      <a:pt x="367" y="66"/>
                      <a:pt x="382" y="159"/>
                      <a:pt x="375" y="318"/>
                    </a:cubicBezTo>
                    <a:cubicBezTo>
                      <a:pt x="367" y="454"/>
                      <a:pt x="123" y="1884"/>
                      <a:pt x="108" y="1934"/>
                    </a:cubicBezTo>
                    <a:cubicBezTo>
                      <a:pt x="101" y="1985"/>
                      <a:pt x="37" y="2028"/>
                      <a:pt x="1" y="2028"/>
                    </a:cubicBezTo>
                    <a:lnTo>
                      <a:pt x="727" y="2028"/>
                    </a:lnTo>
                    <a:lnTo>
                      <a:pt x="1108" y="253"/>
                    </a:lnTo>
                    <a:cubicBezTo>
                      <a:pt x="1136" y="109"/>
                      <a:pt x="1043" y="1"/>
                      <a:pt x="90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5" name="Google Shape;8717;p72"/>
              <p:cNvSpPr/>
              <p:nvPr/>
            </p:nvSpPr>
            <p:spPr>
              <a:xfrm>
                <a:off x="8113250" y="3657713"/>
                <a:ext cx="1957" cy="7337"/>
              </a:xfrm>
              <a:custGeom>
                <a:avLst/>
                <a:gdLst/>
                <a:ahLst/>
                <a:cxnLst/>
                <a:rect l="l" t="t" r="r" b="b"/>
                <a:pathLst>
                  <a:path w="8" h="30" extrusionOk="0">
                    <a:moveTo>
                      <a:pt x="1" y="0"/>
                    </a:moveTo>
                    <a:lnTo>
                      <a:pt x="1" y="29"/>
                    </a:lnTo>
                    <a:lnTo>
                      <a:pt x="8" y="29"/>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6" name="Google Shape;8718;p72"/>
              <p:cNvSpPr/>
              <p:nvPr/>
            </p:nvSpPr>
            <p:spPr>
              <a:xfrm>
                <a:off x="8092218" y="3893469"/>
                <a:ext cx="88043" cy="54537"/>
              </a:xfrm>
              <a:custGeom>
                <a:avLst/>
                <a:gdLst/>
                <a:ahLst/>
                <a:cxnLst/>
                <a:rect l="l" t="t" r="r" b="b"/>
                <a:pathLst>
                  <a:path w="360" h="223" extrusionOk="0">
                    <a:moveTo>
                      <a:pt x="309" y="0"/>
                    </a:moveTo>
                    <a:cubicBezTo>
                      <a:pt x="237" y="94"/>
                      <a:pt x="137" y="173"/>
                      <a:pt x="1" y="223"/>
                    </a:cubicBezTo>
                    <a:lnTo>
                      <a:pt x="359" y="223"/>
                    </a:lnTo>
                    <a:lnTo>
                      <a:pt x="30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7" name="Google Shape;8719;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8" name="Google Shape;8720;p72"/>
              <p:cNvSpPr/>
              <p:nvPr/>
            </p:nvSpPr>
            <p:spPr>
              <a:xfrm>
                <a:off x="7779181" y="3977842"/>
                <a:ext cx="49646" cy="1957"/>
              </a:xfrm>
              <a:custGeom>
                <a:avLst/>
                <a:gdLst/>
                <a:ahLst/>
                <a:cxnLst/>
                <a:rect l="l" t="t" r="r" b="b"/>
                <a:pathLst>
                  <a:path w="203" h="8" extrusionOk="0">
                    <a:moveTo>
                      <a:pt x="145" y="0"/>
                    </a:moveTo>
                    <a:cubicBezTo>
                      <a:pt x="59" y="7"/>
                      <a:pt x="1" y="7"/>
                      <a:pt x="1" y="7"/>
                    </a:cubicBezTo>
                    <a:lnTo>
                      <a:pt x="202" y="7"/>
                    </a:lnTo>
                    <a:cubicBezTo>
                      <a:pt x="180" y="7"/>
                      <a:pt x="159" y="7"/>
                      <a:pt x="14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9" name="Google Shape;8721;p72"/>
              <p:cNvSpPr/>
              <p:nvPr/>
            </p:nvSpPr>
            <p:spPr>
              <a:xfrm>
                <a:off x="7730269" y="3531030"/>
                <a:ext cx="40353" cy="100760"/>
              </a:xfrm>
              <a:custGeom>
                <a:avLst/>
                <a:gdLst/>
                <a:ahLst/>
                <a:cxnLst/>
                <a:rect l="l" t="t" r="r" b="b"/>
                <a:pathLst>
                  <a:path w="165" h="412" extrusionOk="0">
                    <a:moveTo>
                      <a:pt x="87" y="1"/>
                    </a:moveTo>
                    <a:lnTo>
                      <a:pt x="0" y="411"/>
                    </a:lnTo>
                    <a:cubicBezTo>
                      <a:pt x="64" y="382"/>
                      <a:pt x="114" y="352"/>
                      <a:pt x="151" y="332"/>
                    </a:cubicBezTo>
                    <a:cubicBezTo>
                      <a:pt x="151" y="332"/>
                      <a:pt x="157" y="202"/>
                      <a:pt x="16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0" name="Google Shape;8722;p72"/>
              <p:cNvSpPr/>
              <p:nvPr/>
            </p:nvSpPr>
            <p:spPr>
              <a:xfrm>
                <a:off x="8239932" y="3531030"/>
                <a:ext cx="93423" cy="255079"/>
              </a:xfrm>
              <a:custGeom>
                <a:avLst/>
                <a:gdLst/>
                <a:ahLst/>
                <a:cxnLst/>
                <a:rect l="l" t="t" r="r" b="b"/>
                <a:pathLst>
                  <a:path w="382" h="1043" extrusionOk="0">
                    <a:moveTo>
                      <a:pt x="216" y="1"/>
                    </a:moveTo>
                    <a:lnTo>
                      <a:pt x="216" y="232"/>
                    </a:lnTo>
                    <a:cubicBezTo>
                      <a:pt x="216" y="302"/>
                      <a:pt x="159" y="361"/>
                      <a:pt x="87" y="361"/>
                    </a:cubicBezTo>
                    <a:lnTo>
                      <a:pt x="0" y="361"/>
                    </a:lnTo>
                    <a:lnTo>
                      <a:pt x="159" y="1043"/>
                    </a:lnTo>
                    <a:lnTo>
                      <a:pt x="38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1" name="Google Shape;8723;p72"/>
              <p:cNvSpPr/>
              <p:nvPr/>
            </p:nvSpPr>
            <p:spPr>
              <a:xfrm>
                <a:off x="8016649" y="3416821"/>
                <a:ext cx="146248" cy="40597"/>
              </a:xfrm>
              <a:custGeom>
                <a:avLst/>
                <a:gdLst/>
                <a:ahLst/>
                <a:cxnLst/>
                <a:rect l="l" t="t" r="r" b="b"/>
                <a:pathLst>
                  <a:path w="598" h="166" extrusionOk="0">
                    <a:moveTo>
                      <a:pt x="1" y="0"/>
                    </a:moveTo>
                    <a:lnTo>
                      <a:pt x="15" y="166"/>
                    </a:lnTo>
                    <a:lnTo>
                      <a:pt x="589" y="166"/>
                    </a:lnTo>
                    <a:lnTo>
                      <a:pt x="5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2" name="Google Shape;8724;p72"/>
              <p:cNvSpPr/>
              <p:nvPr/>
            </p:nvSpPr>
            <p:spPr>
              <a:xfrm>
                <a:off x="8281996" y="2961449"/>
                <a:ext cx="168993" cy="495973"/>
              </a:xfrm>
              <a:custGeom>
                <a:avLst/>
                <a:gdLst/>
                <a:ahLst/>
                <a:cxnLst/>
                <a:rect l="l" t="t" r="r" b="b"/>
                <a:pathLst>
                  <a:path w="691" h="2028" extrusionOk="0">
                    <a:moveTo>
                      <a:pt x="332" y="1"/>
                    </a:moveTo>
                    <a:cubicBezTo>
                      <a:pt x="367" y="66"/>
                      <a:pt x="382" y="159"/>
                      <a:pt x="375" y="318"/>
                    </a:cubicBezTo>
                    <a:cubicBezTo>
                      <a:pt x="367" y="454"/>
                      <a:pt x="123" y="1884"/>
                      <a:pt x="108" y="1934"/>
                    </a:cubicBezTo>
                    <a:cubicBezTo>
                      <a:pt x="101" y="1985"/>
                      <a:pt x="37" y="2028"/>
                      <a:pt x="1" y="2028"/>
                    </a:cubicBezTo>
                    <a:lnTo>
                      <a:pt x="273" y="2028"/>
                    </a:lnTo>
                    <a:lnTo>
                      <a:pt x="655" y="253"/>
                    </a:lnTo>
                    <a:cubicBezTo>
                      <a:pt x="691" y="109"/>
                      <a:pt x="598" y="1"/>
                      <a:pt x="4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3" name="Google Shape;8725;p72"/>
              <p:cNvSpPr/>
              <p:nvPr/>
            </p:nvSpPr>
            <p:spPr>
              <a:xfrm>
                <a:off x="7967248" y="4053411"/>
                <a:ext cx="60162" cy="660808"/>
              </a:xfrm>
              <a:custGeom>
                <a:avLst/>
                <a:gdLst/>
                <a:ahLst/>
                <a:cxnLst/>
                <a:rect l="l" t="t" r="r" b="b"/>
                <a:pathLst>
                  <a:path w="246" h="2702" extrusionOk="0">
                    <a:moveTo>
                      <a:pt x="1" y="0"/>
                    </a:moveTo>
                    <a:lnTo>
                      <a:pt x="1" y="2702"/>
                    </a:lnTo>
                    <a:lnTo>
                      <a:pt x="246" y="2702"/>
                    </a:lnTo>
                    <a:lnTo>
                      <a:pt x="24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4" name="Google Shape;8726;p72"/>
              <p:cNvSpPr/>
              <p:nvPr/>
            </p:nvSpPr>
            <p:spPr>
              <a:xfrm>
                <a:off x="7766953" y="4713969"/>
                <a:ext cx="497685" cy="172906"/>
              </a:xfrm>
              <a:custGeom>
                <a:avLst/>
                <a:gdLst/>
                <a:ahLst/>
                <a:cxnLst/>
                <a:rect l="l" t="t" r="r" b="b"/>
                <a:pathLst>
                  <a:path w="2035" h="707" extrusionOk="0">
                    <a:moveTo>
                      <a:pt x="713" y="1"/>
                    </a:moveTo>
                    <a:lnTo>
                      <a:pt x="73" y="375"/>
                    </a:lnTo>
                    <a:lnTo>
                      <a:pt x="1" y="706"/>
                    </a:lnTo>
                    <a:lnTo>
                      <a:pt x="159" y="706"/>
                    </a:lnTo>
                    <a:lnTo>
                      <a:pt x="159" y="620"/>
                    </a:lnTo>
                    <a:lnTo>
                      <a:pt x="713" y="289"/>
                    </a:lnTo>
                    <a:lnTo>
                      <a:pt x="1172" y="289"/>
                    </a:lnTo>
                    <a:lnTo>
                      <a:pt x="1726" y="620"/>
                    </a:lnTo>
                    <a:lnTo>
                      <a:pt x="1726" y="706"/>
                    </a:lnTo>
                    <a:lnTo>
                      <a:pt x="2034" y="706"/>
                    </a:lnTo>
                    <a:lnTo>
                      <a:pt x="2034" y="511"/>
                    </a:lnTo>
                    <a:lnTo>
                      <a:pt x="117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5" name="Google Shape;8727;p72"/>
              <p:cNvSpPr/>
              <p:nvPr/>
            </p:nvSpPr>
            <p:spPr>
              <a:xfrm>
                <a:off x="7754725" y="3977842"/>
                <a:ext cx="86331" cy="75814"/>
              </a:xfrm>
              <a:custGeom>
                <a:avLst/>
                <a:gdLst/>
                <a:ahLst/>
                <a:cxnLst/>
                <a:rect l="l" t="t" r="r" b="b"/>
                <a:pathLst>
                  <a:path w="353" h="310" extrusionOk="0">
                    <a:moveTo>
                      <a:pt x="245" y="0"/>
                    </a:moveTo>
                    <a:cubicBezTo>
                      <a:pt x="159" y="7"/>
                      <a:pt x="101" y="7"/>
                      <a:pt x="101" y="7"/>
                    </a:cubicBezTo>
                    <a:cubicBezTo>
                      <a:pt x="101" y="7"/>
                      <a:pt x="57" y="137"/>
                      <a:pt x="1" y="309"/>
                    </a:cubicBezTo>
                    <a:lnTo>
                      <a:pt x="280" y="309"/>
                    </a:lnTo>
                    <a:lnTo>
                      <a:pt x="352" y="7"/>
                    </a:lnTo>
                    <a:lnTo>
                      <a:pt x="302" y="7"/>
                    </a:lnTo>
                    <a:cubicBezTo>
                      <a:pt x="280" y="7"/>
                      <a:pt x="259" y="7"/>
                      <a:pt x="24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6" name="Google Shape;8728;p72"/>
              <p:cNvSpPr/>
              <p:nvPr/>
            </p:nvSpPr>
            <p:spPr>
              <a:xfrm>
                <a:off x="7958443" y="3947761"/>
                <a:ext cx="246764" cy="105896"/>
              </a:xfrm>
              <a:custGeom>
                <a:avLst/>
                <a:gdLst/>
                <a:ahLst/>
                <a:cxnLst/>
                <a:rect l="l" t="t" r="r" b="b"/>
                <a:pathLst>
                  <a:path w="1009" h="433" extrusionOk="0">
                    <a:moveTo>
                      <a:pt x="548" y="1"/>
                    </a:moveTo>
                    <a:cubicBezTo>
                      <a:pt x="504" y="15"/>
                      <a:pt x="454" y="29"/>
                      <a:pt x="396" y="37"/>
                    </a:cubicBezTo>
                    <a:cubicBezTo>
                      <a:pt x="368" y="44"/>
                      <a:pt x="325" y="51"/>
                      <a:pt x="282" y="58"/>
                    </a:cubicBezTo>
                    <a:cubicBezTo>
                      <a:pt x="223" y="65"/>
                      <a:pt x="159" y="72"/>
                      <a:pt x="87" y="72"/>
                    </a:cubicBezTo>
                    <a:lnTo>
                      <a:pt x="73" y="130"/>
                    </a:lnTo>
                    <a:lnTo>
                      <a:pt x="37" y="274"/>
                    </a:lnTo>
                    <a:lnTo>
                      <a:pt x="1" y="432"/>
                    </a:lnTo>
                    <a:lnTo>
                      <a:pt x="1008" y="432"/>
                    </a:lnTo>
                    <a:lnTo>
                      <a:pt x="936" y="130"/>
                    </a:lnTo>
                    <a:lnTo>
                      <a:pt x="936" y="123"/>
                    </a:lnTo>
                    <a:lnTo>
                      <a:pt x="90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7" name="Google Shape;8729;p72"/>
              <p:cNvSpPr/>
              <p:nvPr/>
            </p:nvSpPr>
            <p:spPr>
              <a:xfrm>
                <a:off x="7216937" y="3353480"/>
                <a:ext cx="191737" cy="63586"/>
              </a:xfrm>
              <a:custGeom>
                <a:avLst/>
                <a:gdLst/>
                <a:ahLst/>
                <a:cxnLst/>
                <a:rect l="l" t="t" r="r" b="b"/>
                <a:pathLst>
                  <a:path w="784" h="260" extrusionOk="0">
                    <a:moveTo>
                      <a:pt x="279" y="0"/>
                    </a:moveTo>
                    <a:cubicBezTo>
                      <a:pt x="266" y="0"/>
                      <a:pt x="193" y="37"/>
                      <a:pt x="150" y="66"/>
                    </a:cubicBezTo>
                    <a:cubicBezTo>
                      <a:pt x="129" y="80"/>
                      <a:pt x="57" y="166"/>
                      <a:pt x="0" y="259"/>
                    </a:cubicBezTo>
                    <a:lnTo>
                      <a:pt x="783" y="259"/>
                    </a:lnTo>
                    <a:lnTo>
                      <a:pt x="783" y="138"/>
                    </a:lnTo>
                    <a:cubicBezTo>
                      <a:pt x="668" y="102"/>
                      <a:pt x="295" y="0"/>
                      <a:pt x="279" y="0"/>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8" name="Google Shape;8730;p72"/>
              <p:cNvSpPr/>
              <p:nvPr/>
            </p:nvSpPr>
            <p:spPr>
              <a:xfrm>
                <a:off x="7408428" y="2923053"/>
                <a:ext cx="478120" cy="494016"/>
              </a:xfrm>
              <a:custGeom>
                <a:avLst/>
                <a:gdLst/>
                <a:ahLst/>
                <a:cxnLst/>
                <a:rect l="l" t="t" r="r" b="b"/>
                <a:pathLst>
                  <a:path w="1955" h="2020" extrusionOk="0">
                    <a:moveTo>
                      <a:pt x="1955" y="1"/>
                    </a:moveTo>
                    <a:cubicBezTo>
                      <a:pt x="1948" y="8"/>
                      <a:pt x="1762" y="151"/>
                      <a:pt x="1510" y="863"/>
                    </a:cubicBezTo>
                    <a:cubicBezTo>
                      <a:pt x="1430" y="1063"/>
                      <a:pt x="1265" y="1667"/>
                      <a:pt x="1265" y="1667"/>
                    </a:cubicBezTo>
                    <a:lnTo>
                      <a:pt x="0" y="1898"/>
                    </a:lnTo>
                    <a:lnTo>
                      <a:pt x="0" y="2019"/>
                    </a:lnTo>
                    <a:lnTo>
                      <a:pt x="942" y="2019"/>
                    </a:lnTo>
                    <a:cubicBezTo>
                      <a:pt x="1006" y="1933"/>
                      <a:pt x="1078" y="1840"/>
                      <a:pt x="1101" y="1826"/>
                    </a:cubicBezTo>
                    <a:cubicBezTo>
                      <a:pt x="1144" y="1797"/>
                      <a:pt x="1215" y="1760"/>
                      <a:pt x="1230" y="1760"/>
                    </a:cubicBezTo>
                    <a:cubicBezTo>
                      <a:pt x="1237" y="1760"/>
                      <a:pt x="1380" y="1797"/>
                      <a:pt x="1517" y="1833"/>
                    </a:cubicBezTo>
                    <a:cubicBezTo>
                      <a:pt x="1546" y="1358"/>
                      <a:pt x="1610" y="827"/>
                      <a:pt x="1705" y="546"/>
                    </a:cubicBezTo>
                    <a:cubicBezTo>
                      <a:pt x="1782" y="309"/>
                      <a:pt x="1884" y="78"/>
                      <a:pt x="195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9" name="Google Shape;8731;p72"/>
              <p:cNvSpPr/>
              <p:nvPr/>
            </p:nvSpPr>
            <p:spPr>
              <a:xfrm>
                <a:off x="7909531" y="2954846"/>
                <a:ext cx="7092" cy="6848"/>
              </a:xfrm>
              <a:custGeom>
                <a:avLst/>
                <a:gdLst/>
                <a:ahLst/>
                <a:cxnLst/>
                <a:rect l="l" t="t" r="r" b="b"/>
                <a:pathLst>
                  <a:path w="29" h="28" extrusionOk="0">
                    <a:moveTo>
                      <a:pt x="14" y="0"/>
                    </a:moveTo>
                    <a:lnTo>
                      <a:pt x="1" y="28"/>
                    </a:lnTo>
                    <a:lnTo>
                      <a:pt x="1" y="28"/>
                    </a:lnTo>
                    <a:lnTo>
                      <a:pt x="28" y="14"/>
                    </a:lnTo>
                    <a:cubicBezTo>
                      <a:pt x="21" y="7"/>
                      <a:pt x="14" y="7"/>
                      <a:pt x="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0" name="Google Shape;8732;p72"/>
              <p:cNvSpPr/>
              <p:nvPr/>
            </p:nvSpPr>
            <p:spPr>
              <a:xfrm>
                <a:off x="7215225" y="4713969"/>
                <a:ext cx="1712" cy="245"/>
              </a:xfrm>
              <a:custGeom>
                <a:avLst/>
                <a:gdLst/>
                <a:ahLst/>
                <a:cxnLst/>
                <a:rect l="l" t="t" r="r" b="b"/>
                <a:pathLst>
                  <a:path w="7" h="1" extrusionOk="0">
                    <a:moveTo>
                      <a:pt x="7" y="1"/>
                    </a:moveTo>
                    <a:lnTo>
                      <a:pt x="7"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1" name="Google Shape;8733;p72"/>
              <p:cNvSpPr/>
              <p:nvPr/>
            </p:nvSpPr>
            <p:spPr>
              <a:xfrm>
                <a:off x="6894852" y="3619317"/>
                <a:ext cx="283448" cy="1059934"/>
              </a:xfrm>
              <a:custGeom>
                <a:avLst/>
                <a:gdLst/>
                <a:ahLst/>
                <a:cxnLst/>
                <a:rect l="l" t="t" r="r" b="b"/>
                <a:pathLst>
                  <a:path w="1159" h="4334" extrusionOk="0">
                    <a:moveTo>
                      <a:pt x="1" y="0"/>
                    </a:moveTo>
                    <a:lnTo>
                      <a:pt x="1001" y="4334"/>
                    </a:lnTo>
                    <a:cubicBezTo>
                      <a:pt x="1015" y="4327"/>
                      <a:pt x="1022" y="4320"/>
                      <a:pt x="1029" y="4313"/>
                    </a:cubicBezTo>
                    <a:cubicBezTo>
                      <a:pt x="1065" y="4270"/>
                      <a:pt x="1051" y="4227"/>
                      <a:pt x="1051" y="4211"/>
                    </a:cubicBezTo>
                    <a:cubicBezTo>
                      <a:pt x="1051" y="4193"/>
                      <a:pt x="1067" y="4174"/>
                      <a:pt x="1091" y="4174"/>
                    </a:cubicBezTo>
                    <a:cubicBezTo>
                      <a:pt x="1094" y="4174"/>
                      <a:pt x="1098" y="4174"/>
                      <a:pt x="1101" y="4175"/>
                    </a:cubicBezTo>
                    <a:cubicBezTo>
                      <a:pt x="1108" y="4183"/>
                      <a:pt x="1122" y="4183"/>
                      <a:pt x="1131" y="4190"/>
                    </a:cubicBezTo>
                    <a:cubicBezTo>
                      <a:pt x="1138" y="4190"/>
                      <a:pt x="1144" y="4190"/>
                      <a:pt x="1158" y="4197"/>
                    </a:cubicBezTo>
                    <a:lnTo>
                      <a:pt x="1144" y="4147"/>
                    </a:lnTo>
                    <a:lnTo>
                      <a:pt x="1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2" name="Google Shape;8734;p72"/>
              <p:cNvSpPr/>
              <p:nvPr/>
            </p:nvSpPr>
            <p:spPr>
              <a:xfrm>
                <a:off x="7172917" y="4617368"/>
                <a:ext cx="117879" cy="86331"/>
              </a:xfrm>
              <a:custGeom>
                <a:avLst/>
                <a:gdLst/>
                <a:ahLst/>
                <a:cxnLst/>
                <a:rect l="l" t="t" r="r" b="b"/>
                <a:pathLst>
                  <a:path w="482" h="353" extrusionOk="0">
                    <a:moveTo>
                      <a:pt x="28" y="1"/>
                    </a:moveTo>
                    <a:lnTo>
                      <a:pt x="7" y="66"/>
                    </a:lnTo>
                    <a:lnTo>
                      <a:pt x="21" y="116"/>
                    </a:lnTo>
                    <a:cubicBezTo>
                      <a:pt x="44" y="123"/>
                      <a:pt x="71" y="137"/>
                      <a:pt x="87" y="146"/>
                    </a:cubicBezTo>
                    <a:cubicBezTo>
                      <a:pt x="101" y="153"/>
                      <a:pt x="108" y="232"/>
                      <a:pt x="58" y="289"/>
                    </a:cubicBezTo>
                    <a:cubicBezTo>
                      <a:pt x="44" y="303"/>
                      <a:pt x="28" y="325"/>
                      <a:pt x="1" y="332"/>
                    </a:cubicBezTo>
                    <a:cubicBezTo>
                      <a:pt x="7" y="332"/>
                      <a:pt x="7" y="332"/>
                      <a:pt x="7" y="339"/>
                    </a:cubicBezTo>
                    <a:lnTo>
                      <a:pt x="137" y="339"/>
                    </a:lnTo>
                    <a:cubicBezTo>
                      <a:pt x="144" y="339"/>
                      <a:pt x="151" y="339"/>
                      <a:pt x="158" y="353"/>
                    </a:cubicBezTo>
                    <a:cubicBezTo>
                      <a:pt x="158" y="353"/>
                      <a:pt x="173" y="332"/>
                      <a:pt x="201" y="325"/>
                    </a:cubicBezTo>
                    <a:lnTo>
                      <a:pt x="252" y="325"/>
                    </a:lnTo>
                    <a:lnTo>
                      <a:pt x="252" y="318"/>
                    </a:lnTo>
                    <a:cubicBezTo>
                      <a:pt x="252" y="303"/>
                      <a:pt x="266" y="289"/>
                      <a:pt x="280" y="282"/>
                    </a:cubicBezTo>
                    <a:cubicBezTo>
                      <a:pt x="302" y="282"/>
                      <a:pt x="316" y="296"/>
                      <a:pt x="316" y="318"/>
                    </a:cubicBezTo>
                    <a:lnTo>
                      <a:pt x="316" y="325"/>
                    </a:lnTo>
                    <a:lnTo>
                      <a:pt x="396" y="325"/>
                    </a:lnTo>
                    <a:cubicBezTo>
                      <a:pt x="389" y="303"/>
                      <a:pt x="403" y="289"/>
                      <a:pt x="416" y="282"/>
                    </a:cubicBezTo>
                    <a:lnTo>
                      <a:pt x="432" y="282"/>
                    </a:lnTo>
                    <a:cubicBezTo>
                      <a:pt x="453" y="232"/>
                      <a:pt x="468" y="180"/>
                      <a:pt x="482" y="137"/>
                    </a:cubicBezTo>
                    <a:cubicBezTo>
                      <a:pt x="446" y="130"/>
                      <a:pt x="416" y="123"/>
                      <a:pt x="389" y="116"/>
                    </a:cubicBezTo>
                    <a:cubicBezTo>
                      <a:pt x="316" y="102"/>
                      <a:pt x="252" y="80"/>
                      <a:pt x="187" y="59"/>
                    </a:cubicBezTo>
                    <a:cubicBezTo>
                      <a:pt x="123" y="37"/>
                      <a:pt x="64" y="16"/>
                      <a:pt x="28" y="1"/>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3" name="Google Shape;8735;p72"/>
              <p:cNvSpPr/>
              <p:nvPr/>
            </p:nvSpPr>
            <p:spPr>
              <a:xfrm>
                <a:off x="7234546" y="4695138"/>
                <a:ext cx="245" cy="1957"/>
              </a:xfrm>
              <a:custGeom>
                <a:avLst/>
                <a:gdLst/>
                <a:ahLst/>
                <a:cxnLst/>
                <a:rect l="l" t="t" r="r" b="b"/>
                <a:pathLst>
                  <a:path w="1" h="8" extrusionOk="0">
                    <a:moveTo>
                      <a:pt x="0" y="7"/>
                    </a:moveTo>
                    <a:lnTo>
                      <a:pt x="0" y="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4" name="Google Shape;8736;p72"/>
              <p:cNvSpPr/>
              <p:nvPr/>
            </p:nvSpPr>
            <p:spPr>
              <a:xfrm>
                <a:off x="6852787" y="4738914"/>
                <a:ext cx="403039" cy="147960"/>
              </a:xfrm>
              <a:custGeom>
                <a:avLst/>
                <a:gdLst/>
                <a:ahLst/>
                <a:cxnLst/>
                <a:rect l="l" t="t" r="r" b="b"/>
                <a:pathLst>
                  <a:path w="1648" h="605" extrusionOk="0">
                    <a:moveTo>
                      <a:pt x="66" y="1"/>
                    </a:moveTo>
                    <a:cubicBezTo>
                      <a:pt x="59" y="1"/>
                      <a:pt x="59" y="7"/>
                      <a:pt x="52" y="7"/>
                    </a:cubicBezTo>
                    <a:cubicBezTo>
                      <a:pt x="36" y="28"/>
                      <a:pt x="9" y="87"/>
                      <a:pt x="0" y="94"/>
                    </a:cubicBezTo>
                    <a:cubicBezTo>
                      <a:pt x="0" y="101"/>
                      <a:pt x="0" y="114"/>
                      <a:pt x="16" y="123"/>
                    </a:cubicBezTo>
                    <a:cubicBezTo>
                      <a:pt x="30" y="130"/>
                      <a:pt x="259" y="230"/>
                      <a:pt x="576" y="323"/>
                    </a:cubicBezTo>
                    <a:cubicBezTo>
                      <a:pt x="849" y="396"/>
                      <a:pt x="1158" y="482"/>
                      <a:pt x="1353" y="539"/>
                    </a:cubicBezTo>
                    <a:cubicBezTo>
                      <a:pt x="1453" y="568"/>
                      <a:pt x="1518" y="589"/>
                      <a:pt x="1553" y="597"/>
                    </a:cubicBezTo>
                    <a:cubicBezTo>
                      <a:pt x="1568" y="597"/>
                      <a:pt x="1575" y="604"/>
                      <a:pt x="1575" y="604"/>
                    </a:cubicBezTo>
                    <a:lnTo>
                      <a:pt x="1589" y="604"/>
                    </a:lnTo>
                    <a:cubicBezTo>
                      <a:pt x="1596" y="604"/>
                      <a:pt x="1611" y="597"/>
                      <a:pt x="1618" y="582"/>
                    </a:cubicBezTo>
                    <a:cubicBezTo>
                      <a:pt x="1632" y="561"/>
                      <a:pt x="1648" y="468"/>
                      <a:pt x="1648" y="468"/>
                    </a:cubicBezTo>
                    <a:cubicBezTo>
                      <a:pt x="1648" y="468"/>
                      <a:pt x="1596" y="453"/>
                      <a:pt x="1518" y="432"/>
                    </a:cubicBezTo>
                    <a:cubicBezTo>
                      <a:pt x="1503" y="432"/>
                      <a:pt x="1489" y="425"/>
                      <a:pt x="1475" y="425"/>
                    </a:cubicBezTo>
                    <a:cubicBezTo>
                      <a:pt x="1467" y="416"/>
                      <a:pt x="1460" y="416"/>
                      <a:pt x="1446" y="416"/>
                    </a:cubicBezTo>
                    <a:cubicBezTo>
                      <a:pt x="1439" y="409"/>
                      <a:pt x="1423" y="409"/>
                      <a:pt x="1417" y="402"/>
                    </a:cubicBezTo>
                    <a:cubicBezTo>
                      <a:pt x="1403" y="402"/>
                      <a:pt x="1396" y="396"/>
                      <a:pt x="1380" y="396"/>
                    </a:cubicBezTo>
                    <a:lnTo>
                      <a:pt x="1373" y="396"/>
                    </a:lnTo>
                    <a:cubicBezTo>
                      <a:pt x="1353" y="389"/>
                      <a:pt x="1337" y="382"/>
                      <a:pt x="1316" y="373"/>
                    </a:cubicBezTo>
                    <a:cubicBezTo>
                      <a:pt x="1294" y="366"/>
                      <a:pt x="1266" y="359"/>
                      <a:pt x="1244" y="359"/>
                    </a:cubicBezTo>
                    <a:cubicBezTo>
                      <a:pt x="1194" y="339"/>
                      <a:pt x="1130" y="323"/>
                      <a:pt x="1072" y="309"/>
                    </a:cubicBezTo>
                    <a:cubicBezTo>
                      <a:pt x="1051" y="302"/>
                      <a:pt x="1021" y="296"/>
                      <a:pt x="1001" y="287"/>
                    </a:cubicBezTo>
                    <a:lnTo>
                      <a:pt x="992" y="287"/>
                    </a:lnTo>
                    <a:cubicBezTo>
                      <a:pt x="915" y="266"/>
                      <a:pt x="835" y="237"/>
                      <a:pt x="756" y="216"/>
                    </a:cubicBezTo>
                    <a:cubicBezTo>
                      <a:pt x="713" y="209"/>
                      <a:pt x="676" y="194"/>
                      <a:pt x="640" y="187"/>
                    </a:cubicBezTo>
                    <a:cubicBezTo>
                      <a:pt x="626" y="180"/>
                      <a:pt x="613" y="180"/>
                      <a:pt x="597" y="173"/>
                    </a:cubicBezTo>
                    <a:lnTo>
                      <a:pt x="583" y="173"/>
                    </a:lnTo>
                    <a:cubicBezTo>
                      <a:pt x="311" y="94"/>
                      <a:pt x="102" y="7"/>
                      <a:pt x="86" y="7"/>
                    </a:cubicBezTo>
                    <a:cubicBezTo>
                      <a:pt x="86" y="7"/>
                      <a:pt x="73" y="1"/>
                      <a:pt x="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5" name="Google Shape;8737;p72"/>
              <p:cNvSpPr/>
              <p:nvPr/>
            </p:nvSpPr>
            <p:spPr>
              <a:xfrm>
                <a:off x="6997078" y="4696850"/>
                <a:ext cx="24701" cy="21277"/>
              </a:xfrm>
              <a:custGeom>
                <a:avLst/>
                <a:gdLst/>
                <a:ahLst/>
                <a:cxnLst/>
                <a:rect l="l" t="t" r="r" b="b"/>
                <a:pathLst>
                  <a:path w="101" h="87" extrusionOk="0">
                    <a:moveTo>
                      <a:pt x="43" y="0"/>
                    </a:moveTo>
                    <a:cubicBezTo>
                      <a:pt x="14" y="7"/>
                      <a:pt x="0" y="28"/>
                      <a:pt x="0" y="28"/>
                    </a:cubicBezTo>
                    <a:cubicBezTo>
                      <a:pt x="7" y="36"/>
                      <a:pt x="14" y="50"/>
                      <a:pt x="23" y="71"/>
                    </a:cubicBezTo>
                    <a:cubicBezTo>
                      <a:pt x="30" y="79"/>
                      <a:pt x="43" y="86"/>
                      <a:pt x="57" y="86"/>
                    </a:cubicBezTo>
                    <a:lnTo>
                      <a:pt x="100" y="86"/>
                    </a:lnTo>
                    <a:lnTo>
                      <a:pt x="9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6" name="Google Shape;8738;p72"/>
              <p:cNvSpPr/>
              <p:nvPr/>
            </p:nvSpPr>
            <p:spPr>
              <a:xfrm>
                <a:off x="7144792" y="4698317"/>
                <a:ext cx="1712" cy="1957"/>
              </a:xfrm>
              <a:custGeom>
                <a:avLst/>
                <a:gdLst/>
                <a:ahLst/>
                <a:cxnLst/>
                <a:rect l="l" t="t" r="r" b="b"/>
                <a:pathLst>
                  <a:path w="7" h="8" extrusionOk="0">
                    <a:moveTo>
                      <a:pt x="7" y="1"/>
                    </a:moveTo>
                    <a:cubicBezTo>
                      <a:pt x="7" y="1"/>
                      <a:pt x="0" y="1"/>
                      <a:pt x="0" y="8"/>
                    </a:cubicBezTo>
                    <a:lnTo>
                      <a:pt x="7" y="8"/>
                    </a:lnTo>
                    <a:lnTo>
                      <a:pt x="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7" name="Google Shape;8739;p72"/>
              <p:cNvSpPr/>
              <p:nvPr/>
            </p:nvSpPr>
            <p:spPr>
              <a:xfrm>
                <a:off x="7137455" y="4639867"/>
                <a:ext cx="61874" cy="60407"/>
              </a:xfrm>
              <a:custGeom>
                <a:avLst/>
                <a:gdLst/>
                <a:ahLst/>
                <a:cxnLst/>
                <a:rect l="l" t="t" r="r" b="b"/>
                <a:pathLst>
                  <a:path w="253" h="247" extrusionOk="0">
                    <a:moveTo>
                      <a:pt x="99" y="1"/>
                    </a:moveTo>
                    <a:cubicBezTo>
                      <a:pt x="75" y="1"/>
                      <a:pt x="59" y="20"/>
                      <a:pt x="59" y="38"/>
                    </a:cubicBezTo>
                    <a:cubicBezTo>
                      <a:pt x="59" y="54"/>
                      <a:pt x="73" y="97"/>
                      <a:pt x="37" y="140"/>
                    </a:cubicBezTo>
                    <a:cubicBezTo>
                      <a:pt x="30" y="147"/>
                      <a:pt x="23" y="154"/>
                      <a:pt x="9" y="161"/>
                    </a:cubicBezTo>
                    <a:lnTo>
                      <a:pt x="1" y="167"/>
                    </a:lnTo>
                    <a:lnTo>
                      <a:pt x="23" y="211"/>
                    </a:lnTo>
                    <a:lnTo>
                      <a:pt x="37" y="240"/>
                    </a:lnTo>
                    <a:lnTo>
                      <a:pt x="37" y="247"/>
                    </a:lnTo>
                    <a:lnTo>
                      <a:pt x="152" y="247"/>
                    </a:lnTo>
                    <a:cubicBezTo>
                      <a:pt x="152" y="240"/>
                      <a:pt x="152" y="240"/>
                      <a:pt x="146" y="240"/>
                    </a:cubicBezTo>
                    <a:cubicBezTo>
                      <a:pt x="173" y="233"/>
                      <a:pt x="189" y="211"/>
                      <a:pt x="203" y="197"/>
                    </a:cubicBezTo>
                    <a:cubicBezTo>
                      <a:pt x="253" y="140"/>
                      <a:pt x="246" y="61"/>
                      <a:pt x="232" y="54"/>
                    </a:cubicBezTo>
                    <a:cubicBezTo>
                      <a:pt x="216" y="45"/>
                      <a:pt x="189" y="31"/>
                      <a:pt x="166" y="24"/>
                    </a:cubicBezTo>
                    <a:cubicBezTo>
                      <a:pt x="152" y="17"/>
                      <a:pt x="146" y="17"/>
                      <a:pt x="139" y="17"/>
                    </a:cubicBezTo>
                    <a:cubicBezTo>
                      <a:pt x="130" y="10"/>
                      <a:pt x="116" y="10"/>
                      <a:pt x="109" y="2"/>
                    </a:cubicBezTo>
                    <a:cubicBezTo>
                      <a:pt x="106" y="1"/>
                      <a:pt x="102" y="1"/>
                      <a:pt x="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8" name="Google Shape;8740;p72"/>
              <p:cNvSpPr/>
              <p:nvPr/>
            </p:nvSpPr>
            <p:spPr>
              <a:xfrm>
                <a:off x="7105907" y="4687801"/>
                <a:ext cx="21277" cy="15897"/>
              </a:xfrm>
              <a:custGeom>
                <a:avLst/>
                <a:gdLst/>
                <a:ahLst/>
                <a:cxnLst/>
                <a:rect l="l" t="t" r="r" b="b"/>
                <a:pathLst>
                  <a:path w="87" h="65" extrusionOk="0">
                    <a:moveTo>
                      <a:pt x="66" y="1"/>
                    </a:moveTo>
                    <a:cubicBezTo>
                      <a:pt x="52" y="8"/>
                      <a:pt x="30" y="8"/>
                      <a:pt x="0" y="15"/>
                    </a:cubicBezTo>
                    <a:lnTo>
                      <a:pt x="16" y="65"/>
                    </a:lnTo>
                    <a:cubicBezTo>
                      <a:pt x="37" y="58"/>
                      <a:pt x="66" y="51"/>
                      <a:pt x="87" y="51"/>
                    </a:cubicBezTo>
                    <a:lnTo>
                      <a:pt x="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9" name="Google Shape;8741;p72"/>
              <p:cNvSpPr/>
              <p:nvPr/>
            </p:nvSpPr>
            <p:spPr>
              <a:xfrm>
                <a:off x="7037430" y="4696850"/>
                <a:ext cx="21521" cy="21277"/>
              </a:xfrm>
              <a:custGeom>
                <a:avLst/>
                <a:gdLst/>
                <a:ahLst/>
                <a:cxnLst/>
                <a:rect l="l" t="t" r="r" b="b"/>
                <a:pathLst>
                  <a:path w="88" h="87" extrusionOk="0">
                    <a:moveTo>
                      <a:pt x="1" y="0"/>
                    </a:moveTo>
                    <a:lnTo>
                      <a:pt x="8" y="86"/>
                    </a:lnTo>
                    <a:cubicBezTo>
                      <a:pt x="30" y="86"/>
                      <a:pt x="58" y="86"/>
                      <a:pt x="87" y="79"/>
                    </a:cubicBezTo>
                    <a:lnTo>
                      <a:pt x="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0" name="Google Shape;8742;p72"/>
              <p:cNvSpPr/>
              <p:nvPr/>
            </p:nvSpPr>
            <p:spPr>
              <a:xfrm>
                <a:off x="7072647" y="4692937"/>
                <a:ext cx="22989" cy="21277"/>
              </a:xfrm>
              <a:custGeom>
                <a:avLst/>
                <a:gdLst/>
                <a:ahLst/>
                <a:cxnLst/>
                <a:rect l="l" t="t" r="r" b="b"/>
                <a:pathLst>
                  <a:path w="94" h="87" extrusionOk="0">
                    <a:moveTo>
                      <a:pt x="72" y="0"/>
                    </a:moveTo>
                    <a:cubicBezTo>
                      <a:pt x="50" y="9"/>
                      <a:pt x="22" y="9"/>
                      <a:pt x="0" y="9"/>
                    </a:cubicBezTo>
                    <a:lnTo>
                      <a:pt x="16" y="87"/>
                    </a:lnTo>
                    <a:cubicBezTo>
                      <a:pt x="36" y="87"/>
                      <a:pt x="66" y="80"/>
                      <a:pt x="93" y="80"/>
                    </a:cubicBezTo>
                    <a:lnTo>
                      <a:pt x="7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1" name="Google Shape;8743;p72"/>
              <p:cNvSpPr/>
              <p:nvPr/>
            </p:nvSpPr>
            <p:spPr>
              <a:xfrm>
                <a:off x="7144792" y="4698317"/>
                <a:ext cx="1712" cy="1957"/>
              </a:xfrm>
              <a:custGeom>
                <a:avLst/>
                <a:gdLst/>
                <a:ahLst/>
                <a:cxnLst/>
                <a:rect l="l" t="t" r="r" b="b"/>
                <a:pathLst>
                  <a:path w="7" h="8" extrusionOk="0">
                    <a:moveTo>
                      <a:pt x="7" y="1"/>
                    </a:moveTo>
                    <a:cubicBezTo>
                      <a:pt x="7" y="1"/>
                      <a:pt x="0" y="1"/>
                      <a:pt x="0" y="8"/>
                    </a:cubicBezTo>
                    <a:lnTo>
                      <a:pt x="7" y="8"/>
                    </a:lnTo>
                    <a:lnTo>
                      <a:pt x="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2" name="Google Shape;8744;p72"/>
              <p:cNvSpPr/>
              <p:nvPr/>
            </p:nvSpPr>
            <p:spPr>
              <a:xfrm>
                <a:off x="7100771" y="4744050"/>
                <a:ext cx="9049" cy="3913"/>
              </a:xfrm>
              <a:custGeom>
                <a:avLst/>
                <a:gdLst/>
                <a:ahLst/>
                <a:cxnLst/>
                <a:rect l="l" t="t" r="r" b="b"/>
                <a:pathLst>
                  <a:path w="37" h="16" extrusionOk="0">
                    <a:moveTo>
                      <a:pt x="37" y="16"/>
                    </a:moveTo>
                    <a:cubicBezTo>
                      <a:pt x="21" y="16"/>
                      <a:pt x="14" y="7"/>
                      <a:pt x="1" y="0"/>
                    </a:cubicBezTo>
                    <a:cubicBezTo>
                      <a:pt x="14" y="7"/>
                      <a:pt x="21" y="16"/>
                      <a:pt x="37" y="16"/>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3" name="Google Shape;8745;p72"/>
              <p:cNvSpPr/>
              <p:nvPr/>
            </p:nvSpPr>
            <p:spPr>
              <a:xfrm>
                <a:off x="7002458" y="4712257"/>
                <a:ext cx="258503" cy="141357"/>
              </a:xfrm>
              <a:custGeom>
                <a:avLst/>
                <a:gdLst/>
                <a:ahLst/>
                <a:cxnLst/>
                <a:rect l="l" t="t" r="r" b="b"/>
                <a:pathLst>
                  <a:path w="1057" h="578" extrusionOk="0">
                    <a:moveTo>
                      <a:pt x="380" y="1"/>
                    </a:moveTo>
                    <a:cubicBezTo>
                      <a:pt x="353" y="1"/>
                      <a:pt x="323" y="8"/>
                      <a:pt x="303" y="8"/>
                    </a:cubicBezTo>
                    <a:lnTo>
                      <a:pt x="309" y="37"/>
                    </a:lnTo>
                    <a:lnTo>
                      <a:pt x="309" y="44"/>
                    </a:lnTo>
                    <a:cubicBezTo>
                      <a:pt x="309" y="60"/>
                      <a:pt x="294" y="73"/>
                      <a:pt x="280" y="80"/>
                    </a:cubicBezTo>
                    <a:cubicBezTo>
                      <a:pt x="259" y="80"/>
                      <a:pt x="244" y="73"/>
                      <a:pt x="237" y="51"/>
                    </a:cubicBezTo>
                    <a:lnTo>
                      <a:pt x="230" y="16"/>
                    </a:lnTo>
                    <a:cubicBezTo>
                      <a:pt x="201" y="23"/>
                      <a:pt x="173" y="23"/>
                      <a:pt x="151" y="23"/>
                    </a:cubicBezTo>
                    <a:lnTo>
                      <a:pt x="151" y="51"/>
                    </a:lnTo>
                    <a:lnTo>
                      <a:pt x="151" y="66"/>
                    </a:lnTo>
                    <a:cubicBezTo>
                      <a:pt x="144" y="73"/>
                      <a:pt x="137" y="87"/>
                      <a:pt x="121" y="87"/>
                    </a:cubicBezTo>
                    <a:cubicBezTo>
                      <a:pt x="108" y="87"/>
                      <a:pt x="94" y="80"/>
                      <a:pt x="87" y="66"/>
                    </a:cubicBezTo>
                    <a:lnTo>
                      <a:pt x="87" y="51"/>
                    </a:lnTo>
                    <a:lnTo>
                      <a:pt x="78" y="23"/>
                    </a:lnTo>
                    <a:lnTo>
                      <a:pt x="35" y="23"/>
                    </a:lnTo>
                    <a:cubicBezTo>
                      <a:pt x="21" y="23"/>
                      <a:pt x="8" y="16"/>
                      <a:pt x="1" y="8"/>
                    </a:cubicBezTo>
                    <a:lnTo>
                      <a:pt x="1" y="8"/>
                    </a:lnTo>
                    <a:cubicBezTo>
                      <a:pt x="21" y="66"/>
                      <a:pt x="35" y="160"/>
                      <a:pt x="28" y="296"/>
                    </a:cubicBezTo>
                    <a:cubicBezTo>
                      <a:pt x="64" y="303"/>
                      <a:pt x="101" y="318"/>
                      <a:pt x="144" y="325"/>
                    </a:cubicBezTo>
                    <a:cubicBezTo>
                      <a:pt x="223" y="346"/>
                      <a:pt x="303" y="375"/>
                      <a:pt x="380" y="396"/>
                    </a:cubicBezTo>
                    <a:lnTo>
                      <a:pt x="389" y="396"/>
                    </a:lnTo>
                    <a:cubicBezTo>
                      <a:pt x="409" y="405"/>
                      <a:pt x="439" y="411"/>
                      <a:pt x="460" y="418"/>
                    </a:cubicBezTo>
                    <a:cubicBezTo>
                      <a:pt x="518" y="432"/>
                      <a:pt x="582" y="448"/>
                      <a:pt x="632" y="468"/>
                    </a:cubicBezTo>
                    <a:cubicBezTo>
                      <a:pt x="654" y="468"/>
                      <a:pt x="682" y="475"/>
                      <a:pt x="704" y="482"/>
                    </a:cubicBezTo>
                    <a:cubicBezTo>
                      <a:pt x="725" y="491"/>
                      <a:pt x="741" y="498"/>
                      <a:pt x="761" y="505"/>
                    </a:cubicBezTo>
                    <a:lnTo>
                      <a:pt x="768" y="505"/>
                    </a:lnTo>
                    <a:cubicBezTo>
                      <a:pt x="784" y="505"/>
                      <a:pt x="791" y="511"/>
                      <a:pt x="805" y="511"/>
                    </a:cubicBezTo>
                    <a:cubicBezTo>
                      <a:pt x="811" y="518"/>
                      <a:pt x="827" y="518"/>
                      <a:pt x="834" y="525"/>
                    </a:cubicBezTo>
                    <a:cubicBezTo>
                      <a:pt x="848" y="525"/>
                      <a:pt x="855" y="525"/>
                      <a:pt x="863" y="534"/>
                    </a:cubicBezTo>
                    <a:cubicBezTo>
                      <a:pt x="877" y="534"/>
                      <a:pt x="891" y="541"/>
                      <a:pt x="906" y="541"/>
                    </a:cubicBezTo>
                    <a:cubicBezTo>
                      <a:pt x="984" y="562"/>
                      <a:pt x="1036" y="577"/>
                      <a:pt x="1036" y="577"/>
                    </a:cubicBezTo>
                    <a:cubicBezTo>
                      <a:pt x="1043" y="548"/>
                      <a:pt x="1050" y="518"/>
                      <a:pt x="1056" y="491"/>
                    </a:cubicBezTo>
                    <a:cubicBezTo>
                      <a:pt x="999" y="475"/>
                      <a:pt x="941" y="461"/>
                      <a:pt x="884" y="439"/>
                    </a:cubicBezTo>
                    <a:cubicBezTo>
                      <a:pt x="870" y="439"/>
                      <a:pt x="855" y="432"/>
                      <a:pt x="841" y="432"/>
                    </a:cubicBezTo>
                    <a:cubicBezTo>
                      <a:pt x="784" y="411"/>
                      <a:pt x="734" y="396"/>
                      <a:pt x="682" y="382"/>
                    </a:cubicBezTo>
                    <a:cubicBezTo>
                      <a:pt x="446" y="303"/>
                      <a:pt x="287" y="232"/>
                      <a:pt x="280" y="232"/>
                    </a:cubicBezTo>
                    <a:cubicBezTo>
                      <a:pt x="266" y="223"/>
                      <a:pt x="259" y="210"/>
                      <a:pt x="259" y="203"/>
                    </a:cubicBezTo>
                    <a:cubicBezTo>
                      <a:pt x="266" y="196"/>
                      <a:pt x="294" y="137"/>
                      <a:pt x="316" y="116"/>
                    </a:cubicBezTo>
                    <a:cubicBezTo>
                      <a:pt x="316" y="116"/>
                      <a:pt x="323" y="110"/>
                      <a:pt x="330" y="110"/>
                    </a:cubicBezTo>
                    <a:cubicBezTo>
                      <a:pt x="330" y="110"/>
                      <a:pt x="353" y="66"/>
                      <a:pt x="380" y="30"/>
                    </a:cubicBezTo>
                    <a:cubicBezTo>
                      <a:pt x="380" y="30"/>
                      <a:pt x="380" y="23"/>
                      <a:pt x="389" y="23"/>
                    </a:cubicBezTo>
                    <a:lnTo>
                      <a:pt x="38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4" name="Google Shape;8746;p72"/>
              <p:cNvSpPr/>
              <p:nvPr/>
            </p:nvSpPr>
            <p:spPr>
              <a:xfrm>
                <a:off x="7213514" y="4781223"/>
                <a:ext cx="8560" cy="3424"/>
              </a:xfrm>
              <a:custGeom>
                <a:avLst/>
                <a:gdLst/>
                <a:ahLst/>
                <a:cxnLst/>
                <a:rect l="l" t="t" r="r" b="b"/>
                <a:pathLst>
                  <a:path w="35" h="14" extrusionOk="0">
                    <a:moveTo>
                      <a:pt x="0" y="0"/>
                    </a:moveTo>
                    <a:lnTo>
                      <a:pt x="0" y="0"/>
                    </a:lnTo>
                    <a:cubicBezTo>
                      <a:pt x="14" y="7"/>
                      <a:pt x="21" y="7"/>
                      <a:pt x="35" y="14"/>
                    </a:cubicBezTo>
                    <a:cubicBezTo>
                      <a:pt x="28" y="7"/>
                      <a:pt x="14" y="7"/>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5" name="Google Shape;8747;p72"/>
              <p:cNvSpPr/>
              <p:nvPr/>
            </p:nvSpPr>
            <p:spPr>
              <a:xfrm>
                <a:off x="7266094" y="4796630"/>
                <a:ext cx="245" cy="245"/>
              </a:xfrm>
              <a:custGeom>
                <a:avLst/>
                <a:gdLst/>
                <a:ahLst/>
                <a:cxnLst/>
                <a:rect l="l" t="t" r="r" b="b"/>
                <a:pathLst>
                  <a:path w="1" h="1" extrusionOk="0">
                    <a:moveTo>
                      <a:pt x="1" y="1"/>
                    </a:moveTo>
                    <a:lnTo>
                      <a:pt x="1" y="1"/>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6" name="Google Shape;8748;p72"/>
              <p:cNvSpPr/>
              <p:nvPr/>
            </p:nvSpPr>
            <p:spPr>
              <a:xfrm>
                <a:off x="6868684" y="4699295"/>
                <a:ext cx="142580" cy="85352"/>
              </a:xfrm>
              <a:custGeom>
                <a:avLst/>
                <a:gdLst/>
                <a:ahLst/>
                <a:cxnLst/>
                <a:rect l="l" t="t" r="r" b="b"/>
                <a:pathLst>
                  <a:path w="583" h="349" extrusionOk="0">
                    <a:moveTo>
                      <a:pt x="282" y="1"/>
                    </a:moveTo>
                    <a:cubicBezTo>
                      <a:pt x="237" y="1"/>
                      <a:pt x="199" y="2"/>
                      <a:pt x="187" y="4"/>
                    </a:cubicBezTo>
                    <a:cubicBezTo>
                      <a:pt x="151" y="4"/>
                      <a:pt x="101" y="18"/>
                      <a:pt x="80" y="47"/>
                    </a:cubicBezTo>
                    <a:cubicBezTo>
                      <a:pt x="51" y="76"/>
                      <a:pt x="1" y="163"/>
                      <a:pt x="1" y="163"/>
                    </a:cubicBezTo>
                    <a:cubicBezTo>
                      <a:pt x="8" y="163"/>
                      <a:pt x="21" y="169"/>
                      <a:pt x="21" y="169"/>
                    </a:cubicBezTo>
                    <a:cubicBezTo>
                      <a:pt x="37" y="169"/>
                      <a:pt x="246" y="256"/>
                      <a:pt x="518" y="335"/>
                    </a:cubicBezTo>
                    <a:lnTo>
                      <a:pt x="532" y="335"/>
                    </a:lnTo>
                    <a:cubicBezTo>
                      <a:pt x="548" y="342"/>
                      <a:pt x="561" y="342"/>
                      <a:pt x="575" y="349"/>
                    </a:cubicBezTo>
                    <a:cubicBezTo>
                      <a:pt x="582" y="213"/>
                      <a:pt x="568" y="119"/>
                      <a:pt x="548" y="61"/>
                    </a:cubicBezTo>
                    <a:cubicBezTo>
                      <a:pt x="539" y="40"/>
                      <a:pt x="532" y="26"/>
                      <a:pt x="525" y="18"/>
                    </a:cubicBezTo>
                    <a:cubicBezTo>
                      <a:pt x="518" y="4"/>
                      <a:pt x="511" y="4"/>
                      <a:pt x="511" y="4"/>
                    </a:cubicBezTo>
                    <a:cubicBezTo>
                      <a:pt x="496" y="4"/>
                      <a:pt x="373" y="1"/>
                      <a:pt x="2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7" name="Google Shape;8749;p72"/>
              <p:cNvSpPr/>
              <p:nvPr/>
            </p:nvSpPr>
            <p:spPr>
              <a:xfrm>
                <a:off x="6998790" y="4781223"/>
                <a:ext cx="10761" cy="3424"/>
              </a:xfrm>
              <a:custGeom>
                <a:avLst/>
                <a:gdLst/>
                <a:ahLst/>
                <a:cxnLst/>
                <a:rect l="l" t="t" r="r" b="b"/>
                <a:pathLst>
                  <a:path w="44" h="14" extrusionOk="0">
                    <a:moveTo>
                      <a:pt x="43" y="14"/>
                    </a:moveTo>
                    <a:lnTo>
                      <a:pt x="43" y="14"/>
                    </a:lnTo>
                    <a:cubicBezTo>
                      <a:pt x="29" y="7"/>
                      <a:pt x="16" y="7"/>
                      <a:pt x="0" y="0"/>
                    </a:cubicBezTo>
                    <a:cubicBezTo>
                      <a:pt x="16" y="7"/>
                      <a:pt x="29" y="7"/>
                      <a:pt x="43" y="14"/>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8" name="Google Shape;8750;p72"/>
              <p:cNvSpPr/>
              <p:nvPr/>
            </p:nvSpPr>
            <p:spPr>
              <a:xfrm>
                <a:off x="7019822" y="4686089"/>
                <a:ext cx="19565" cy="47690"/>
              </a:xfrm>
              <a:custGeom>
                <a:avLst/>
                <a:gdLst/>
                <a:ahLst/>
                <a:cxnLst/>
                <a:rect l="l" t="t" r="r" b="b"/>
                <a:pathLst>
                  <a:path w="80" h="195" extrusionOk="0">
                    <a:moveTo>
                      <a:pt x="30" y="1"/>
                    </a:moveTo>
                    <a:cubicBezTo>
                      <a:pt x="16" y="8"/>
                      <a:pt x="0" y="22"/>
                      <a:pt x="0" y="44"/>
                    </a:cubicBezTo>
                    <a:lnTo>
                      <a:pt x="7" y="130"/>
                    </a:lnTo>
                    <a:lnTo>
                      <a:pt x="16" y="158"/>
                    </a:lnTo>
                    <a:lnTo>
                      <a:pt x="16" y="173"/>
                    </a:lnTo>
                    <a:cubicBezTo>
                      <a:pt x="23" y="187"/>
                      <a:pt x="37" y="194"/>
                      <a:pt x="50" y="194"/>
                    </a:cubicBezTo>
                    <a:cubicBezTo>
                      <a:pt x="66" y="194"/>
                      <a:pt x="73" y="180"/>
                      <a:pt x="80" y="173"/>
                    </a:cubicBezTo>
                    <a:lnTo>
                      <a:pt x="80" y="158"/>
                    </a:lnTo>
                    <a:lnTo>
                      <a:pt x="80" y="130"/>
                    </a:lnTo>
                    <a:lnTo>
                      <a:pt x="73" y="44"/>
                    </a:lnTo>
                    <a:lnTo>
                      <a:pt x="73" y="37"/>
                    </a:lnTo>
                    <a:cubicBezTo>
                      <a:pt x="66" y="15"/>
                      <a:pt x="50" y="1"/>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9" name="Google Shape;8751;p72"/>
              <p:cNvSpPr/>
              <p:nvPr/>
            </p:nvSpPr>
            <p:spPr>
              <a:xfrm>
                <a:off x="7055283" y="4686089"/>
                <a:ext cx="22989" cy="45978"/>
              </a:xfrm>
              <a:custGeom>
                <a:avLst/>
                <a:gdLst/>
                <a:ahLst/>
                <a:cxnLst/>
                <a:rect l="l" t="t" r="r" b="b"/>
                <a:pathLst>
                  <a:path w="94" h="188" extrusionOk="0">
                    <a:moveTo>
                      <a:pt x="28" y="1"/>
                    </a:moveTo>
                    <a:cubicBezTo>
                      <a:pt x="7" y="8"/>
                      <a:pt x="0" y="22"/>
                      <a:pt x="0" y="44"/>
                    </a:cubicBezTo>
                    <a:lnTo>
                      <a:pt x="14" y="123"/>
                    </a:lnTo>
                    <a:lnTo>
                      <a:pt x="21" y="158"/>
                    </a:lnTo>
                    <a:cubicBezTo>
                      <a:pt x="28" y="180"/>
                      <a:pt x="43" y="187"/>
                      <a:pt x="64" y="187"/>
                    </a:cubicBezTo>
                    <a:cubicBezTo>
                      <a:pt x="78" y="180"/>
                      <a:pt x="93" y="167"/>
                      <a:pt x="93" y="151"/>
                    </a:cubicBezTo>
                    <a:lnTo>
                      <a:pt x="93" y="144"/>
                    </a:lnTo>
                    <a:lnTo>
                      <a:pt x="87" y="115"/>
                    </a:lnTo>
                    <a:lnTo>
                      <a:pt x="71" y="37"/>
                    </a:lnTo>
                    <a:lnTo>
                      <a:pt x="71" y="28"/>
                    </a:lnTo>
                    <a:cubicBezTo>
                      <a:pt x="64" y="15"/>
                      <a:pt x="50" y="1"/>
                      <a:pt x="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0" name="Google Shape;8752;p72"/>
              <p:cNvSpPr/>
              <p:nvPr/>
            </p:nvSpPr>
            <p:spPr>
              <a:xfrm>
                <a:off x="7086831" y="4680709"/>
                <a:ext cx="22989" cy="37418"/>
              </a:xfrm>
              <a:custGeom>
                <a:avLst/>
                <a:gdLst/>
                <a:ahLst/>
                <a:cxnLst/>
                <a:rect l="l" t="t" r="r" b="b"/>
                <a:pathLst>
                  <a:path w="94" h="153" extrusionOk="0">
                    <a:moveTo>
                      <a:pt x="28" y="0"/>
                    </a:moveTo>
                    <a:cubicBezTo>
                      <a:pt x="14" y="7"/>
                      <a:pt x="1" y="23"/>
                      <a:pt x="8" y="44"/>
                    </a:cubicBezTo>
                    <a:lnTo>
                      <a:pt x="14" y="50"/>
                    </a:lnTo>
                    <a:lnTo>
                      <a:pt x="35" y="130"/>
                    </a:lnTo>
                    <a:lnTo>
                      <a:pt x="44" y="152"/>
                    </a:lnTo>
                    <a:cubicBezTo>
                      <a:pt x="44" y="137"/>
                      <a:pt x="51" y="130"/>
                      <a:pt x="58" y="123"/>
                    </a:cubicBezTo>
                    <a:cubicBezTo>
                      <a:pt x="71" y="109"/>
                      <a:pt x="78" y="102"/>
                      <a:pt x="94" y="94"/>
                    </a:cubicBezTo>
                    <a:lnTo>
                      <a:pt x="78" y="44"/>
                    </a:lnTo>
                    <a:lnTo>
                      <a:pt x="71" y="23"/>
                    </a:lnTo>
                    <a:cubicBezTo>
                      <a:pt x="71" y="7"/>
                      <a:pt x="58" y="0"/>
                      <a:pt x="4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1" name="Google Shape;8753;p72"/>
              <p:cNvSpPr/>
              <p:nvPr/>
            </p:nvSpPr>
            <p:spPr>
              <a:xfrm>
                <a:off x="7120092" y="4673861"/>
                <a:ext cx="26413" cy="26413"/>
              </a:xfrm>
              <a:custGeom>
                <a:avLst/>
                <a:gdLst/>
                <a:ahLst/>
                <a:cxnLst/>
                <a:rect l="l" t="t" r="r" b="b"/>
                <a:pathLst>
                  <a:path w="108" h="108" extrusionOk="0">
                    <a:moveTo>
                      <a:pt x="44" y="1"/>
                    </a:moveTo>
                    <a:cubicBezTo>
                      <a:pt x="37" y="1"/>
                      <a:pt x="29" y="1"/>
                      <a:pt x="29" y="8"/>
                    </a:cubicBezTo>
                    <a:cubicBezTo>
                      <a:pt x="8" y="15"/>
                      <a:pt x="1" y="28"/>
                      <a:pt x="8" y="51"/>
                    </a:cubicBezTo>
                    <a:lnTo>
                      <a:pt x="8" y="58"/>
                    </a:lnTo>
                    <a:lnTo>
                      <a:pt x="29" y="108"/>
                    </a:lnTo>
                    <a:lnTo>
                      <a:pt x="101" y="108"/>
                    </a:lnTo>
                    <a:cubicBezTo>
                      <a:pt x="101" y="101"/>
                      <a:pt x="108" y="101"/>
                      <a:pt x="108" y="101"/>
                    </a:cubicBezTo>
                    <a:lnTo>
                      <a:pt x="94" y="72"/>
                    </a:lnTo>
                    <a:lnTo>
                      <a:pt x="72" y="28"/>
                    </a:lnTo>
                    <a:lnTo>
                      <a:pt x="72" y="22"/>
                    </a:lnTo>
                    <a:cubicBezTo>
                      <a:pt x="65" y="8"/>
                      <a:pt x="51" y="1"/>
                      <a:pt x="4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2" name="Google Shape;8754;p72"/>
              <p:cNvSpPr/>
              <p:nvPr/>
            </p:nvSpPr>
            <p:spPr>
              <a:xfrm>
                <a:off x="7144792" y="4698317"/>
                <a:ext cx="1712" cy="1957"/>
              </a:xfrm>
              <a:custGeom>
                <a:avLst/>
                <a:gdLst/>
                <a:ahLst/>
                <a:cxnLst/>
                <a:rect l="l" t="t" r="r" b="b"/>
                <a:pathLst>
                  <a:path w="7" h="8" extrusionOk="0">
                    <a:moveTo>
                      <a:pt x="7" y="1"/>
                    </a:moveTo>
                    <a:cubicBezTo>
                      <a:pt x="7" y="1"/>
                      <a:pt x="0" y="1"/>
                      <a:pt x="0" y="8"/>
                    </a:cubicBezTo>
                    <a:lnTo>
                      <a:pt x="7" y="8"/>
                    </a:lnTo>
                    <a:lnTo>
                      <a:pt x="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3" name="Google Shape;8755;p72"/>
              <p:cNvSpPr/>
              <p:nvPr/>
            </p:nvSpPr>
            <p:spPr>
              <a:xfrm>
                <a:off x="7171205" y="3611980"/>
                <a:ext cx="694313" cy="1044526"/>
              </a:xfrm>
              <a:custGeom>
                <a:avLst/>
                <a:gdLst/>
                <a:ahLst/>
                <a:cxnLst/>
                <a:rect l="l" t="t" r="r" b="b"/>
                <a:pathLst>
                  <a:path w="2839" h="4271" extrusionOk="0">
                    <a:moveTo>
                      <a:pt x="2437" y="1"/>
                    </a:moveTo>
                    <a:cubicBezTo>
                      <a:pt x="2400" y="21"/>
                      <a:pt x="2350" y="51"/>
                      <a:pt x="2286" y="80"/>
                    </a:cubicBezTo>
                    <a:cubicBezTo>
                      <a:pt x="2035" y="210"/>
                      <a:pt x="1603" y="432"/>
                      <a:pt x="970" y="791"/>
                    </a:cubicBezTo>
                    <a:cubicBezTo>
                      <a:pt x="798" y="893"/>
                      <a:pt x="725" y="1122"/>
                      <a:pt x="675" y="1301"/>
                    </a:cubicBezTo>
                    <a:cubicBezTo>
                      <a:pt x="648" y="1424"/>
                      <a:pt x="373" y="2538"/>
                      <a:pt x="187" y="3322"/>
                    </a:cubicBezTo>
                    <a:cubicBezTo>
                      <a:pt x="151" y="3465"/>
                      <a:pt x="115" y="3601"/>
                      <a:pt x="94" y="3717"/>
                    </a:cubicBezTo>
                    <a:cubicBezTo>
                      <a:pt x="35" y="3946"/>
                      <a:pt x="1" y="4098"/>
                      <a:pt x="1" y="4098"/>
                    </a:cubicBezTo>
                    <a:cubicBezTo>
                      <a:pt x="1" y="4098"/>
                      <a:pt x="14" y="4105"/>
                      <a:pt x="35" y="4112"/>
                    </a:cubicBezTo>
                    <a:cubicBezTo>
                      <a:pt x="71" y="4127"/>
                      <a:pt x="130" y="4148"/>
                      <a:pt x="194" y="4170"/>
                    </a:cubicBezTo>
                    <a:cubicBezTo>
                      <a:pt x="259" y="4191"/>
                      <a:pt x="323" y="4213"/>
                      <a:pt x="396" y="4227"/>
                    </a:cubicBezTo>
                    <a:cubicBezTo>
                      <a:pt x="423" y="4234"/>
                      <a:pt x="453" y="4241"/>
                      <a:pt x="489" y="4248"/>
                    </a:cubicBezTo>
                    <a:cubicBezTo>
                      <a:pt x="525" y="4257"/>
                      <a:pt x="568" y="4264"/>
                      <a:pt x="604" y="4270"/>
                    </a:cubicBezTo>
                    <a:lnTo>
                      <a:pt x="648" y="3989"/>
                    </a:lnTo>
                    <a:cubicBezTo>
                      <a:pt x="648" y="3989"/>
                      <a:pt x="1036" y="3040"/>
                      <a:pt x="1165" y="2754"/>
                    </a:cubicBezTo>
                    <a:lnTo>
                      <a:pt x="1172" y="2747"/>
                    </a:lnTo>
                    <a:cubicBezTo>
                      <a:pt x="1322" y="2071"/>
                      <a:pt x="1474" y="1374"/>
                      <a:pt x="1502" y="1281"/>
                    </a:cubicBezTo>
                    <a:cubicBezTo>
                      <a:pt x="1553" y="1093"/>
                      <a:pt x="1596" y="943"/>
                      <a:pt x="1760" y="841"/>
                    </a:cubicBezTo>
                    <a:cubicBezTo>
                      <a:pt x="1912" y="741"/>
                      <a:pt x="2048" y="655"/>
                      <a:pt x="2178" y="582"/>
                    </a:cubicBezTo>
                    <a:cubicBezTo>
                      <a:pt x="2380" y="453"/>
                      <a:pt x="2552" y="353"/>
                      <a:pt x="2695" y="273"/>
                    </a:cubicBezTo>
                    <a:cubicBezTo>
                      <a:pt x="2745" y="246"/>
                      <a:pt x="2795" y="216"/>
                      <a:pt x="2839" y="194"/>
                    </a:cubicBezTo>
                    <a:cubicBezTo>
                      <a:pt x="2788" y="180"/>
                      <a:pt x="2752" y="173"/>
                      <a:pt x="2718" y="166"/>
                    </a:cubicBezTo>
                    <a:cubicBezTo>
                      <a:pt x="2509" y="101"/>
                      <a:pt x="2450" y="15"/>
                      <a:pt x="24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4" name="Google Shape;8756;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5" name="Google Shape;8757;p72"/>
              <p:cNvSpPr/>
              <p:nvPr/>
            </p:nvSpPr>
            <p:spPr>
              <a:xfrm>
                <a:off x="7385684" y="4617368"/>
                <a:ext cx="117879" cy="120814"/>
              </a:xfrm>
              <a:custGeom>
                <a:avLst/>
                <a:gdLst/>
                <a:ahLst/>
                <a:cxnLst/>
                <a:rect l="l" t="t" r="r" b="b"/>
                <a:pathLst>
                  <a:path w="482" h="494" extrusionOk="0">
                    <a:moveTo>
                      <a:pt x="36" y="1"/>
                    </a:moveTo>
                    <a:lnTo>
                      <a:pt x="0" y="109"/>
                    </a:lnTo>
                    <a:cubicBezTo>
                      <a:pt x="29" y="116"/>
                      <a:pt x="73" y="130"/>
                      <a:pt x="86" y="146"/>
                    </a:cubicBezTo>
                    <a:cubicBezTo>
                      <a:pt x="107" y="159"/>
                      <a:pt x="116" y="282"/>
                      <a:pt x="7" y="332"/>
                    </a:cubicBezTo>
                    <a:cubicBezTo>
                      <a:pt x="36" y="382"/>
                      <a:pt x="79" y="475"/>
                      <a:pt x="159" y="491"/>
                    </a:cubicBezTo>
                    <a:cubicBezTo>
                      <a:pt x="173" y="493"/>
                      <a:pt x="187" y="494"/>
                      <a:pt x="202" y="494"/>
                    </a:cubicBezTo>
                    <a:cubicBezTo>
                      <a:pt x="268" y="494"/>
                      <a:pt x="335" y="474"/>
                      <a:pt x="370" y="474"/>
                    </a:cubicBezTo>
                    <a:cubicBezTo>
                      <a:pt x="374" y="474"/>
                      <a:pt x="378" y="474"/>
                      <a:pt x="381" y="475"/>
                    </a:cubicBezTo>
                    <a:cubicBezTo>
                      <a:pt x="409" y="353"/>
                      <a:pt x="452" y="223"/>
                      <a:pt x="481" y="137"/>
                    </a:cubicBezTo>
                    <a:cubicBezTo>
                      <a:pt x="302" y="102"/>
                      <a:pt x="116" y="30"/>
                      <a:pt x="36" y="1"/>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6" name="Google Shape;8758;p72"/>
              <p:cNvSpPr/>
              <p:nvPr/>
            </p:nvSpPr>
            <p:spPr>
              <a:xfrm>
                <a:off x="7362695" y="4705654"/>
                <a:ext cx="245" cy="245"/>
              </a:xfrm>
              <a:custGeom>
                <a:avLst/>
                <a:gdLst/>
                <a:ahLst/>
                <a:cxnLst/>
                <a:rect l="l" t="t" r="r" b="b"/>
                <a:pathLst>
                  <a:path w="1" h="1"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7" name="Google Shape;8759;p72"/>
              <p:cNvSpPr/>
              <p:nvPr/>
            </p:nvSpPr>
            <p:spPr>
              <a:xfrm>
                <a:off x="7352179" y="4639867"/>
                <a:ext cx="61874" cy="58695"/>
              </a:xfrm>
              <a:custGeom>
                <a:avLst/>
                <a:gdLst/>
                <a:ahLst/>
                <a:cxnLst/>
                <a:rect l="l" t="t" r="r" b="b"/>
                <a:pathLst>
                  <a:path w="253" h="240" extrusionOk="0">
                    <a:moveTo>
                      <a:pt x="97" y="1"/>
                    </a:moveTo>
                    <a:cubicBezTo>
                      <a:pt x="73" y="1"/>
                      <a:pt x="51" y="20"/>
                      <a:pt x="51" y="38"/>
                    </a:cubicBezTo>
                    <a:cubicBezTo>
                      <a:pt x="51" y="54"/>
                      <a:pt x="65" y="97"/>
                      <a:pt x="28" y="140"/>
                    </a:cubicBezTo>
                    <a:cubicBezTo>
                      <a:pt x="28" y="140"/>
                      <a:pt x="21" y="147"/>
                      <a:pt x="15" y="154"/>
                    </a:cubicBezTo>
                    <a:cubicBezTo>
                      <a:pt x="15" y="154"/>
                      <a:pt x="8" y="161"/>
                      <a:pt x="1" y="167"/>
                    </a:cubicBezTo>
                    <a:lnTo>
                      <a:pt x="28" y="240"/>
                    </a:lnTo>
                    <a:cubicBezTo>
                      <a:pt x="37" y="240"/>
                      <a:pt x="44" y="233"/>
                      <a:pt x="58" y="233"/>
                    </a:cubicBezTo>
                    <a:cubicBezTo>
                      <a:pt x="73" y="228"/>
                      <a:pt x="88" y="223"/>
                      <a:pt x="101" y="223"/>
                    </a:cubicBezTo>
                    <a:cubicBezTo>
                      <a:pt x="106" y="223"/>
                      <a:pt x="110" y="224"/>
                      <a:pt x="115" y="226"/>
                    </a:cubicBezTo>
                    <a:cubicBezTo>
                      <a:pt x="130" y="226"/>
                      <a:pt x="137" y="233"/>
                      <a:pt x="144" y="240"/>
                    </a:cubicBezTo>
                    <a:cubicBezTo>
                      <a:pt x="253" y="190"/>
                      <a:pt x="244" y="67"/>
                      <a:pt x="223" y="54"/>
                    </a:cubicBezTo>
                    <a:cubicBezTo>
                      <a:pt x="210" y="38"/>
                      <a:pt x="166" y="24"/>
                      <a:pt x="137" y="17"/>
                    </a:cubicBezTo>
                    <a:cubicBezTo>
                      <a:pt x="123" y="10"/>
                      <a:pt x="115" y="10"/>
                      <a:pt x="108" y="2"/>
                    </a:cubicBezTo>
                    <a:cubicBezTo>
                      <a:pt x="104" y="1"/>
                      <a:pt x="101" y="1"/>
                      <a:pt x="9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8" name="Google Shape;8760;p72"/>
              <p:cNvSpPr/>
              <p:nvPr/>
            </p:nvSpPr>
            <p:spPr>
              <a:xfrm>
                <a:off x="7065799" y="4738914"/>
                <a:ext cx="404506" cy="148205"/>
              </a:xfrm>
              <a:custGeom>
                <a:avLst/>
                <a:gdLst/>
                <a:ahLst/>
                <a:cxnLst/>
                <a:rect l="l" t="t" r="r" b="b"/>
                <a:pathLst>
                  <a:path w="1654" h="606" extrusionOk="0">
                    <a:moveTo>
                      <a:pt x="71" y="1"/>
                    </a:moveTo>
                    <a:cubicBezTo>
                      <a:pt x="64" y="1"/>
                      <a:pt x="57" y="7"/>
                      <a:pt x="57" y="7"/>
                    </a:cubicBezTo>
                    <a:cubicBezTo>
                      <a:pt x="35" y="28"/>
                      <a:pt x="7" y="87"/>
                      <a:pt x="0" y="94"/>
                    </a:cubicBezTo>
                    <a:cubicBezTo>
                      <a:pt x="0" y="101"/>
                      <a:pt x="7" y="114"/>
                      <a:pt x="21" y="123"/>
                    </a:cubicBezTo>
                    <a:cubicBezTo>
                      <a:pt x="28" y="123"/>
                      <a:pt x="187" y="194"/>
                      <a:pt x="423" y="273"/>
                    </a:cubicBezTo>
                    <a:cubicBezTo>
                      <a:pt x="475" y="287"/>
                      <a:pt x="525" y="302"/>
                      <a:pt x="582" y="323"/>
                    </a:cubicBezTo>
                    <a:cubicBezTo>
                      <a:pt x="596" y="323"/>
                      <a:pt x="611" y="330"/>
                      <a:pt x="625" y="330"/>
                    </a:cubicBezTo>
                    <a:cubicBezTo>
                      <a:pt x="682" y="352"/>
                      <a:pt x="740" y="366"/>
                      <a:pt x="797" y="382"/>
                    </a:cubicBezTo>
                    <a:cubicBezTo>
                      <a:pt x="804" y="382"/>
                      <a:pt x="811" y="389"/>
                      <a:pt x="820" y="389"/>
                    </a:cubicBezTo>
                    <a:cubicBezTo>
                      <a:pt x="884" y="409"/>
                      <a:pt x="949" y="425"/>
                      <a:pt x="1013" y="446"/>
                    </a:cubicBezTo>
                    <a:cubicBezTo>
                      <a:pt x="1322" y="532"/>
                      <a:pt x="1574" y="604"/>
                      <a:pt x="1574" y="604"/>
                    </a:cubicBezTo>
                    <a:cubicBezTo>
                      <a:pt x="1574" y="604"/>
                      <a:pt x="1577" y="605"/>
                      <a:pt x="1583" y="605"/>
                    </a:cubicBezTo>
                    <a:cubicBezTo>
                      <a:pt x="1595" y="605"/>
                      <a:pt x="1614" y="602"/>
                      <a:pt x="1624" y="582"/>
                    </a:cubicBezTo>
                    <a:cubicBezTo>
                      <a:pt x="1631" y="561"/>
                      <a:pt x="1653" y="468"/>
                      <a:pt x="1653" y="468"/>
                    </a:cubicBezTo>
                    <a:cubicBezTo>
                      <a:pt x="1653" y="468"/>
                      <a:pt x="1544" y="439"/>
                      <a:pt x="1387" y="396"/>
                    </a:cubicBezTo>
                    <a:cubicBezTo>
                      <a:pt x="1365" y="389"/>
                      <a:pt x="1351" y="389"/>
                      <a:pt x="1329" y="382"/>
                    </a:cubicBezTo>
                    <a:cubicBezTo>
                      <a:pt x="1322" y="382"/>
                      <a:pt x="1322" y="373"/>
                      <a:pt x="1315" y="373"/>
                    </a:cubicBezTo>
                    <a:cubicBezTo>
                      <a:pt x="1294" y="366"/>
                      <a:pt x="1272" y="359"/>
                      <a:pt x="1251" y="359"/>
                    </a:cubicBezTo>
                    <a:cubicBezTo>
                      <a:pt x="1192" y="339"/>
                      <a:pt x="1136" y="323"/>
                      <a:pt x="1079" y="309"/>
                    </a:cubicBezTo>
                    <a:cubicBezTo>
                      <a:pt x="1049" y="302"/>
                      <a:pt x="1027" y="296"/>
                      <a:pt x="999" y="287"/>
                    </a:cubicBezTo>
                    <a:cubicBezTo>
                      <a:pt x="992" y="287"/>
                      <a:pt x="984" y="280"/>
                      <a:pt x="977" y="280"/>
                    </a:cubicBezTo>
                    <a:cubicBezTo>
                      <a:pt x="927" y="266"/>
                      <a:pt x="877" y="252"/>
                      <a:pt x="820" y="237"/>
                    </a:cubicBezTo>
                    <a:lnTo>
                      <a:pt x="811" y="237"/>
                    </a:lnTo>
                    <a:cubicBezTo>
                      <a:pt x="804" y="230"/>
                      <a:pt x="791" y="230"/>
                      <a:pt x="784" y="223"/>
                    </a:cubicBezTo>
                    <a:lnTo>
                      <a:pt x="761" y="223"/>
                    </a:lnTo>
                    <a:cubicBezTo>
                      <a:pt x="740" y="216"/>
                      <a:pt x="711" y="209"/>
                      <a:pt x="682" y="201"/>
                    </a:cubicBezTo>
                    <a:cubicBezTo>
                      <a:pt x="682" y="194"/>
                      <a:pt x="675" y="194"/>
                      <a:pt x="675" y="194"/>
                    </a:cubicBezTo>
                    <a:cubicBezTo>
                      <a:pt x="661" y="194"/>
                      <a:pt x="654" y="187"/>
                      <a:pt x="639" y="187"/>
                    </a:cubicBezTo>
                    <a:cubicBezTo>
                      <a:pt x="632" y="180"/>
                      <a:pt x="618" y="180"/>
                      <a:pt x="604" y="173"/>
                    </a:cubicBezTo>
                    <a:lnTo>
                      <a:pt x="582" y="173"/>
                    </a:lnTo>
                    <a:cubicBezTo>
                      <a:pt x="561" y="166"/>
                      <a:pt x="532" y="158"/>
                      <a:pt x="509" y="151"/>
                    </a:cubicBezTo>
                    <a:cubicBezTo>
                      <a:pt x="466" y="137"/>
                      <a:pt x="423" y="123"/>
                      <a:pt x="380" y="107"/>
                    </a:cubicBezTo>
                    <a:cubicBezTo>
                      <a:pt x="302" y="80"/>
                      <a:pt x="230" y="57"/>
                      <a:pt x="180" y="37"/>
                    </a:cubicBezTo>
                    <a:cubicBezTo>
                      <a:pt x="164" y="37"/>
                      <a:pt x="157" y="28"/>
                      <a:pt x="144" y="21"/>
                    </a:cubicBezTo>
                    <a:lnTo>
                      <a:pt x="130" y="21"/>
                    </a:lnTo>
                    <a:cubicBezTo>
                      <a:pt x="121" y="14"/>
                      <a:pt x="121" y="14"/>
                      <a:pt x="114" y="14"/>
                    </a:cubicBezTo>
                    <a:cubicBezTo>
                      <a:pt x="100" y="7"/>
                      <a:pt x="94" y="7"/>
                      <a:pt x="87" y="7"/>
                    </a:cubicBezTo>
                    <a:cubicBezTo>
                      <a:pt x="87" y="7"/>
                      <a:pt x="78" y="1"/>
                      <a:pt x="7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9" name="Google Shape;8761;p72"/>
              <p:cNvSpPr/>
              <p:nvPr/>
            </p:nvSpPr>
            <p:spPr>
              <a:xfrm>
                <a:off x="7211312" y="4696850"/>
                <a:ext cx="25190" cy="21277"/>
              </a:xfrm>
              <a:custGeom>
                <a:avLst/>
                <a:gdLst/>
                <a:ahLst/>
                <a:cxnLst/>
                <a:rect l="l" t="t" r="r" b="b"/>
                <a:pathLst>
                  <a:path w="103" h="87" extrusionOk="0">
                    <a:moveTo>
                      <a:pt x="44" y="0"/>
                    </a:moveTo>
                    <a:cubicBezTo>
                      <a:pt x="16" y="7"/>
                      <a:pt x="1" y="28"/>
                      <a:pt x="1" y="28"/>
                    </a:cubicBezTo>
                    <a:cubicBezTo>
                      <a:pt x="9" y="36"/>
                      <a:pt x="16" y="50"/>
                      <a:pt x="16" y="71"/>
                    </a:cubicBezTo>
                    <a:lnTo>
                      <a:pt x="23" y="71"/>
                    </a:lnTo>
                    <a:cubicBezTo>
                      <a:pt x="30" y="79"/>
                      <a:pt x="44" y="86"/>
                      <a:pt x="59" y="86"/>
                    </a:cubicBezTo>
                    <a:lnTo>
                      <a:pt x="102" y="86"/>
                    </a:lnTo>
                    <a:lnTo>
                      <a:pt x="9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0" name="Google Shape;8762;p72"/>
              <p:cNvSpPr/>
              <p:nvPr/>
            </p:nvSpPr>
            <p:spPr>
              <a:xfrm>
                <a:off x="7250198" y="4696850"/>
                <a:ext cx="22989" cy="21277"/>
              </a:xfrm>
              <a:custGeom>
                <a:avLst/>
                <a:gdLst/>
                <a:ahLst/>
                <a:cxnLst/>
                <a:rect l="l" t="t" r="r" b="b"/>
                <a:pathLst>
                  <a:path w="94" h="87" extrusionOk="0">
                    <a:moveTo>
                      <a:pt x="0" y="0"/>
                    </a:moveTo>
                    <a:lnTo>
                      <a:pt x="7" y="86"/>
                    </a:lnTo>
                    <a:cubicBezTo>
                      <a:pt x="30" y="86"/>
                      <a:pt x="50" y="86"/>
                      <a:pt x="80" y="79"/>
                    </a:cubicBezTo>
                    <a:lnTo>
                      <a:pt x="93" y="79"/>
                    </a:lnTo>
                    <a:lnTo>
                      <a:pt x="87" y="50"/>
                    </a:lnTo>
                    <a:lnTo>
                      <a:pt x="8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1" name="Google Shape;8763;p72"/>
              <p:cNvSpPr/>
              <p:nvPr/>
            </p:nvSpPr>
            <p:spPr>
              <a:xfrm>
                <a:off x="7320631" y="4687801"/>
                <a:ext cx="22989" cy="21521"/>
              </a:xfrm>
              <a:custGeom>
                <a:avLst/>
                <a:gdLst/>
                <a:ahLst/>
                <a:cxnLst/>
                <a:rect l="l" t="t" r="r" b="b"/>
                <a:pathLst>
                  <a:path w="94" h="88" extrusionOk="0">
                    <a:moveTo>
                      <a:pt x="64" y="1"/>
                    </a:moveTo>
                    <a:cubicBezTo>
                      <a:pt x="57" y="1"/>
                      <a:pt x="44" y="8"/>
                      <a:pt x="37" y="8"/>
                    </a:cubicBezTo>
                    <a:cubicBezTo>
                      <a:pt x="21" y="8"/>
                      <a:pt x="7" y="15"/>
                      <a:pt x="0" y="15"/>
                    </a:cubicBezTo>
                    <a:lnTo>
                      <a:pt x="21" y="87"/>
                    </a:lnTo>
                    <a:cubicBezTo>
                      <a:pt x="44" y="87"/>
                      <a:pt x="71" y="80"/>
                      <a:pt x="94" y="73"/>
                    </a:cubicBezTo>
                    <a:lnTo>
                      <a:pt x="6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2" name="Google Shape;8764;p72"/>
              <p:cNvSpPr/>
              <p:nvPr/>
            </p:nvSpPr>
            <p:spPr>
              <a:xfrm>
                <a:off x="7362695" y="4705654"/>
                <a:ext cx="245" cy="245"/>
              </a:xfrm>
              <a:custGeom>
                <a:avLst/>
                <a:gdLst/>
                <a:ahLst/>
                <a:cxnLst/>
                <a:rect l="l" t="t" r="r" b="b"/>
                <a:pathLst>
                  <a:path w="1" h="1"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3" name="Google Shape;8765;p72"/>
              <p:cNvSpPr/>
              <p:nvPr/>
            </p:nvSpPr>
            <p:spPr>
              <a:xfrm>
                <a:off x="7285170" y="4692937"/>
                <a:ext cx="23478" cy="21277"/>
              </a:xfrm>
              <a:custGeom>
                <a:avLst/>
                <a:gdLst/>
                <a:ahLst/>
                <a:cxnLst/>
                <a:rect l="l" t="t" r="r" b="b"/>
                <a:pathLst>
                  <a:path w="96" h="87" extrusionOk="0">
                    <a:moveTo>
                      <a:pt x="73" y="0"/>
                    </a:moveTo>
                    <a:cubicBezTo>
                      <a:pt x="52" y="9"/>
                      <a:pt x="30" y="9"/>
                      <a:pt x="0" y="9"/>
                    </a:cubicBezTo>
                    <a:lnTo>
                      <a:pt x="16" y="87"/>
                    </a:lnTo>
                    <a:cubicBezTo>
                      <a:pt x="44" y="87"/>
                      <a:pt x="73" y="80"/>
                      <a:pt x="95" y="80"/>
                    </a:cubicBezTo>
                    <a:lnTo>
                      <a:pt x="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4" name="Google Shape;8766;p72"/>
              <p:cNvSpPr/>
              <p:nvPr/>
            </p:nvSpPr>
            <p:spPr>
              <a:xfrm>
                <a:off x="7216937" y="4694160"/>
                <a:ext cx="268774" cy="159455"/>
              </a:xfrm>
              <a:custGeom>
                <a:avLst/>
                <a:gdLst/>
                <a:ahLst/>
                <a:cxnLst/>
                <a:rect l="l" t="t" r="r" b="b"/>
                <a:pathLst>
                  <a:path w="1099" h="652" extrusionOk="0">
                    <a:moveTo>
                      <a:pt x="654" y="1"/>
                    </a:moveTo>
                    <a:cubicBezTo>
                      <a:pt x="641" y="1"/>
                      <a:pt x="626" y="6"/>
                      <a:pt x="611" y="11"/>
                    </a:cubicBezTo>
                    <a:cubicBezTo>
                      <a:pt x="597" y="11"/>
                      <a:pt x="590" y="18"/>
                      <a:pt x="581" y="18"/>
                    </a:cubicBezTo>
                    <a:lnTo>
                      <a:pt x="597" y="47"/>
                    </a:lnTo>
                    <a:lnTo>
                      <a:pt x="597" y="54"/>
                    </a:lnTo>
                    <a:cubicBezTo>
                      <a:pt x="604" y="68"/>
                      <a:pt x="597" y="90"/>
                      <a:pt x="574" y="97"/>
                    </a:cubicBezTo>
                    <a:cubicBezTo>
                      <a:pt x="571" y="99"/>
                      <a:pt x="567" y="100"/>
                      <a:pt x="563" y="100"/>
                    </a:cubicBezTo>
                    <a:cubicBezTo>
                      <a:pt x="551" y="100"/>
                      <a:pt x="537" y="92"/>
                      <a:pt x="531" y="75"/>
                    </a:cubicBezTo>
                    <a:lnTo>
                      <a:pt x="531" y="68"/>
                    </a:lnTo>
                    <a:lnTo>
                      <a:pt x="518" y="47"/>
                    </a:lnTo>
                    <a:cubicBezTo>
                      <a:pt x="495" y="54"/>
                      <a:pt x="468" y="61"/>
                      <a:pt x="445" y="61"/>
                    </a:cubicBezTo>
                    <a:lnTo>
                      <a:pt x="452" y="82"/>
                    </a:lnTo>
                    <a:lnTo>
                      <a:pt x="452" y="90"/>
                    </a:lnTo>
                    <a:cubicBezTo>
                      <a:pt x="452" y="104"/>
                      <a:pt x="438" y="118"/>
                      <a:pt x="424" y="125"/>
                    </a:cubicBezTo>
                    <a:cubicBezTo>
                      <a:pt x="421" y="127"/>
                      <a:pt x="418" y="127"/>
                      <a:pt x="415" y="127"/>
                    </a:cubicBezTo>
                    <a:cubicBezTo>
                      <a:pt x="401" y="127"/>
                      <a:pt x="388" y="115"/>
                      <a:pt x="388" y="104"/>
                    </a:cubicBezTo>
                    <a:lnTo>
                      <a:pt x="381" y="104"/>
                    </a:lnTo>
                    <a:lnTo>
                      <a:pt x="374" y="75"/>
                    </a:lnTo>
                    <a:cubicBezTo>
                      <a:pt x="352" y="75"/>
                      <a:pt x="323" y="82"/>
                      <a:pt x="295" y="82"/>
                    </a:cubicBezTo>
                    <a:lnTo>
                      <a:pt x="302" y="111"/>
                    </a:lnTo>
                    <a:lnTo>
                      <a:pt x="302" y="118"/>
                    </a:lnTo>
                    <a:cubicBezTo>
                      <a:pt x="302" y="134"/>
                      <a:pt x="295" y="140"/>
                      <a:pt x="288" y="147"/>
                    </a:cubicBezTo>
                    <a:cubicBezTo>
                      <a:pt x="288" y="154"/>
                      <a:pt x="279" y="154"/>
                      <a:pt x="273" y="154"/>
                    </a:cubicBezTo>
                    <a:cubicBezTo>
                      <a:pt x="259" y="154"/>
                      <a:pt x="245" y="147"/>
                      <a:pt x="236" y="125"/>
                    </a:cubicBezTo>
                    <a:lnTo>
                      <a:pt x="229" y="90"/>
                    </a:lnTo>
                    <a:lnTo>
                      <a:pt x="216" y="90"/>
                    </a:lnTo>
                    <a:cubicBezTo>
                      <a:pt x="186" y="97"/>
                      <a:pt x="166" y="97"/>
                      <a:pt x="143" y="97"/>
                    </a:cubicBezTo>
                    <a:lnTo>
                      <a:pt x="150" y="125"/>
                    </a:lnTo>
                    <a:cubicBezTo>
                      <a:pt x="150" y="125"/>
                      <a:pt x="150" y="134"/>
                      <a:pt x="143" y="140"/>
                    </a:cubicBezTo>
                    <a:cubicBezTo>
                      <a:pt x="143" y="147"/>
                      <a:pt x="129" y="161"/>
                      <a:pt x="116" y="161"/>
                    </a:cubicBezTo>
                    <a:lnTo>
                      <a:pt x="107" y="161"/>
                    </a:lnTo>
                    <a:cubicBezTo>
                      <a:pt x="93" y="154"/>
                      <a:pt x="86" y="147"/>
                      <a:pt x="86" y="140"/>
                    </a:cubicBezTo>
                    <a:cubicBezTo>
                      <a:pt x="79" y="140"/>
                      <a:pt x="79" y="134"/>
                      <a:pt x="79" y="125"/>
                    </a:cubicBezTo>
                    <a:lnTo>
                      <a:pt x="79" y="97"/>
                    </a:lnTo>
                    <a:lnTo>
                      <a:pt x="36" y="97"/>
                    </a:lnTo>
                    <a:cubicBezTo>
                      <a:pt x="21" y="97"/>
                      <a:pt x="7" y="90"/>
                      <a:pt x="0" y="82"/>
                    </a:cubicBezTo>
                    <a:lnTo>
                      <a:pt x="0" y="82"/>
                    </a:lnTo>
                    <a:cubicBezTo>
                      <a:pt x="7" y="104"/>
                      <a:pt x="14" y="140"/>
                      <a:pt x="21" y="177"/>
                    </a:cubicBezTo>
                    <a:cubicBezTo>
                      <a:pt x="21" y="204"/>
                      <a:pt x="21" y="234"/>
                      <a:pt x="29" y="270"/>
                    </a:cubicBezTo>
                    <a:cubicBezTo>
                      <a:pt x="29" y="297"/>
                      <a:pt x="29" y="334"/>
                      <a:pt x="21" y="370"/>
                    </a:cubicBezTo>
                    <a:cubicBezTo>
                      <a:pt x="36" y="370"/>
                      <a:pt x="43" y="377"/>
                      <a:pt x="57" y="377"/>
                    </a:cubicBezTo>
                    <a:cubicBezTo>
                      <a:pt x="57" y="377"/>
                      <a:pt x="64" y="377"/>
                      <a:pt x="64" y="384"/>
                    </a:cubicBezTo>
                    <a:cubicBezTo>
                      <a:pt x="93" y="392"/>
                      <a:pt x="122" y="399"/>
                      <a:pt x="143" y="406"/>
                    </a:cubicBezTo>
                    <a:lnTo>
                      <a:pt x="166" y="406"/>
                    </a:lnTo>
                    <a:cubicBezTo>
                      <a:pt x="173" y="413"/>
                      <a:pt x="186" y="413"/>
                      <a:pt x="193" y="420"/>
                    </a:cubicBezTo>
                    <a:lnTo>
                      <a:pt x="202" y="420"/>
                    </a:lnTo>
                    <a:cubicBezTo>
                      <a:pt x="259" y="435"/>
                      <a:pt x="309" y="449"/>
                      <a:pt x="359" y="463"/>
                    </a:cubicBezTo>
                    <a:cubicBezTo>
                      <a:pt x="366" y="463"/>
                      <a:pt x="374" y="470"/>
                      <a:pt x="381" y="470"/>
                    </a:cubicBezTo>
                    <a:cubicBezTo>
                      <a:pt x="409" y="479"/>
                      <a:pt x="431" y="485"/>
                      <a:pt x="461" y="492"/>
                    </a:cubicBezTo>
                    <a:cubicBezTo>
                      <a:pt x="518" y="506"/>
                      <a:pt x="574" y="522"/>
                      <a:pt x="633" y="542"/>
                    </a:cubicBezTo>
                    <a:cubicBezTo>
                      <a:pt x="654" y="542"/>
                      <a:pt x="676" y="549"/>
                      <a:pt x="697" y="556"/>
                    </a:cubicBezTo>
                    <a:cubicBezTo>
                      <a:pt x="704" y="556"/>
                      <a:pt x="704" y="565"/>
                      <a:pt x="711" y="565"/>
                    </a:cubicBezTo>
                    <a:cubicBezTo>
                      <a:pt x="733" y="572"/>
                      <a:pt x="747" y="572"/>
                      <a:pt x="769" y="579"/>
                    </a:cubicBezTo>
                    <a:cubicBezTo>
                      <a:pt x="926" y="622"/>
                      <a:pt x="1035" y="651"/>
                      <a:pt x="1035" y="651"/>
                    </a:cubicBezTo>
                    <a:cubicBezTo>
                      <a:pt x="1099" y="384"/>
                      <a:pt x="1092" y="197"/>
                      <a:pt x="1078" y="168"/>
                    </a:cubicBezTo>
                    <a:cubicBezTo>
                      <a:pt x="1078" y="161"/>
                      <a:pt x="1078" y="161"/>
                      <a:pt x="1071" y="161"/>
                    </a:cubicBezTo>
                    <a:cubicBezTo>
                      <a:pt x="1068" y="160"/>
                      <a:pt x="1064" y="160"/>
                      <a:pt x="1060" y="160"/>
                    </a:cubicBezTo>
                    <a:cubicBezTo>
                      <a:pt x="1025" y="160"/>
                      <a:pt x="958" y="180"/>
                      <a:pt x="892" y="180"/>
                    </a:cubicBezTo>
                    <a:cubicBezTo>
                      <a:pt x="877" y="180"/>
                      <a:pt x="863" y="179"/>
                      <a:pt x="849" y="177"/>
                    </a:cubicBezTo>
                    <a:cubicBezTo>
                      <a:pt x="769" y="161"/>
                      <a:pt x="726" y="68"/>
                      <a:pt x="697" y="18"/>
                    </a:cubicBezTo>
                    <a:cubicBezTo>
                      <a:pt x="690" y="11"/>
                      <a:pt x="683" y="4"/>
                      <a:pt x="668" y="4"/>
                    </a:cubicBezTo>
                    <a:cubicBezTo>
                      <a:pt x="663" y="2"/>
                      <a:pt x="659" y="1"/>
                      <a:pt x="65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5" name="Google Shape;8767;p72"/>
              <p:cNvSpPr/>
              <p:nvPr/>
            </p:nvSpPr>
            <p:spPr>
              <a:xfrm>
                <a:off x="7362695" y="4705654"/>
                <a:ext cx="245" cy="245"/>
              </a:xfrm>
              <a:custGeom>
                <a:avLst/>
                <a:gdLst/>
                <a:ahLst/>
                <a:cxnLst/>
                <a:rect l="l" t="t" r="r" b="b"/>
                <a:pathLst>
                  <a:path w="1" h="1"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6" name="Google Shape;8768;p72"/>
              <p:cNvSpPr/>
              <p:nvPr/>
            </p:nvSpPr>
            <p:spPr>
              <a:xfrm>
                <a:off x="7083163" y="4700029"/>
                <a:ext cx="141113" cy="84619"/>
              </a:xfrm>
              <a:custGeom>
                <a:avLst/>
                <a:gdLst/>
                <a:ahLst/>
                <a:cxnLst/>
                <a:rect l="l" t="t" r="r" b="b"/>
                <a:pathLst>
                  <a:path w="577" h="346" extrusionOk="0">
                    <a:moveTo>
                      <a:pt x="180" y="1"/>
                    </a:moveTo>
                    <a:cubicBezTo>
                      <a:pt x="159" y="1"/>
                      <a:pt x="130" y="8"/>
                      <a:pt x="109" y="15"/>
                    </a:cubicBezTo>
                    <a:cubicBezTo>
                      <a:pt x="93" y="23"/>
                      <a:pt x="86" y="30"/>
                      <a:pt x="73" y="44"/>
                    </a:cubicBezTo>
                    <a:cubicBezTo>
                      <a:pt x="66" y="51"/>
                      <a:pt x="59" y="58"/>
                      <a:pt x="59" y="73"/>
                    </a:cubicBezTo>
                    <a:cubicBezTo>
                      <a:pt x="50" y="73"/>
                      <a:pt x="50" y="80"/>
                      <a:pt x="50" y="80"/>
                    </a:cubicBezTo>
                    <a:cubicBezTo>
                      <a:pt x="23" y="116"/>
                      <a:pt x="0" y="160"/>
                      <a:pt x="0" y="160"/>
                    </a:cubicBezTo>
                    <a:cubicBezTo>
                      <a:pt x="7" y="160"/>
                      <a:pt x="16" y="166"/>
                      <a:pt x="16" y="166"/>
                    </a:cubicBezTo>
                    <a:cubicBezTo>
                      <a:pt x="23" y="166"/>
                      <a:pt x="29" y="166"/>
                      <a:pt x="43" y="173"/>
                    </a:cubicBezTo>
                    <a:cubicBezTo>
                      <a:pt x="50" y="173"/>
                      <a:pt x="50" y="173"/>
                      <a:pt x="59" y="180"/>
                    </a:cubicBezTo>
                    <a:lnTo>
                      <a:pt x="73" y="180"/>
                    </a:lnTo>
                    <a:cubicBezTo>
                      <a:pt x="86" y="187"/>
                      <a:pt x="93" y="196"/>
                      <a:pt x="109" y="196"/>
                    </a:cubicBezTo>
                    <a:cubicBezTo>
                      <a:pt x="159" y="216"/>
                      <a:pt x="231" y="239"/>
                      <a:pt x="309" y="266"/>
                    </a:cubicBezTo>
                    <a:cubicBezTo>
                      <a:pt x="352" y="282"/>
                      <a:pt x="395" y="296"/>
                      <a:pt x="438" y="310"/>
                    </a:cubicBezTo>
                    <a:cubicBezTo>
                      <a:pt x="461" y="317"/>
                      <a:pt x="490" y="325"/>
                      <a:pt x="511" y="332"/>
                    </a:cubicBezTo>
                    <a:lnTo>
                      <a:pt x="533" y="332"/>
                    </a:lnTo>
                    <a:cubicBezTo>
                      <a:pt x="547" y="339"/>
                      <a:pt x="554" y="339"/>
                      <a:pt x="568" y="346"/>
                    </a:cubicBezTo>
                    <a:cubicBezTo>
                      <a:pt x="576" y="310"/>
                      <a:pt x="576" y="273"/>
                      <a:pt x="576" y="246"/>
                    </a:cubicBezTo>
                    <a:cubicBezTo>
                      <a:pt x="568" y="210"/>
                      <a:pt x="568" y="180"/>
                      <a:pt x="568" y="153"/>
                    </a:cubicBezTo>
                    <a:cubicBezTo>
                      <a:pt x="561" y="116"/>
                      <a:pt x="554" y="80"/>
                      <a:pt x="547" y="58"/>
                    </a:cubicBezTo>
                    <a:lnTo>
                      <a:pt x="540" y="58"/>
                    </a:lnTo>
                    <a:cubicBezTo>
                      <a:pt x="540" y="37"/>
                      <a:pt x="533" y="23"/>
                      <a:pt x="525" y="15"/>
                    </a:cubicBezTo>
                    <a:cubicBezTo>
                      <a:pt x="518" y="1"/>
                      <a:pt x="511" y="1"/>
                      <a:pt x="50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7" name="Google Shape;8769;p72"/>
              <p:cNvSpPr/>
              <p:nvPr/>
            </p:nvSpPr>
            <p:spPr>
              <a:xfrm>
                <a:off x="7213514" y="4781223"/>
                <a:ext cx="8560" cy="3424"/>
              </a:xfrm>
              <a:custGeom>
                <a:avLst/>
                <a:gdLst/>
                <a:ahLst/>
                <a:cxnLst/>
                <a:rect l="l" t="t" r="r" b="b"/>
                <a:pathLst>
                  <a:path w="35" h="14" extrusionOk="0">
                    <a:moveTo>
                      <a:pt x="0" y="0"/>
                    </a:moveTo>
                    <a:lnTo>
                      <a:pt x="0" y="0"/>
                    </a:lnTo>
                    <a:cubicBezTo>
                      <a:pt x="14" y="7"/>
                      <a:pt x="21" y="7"/>
                      <a:pt x="35" y="14"/>
                    </a:cubicBezTo>
                    <a:cubicBezTo>
                      <a:pt x="28" y="7"/>
                      <a:pt x="14" y="7"/>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8" name="Google Shape;8770;p72"/>
              <p:cNvSpPr/>
              <p:nvPr/>
            </p:nvSpPr>
            <p:spPr>
              <a:xfrm>
                <a:off x="7234546" y="4686089"/>
                <a:ext cx="19320" cy="47690"/>
              </a:xfrm>
              <a:custGeom>
                <a:avLst/>
                <a:gdLst/>
                <a:ahLst/>
                <a:cxnLst/>
                <a:rect l="l" t="t" r="r" b="b"/>
                <a:pathLst>
                  <a:path w="79" h="195" extrusionOk="0">
                    <a:moveTo>
                      <a:pt x="28" y="1"/>
                    </a:moveTo>
                    <a:cubicBezTo>
                      <a:pt x="14" y="8"/>
                      <a:pt x="0" y="22"/>
                      <a:pt x="0" y="37"/>
                    </a:cubicBezTo>
                    <a:lnTo>
                      <a:pt x="0" y="44"/>
                    </a:lnTo>
                    <a:lnTo>
                      <a:pt x="7" y="130"/>
                    </a:lnTo>
                    <a:lnTo>
                      <a:pt x="7" y="158"/>
                    </a:lnTo>
                    <a:cubicBezTo>
                      <a:pt x="7" y="167"/>
                      <a:pt x="7" y="173"/>
                      <a:pt x="14" y="173"/>
                    </a:cubicBezTo>
                    <a:cubicBezTo>
                      <a:pt x="14" y="180"/>
                      <a:pt x="21" y="187"/>
                      <a:pt x="35" y="194"/>
                    </a:cubicBezTo>
                    <a:lnTo>
                      <a:pt x="44" y="194"/>
                    </a:lnTo>
                    <a:cubicBezTo>
                      <a:pt x="57" y="194"/>
                      <a:pt x="71" y="180"/>
                      <a:pt x="71" y="173"/>
                    </a:cubicBezTo>
                    <a:cubicBezTo>
                      <a:pt x="78" y="167"/>
                      <a:pt x="78" y="158"/>
                      <a:pt x="78" y="158"/>
                    </a:cubicBezTo>
                    <a:lnTo>
                      <a:pt x="71" y="130"/>
                    </a:lnTo>
                    <a:lnTo>
                      <a:pt x="64" y="44"/>
                    </a:lnTo>
                    <a:lnTo>
                      <a:pt x="64" y="37"/>
                    </a:lnTo>
                    <a:cubicBezTo>
                      <a:pt x="64" y="15"/>
                      <a:pt x="50" y="1"/>
                      <a:pt x="2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9" name="Google Shape;8771;p72"/>
              <p:cNvSpPr/>
              <p:nvPr/>
            </p:nvSpPr>
            <p:spPr>
              <a:xfrm>
                <a:off x="7234546" y="4695138"/>
                <a:ext cx="245" cy="1957"/>
              </a:xfrm>
              <a:custGeom>
                <a:avLst/>
                <a:gdLst/>
                <a:ahLst/>
                <a:cxnLst/>
                <a:rect l="l" t="t" r="r" b="b"/>
                <a:pathLst>
                  <a:path w="1" h="8" extrusionOk="0">
                    <a:moveTo>
                      <a:pt x="0" y="7"/>
                    </a:moveTo>
                    <a:lnTo>
                      <a:pt x="0" y="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0" name="Google Shape;8772;p72"/>
              <p:cNvSpPr/>
              <p:nvPr/>
            </p:nvSpPr>
            <p:spPr>
              <a:xfrm>
                <a:off x="7267806" y="4686089"/>
                <a:ext cx="22989" cy="45978"/>
              </a:xfrm>
              <a:custGeom>
                <a:avLst/>
                <a:gdLst/>
                <a:ahLst/>
                <a:cxnLst/>
                <a:rect l="l" t="t" r="r" b="b"/>
                <a:pathLst>
                  <a:path w="94" h="188" extrusionOk="0">
                    <a:moveTo>
                      <a:pt x="28" y="1"/>
                    </a:moveTo>
                    <a:cubicBezTo>
                      <a:pt x="15" y="8"/>
                      <a:pt x="1" y="22"/>
                      <a:pt x="8" y="44"/>
                    </a:cubicBezTo>
                    <a:lnTo>
                      <a:pt x="15" y="94"/>
                    </a:lnTo>
                    <a:lnTo>
                      <a:pt x="21" y="123"/>
                    </a:lnTo>
                    <a:lnTo>
                      <a:pt x="28" y="158"/>
                    </a:lnTo>
                    <a:cubicBezTo>
                      <a:pt x="37" y="180"/>
                      <a:pt x="51" y="187"/>
                      <a:pt x="65" y="187"/>
                    </a:cubicBezTo>
                    <a:cubicBezTo>
                      <a:pt x="71" y="187"/>
                      <a:pt x="80" y="187"/>
                      <a:pt x="80" y="180"/>
                    </a:cubicBezTo>
                    <a:cubicBezTo>
                      <a:pt x="87" y="173"/>
                      <a:pt x="94" y="167"/>
                      <a:pt x="94" y="151"/>
                    </a:cubicBezTo>
                    <a:lnTo>
                      <a:pt x="94" y="144"/>
                    </a:lnTo>
                    <a:lnTo>
                      <a:pt x="87" y="115"/>
                    </a:lnTo>
                    <a:lnTo>
                      <a:pt x="71" y="37"/>
                    </a:lnTo>
                    <a:lnTo>
                      <a:pt x="71" y="28"/>
                    </a:lnTo>
                    <a:cubicBezTo>
                      <a:pt x="71" y="15"/>
                      <a:pt x="58" y="1"/>
                      <a:pt x="4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1" name="Google Shape;8773;p72"/>
              <p:cNvSpPr/>
              <p:nvPr/>
            </p:nvSpPr>
            <p:spPr>
              <a:xfrm>
                <a:off x="7301311" y="4680709"/>
                <a:ext cx="26168" cy="44755"/>
              </a:xfrm>
              <a:custGeom>
                <a:avLst/>
                <a:gdLst/>
                <a:ahLst/>
                <a:cxnLst/>
                <a:rect l="l" t="t" r="r" b="b"/>
                <a:pathLst>
                  <a:path w="107" h="183" extrusionOk="0">
                    <a:moveTo>
                      <a:pt x="29" y="0"/>
                    </a:moveTo>
                    <a:cubicBezTo>
                      <a:pt x="7" y="7"/>
                      <a:pt x="0" y="23"/>
                      <a:pt x="7" y="44"/>
                    </a:cubicBezTo>
                    <a:lnTo>
                      <a:pt x="7" y="50"/>
                    </a:lnTo>
                    <a:lnTo>
                      <a:pt x="29" y="130"/>
                    </a:lnTo>
                    <a:lnTo>
                      <a:pt x="36" y="159"/>
                    </a:lnTo>
                    <a:lnTo>
                      <a:pt x="43" y="159"/>
                    </a:lnTo>
                    <a:cubicBezTo>
                      <a:pt x="43" y="170"/>
                      <a:pt x="56" y="182"/>
                      <a:pt x="70" y="182"/>
                    </a:cubicBezTo>
                    <a:cubicBezTo>
                      <a:pt x="73" y="182"/>
                      <a:pt x="76" y="182"/>
                      <a:pt x="79" y="180"/>
                    </a:cubicBezTo>
                    <a:cubicBezTo>
                      <a:pt x="93" y="173"/>
                      <a:pt x="107" y="159"/>
                      <a:pt x="107" y="145"/>
                    </a:cubicBezTo>
                    <a:lnTo>
                      <a:pt x="107" y="137"/>
                    </a:lnTo>
                    <a:lnTo>
                      <a:pt x="100" y="116"/>
                    </a:lnTo>
                    <a:lnTo>
                      <a:pt x="79" y="44"/>
                    </a:lnTo>
                    <a:lnTo>
                      <a:pt x="72" y="23"/>
                    </a:lnTo>
                    <a:cubicBezTo>
                      <a:pt x="64" y="7"/>
                      <a:pt x="50" y="0"/>
                      <a:pt x="3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2" name="Google Shape;8774;p72"/>
              <p:cNvSpPr/>
              <p:nvPr/>
            </p:nvSpPr>
            <p:spPr>
              <a:xfrm>
                <a:off x="7334571" y="4673861"/>
                <a:ext cx="30081" cy="44755"/>
              </a:xfrm>
              <a:custGeom>
                <a:avLst/>
                <a:gdLst/>
                <a:ahLst/>
                <a:cxnLst/>
                <a:rect l="l" t="t" r="r" b="b"/>
                <a:pathLst>
                  <a:path w="123" h="183" extrusionOk="0">
                    <a:moveTo>
                      <a:pt x="37" y="1"/>
                    </a:moveTo>
                    <a:cubicBezTo>
                      <a:pt x="30" y="1"/>
                      <a:pt x="30" y="1"/>
                      <a:pt x="23" y="8"/>
                    </a:cubicBezTo>
                    <a:cubicBezTo>
                      <a:pt x="7" y="15"/>
                      <a:pt x="0" y="28"/>
                      <a:pt x="7" y="51"/>
                    </a:cubicBezTo>
                    <a:lnTo>
                      <a:pt x="7" y="58"/>
                    </a:lnTo>
                    <a:lnTo>
                      <a:pt x="37" y="130"/>
                    </a:lnTo>
                    <a:lnTo>
                      <a:pt x="50" y="151"/>
                    </a:lnTo>
                    <a:lnTo>
                      <a:pt x="50" y="158"/>
                    </a:lnTo>
                    <a:cubicBezTo>
                      <a:pt x="56" y="175"/>
                      <a:pt x="70" y="183"/>
                      <a:pt x="82" y="183"/>
                    </a:cubicBezTo>
                    <a:cubicBezTo>
                      <a:pt x="86" y="183"/>
                      <a:pt x="90" y="182"/>
                      <a:pt x="93" y="180"/>
                    </a:cubicBezTo>
                    <a:cubicBezTo>
                      <a:pt x="116" y="173"/>
                      <a:pt x="123" y="151"/>
                      <a:pt x="116" y="137"/>
                    </a:cubicBezTo>
                    <a:lnTo>
                      <a:pt x="116" y="130"/>
                    </a:lnTo>
                    <a:lnTo>
                      <a:pt x="100" y="101"/>
                    </a:lnTo>
                    <a:lnTo>
                      <a:pt x="73" y="28"/>
                    </a:lnTo>
                    <a:lnTo>
                      <a:pt x="66" y="22"/>
                    </a:lnTo>
                    <a:cubicBezTo>
                      <a:pt x="66" y="8"/>
                      <a:pt x="50" y="1"/>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3" name="Google Shape;8775;p72"/>
              <p:cNvSpPr/>
              <p:nvPr/>
            </p:nvSpPr>
            <p:spPr>
              <a:xfrm>
                <a:off x="7362695" y="4705654"/>
                <a:ext cx="245" cy="245"/>
              </a:xfrm>
              <a:custGeom>
                <a:avLst/>
                <a:gdLst/>
                <a:ahLst/>
                <a:cxnLst/>
                <a:rect l="l" t="t" r="r" b="b"/>
                <a:pathLst>
                  <a:path w="1" h="1"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4" name="Google Shape;8776;p72"/>
              <p:cNvSpPr/>
              <p:nvPr/>
            </p:nvSpPr>
            <p:spPr>
              <a:xfrm>
                <a:off x="7383972" y="3659180"/>
                <a:ext cx="529233" cy="997326"/>
              </a:xfrm>
              <a:custGeom>
                <a:avLst/>
                <a:gdLst/>
                <a:ahLst/>
                <a:cxnLst/>
                <a:rect l="l" t="t" r="r" b="b"/>
                <a:pathLst>
                  <a:path w="2164" h="4078" extrusionOk="0">
                    <a:moveTo>
                      <a:pt x="1969" y="1"/>
                    </a:moveTo>
                    <a:cubicBezTo>
                      <a:pt x="1925" y="23"/>
                      <a:pt x="1875" y="53"/>
                      <a:pt x="1825" y="80"/>
                    </a:cubicBezTo>
                    <a:cubicBezTo>
                      <a:pt x="1682" y="160"/>
                      <a:pt x="1510" y="260"/>
                      <a:pt x="1308" y="389"/>
                    </a:cubicBezTo>
                    <a:cubicBezTo>
                      <a:pt x="1178" y="462"/>
                      <a:pt x="1042" y="548"/>
                      <a:pt x="890" y="648"/>
                    </a:cubicBezTo>
                    <a:cubicBezTo>
                      <a:pt x="726" y="750"/>
                      <a:pt x="683" y="900"/>
                      <a:pt x="632" y="1088"/>
                    </a:cubicBezTo>
                    <a:cubicBezTo>
                      <a:pt x="604" y="1181"/>
                      <a:pt x="452" y="1878"/>
                      <a:pt x="302" y="2554"/>
                    </a:cubicBezTo>
                    <a:cubicBezTo>
                      <a:pt x="150" y="3236"/>
                      <a:pt x="0" y="3905"/>
                      <a:pt x="0" y="3905"/>
                    </a:cubicBezTo>
                    <a:cubicBezTo>
                      <a:pt x="0" y="3905"/>
                      <a:pt x="14" y="3912"/>
                      <a:pt x="43" y="3919"/>
                    </a:cubicBezTo>
                    <a:cubicBezTo>
                      <a:pt x="123" y="3948"/>
                      <a:pt x="309" y="4020"/>
                      <a:pt x="488" y="4055"/>
                    </a:cubicBezTo>
                    <a:cubicBezTo>
                      <a:pt x="531" y="4064"/>
                      <a:pt x="575" y="4071"/>
                      <a:pt x="611" y="4077"/>
                    </a:cubicBezTo>
                    <a:lnTo>
                      <a:pt x="654" y="3796"/>
                    </a:lnTo>
                    <a:cubicBezTo>
                      <a:pt x="654" y="3796"/>
                      <a:pt x="1042" y="2847"/>
                      <a:pt x="1172" y="2561"/>
                    </a:cubicBezTo>
                    <a:cubicBezTo>
                      <a:pt x="1251" y="2382"/>
                      <a:pt x="1408" y="1921"/>
                      <a:pt x="1517" y="1612"/>
                    </a:cubicBezTo>
                    <a:cubicBezTo>
                      <a:pt x="1573" y="1440"/>
                      <a:pt x="1617" y="1310"/>
                      <a:pt x="1617" y="1310"/>
                    </a:cubicBezTo>
                    <a:cubicBezTo>
                      <a:pt x="1617" y="1310"/>
                      <a:pt x="1675" y="1310"/>
                      <a:pt x="1761" y="1303"/>
                    </a:cubicBezTo>
                    <a:cubicBezTo>
                      <a:pt x="1775" y="1310"/>
                      <a:pt x="1796" y="1310"/>
                      <a:pt x="1818" y="1310"/>
                    </a:cubicBezTo>
                    <a:lnTo>
                      <a:pt x="1868" y="1310"/>
                    </a:lnTo>
                    <a:lnTo>
                      <a:pt x="1868" y="1295"/>
                    </a:lnTo>
                    <a:lnTo>
                      <a:pt x="1898" y="1181"/>
                    </a:lnTo>
                    <a:lnTo>
                      <a:pt x="1962" y="886"/>
                    </a:lnTo>
                    <a:lnTo>
                      <a:pt x="2163" y="23"/>
                    </a:lnTo>
                    <a:cubicBezTo>
                      <a:pt x="2091" y="17"/>
                      <a:pt x="2027" y="10"/>
                      <a:pt x="196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5" name="Google Shape;8777;p72"/>
              <p:cNvSpPr/>
              <p:nvPr/>
            </p:nvSpPr>
            <p:spPr>
              <a:xfrm>
                <a:off x="7979720" y="3664805"/>
                <a:ext cx="188313" cy="300567"/>
              </a:xfrm>
              <a:custGeom>
                <a:avLst/>
                <a:gdLst/>
                <a:ahLst/>
                <a:cxnLst/>
                <a:rect l="l" t="t" r="r" b="b"/>
                <a:pathLst>
                  <a:path w="770" h="1229" extrusionOk="0">
                    <a:moveTo>
                      <a:pt x="547" y="0"/>
                    </a:moveTo>
                    <a:cubicBezTo>
                      <a:pt x="468" y="7"/>
                      <a:pt x="381" y="14"/>
                      <a:pt x="281" y="14"/>
                    </a:cubicBezTo>
                    <a:lnTo>
                      <a:pt x="129" y="654"/>
                    </a:lnTo>
                    <a:lnTo>
                      <a:pt x="16" y="1158"/>
                    </a:lnTo>
                    <a:lnTo>
                      <a:pt x="0" y="1229"/>
                    </a:lnTo>
                    <a:cubicBezTo>
                      <a:pt x="72" y="1229"/>
                      <a:pt x="136" y="1222"/>
                      <a:pt x="195" y="1215"/>
                    </a:cubicBezTo>
                    <a:cubicBezTo>
                      <a:pt x="238" y="1208"/>
                      <a:pt x="281" y="1201"/>
                      <a:pt x="309" y="1194"/>
                    </a:cubicBezTo>
                    <a:cubicBezTo>
                      <a:pt x="367" y="1186"/>
                      <a:pt x="417" y="1172"/>
                      <a:pt x="461" y="1158"/>
                    </a:cubicBezTo>
                    <a:cubicBezTo>
                      <a:pt x="597" y="1108"/>
                      <a:pt x="697" y="1029"/>
                      <a:pt x="769" y="935"/>
                    </a:cubicBezTo>
                    <a:lnTo>
                      <a:pt x="55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6" name="Google Shape;8778;p72"/>
              <p:cNvSpPr/>
              <p:nvPr/>
            </p:nvSpPr>
            <p:spPr>
              <a:xfrm>
                <a:off x="8113250" y="3657713"/>
                <a:ext cx="1957" cy="7337"/>
              </a:xfrm>
              <a:custGeom>
                <a:avLst/>
                <a:gdLst/>
                <a:ahLst/>
                <a:cxnLst/>
                <a:rect l="l" t="t" r="r" b="b"/>
                <a:pathLst>
                  <a:path w="8" h="30" extrusionOk="0">
                    <a:moveTo>
                      <a:pt x="1" y="0"/>
                    </a:moveTo>
                    <a:lnTo>
                      <a:pt x="1" y="29"/>
                    </a:lnTo>
                    <a:lnTo>
                      <a:pt x="8" y="29"/>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7" name="Google Shape;8779;p72"/>
              <p:cNvSpPr/>
              <p:nvPr/>
            </p:nvSpPr>
            <p:spPr>
              <a:xfrm>
                <a:off x="8048441" y="3619317"/>
                <a:ext cx="65054" cy="49157"/>
              </a:xfrm>
              <a:custGeom>
                <a:avLst/>
                <a:gdLst/>
                <a:ahLst/>
                <a:cxnLst/>
                <a:rect l="l" t="t" r="r" b="b"/>
                <a:pathLst>
                  <a:path w="266" h="201" extrusionOk="0">
                    <a:moveTo>
                      <a:pt x="43" y="0"/>
                    </a:moveTo>
                    <a:lnTo>
                      <a:pt x="36" y="35"/>
                    </a:lnTo>
                    <a:lnTo>
                      <a:pt x="0" y="200"/>
                    </a:lnTo>
                    <a:cubicBezTo>
                      <a:pt x="100" y="200"/>
                      <a:pt x="187" y="193"/>
                      <a:pt x="266" y="186"/>
                    </a:cubicBezTo>
                    <a:lnTo>
                      <a:pt x="266" y="157"/>
                    </a:lnTo>
                    <a:lnTo>
                      <a:pt x="237" y="35"/>
                    </a:lnTo>
                    <a:lnTo>
                      <a:pt x="23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8" name="Google Shape;8780;p72"/>
              <p:cNvSpPr/>
              <p:nvPr/>
            </p:nvSpPr>
            <p:spPr>
              <a:xfrm>
                <a:off x="8113250" y="3657713"/>
                <a:ext cx="1957" cy="7337"/>
              </a:xfrm>
              <a:custGeom>
                <a:avLst/>
                <a:gdLst/>
                <a:ahLst/>
                <a:cxnLst/>
                <a:rect l="l" t="t" r="r" b="b"/>
                <a:pathLst>
                  <a:path w="8" h="30" extrusionOk="0">
                    <a:moveTo>
                      <a:pt x="1" y="0"/>
                    </a:moveTo>
                    <a:lnTo>
                      <a:pt x="1" y="29"/>
                    </a:lnTo>
                    <a:lnTo>
                      <a:pt x="8" y="29"/>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9" name="Google Shape;8781;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0" name="Google Shape;8782;p72"/>
              <p:cNvSpPr/>
              <p:nvPr/>
            </p:nvSpPr>
            <p:spPr>
              <a:xfrm>
                <a:off x="7766953" y="3531030"/>
                <a:ext cx="156765" cy="134020"/>
              </a:xfrm>
              <a:custGeom>
                <a:avLst/>
                <a:gdLst/>
                <a:ahLst/>
                <a:cxnLst/>
                <a:rect l="l" t="t" r="r" b="b"/>
                <a:pathLst>
                  <a:path w="641" h="548" extrusionOk="0">
                    <a:moveTo>
                      <a:pt x="14" y="1"/>
                    </a:moveTo>
                    <a:cubicBezTo>
                      <a:pt x="7" y="202"/>
                      <a:pt x="1" y="332"/>
                      <a:pt x="1" y="332"/>
                    </a:cubicBezTo>
                    <a:cubicBezTo>
                      <a:pt x="14" y="346"/>
                      <a:pt x="73" y="432"/>
                      <a:pt x="282" y="497"/>
                    </a:cubicBezTo>
                    <a:cubicBezTo>
                      <a:pt x="316" y="504"/>
                      <a:pt x="352" y="511"/>
                      <a:pt x="403" y="525"/>
                    </a:cubicBezTo>
                    <a:cubicBezTo>
                      <a:pt x="461" y="534"/>
                      <a:pt x="525" y="541"/>
                      <a:pt x="597" y="547"/>
                    </a:cubicBezTo>
                    <a:lnTo>
                      <a:pt x="634" y="396"/>
                    </a:lnTo>
                    <a:lnTo>
                      <a:pt x="641" y="361"/>
                    </a:lnTo>
                    <a:lnTo>
                      <a:pt x="425" y="361"/>
                    </a:lnTo>
                    <a:cubicBezTo>
                      <a:pt x="382" y="361"/>
                      <a:pt x="346" y="339"/>
                      <a:pt x="316" y="309"/>
                    </a:cubicBezTo>
                    <a:cubicBezTo>
                      <a:pt x="309" y="296"/>
                      <a:pt x="309" y="289"/>
                      <a:pt x="302" y="275"/>
                    </a:cubicBezTo>
                    <a:cubicBezTo>
                      <a:pt x="296" y="259"/>
                      <a:pt x="296" y="246"/>
                      <a:pt x="296" y="232"/>
                    </a:cubicBezTo>
                    <a:lnTo>
                      <a:pt x="2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1" name="Google Shape;8783;p72"/>
              <p:cNvSpPr/>
              <p:nvPr/>
            </p:nvSpPr>
            <p:spPr>
              <a:xfrm>
                <a:off x="7909531" y="2954846"/>
                <a:ext cx="7092" cy="6848"/>
              </a:xfrm>
              <a:custGeom>
                <a:avLst/>
                <a:gdLst/>
                <a:ahLst/>
                <a:cxnLst/>
                <a:rect l="l" t="t" r="r" b="b"/>
                <a:pathLst>
                  <a:path w="29" h="28" extrusionOk="0">
                    <a:moveTo>
                      <a:pt x="14" y="0"/>
                    </a:moveTo>
                    <a:lnTo>
                      <a:pt x="1" y="28"/>
                    </a:lnTo>
                    <a:lnTo>
                      <a:pt x="1" y="28"/>
                    </a:lnTo>
                    <a:lnTo>
                      <a:pt x="28" y="14"/>
                    </a:lnTo>
                    <a:cubicBezTo>
                      <a:pt x="21" y="7"/>
                      <a:pt x="14" y="7"/>
                      <a:pt x="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2" name="Google Shape;8784;p72"/>
              <p:cNvSpPr/>
              <p:nvPr/>
            </p:nvSpPr>
            <p:spPr>
              <a:xfrm>
                <a:off x="8016649" y="3416821"/>
                <a:ext cx="146248" cy="40597"/>
              </a:xfrm>
              <a:custGeom>
                <a:avLst/>
                <a:gdLst/>
                <a:ahLst/>
                <a:cxnLst/>
                <a:rect l="l" t="t" r="r" b="b"/>
                <a:pathLst>
                  <a:path w="598" h="166" extrusionOk="0">
                    <a:moveTo>
                      <a:pt x="1" y="0"/>
                    </a:moveTo>
                    <a:lnTo>
                      <a:pt x="15" y="166"/>
                    </a:lnTo>
                    <a:lnTo>
                      <a:pt x="589" y="166"/>
                    </a:lnTo>
                    <a:lnTo>
                      <a:pt x="5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3" name="Google Shape;8785;p72"/>
              <p:cNvSpPr/>
              <p:nvPr/>
            </p:nvSpPr>
            <p:spPr>
              <a:xfrm>
                <a:off x="7888499" y="2460590"/>
                <a:ext cx="3668" cy="3668"/>
              </a:xfrm>
              <a:custGeom>
                <a:avLst/>
                <a:gdLst/>
                <a:ahLst/>
                <a:cxnLst/>
                <a:rect l="l" t="t" r="r" b="b"/>
                <a:pathLst>
                  <a:path w="15" h="15" extrusionOk="0">
                    <a:moveTo>
                      <a:pt x="0" y="1"/>
                    </a:moveTo>
                    <a:cubicBezTo>
                      <a:pt x="0" y="1"/>
                      <a:pt x="7" y="8"/>
                      <a:pt x="7" y="15"/>
                    </a:cubicBezTo>
                    <a:lnTo>
                      <a:pt x="7" y="8"/>
                    </a:lnTo>
                    <a:lnTo>
                      <a:pt x="1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4" name="Google Shape;8786;p72"/>
              <p:cNvSpPr/>
              <p:nvPr/>
            </p:nvSpPr>
            <p:spPr>
              <a:xfrm>
                <a:off x="7891923" y="2551811"/>
                <a:ext cx="12473" cy="2446"/>
              </a:xfrm>
              <a:custGeom>
                <a:avLst/>
                <a:gdLst/>
                <a:ahLst/>
                <a:cxnLst/>
                <a:rect l="l" t="t" r="r" b="b"/>
                <a:pathLst>
                  <a:path w="51" h="10" extrusionOk="0">
                    <a:moveTo>
                      <a:pt x="0" y="1"/>
                    </a:moveTo>
                    <a:lnTo>
                      <a:pt x="50" y="9"/>
                    </a:lnTo>
                    <a:lnTo>
                      <a:pt x="5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5" name="Google Shape;8787;p72"/>
              <p:cNvSpPr/>
              <p:nvPr/>
            </p:nvSpPr>
            <p:spPr>
              <a:xfrm>
                <a:off x="7896814" y="2592408"/>
                <a:ext cx="7581" cy="7337"/>
              </a:xfrm>
              <a:custGeom>
                <a:avLst/>
                <a:gdLst/>
                <a:ahLst/>
                <a:cxnLst/>
                <a:rect l="l" t="t" r="r" b="b"/>
                <a:pathLst>
                  <a:path w="31" h="30" extrusionOk="0">
                    <a:moveTo>
                      <a:pt x="30" y="0"/>
                    </a:moveTo>
                    <a:cubicBezTo>
                      <a:pt x="16" y="0"/>
                      <a:pt x="10" y="7"/>
                      <a:pt x="1" y="23"/>
                    </a:cubicBezTo>
                    <a:cubicBezTo>
                      <a:pt x="10" y="30"/>
                      <a:pt x="23" y="30"/>
                      <a:pt x="30" y="30"/>
                    </a:cubicBezTo>
                    <a:lnTo>
                      <a:pt x="3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6" name="Google Shape;8788;p72"/>
              <p:cNvSpPr/>
              <p:nvPr/>
            </p:nvSpPr>
            <p:spPr>
              <a:xfrm>
                <a:off x="7888499" y="2460590"/>
                <a:ext cx="3668" cy="3668"/>
              </a:xfrm>
              <a:custGeom>
                <a:avLst/>
                <a:gdLst/>
                <a:ahLst/>
                <a:cxnLst/>
                <a:rect l="l" t="t" r="r" b="b"/>
                <a:pathLst>
                  <a:path w="15" h="15" extrusionOk="0">
                    <a:moveTo>
                      <a:pt x="0" y="1"/>
                    </a:moveTo>
                    <a:cubicBezTo>
                      <a:pt x="0" y="1"/>
                      <a:pt x="7" y="8"/>
                      <a:pt x="7" y="15"/>
                    </a:cubicBezTo>
                    <a:lnTo>
                      <a:pt x="7" y="8"/>
                    </a:lnTo>
                    <a:lnTo>
                      <a:pt x="1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7" name="Google Shape;8789;p72"/>
              <p:cNvSpPr/>
              <p:nvPr/>
            </p:nvSpPr>
            <p:spPr>
              <a:xfrm>
                <a:off x="7995617" y="2690966"/>
                <a:ext cx="179509" cy="232334"/>
              </a:xfrm>
              <a:custGeom>
                <a:avLst/>
                <a:gdLst/>
                <a:ahLst/>
                <a:cxnLst/>
                <a:rect l="l" t="t" r="r" b="b"/>
                <a:pathLst>
                  <a:path w="734" h="950" extrusionOk="0">
                    <a:moveTo>
                      <a:pt x="727" y="1"/>
                    </a:moveTo>
                    <a:cubicBezTo>
                      <a:pt x="727" y="8"/>
                      <a:pt x="718" y="15"/>
                      <a:pt x="718" y="15"/>
                    </a:cubicBezTo>
                    <a:cubicBezTo>
                      <a:pt x="575" y="267"/>
                      <a:pt x="280" y="403"/>
                      <a:pt x="57" y="439"/>
                    </a:cubicBezTo>
                    <a:cubicBezTo>
                      <a:pt x="51" y="453"/>
                      <a:pt x="51" y="467"/>
                      <a:pt x="44" y="475"/>
                    </a:cubicBezTo>
                    <a:cubicBezTo>
                      <a:pt x="44" y="489"/>
                      <a:pt x="37" y="496"/>
                      <a:pt x="28" y="510"/>
                    </a:cubicBezTo>
                    <a:lnTo>
                      <a:pt x="21" y="668"/>
                    </a:lnTo>
                    <a:lnTo>
                      <a:pt x="7" y="820"/>
                    </a:lnTo>
                    <a:lnTo>
                      <a:pt x="1" y="950"/>
                    </a:lnTo>
                    <a:lnTo>
                      <a:pt x="366" y="682"/>
                    </a:lnTo>
                    <a:lnTo>
                      <a:pt x="724" y="419"/>
                    </a:lnTo>
                    <a:lnTo>
                      <a:pt x="724" y="419"/>
                    </a:lnTo>
                    <a:cubicBezTo>
                      <a:pt x="725" y="420"/>
                      <a:pt x="726" y="422"/>
                      <a:pt x="727" y="424"/>
                    </a:cubicBezTo>
                    <a:lnTo>
                      <a:pt x="727" y="417"/>
                    </a:lnTo>
                    <a:lnTo>
                      <a:pt x="724" y="419"/>
                    </a:lnTo>
                    <a:lnTo>
                      <a:pt x="724" y="419"/>
                    </a:lnTo>
                    <a:cubicBezTo>
                      <a:pt x="718" y="408"/>
                      <a:pt x="718" y="402"/>
                      <a:pt x="718" y="396"/>
                    </a:cubicBezTo>
                    <a:lnTo>
                      <a:pt x="718" y="294"/>
                    </a:lnTo>
                    <a:lnTo>
                      <a:pt x="718" y="267"/>
                    </a:lnTo>
                    <a:lnTo>
                      <a:pt x="718" y="230"/>
                    </a:lnTo>
                    <a:lnTo>
                      <a:pt x="718" y="201"/>
                    </a:lnTo>
                    <a:cubicBezTo>
                      <a:pt x="718" y="151"/>
                      <a:pt x="727" y="108"/>
                      <a:pt x="727" y="65"/>
                    </a:cubicBezTo>
                    <a:lnTo>
                      <a:pt x="727" y="44"/>
                    </a:lnTo>
                    <a:cubicBezTo>
                      <a:pt x="734" y="44"/>
                      <a:pt x="734" y="35"/>
                      <a:pt x="734" y="35"/>
                    </a:cubicBezTo>
                    <a:lnTo>
                      <a:pt x="734" y="1"/>
                    </a:ln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8" name="Google Shape;8790;p72"/>
              <p:cNvSpPr/>
              <p:nvPr/>
            </p:nvSpPr>
            <p:spPr>
              <a:xfrm>
                <a:off x="7891923" y="2551811"/>
                <a:ext cx="22989" cy="4158"/>
              </a:xfrm>
              <a:custGeom>
                <a:avLst/>
                <a:gdLst/>
                <a:ahLst/>
                <a:cxnLst/>
                <a:rect l="l" t="t" r="r" b="b"/>
                <a:pathLst>
                  <a:path w="94" h="17" extrusionOk="0">
                    <a:moveTo>
                      <a:pt x="0" y="1"/>
                    </a:moveTo>
                    <a:lnTo>
                      <a:pt x="50" y="9"/>
                    </a:lnTo>
                    <a:lnTo>
                      <a:pt x="93" y="16"/>
                    </a:lnTo>
                    <a:cubicBezTo>
                      <a:pt x="86" y="9"/>
                      <a:pt x="73" y="9"/>
                      <a:pt x="5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9" name="Google Shape;8791;p72"/>
              <p:cNvSpPr/>
              <p:nvPr/>
            </p:nvSpPr>
            <p:spPr>
              <a:xfrm>
                <a:off x="7895102" y="2590696"/>
                <a:ext cx="25190" cy="35217"/>
              </a:xfrm>
              <a:custGeom>
                <a:avLst/>
                <a:gdLst/>
                <a:ahLst/>
                <a:cxnLst/>
                <a:rect l="l" t="t" r="r" b="b"/>
                <a:pathLst>
                  <a:path w="103" h="144" extrusionOk="0">
                    <a:moveTo>
                      <a:pt x="44" y="0"/>
                    </a:moveTo>
                    <a:cubicBezTo>
                      <a:pt x="44" y="0"/>
                      <a:pt x="37" y="0"/>
                      <a:pt x="37" y="7"/>
                    </a:cubicBezTo>
                    <a:cubicBezTo>
                      <a:pt x="23" y="7"/>
                      <a:pt x="17" y="14"/>
                      <a:pt x="8" y="30"/>
                    </a:cubicBezTo>
                    <a:cubicBezTo>
                      <a:pt x="1" y="43"/>
                      <a:pt x="1" y="57"/>
                      <a:pt x="1" y="80"/>
                    </a:cubicBezTo>
                    <a:cubicBezTo>
                      <a:pt x="1" y="116"/>
                      <a:pt x="30" y="143"/>
                      <a:pt x="51" y="143"/>
                    </a:cubicBezTo>
                    <a:cubicBezTo>
                      <a:pt x="80" y="137"/>
                      <a:pt x="103" y="109"/>
                      <a:pt x="103" y="66"/>
                    </a:cubicBezTo>
                    <a:cubicBezTo>
                      <a:pt x="94" y="30"/>
                      <a:pt x="73" y="0"/>
                      <a:pt x="4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0" name="Google Shape;8792;p72"/>
              <p:cNvSpPr/>
              <p:nvPr/>
            </p:nvSpPr>
            <p:spPr>
              <a:xfrm>
                <a:off x="7937411" y="2661129"/>
                <a:ext cx="12473" cy="22989"/>
              </a:xfrm>
              <a:custGeom>
                <a:avLst/>
                <a:gdLst/>
                <a:ahLst/>
                <a:cxnLst/>
                <a:rect l="l" t="t" r="r" b="b"/>
                <a:pathLst>
                  <a:path w="51" h="94" extrusionOk="0">
                    <a:moveTo>
                      <a:pt x="23" y="0"/>
                    </a:moveTo>
                    <a:lnTo>
                      <a:pt x="23" y="0"/>
                    </a:lnTo>
                    <a:cubicBezTo>
                      <a:pt x="1" y="71"/>
                      <a:pt x="51" y="94"/>
                      <a:pt x="51" y="94"/>
                    </a:cubicBezTo>
                    <a:lnTo>
                      <a:pt x="2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1" name="Google Shape;8793;p72"/>
              <p:cNvSpPr/>
              <p:nvPr/>
            </p:nvSpPr>
            <p:spPr>
              <a:xfrm>
                <a:off x="7949639" y="2717133"/>
                <a:ext cx="61874" cy="15407"/>
              </a:xfrm>
              <a:custGeom>
                <a:avLst/>
                <a:gdLst/>
                <a:ahLst/>
                <a:cxnLst/>
                <a:rect l="l" t="t" r="r" b="b"/>
                <a:pathLst>
                  <a:path w="253" h="63" extrusionOk="0">
                    <a:moveTo>
                      <a:pt x="252" y="1"/>
                    </a:moveTo>
                    <a:lnTo>
                      <a:pt x="1" y="58"/>
                    </a:lnTo>
                    <a:cubicBezTo>
                      <a:pt x="1" y="58"/>
                      <a:pt x="22" y="63"/>
                      <a:pt x="55" y="63"/>
                    </a:cubicBezTo>
                    <a:cubicBezTo>
                      <a:pt x="104" y="63"/>
                      <a:pt x="179" y="52"/>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2" name="Google Shape;8794;p72"/>
              <p:cNvSpPr/>
              <p:nvPr/>
            </p:nvSpPr>
            <p:spPr>
              <a:xfrm>
                <a:off x="8012980" y="2578468"/>
                <a:ext cx="31793" cy="38885"/>
              </a:xfrm>
              <a:custGeom>
                <a:avLst/>
                <a:gdLst/>
                <a:ahLst/>
                <a:cxnLst/>
                <a:rect l="l" t="t" r="r" b="b"/>
                <a:pathLst>
                  <a:path w="130" h="159" extrusionOk="0">
                    <a:moveTo>
                      <a:pt x="59" y="0"/>
                    </a:moveTo>
                    <a:cubicBezTo>
                      <a:pt x="30" y="7"/>
                      <a:pt x="0" y="43"/>
                      <a:pt x="9" y="87"/>
                    </a:cubicBezTo>
                    <a:cubicBezTo>
                      <a:pt x="9" y="130"/>
                      <a:pt x="43" y="159"/>
                      <a:pt x="73" y="159"/>
                    </a:cubicBezTo>
                    <a:cubicBezTo>
                      <a:pt x="109" y="159"/>
                      <a:pt x="130" y="116"/>
                      <a:pt x="130" y="73"/>
                    </a:cubicBezTo>
                    <a:cubicBezTo>
                      <a:pt x="123" y="30"/>
                      <a:pt x="95" y="0"/>
                      <a:pt x="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3" name="Google Shape;8795;p72"/>
              <p:cNvSpPr/>
              <p:nvPr/>
            </p:nvSpPr>
            <p:spPr>
              <a:xfrm>
                <a:off x="8000752" y="2544963"/>
                <a:ext cx="52826" cy="7092"/>
              </a:xfrm>
              <a:custGeom>
                <a:avLst/>
                <a:gdLst/>
                <a:ahLst/>
                <a:cxnLst/>
                <a:rect l="l" t="t" r="r" b="b"/>
                <a:pathLst>
                  <a:path w="216" h="29" extrusionOk="0">
                    <a:moveTo>
                      <a:pt x="159" y="1"/>
                    </a:moveTo>
                    <a:cubicBezTo>
                      <a:pt x="50" y="1"/>
                      <a:pt x="0" y="29"/>
                      <a:pt x="0" y="29"/>
                    </a:cubicBezTo>
                    <a:lnTo>
                      <a:pt x="188" y="15"/>
                    </a:lnTo>
                    <a:lnTo>
                      <a:pt x="216" y="8"/>
                    </a:lnTo>
                    <a:cubicBezTo>
                      <a:pt x="195" y="8"/>
                      <a:pt x="180" y="8"/>
                      <a:pt x="1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4" name="Google Shape;8796;p72"/>
              <p:cNvSpPr/>
              <p:nvPr/>
            </p:nvSpPr>
            <p:spPr>
              <a:xfrm>
                <a:off x="7891923" y="2551811"/>
                <a:ext cx="152852" cy="180732"/>
              </a:xfrm>
              <a:custGeom>
                <a:avLst/>
                <a:gdLst/>
                <a:ahLst/>
                <a:cxnLst/>
                <a:rect l="l" t="t" r="r" b="b"/>
                <a:pathLst>
                  <a:path w="625" h="739" extrusionOk="0">
                    <a:moveTo>
                      <a:pt x="0" y="1"/>
                    </a:moveTo>
                    <a:lnTo>
                      <a:pt x="50" y="9"/>
                    </a:lnTo>
                    <a:lnTo>
                      <a:pt x="93" y="16"/>
                    </a:lnTo>
                    <a:cubicBezTo>
                      <a:pt x="86" y="9"/>
                      <a:pt x="73" y="9"/>
                      <a:pt x="50" y="1"/>
                    </a:cubicBezTo>
                    <a:close/>
                    <a:moveTo>
                      <a:pt x="554" y="109"/>
                    </a:moveTo>
                    <a:cubicBezTo>
                      <a:pt x="525" y="116"/>
                      <a:pt x="495" y="152"/>
                      <a:pt x="504" y="196"/>
                    </a:cubicBezTo>
                    <a:cubicBezTo>
                      <a:pt x="504" y="239"/>
                      <a:pt x="538" y="268"/>
                      <a:pt x="568" y="268"/>
                    </a:cubicBezTo>
                    <a:cubicBezTo>
                      <a:pt x="604" y="268"/>
                      <a:pt x="625" y="225"/>
                      <a:pt x="625" y="182"/>
                    </a:cubicBezTo>
                    <a:cubicBezTo>
                      <a:pt x="618" y="139"/>
                      <a:pt x="590" y="109"/>
                      <a:pt x="554" y="109"/>
                    </a:cubicBezTo>
                    <a:close/>
                    <a:moveTo>
                      <a:pt x="57" y="159"/>
                    </a:moveTo>
                    <a:cubicBezTo>
                      <a:pt x="57" y="159"/>
                      <a:pt x="50" y="159"/>
                      <a:pt x="50" y="166"/>
                    </a:cubicBezTo>
                    <a:cubicBezTo>
                      <a:pt x="36" y="166"/>
                      <a:pt x="30" y="173"/>
                      <a:pt x="21" y="189"/>
                    </a:cubicBezTo>
                    <a:cubicBezTo>
                      <a:pt x="14" y="202"/>
                      <a:pt x="14" y="216"/>
                      <a:pt x="14" y="239"/>
                    </a:cubicBezTo>
                    <a:cubicBezTo>
                      <a:pt x="14" y="275"/>
                      <a:pt x="43" y="302"/>
                      <a:pt x="64" y="302"/>
                    </a:cubicBezTo>
                    <a:cubicBezTo>
                      <a:pt x="93" y="296"/>
                      <a:pt x="116" y="268"/>
                      <a:pt x="116" y="225"/>
                    </a:cubicBezTo>
                    <a:cubicBezTo>
                      <a:pt x="107" y="189"/>
                      <a:pt x="86" y="159"/>
                      <a:pt x="57" y="159"/>
                    </a:cubicBezTo>
                    <a:close/>
                    <a:moveTo>
                      <a:pt x="209" y="447"/>
                    </a:moveTo>
                    <a:lnTo>
                      <a:pt x="209" y="447"/>
                    </a:lnTo>
                    <a:cubicBezTo>
                      <a:pt x="187" y="518"/>
                      <a:pt x="237" y="541"/>
                      <a:pt x="237" y="541"/>
                    </a:cubicBezTo>
                    <a:lnTo>
                      <a:pt x="209" y="447"/>
                    </a:lnTo>
                    <a:close/>
                    <a:moveTo>
                      <a:pt x="488" y="677"/>
                    </a:moveTo>
                    <a:lnTo>
                      <a:pt x="237" y="734"/>
                    </a:lnTo>
                    <a:cubicBezTo>
                      <a:pt x="237" y="734"/>
                      <a:pt x="258" y="739"/>
                      <a:pt x="291" y="739"/>
                    </a:cubicBezTo>
                    <a:cubicBezTo>
                      <a:pt x="340" y="739"/>
                      <a:pt x="415" y="728"/>
                      <a:pt x="488" y="677"/>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5" name="Google Shape;8797;p72"/>
              <p:cNvSpPr/>
              <p:nvPr/>
            </p:nvSpPr>
            <p:spPr>
              <a:xfrm>
                <a:off x="7840810" y="2324369"/>
                <a:ext cx="444859" cy="438745"/>
              </a:xfrm>
              <a:custGeom>
                <a:avLst/>
                <a:gdLst/>
                <a:ahLst/>
                <a:cxnLst/>
                <a:rect l="l" t="t" r="r" b="b"/>
                <a:pathLst>
                  <a:path w="1819" h="1794" extrusionOk="0">
                    <a:moveTo>
                      <a:pt x="935" y="1"/>
                    </a:moveTo>
                    <a:cubicBezTo>
                      <a:pt x="603" y="1"/>
                      <a:pt x="281" y="158"/>
                      <a:pt x="109" y="449"/>
                    </a:cubicBezTo>
                    <a:cubicBezTo>
                      <a:pt x="109" y="449"/>
                      <a:pt x="23" y="644"/>
                      <a:pt x="7" y="837"/>
                    </a:cubicBezTo>
                    <a:cubicBezTo>
                      <a:pt x="0" y="989"/>
                      <a:pt x="73" y="1082"/>
                      <a:pt x="173" y="1112"/>
                    </a:cubicBezTo>
                    <a:cubicBezTo>
                      <a:pt x="173" y="1082"/>
                      <a:pt x="173" y="1039"/>
                      <a:pt x="166" y="996"/>
                    </a:cubicBezTo>
                    <a:cubicBezTo>
                      <a:pt x="152" y="853"/>
                      <a:pt x="159" y="708"/>
                      <a:pt x="202" y="579"/>
                    </a:cubicBezTo>
                    <a:cubicBezTo>
                      <a:pt x="209" y="608"/>
                      <a:pt x="223" y="658"/>
                      <a:pt x="259" y="724"/>
                    </a:cubicBezTo>
                    <a:cubicBezTo>
                      <a:pt x="309" y="824"/>
                      <a:pt x="396" y="939"/>
                      <a:pt x="540" y="1010"/>
                    </a:cubicBezTo>
                    <a:cubicBezTo>
                      <a:pt x="525" y="924"/>
                      <a:pt x="504" y="837"/>
                      <a:pt x="489" y="767"/>
                    </a:cubicBezTo>
                    <a:lnTo>
                      <a:pt x="489" y="767"/>
                    </a:lnTo>
                    <a:cubicBezTo>
                      <a:pt x="575" y="817"/>
                      <a:pt x="684" y="867"/>
                      <a:pt x="813" y="903"/>
                    </a:cubicBezTo>
                    <a:cubicBezTo>
                      <a:pt x="834" y="910"/>
                      <a:pt x="849" y="910"/>
                      <a:pt x="870" y="910"/>
                    </a:cubicBezTo>
                    <a:lnTo>
                      <a:pt x="842" y="917"/>
                    </a:lnTo>
                    <a:cubicBezTo>
                      <a:pt x="956" y="946"/>
                      <a:pt x="1086" y="974"/>
                      <a:pt x="1230" y="989"/>
                    </a:cubicBezTo>
                    <a:lnTo>
                      <a:pt x="1331" y="1248"/>
                    </a:lnTo>
                    <a:cubicBezTo>
                      <a:pt x="1331" y="1248"/>
                      <a:pt x="1367" y="1219"/>
                      <a:pt x="1403" y="1162"/>
                    </a:cubicBezTo>
                    <a:cubicBezTo>
                      <a:pt x="1403" y="1155"/>
                      <a:pt x="1417" y="1126"/>
                      <a:pt x="1446" y="1096"/>
                    </a:cubicBezTo>
                    <a:lnTo>
                      <a:pt x="1446" y="1089"/>
                    </a:lnTo>
                    <a:cubicBezTo>
                      <a:pt x="1446" y="1089"/>
                      <a:pt x="1453" y="1082"/>
                      <a:pt x="1460" y="1075"/>
                    </a:cubicBezTo>
                    <a:cubicBezTo>
                      <a:pt x="1460" y="1069"/>
                      <a:pt x="1467" y="1060"/>
                      <a:pt x="1474" y="1060"/>
                    </a:cubicBezTo>
                    <a:cubicBezTo>
                      <a:pt x="1474" y="1060"/>
                      <a:pt x="1474" y="1053"/>
                      <a:pt x="1481" y="1053"/>
                    </a:cubicBezTo>
                    <a:lnTo>
                      <a:pt x="1496" y="1039"/>
                    </a:lnTo>
                    <a:cubicBezTo>
                      <a:pt x="1496" y="1039"/>
                      <a:pt x="1503" y="1032"/>
                      <a:pt x="1517" y="1025"/>
                    </a:cubicBezTo>
                    <a:cubicBezTo>
                      <a:pt x="1524" y="1017"/>
                      <a:pt x="1532" y="1010"/>
                      <a:pt x="1546" y="1010"/>
                    </a:cubicBezTo>
                    <a:cubicBezTo>
                      <a:pt x="1553" y="1003"/>
                      <a:pt x="1560" y="1003"/>
                      <a:pt x="1567" y="996"/>
                    </a:cubicBezTo>
                    <a:lnTo>
                      <a:pt x="1596" y="996"/>
                    </a:lnTo>
                    <a:cubicBezTo>
                      <a:pt x="1603" y="996"/>
                      <a:pt x="1610" y="989"/>
                      <a:pt x="1619" y="989"/>
                    </a:cubicBezTo>
                    <a:cubicBezTo>
                      <a:pt x="1669" y="989"/>
                      <a:pt x="1689" y="1017"/>
                      <a:pt x="1705" y="1053"/>
                    </a:cubicBezTo>
                    <a:cubicBezTo>
                      <a:pt x="1732" y="1126"/>
                      <a:pt x="1705" y="1255"/>
                      <a:pt x="1646" y="1334"/>
                    </a:cubicBezTo>
                    <a:cubicBezTo>
                      <a:pt x="1639" y="1341"/>
                      <a:pt x="1639" y="1348"/>
                      <a:pt x="1632" y="1355"/>
                    </a:cubicBezTo>
                    <a:cubicBezTo>
                      <a:pt x="1553" y="1457"/>
                      <a:pt x="1437" y="1500"/>
                      <a:pt x="1374" y="1500"/>
                    </a:cubicBezTo>
                    <a:lnTo>
                      <a:pt x="1367" y="1500"/>
                    </a:lnTo>
                    <a:lnTo>
                      <a:pt x="1367" y="1534"/>
                    </a:lnTo>
                    <a:cubicBezTo>
                      <a:pt x="1367" y="1534"/>
                      <a:pt x="1367" y="1543"/>
                      <a:pt x="1360" y="1543"/>
                    </a:cubicBezTo>
                    <a:lnTo>
                      <a:pt x="1360" y="1564"/>
                    </a:lnTo>
                    <a:cubicBezTo>
                      <a:pt x="1360" y="1607"/>
                      <a:pt x="1351" y="1650"/>
                      <a:pt x="1351" y="1700"/>
                    </a:cubicBezTo>
                    <a:lnTo>
                      <a:pt x="1351" y="1729"/>
                    </a:lnTo>
                    <a:lnTo>
                      <a:pt x="1351" y="1766"/>
                    </a:lnTo>
                    <a:lnTo>
                      <a:pt x="1351" y="1793"/>
                    </a:lnTo>
                    <a:cubicBezTo>
                      <a:pt x="1351" y="1793"/>
                      <a:pt x="1532" y="1593"/>
                      <a:pt x="1619" y="1471"/>
                    </a:cubicBezTo>
                    <a:cubicBezTo>
                      <a:pt x="1712" y="1348"/>
                      <a:pt x="1819" y="1089"/>
                      <a:pt x="1819" y="837"/>
                    </a:cubicBezTo>
                    <a:cubicBezTo>
                      <a:pt x="1819" y="586"/>
                      <a:pt x="1696" y="197"/>
                      <a:pt x="1265" y="54"/>
                    </a:cubicBezTo>
                    <a:cubicBezTo>
                      <a:pt x="1157" y="18"/>
                      <a:pt x="1045" y="1"/>
                      <a:pt x="935"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6" name="Google Shape;8798;p72"/>
              <p:cNvSpPr/>
              <p:nvPr/>
            </p:nvSpPr>
            <p:spPr>
              <a:xfrm>
                <a:off x="7877983" y="2465725"/>
                <a:ext cx="386653" cy="336029"/>
              </a:xfrm>
              <a:custGeom>
                <a:avLst/>
                <a:gdLst/>
                <a:ahLst/>
                <a:cxnLst/>
                <a:rect l="l" t="t" r="r" b="b"/>
                <a:pathLst>
                  <a:path w="1581" h="1374" extrusionOk="0">
                    <a:moveTo>
                      <a:pt x="50" y="1"/>
                    </a:moveTo>
                    <a:cubicBezTo>
                      <a:pt x="7" y="130"/>
                      <a:pt x="0" y="275"/>
                      <a:pt x="14" y="418"/>
                    </a:cubicBezTo>
                    <a:cubicBezTo>
                      <a:pt x="21" y="461"/>
                      <a:pt x="21" y="504"/>
                      <a:pt x="21" y="534"/>
                    </a:cubicBezTo>
                    <a:cubicBezTo>
                      <a:pt x="35" y="706"/>
                      <a:pt x="43" y="734"/>
                      <a:pt x="35" y="856"/>
                    </a:cubicBezTo>
                    <a:cubicBezTo>
                      <a:pt x="35" y="999"/>
                      <a:pt x="200" y="1360"/>
                      <a:pt x="380" y="1374"/>
                    </a:cubicBezTo>
                    <a:cubicBezTo>
                      <a:pt x="423" y="1374"/>
                      <a:pt x="482" y="1374"/>
                      <a:pt x="538" y="1360"/>
                    </a:cubicBezTo>
                    <a:cubicBezTo>
                      <a:pt x="761" y="1324"/>
                      <a:pt x="1056" y="1188"/>
                      <a:pt x="1199" y="936"/>
                    </a:cubicBezTo>
                    <a:cubicBezTo>
                      <a:pt x="1199" y="936"/>
                      <a:pt x="1208" y="929"/>
                      <a:pt x="1208" y="922"/>
                    </a:cubicBezTo>
                    <a:lnTo>
                      <a:pt x="1222" y="922"/>
                    </a:lnTo>
                    <a:cubicBezTo>
                      <a:pt x="1285" y="922"/>
                      <a:pt x="1401" y="879"/>
                      <a:pt x="1480" y="777"/>
                    </a:cubicBezTo>
                    <a:cubicBezTo>
                      <a:pt x="1487" y="770"/>
                      <a:pt x="1487" y="763"/>
                      <a:pt x="1494" y="756"/>
                    </a:cubicBezTo>
                    <a:cubicBezTo>
                      <a:pt x="1553" y="677"/>
                      <a:pt x="1580" y="548"/>
                      <a:pt x="1553" y="475"/>
                    </a:cubicBezTo>
                    <a:cubicBezTo>
                      <a:pt x="1537" y="439"/>
                      <a:pt x="1517" y="411"/>
                      <a:pt x="1467" y="411"/>
                    </a:cubicBezTo>
                    <a:cubicBezTo>
                      <a:pt x="1458" y="411"/>
                      <a:pt x="1451" y="418"/>
                      <a:pt x="1444" y="418"/>
                    </a:cubicBezTo>
                    <a:lnTo>
                      <a:pt x="1415" y="418"/>
                    </a:lnTo>
                    <a:cubicBezTo>
                      <a:pt x="1408" y="425"/>
                      <a:pt x="1401" y="425"/>
                      <a:pt x="1394" y="432"/>
                    </a:cubicBezTo>
                    <a:cubicBezTo>
                      <a:pt x="1380" y="432"/>
                      <a:pt x="1372" y="439"/>
                      <a:pt x="1365" y="447"/>
                    </a:cubicBezTo>
                    <a:cubicBezTo>
                      <a:pt x="1351" y="454"/>
                      <a:pt x="1344" y="461"/>
                      <a:pt x="1344" y="461"/>
                    </a:cubicBezTo>
                    <a:lnTo>
                      <a:pt x="1329" y="475"/>
                    </a:lnTo>
                    <a:cubicBezTo>
                      <a:pt x="1322" y="475"/>
                      <a:pt x="1322" y="482"/>
                      <a:pt x="1322" y="482"/>
                    </a:cubicBezTo>
                    <a:cubicBezTo>
                      <a:pt x="1315" y="482"/>
                      <a:pt x="1308" y="491"/>
                      <a:pt x="1308" y="497"/>
                    </a:cubicBezTo>
                    <a:cubicBezTo>
                      <a:pt x="1301" y="504"/>
                      <a:pt x="1294" y="511"/>
                      <a:pt x="1294" y="511"/>
                    </a:cubicBezTo>
                    <a:lnTo>
                      <a:pt x="1294" y="518"/>
                    </a:lnTo>
                    <a:cubicBezTo>
                      <a:pt x="1265" y="548"/>
                      <a:pt x="1251" y="577"/>
                      <a:pt x="1251" y="584"/>
                    </a:cubicBezTo>
                    <a:cubicBezTo>
                      <a:pt x="1215" y="641"/>
                      <a:pt x="1179" y="670"/>
                      <a:pt x="1179" y="670"/>
                    </a:cubicBezTo>
                    <a:lnTo>
                      <a:pt x="1078" y="411"/>
                    </a:lnTo>
                    <a:cubicBezTo>
                      <a:pt x="934" y="396"/>
                      <a:pt x="804" y="368"/>
                      <a:pt x="690" y="339"/>
                    </a:cubicBezTo>
                    <a:lnTo>
                      <a:pt x="502" y="353"/>
                    </a:lnTo>
                    <a:cubicBezTo>
                      <a:pt x="502" y="353"/>
                      <a:pt x="552" y="325"/>
                      <a:pt x="661" y="325"/>
                    </a:cubicBezTo>
                    <a:cubicBezTo>
                      <a:pt x="532" y="289"/>
                      <a:pt x="423" y="239"/>
                      <a:pt x="337" y="189"/>
                    </a:cubicBezTo>
                    <a:lnTo>
                      <a:pt x="337" y="189"/>
                    </a:lnTo>
                    <a:cubicBezTo>
                      <a:pt x="352" y="259"/>
                      <a:pt x="373" y="346"/>
                      <a:pt x="388" y="432"/>
                    </a:cubicBezTo>
                    <a:cubicBezTo>
                      <a:pt x="244" y="361"/>
                      <a:pt x="157" y="246"/>
                      <a:pt x="107" y="146"/>
                    </a:cubicBezTo>
                    <a:cubicBezTo>
                      <a:pt x="71" y="80"/>
                      <a:pt x="57" y="30"/>
                      <a:pt x="50" y="1"/>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7" name="Google Shape;8799;p72"/>
              <p:cNvSpPr/>
              <p:nvPr/>
            </p:nvSpPr>
            <p:spPr>
              <a:xfrm>
                <a:off x="8183683" y="2587272"/>
                <a:ext cx="14185" cy="21277"/>
              </a:xfrm>
              <a:custGeom>
                <a:avLst/>
                <a:gdLst/>
                <a:ahLst/>
                <a:cxnLst/>
                <a:rect l="l" t="t" r="r" b="b"/>
                <a:pathLst>
                  <a:path w="58" h="87" extrusionOk="0">
                    <a:moveTo>
                      <a:pt x="58" y="0"/>
                    </a:moveTo>
                    <a:lnTo>
                      <a:pt x="58" y="0"/>
                    </a:lnTo>
                    <a:cubicBezTo>
                      <a:pt x="51" y="7"/>
                      <a:pt x="44" y="14"/>
                      <a:pt x="44" y="14"/>
                    </a:cubicBezTo>
                    <a:lnTo>
                      <a:pt x="44" y="21"/>
                    </a:lnTo>
                    <a:lnTo>
                      <a:pt x="58" y="0"/>
                    </a:lnTo>
                    <a:close/>
                    <a:moveTo>
                      <a:pt x="44" y="21"/>
                    </a:moveTo>
                    <a:lnTo>
                      <a:pt x="43" y="22"/>
                    </a:lnTo>
                    <a:lnTo>
                      <a:pt x="43" y="22"/>
                    </a:lnTo>
                    <a:cubicBezTo>
                      <a:pt x="44" y="22"/>
                      <a:pt x="44" y="21"/>
                      <a:pt x="44" y="21"/>
                    </a:cubicBezTo>
                    <a:lnTo>
                      <a:pt x="44" y="21"/>
                    </a:lnTo>
                    <a:close/>
                    <a:moveTo>
                      <a:pt x="43" y="22"/>
                    </a:moveTo>
                    <a:cubicBezTo>
                      <a:pt x="14" y="51"/>
                      <a:pt x="1" y="80"/>
                      <a:pt x="1" y="87"/>
                    </a:cubicBezTo>
                    <a:lnTo>
                      <a:pt x="29" y="44"/>
                    </a:lnTo>
                    <a:lnTo>
                      <a:pt x="43" y="2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8" name="Google Shape;8800;p72"/>
              <p:cNvSpPr/>
              <p:nvPr/>
            </p:nvSpPr>
            <p:spPr>
              <a:xfrm>
                <a:off x="8197623" y="2580180"/>
                <a:ext cx="5380" cy="7337"/>
              </a:xfrm>
              <a:custGeom>
                <a:avLst/>
                <a:gdLst/>
                <a:ahLst/>
                <a:cxnLst/>
                <a:rect l="l" t="t" r="r" b="b"/>
                <a:pathLst>
                  <a:path w="22" h="30" extrusionOk="0">
                    <a:moveTo>
                      <a:pt x="22" y="0"/>
                    </a:moveTo>
                    <a:lnTo>
                      <a:pt x="11" y="15"/>
                    </a:lnTo>
                    <a:lnTo>
                      <a:pt x="11" y="15"/>
                    </a:lnTo>
                    <a:cubicBezTo>
                      <a:pt x="12" y="14"/>
                      <a:pt x="14" y="14"/>
                      <a:pt x="15" y="14"/>
                    </a:cubicBezTo>
                    <a:cubicBezTo>
                      <a:pt x="15" y="14"/>
                      <a:pt x="15" y="7"/>
                      <a:pt x="22" y="7"/>
                    </a:cubicBezTo>
                    <a:lnTo>
                      <a:pt x="22" y="0"/>
                    </a:lnTo>
                    <a:close/>
                    <a:moveTo>
                      <a:pt x="11" y="15"/>
                    </a:moveTo>
                    <a:cubicBezTo>
                      <a:pt x="6" y="17"/>
                      <a:pt x="1" y="24"/>
                      <a:pt x="1" y="29"/>
                    </a:cubicBezTo>
                    <a:lnTo>
                      <a:pt x="11" y="15"/>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9" name="Google Shape;8801;p72"/>
              <p:cNvSpPr/>
              <p:nvPr/>
            </p:nvSpPr>
            <p:spPr>
              <a:xfrm>
                <a:off x="7888499" y="2460590"/>
                <a:ext cx="3668" cy="1956"/>
              </a:xfrm>
              <a:custGeom>
                <a:avLst/>
                <a:gdLst/>
                <a:ahLst/>
                <a:cxnLst/>
                <a:rect l="l" t="t" r="r" b="b"/>
                <a:pathLst>
                  <a:path w="15" h="8" extrusionOk="0">
                    <a:moveTo>
                      <a:pt x="0" y="1"/>
                    </a:moveTo>
                    <a:cubicBezTo>
                      <a:pt x="7" y="1"/>
                      <a:pt x="7" y="1"/>
                      <a:pt x="7" y="8"/>
                    </a:cubicBezTo>
                    <a:lnTo>
                      <a:pt x="1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0" name="Google Shape;8802;p72"/>
              <p:cNvSpPr/>
              <p:nvPr/>
            </p:nvSpPr>
            <p:spPr>
              <a:xfrm>
                <a:off x="8039393" y="2544963"/>
                <a:ext cx="14185" cy="3668"/>
              </a:xfrm>
              <a:custGeom>
                <a:avLst/>
                <a:gdLst/>
                <a:ahLst/>
                <a:cxnLst/>
                <a:rect l="l" t="t" r="r" b="b"/>
                <a:pathLst>
                  <a:path w="58" h="15" extrusionOk="0">
                    <a:moveTo>
                      <a:pt x="1" y="1"/>
                    </a:moveTo>
                    <a:cubicBezTo>
                      <a:pt x="15" y="8"/>
                      <a:pt x="22" y="8"/>
                      <a:pt x="30" y="15"/>
                    </a:cubicBezTo>
                    <a:lnTo>
                      <a:pt x="58" y="8"/>
                    </a:lnTo>
                    <a:cubicBezTo>
                      <a:pt x="37" y="8"/>
                      <a:pt x="22" y="8"/>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1" name="Google Shape;8803;p72"/>
              <p:cNvSpPr/>
              <p:nvPr/>
            </p:nvSpPr>
            <p:spPr>
              <a:xfrm>
                <a:off x="8183683" y="2587272"/>
                <a:ext cx="14185" cy="21277"/>
              </a:xfrm>
              <a:custGeom>
                <a:avLst/>
                <a:gdLst/>
                <a:ahLst/>
                <a:cxnLst/>
                <a:rect l="l" t="t" r="r" b="b"/>
                <a:pathLst>
                  <a:path w="58" h="87" extrusionOk="0">
                    <a:moveTo>
                      <a:pt x="58" y="0"/>
                    </a:moveTo>
                    <a:lnTo>
                      <a:pt x="58" y="0"/>
                    </a:lnTo>
                    <a:cubicBezTo>
                      <a:pt x="51" y="7"/>
                      <a:pt x="44" y="14"/>
                      <a:pt x="44" y="14"/>
                    </a:cubicBezTo>
                    <a:lnTo>
                      <a:pt x="44" y="21"/>
                    </a:lnTo>
                    <a:lnTo>
                      <a:pt x="58" y="0"/>
                    </a:lnTo>
                    <a:close/>
                    <a:moveTo>
                      <a:pt x="44" y="21"/>
                    </a:moveTo>
                    <a:lnTo>
                      <a:pt x="43" y="22"/>
                    </a:lnTo>
                    <a:lnTo>
                      <a:pt x="43" y="22"/>
                    </a:lnTo>
                    <a:cubicBezTo>
                      <a:pt x="44" y="22"/>
                      <a:pt x="44" y="21"/>
                      <a:pt x="44" y="21"/>
                    </a:cubicBezTo>
                    <a:lnTo>
                      <a:pt x="44" y="21"/>
                    </a:lnTo>
                    <a:close/>
                    <a:moveTo>
                      <a:pt x="43" y="22"/>
                    </a:moveTo>
                    <a:cubicBezTo>
                      <a:pt x="14" y="51"/>
                      <a:pt x="1" y="80"/>
                      <a:pt x="1" y="87"/>
                    </a:cubicBezTo>
                    <a:lnTo>
                      <a:pt x="29" y="44"/>
                    </a:lnTo>
                    <a:lnTo>
                      <a:pt x="43" y="2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2" name="Google Shape;8804;p72"/>
              <p:cNvSpPr/>
              <p:nvPr/>
            </p:nvSpPr>
            <p:spPr>
              <a:xfrm>
                <a:off x="8190531" y="2587272"/>
                <a:ext cx="7337" cy="10761"/>
              </a:xfrm>
              <a:custGeom>
                <a:avLst/>
                <a:gdLst/>
                <a:ahLst/>
                <a:cxnLst/>
                <a:rect l="l" t="t" r="r" b="b"/>
                <a:pathLst>
                  <a:path w="30" h="44" extrusionOk="0">
                    <a:moveTo>
                      <a:pt x="30" y="0"/>
                    </a:moveTo>
                    <a:lnTo>
                      <a:pt x="30" y="0"/>
                    </a:lnTo>
                    <a:cubicBezTo>
                      <a:pt x="23" y="7"/>
                      <a:pt x="16" y="14"/>
                      <a:pt x="16" y="14"/>
                    </a:cubicBezTo>
                    <a:lnTo>
                      <a:pt x="16" y="21"/>
                    </a:lnTo>
                    <a:lnTo>
                      <a:pt x="30" y="0"/>
                    </a:lnTo>
                    <a:close/>
                    <a:moveTo>
                      <a:pt x="16" y="21"/>
                    </a:moveTo>
                    <a:lnTo>
                      <a:pt x="15" y="22"/>
                    </a:lnTo>
                    <a:lnTo>
                      <a:pt x="15" y="22"/>
                    </a:lnTo>
                    <a:cubicBezTo>
                      <a:pt x="16" y="22"/>
                      <a:pt x="16" y="21"/>
                      <a:pt x="16" y="21"/>
                    </a:cubicBezTo>
                    <a:lnTo>
                      <a:pt x="16" y="21"/>
                    </a:lnTo>
                    <a:close/>
                    <a:moveTo>
                      <a:pt x="15" y="22"/>
                    </a:moveTo>
                    <a:lnTo>
                      <a:pt x="15" y="22"/>
                    </a:lnTo>
                    <a:cubicBezTo>
                      <a:pt x="7" y="28"/>
                      <a:pt x="1" y="37"/>
                      <a:pt x="1" y="44"/>
                    </a:cubicBezTo>
                    <a:lnTo>
                      <a:pt x="15" y="2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3" name="Google Shape;8805;p72"/>
              <p:cNvSpPr/>
              <p:nvPr/>
            </p:nvSpPr>
            <p:spPr>
              <a:xfrm>
                <a:off x="8183683" y="2587272"/>
                <a:ext cx="14185" cy="21277"/>
              </a:xfrm>
              <a:custGeom>
                <a:avLst/>
                <a:gdLst/>
                <a:ahLst/>
                <a:cxnLst/>
                <a:rect l="l" t="t" r="r" b="b"/>
                <a:pathLst>
                  <a:path w="58" h="87" extrusionOk="0">
                    <a:moveTo>
                      <a:pt x="58" y="0"/>
                    </a:moveTo>
                    <a:lnTo>
                      <a:pt x="58" y="0"/>
                    </a:lnTo>
                    <a:cubicBezTo>
                      <a:pt x="51" y="7"/>
                      <a:pt x="44" y="14"/>
                      <a:pt x="44" y="14"/>
                    </a:cubicBezTo>
                    <a:lnTo>
                      <a:pt x="44" y="21"/>
                    </a:lnTo>
                    <a:lnTo>
                      <a:pt x="58" y="0"/>
                    </a:lnTo>
                    <a:close/>
                    <a:moveTo>
                      <a:pt x="44" y="21"/>
                    </a:moveTo>
                    <a:lnTo>
                      <a:pt x="43" y="22"/>
                    </a:lnTo>
                    <a:lnTo>
                      <a:pt x="43" y="22"/>
                    </a:lnTo>
                    <a:cubicBezTo>
                      <a:pt x="44" y="22"/>
                      <a:pt x="44" y="21"/>
                      <a:pt x="44" y="21"/>
                    </a:cubicBezTo>
                    <a:lnTo>
                      <a:pt x="44" y="21"/>
                    </a:lnTo>
                    <a:close/>
                    <a:moveTo>
                      <a:pt x="43" y="22"/>
                    </a:moveTo>
                    <a:cubicBezTo>
                      <a:pt x="14" y="51"/>
                      <a:pt x="1" y="80"/>
                      <a:pt x="1" y="87"/>
                    </a:cubicBezTo>
                    <a:lnTo>
                      <a:pt x="29" y="44"/>
                    </a:lnTo>
                    <a:lnTo>
                      <a:pt x="43" y="2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4" name="Google Shape;8806;p72"/>
              <p:cNvSpPr/>
              <p:nvPr/>
            </p:nvSpPr>
            <p:spPr>
              <a:xfrm>
                <a:off x="8012980" y="2578468"/>
                <a:ext cx="31793" cy="38885"/>
              </a:xfrm>
              <a:custGeom>
                <a:avLst/>
                <a:gdLst/>
                <a:ahLst/>
                <a:cxnLst/>
                <a:rect l="l" t="t" r="r" b="b"/>
                <a:pathLst>
                  <a:path w="130" h="159" extrusionOk="0">
                    <a:moveTo>
                      <a:pt x="59" y="0"/>
                    </a:moveTo>
                    <a:cubicBezTo>
                      <a:pt x="30" y="7"/>
                      <a:pt x="0" y="43"/>
                      <a:pt x="9" y="87"/>
                    </a:cubicBezTo>
                    <a:cubicBezTo>
                      <a:pt x="9" y="130"/>
                      <a:pt x="43" y="159"/>
                      <a:pt x="73" y="159"/>
                    </a:cubicBezTo>
                    <a:cubicBezTo>
                      <a:pt x="109" y="159"/>
                      <a:pt x="130" y="116"/>
                      <a:pt x="130" y="73"/>
                    </a:cubicBezTo>
                    <a:cubicBezTo>
                      <a:pt x="123" y="30"/>
                      <a:pt x="95" y="0"/>
                      <a:pt x="59"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5" name="Google Shape;8807;p72"/>
              <p:cNvSpPr/>
              <p:nvPr/>
            </p:nvSpPr>
            <p:spPr>
              <a:xfrm>
                <a:off x="7895102" y="2590696"/>
                <a:ext cx="25190" cy="35217"/>
              </a:xfrm>
              <a:custGeom>
                <a:avLst/>
                <a:gdLst/>
                <a:ahLst/>
                <a:cxnLst/>
                <a:rect l="l" t="t" r="r" b="b"/>
                <a:pathLst>
                  <a:path w="103" h="144" extrusionOk="0">
                    <a:moveTo>
                      <a:pt x="44" y="0"/>
                    </a:moveTo>
                    <a:cubicBezTo>
                      <a:pt x="44" y="0"/>
                      <a:pt x="37" y="0"/>
                      <a:pt x="37" y="7"/>
                    </a:cubicBezTo>
                    <a:cubicBezTo>
                      <a:pt x="23" y="7"/>
                      <a:pt x="17" y="14"/>
                      <a:pt x="8" y="30"/>
                    </a:cubicBezTo>
                    <a:cubicBezTo>
                      <a:pt x="1" y="43"/>
                      <a:pt x="1" y="57"/>
                      <a:pt x="1" y="80"/>
                    </a:cubicBezTo>
                    <a:cubicBezTo>
                      <a:pt x="1" y="116"/>
                      <a:pt x="30" y="143"/>
                      <a:pt x="51" y="143"/>
                    </a:cubicBezTo>
                    <a:cubicBezTo>
                      <a:pt x="80" y="137"/>
                      <a:pt x="103" y="109"/>
                      <a:pt x="103" y="66"/>
                    </a:cubicBezTo>
                    <a:cubicBezTo>
                      <a:pt x="94" y="30"/>
                      <a:pt x="73" y="0"/>
                      <a:pt x="44"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6" name="Google Shape;8808;p72"/>
              <p:cNvSpPr/>
              <p:nvPr/>
            </p:nvSpPr>
            <p:spPr>
              <a:xfrm>
                <a:off x="7937411" y="2661129"/>
                <a:ext cx="12473" cy="22989"/>
              </a:xfrm>
              <a:custGeom>
                <a:avLst/>
                <a:gdLst/>
                <a:ahLst/>
                <a:cxnLst/>
                <a:rect l="l" t="t" r="r" b="b"/>
                <a:pathLst>
                  <a:path w="51" h="94" extrusionOk="0">
                    <a:moveTo>
                      <a:pt x="23" y="0"/>
                    </a:moveTo>
                    <a:lnTo>
                      <a:pt x="23" y="0"/>
                    </a:lnTo>
                    <a:cubicBezTo>
                      <a:pt x="1" y="71"/>
                      <a:pt x="51" y="94"/>
                      <a:pt x="51" y="94"/>
                    </a:cubicBezTo>
                    <a:lnTo>
                      <a:pt x="2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7" name="Google Shape;8809;p72"/>
              <p:cNvSpPr/>
              <p:nvPr/>
            </p:nvSpPr>
            <p:spPr>
              <a:xfrm>
                <a:off x="7949639" y="2717133"/>
                <a:ext cx="61874" cy="15407"/>
              </a:xfrm>
              <a:custGeom>
                <a:avLst/>
                <a:gdLst/>
                <a:ahLst/>
                <a:cxnLst/>
                <a:rect l="l" t="t" r="r" b="b"/>
                <a:pathLst>
                  <a:path w="253" h="63" extrusionOk="0">
                    <a:moveTo>
                      <a:pt x="252" y="1"/>
                    </a:moveTo>
                    <a:lnTo>
                      <a:pt x="1" y="58"/>
                    </a:lnTo>
                    <a:cubicBezTo>
                      <a:pt x="1" y="58"/>
                      <a:pt x="22" y="63"/>
                      <a:pt x="55" y="63"/>
                    </a:cubicBezTo>
                    <a:cubicBezTo>
                      <a:pt x="104" y="63"/>
                      <a:pt x="179" y="52"/>
                      <a:pt x="25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8" name="Google Shape;8810;p72"/>
              <p:cNvSpPr/>
              <p:nvPr/>
            </p:nvSpPr>
            <p:spPr>
              <a:xfrm>
                <a:off x="8000752" y="2544963"/>
                <a:ext cx="52826" cy="7092"/>
              </a:xfrm>
              <a:custGeom>
                <a:avLst/>
                <a:gdLst/>
                <a:ahLst/>
                <a:cxnLst/>
                <a:rect l="l" t="t" r="r" b="b"/>
                <a:pathLst>
                  <a:path w="216" h="29" extrusionOk="0">
                    <a:moveTo>
                      <a:pt x="159" y="1"/>
                    </a:moveTo>
                    <a:cubicBezTo>
                      <a:pt x="50" y="1"/>
                      <a:pt x="0" y="29"/>
                      <a:pt x="0" y="29"/>
                    </a:cubicBezTo>
                    <a:lnTo>
                      <a:pt x="188" y="15"/>
                    </a:lnTo>
                    <a:lnTo>
                      <a:pt x="216" y="8"/>
                    </a:lnTo>
                    <a:cubicBezTo>
                      <a:pt x="195" y="8"/>
                      <a:pt x="180" y="8"/>
                      <a:pt x="1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9" name="Google Shape;8811;p72"/>
              <p:cNvSpPr/>
              <p:nvPr/>
            </p:nvSpPr>
            <p:spPr>
              <a:xfrm>
                <a:off x="7891923" y="2551811"/>
                <a:ext cx="22989" cy="4158"/>
              </a:xfrm>
              <a:custGeom>
                <a:avLst/>
                <a:gdLst/>
                <a:ahLst/>
                <a:cxnLst/>
                <a:rect l="l" t="t" r="r" b="b"/>
                <a:pathLst>
                  <a:path w="94" h="17" extrusionOk="0">
                    <a:moveTo>
                      <a:pt x="0" y="1"/>
                    </a:moveTo>
                    <a:lnTo>
                      <a:pt x="50" y="9"/>
                    </a:lnTo>
                    <a:lnTo>
                      <a:pt x="93" y="16"/>
                    </a:lnTo>
                    <a:cubicBezTo>
                      <a:pt x="86" y="9"/>
                      <a:pt x="73" y="9"/>
                      <a:pt x="5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0" name="Google Shape;8812;p72"/>
              <p:cNvSpPr/>
              <p:nvPr/>
            </p:nvSpPr>
            <p:spPr>
              <a:xfrm>
                <a:off x="7888499" y="2460590"/>
                <a:ext cx="3668" cy="3668"/>
              </a:xfrm>
              <a:custGeom>
                <a:avLst/>
                <a:gdLst/>
                <a:ahLst/>
                <a:cxnLst/>
                <a:rect l="l" t="t" r="r" b="b"/>
                <a:pathLst>
                  <a:path w="15" h="15" extrusionOk="0">
                    <a:moveTo>
                      <a:pt x="0" y="1"/>
                    </a:moveTo>
                    <a:cubicBezTo>
                      <a:pt x="0" y="1"/>
                      <a:pt x="7" y="8"/>
                      <a:pt x="7" y="15"/>
                    </a:cubicBezTo>
                    <a:lnTo>
                      <a:pt x="7" y="8"/>
                    </a:lnTo>
                    <a:lnTo>
                      <a:pt x="1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1" name="Google Shape;8813;p72"/>
              <p:cNvSpPr/>
              <p:nvPr/>
            </p:nvSpPr>
            <p:spPr>
              <a:xfrm>
                <a:off x="7995617" y="2792703"/>
                <a:ext cx="211302" cy="218394"/>
              </a:xfrm>
              <a:custGeom>
                <a:avLst/>
                <a:gdLst/>
                <a:ahLst/>
                <a:cxnLst/>
                <a:rect l="l" t="t" r="r" b="b"/>
                <a:pathLst>
                  <a:path w="864" h="893" extrusionOk="0">
                    <a:moveTo>
                      <a:pt x="727" y="1"/>
                    </a:moveTo>
                    <a:lnTo>
                      <a:pt x="366" y="266"/>
                    </a:lnTo>
                    <a:lnTo>
                      <a:pt x="1" y="534"/>
                    </a:lnTo>
                    <a:lnTo>
                      <a:pt x="187" y="691"/>
                    </a:lnTo>
                    <a:lnTo>
                      <a:pt x="425" y="892"/>
                    </a:lnTo>
                    <a:lnTo>
                      <a:pt x="568" y="691"/>
                    </a:lnTo>
                    <a:lnTo>
                      <a:pt x="863" y="275"/>
                    </a:lnTo>
                    <a:lnTo>
                      <a:pt x="727" y="8"/>
                    </a:lnTo>
                    <a:lnTo>
                      <a:pt x="72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2" name="Google Shape;8814;p72"/>
              <p:cNvSpPr/>
              <p:nvPr/>
            </p:nvSpPr>
            <p:spPr>
              <a:xfrm>
                <a:off x="7912955" y="2815447"/>
                <a:ext cx="89754" cy="142824"/>
              </a:xfrm>
              <a:custGeom>
                <a:avLst/>
                <a:gdLst/>
                <a:ahLst/>
                <a:cxnLst/>
                <a:rect l="l" t="t" r="r" b="b"/>
                <a:pathLst>
                  <a:path w="367" h="584" extrusionOk="0">
                    <a:moveTo>
                      <a:pt x="366" y="1"/>
                    </a:moveTo>
                    <a:lnTo>
                      <a:pt x="194" y="146"/>
                    </a:lnTo>
                    <a:lnTo>
                      <a:pt x="173" y="196"/>
                    </a:lnTo>
                    <a:lnTo>
                      <a:pt x="0" y="570"/>
                    </a:lnTo>
                    <a:cubicBezTo>
                      <a:pt x="0" y="577"/>
                      <a:pt x="7" y="577"/>
                      <a:pt x="14" y="584"/>
                    </a:cubicBezTo>
                    <a:lnTo>
                      <a:pt x="339" y="441"/>
                    </a:lnTo>
                    <a:lnTo>
                      <a:pt x="345" y="311"/>
                    </a:lnTo>
                    <a:lnTo>
                      <a:pt x="359" y="159"/>
                    </a:lnTo>
                    <a:lnTo>
                      <a:pt x="3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3" name="Google Shape;8815;p72"/>
              <p:cNvSpPr/>
              <p:nvPr/>
            </p:nvSpPr>
            <p:spPr>
              <a:xfrm>
                <a:off x="7909531" y="2954846"/>
                <a:ext cx="7092" cy="6848"/>
              </a:xfrm>
              <a:custGeom>
                <a:avLst/>
                <a:gdLst/>
                <a:ahLst/>
                <a:cxnLst/>
                <a:rect l="l" t="t" r="r" b="b"/>
                <a:pathLst>
                  <a:path w="29" h="28" extrusionOk="0">
                    <a:moveTo>
                      <a:pt x="14" y="0"/>
                    </a:moveTo>
                    <a:lnTo>
                      <a:pt x="1" y="28"/>
                    </a:lnTo>
                    <a:lnTo>
                      <a:pt x="1" y="28"/>
                    </a:lnTo>
                    <a:lnTo>
                      <a:pt x="28" y="14"/>
                    </a:lnTo>
                    <a:cubicBezTo>
                      <a:pt x="21" y="7"/>
                      <a:pt x="14" y="7"/>
                      <a:pt x="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4" name="Google Shape;8816;p72"/>
              <p:cNvSpPr/>
              <p:nvPr/>
            </p:nvSpPr>
            <p:spPr>
              <a:xfrm>
                <a:off x="7832006" y="3355436"/>
                <a:ext cx="188313" cy="101983"/>
              </a:xfrm>
              <a:custGeom>
                <a:avLst/>
                <a:gdLst/>
                <a:ahLst/>
                <a:cxnLst/>
                <a:rect l="l" t="t" r="r" b="b"/>
                <a:pathLst>
                  <a:path w="770" h="417" extrusionOk="0">
                    <a:moveTo>
                      <a:pt x="713" y="1"/>
                    </a:moveTo>
                    <a:lnTo>
                      <a:pt x="266" y="79"/>
                    </a:lnTo>
                    <a:lnTo>
                      <a:pt x="259" y="79"/>
                    </a:lnTo>
                    <a:lnTo>
                      <a:pt x="0" y="130"/>
                    </a:lnTo>
                    <a:lnTo>
                      <a:pt x="0" y="317"/>
                    </a:lnTo>
                    <a:lnTo>
                      <a:pt x="36" y="317"/>
                    </a:lnTo>
                    <a:lnTo>
                      <a:pt x="202" y="330"/>
                    </a:lnTo>
                    <a:lnTo>
                      <a:pt x="216" y="330"/>
                    </a:lnTo>
                    <a:lnTo>
                      <a:pt x="447" y="353"/>
                    </a:lnTo>
                    <a:lnTo>
                      <a:pt x="547" y="417"/>
                    </a:lnTo>
                    <a:lnTo>
                      <a:pt x="770" y="417"/>
                    </a:lnTo>
                    <a:lnTo>
                      <a:pt x="756" y="251"/>
                    </a:lnTo>
                    <a:lnTo>
                      <a:pt x="740" y="251"/>
                    </a:lnTo>
                    <a:lnTo>
                      <a:pt x="71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5" name="Google Shape;8817;p72"/>
              <p:cNvSpPr/>
              <p:nvPr/>
            </p:nvSpPr>
            <p:spPr>
              <a:xfrm>
                <a:off x="7638803" y="3353480"/>
                <a:ext cx="193449" cy="79483"/>
              </a:xfrm>
              <a:custGeom>
                <a:avLst/>
                <a:gdLst/>
                <a:ahLst/>
                <a:cxnLst/>
                <a:rect l="l" t="t" r="r" b="b"/>
                <a:pathLst>
                  <a:path w="791" h="325" extrusionOk="0">
                    <a:moveTo>
                      <a:pt x="288" y="0"/>
                    </a:moveTo>
                    <a:cubicBezTo>
                      <a:pt x="273" y="0"/>
                      <a:pt x="202" y="37"/>
                      <a:pt x="159" y="66"/>
                    </a:cubicBezTo>
                    <a:cubicBezTo>
                      <a:pt x="136" y="80"/>
                      <a:pt x="64" y="173"/>
                      <a:pt x="0" y="259"/>
                    </a:cubicBezTo>
                    <a:lnTo>
                      <a:pt x="554" y="302"/>
                    </a:lnTo>
                    <a:lnTo>
                      <a:pt x="561" y="302"/>
                    </a:lnTo>
                    <a:lnTo>
                      <a:pt x="790" y="325"/>
                    </a:lnTo>
                    <a:lnTo>
                      <a:pt x="790" y="138"/>
                    </a:lnTo>
                    <a:cubicBezTo>
                      <a:pt x="747" y="123"/>
                      <a:pt x="676" y="102"/>
                      <a:pt x="597" y="80"/>
                    </a:cubicBezTo>
                    <a:cubicBezTo>
                      <a:pt x="590" y="80"/>
                      <a:pt x="581" y="80"/>
                      <a:pt x="575" y="73"/>
                    </a:cubicBezTo>
                    <a:cubicBezTo>
                      <a:pt x="438" y="37"/>
                      <a:pt x="295" y="0"/>
                      <a:pt x="288" y="0"/>
                    </a:cubicBezTo>
                    <a:close/>
                  </a:path>
                </a:pathLst>
              </a:custGeom>
              <a:solidFill>
                <a:srgbClr val="999999"/>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6" name="Google Shape;8818;p72"/>
              <p:cNvSpPr/>
              <p:nvPr/>
            </p:nvSpPr>
            <p:spPr>
              <a:xfrm>
                <a:off x="7779181" y="2859712"/>
                <a:ext cx="596488" cy="597711"/>
              </a:xfrm>
              <a:custGeom>
                <a:avLst/>
                <a:gdLst/>
                <a:ahLst/>
                <a:cxnLst/>
                <a:rect l="l" t="t" r="r" b="b"/>
                <a:pathLst>
                  <a:path w="2439" h="2444" extrusionOk="0">
                    <a:moveTo>
                      <a:pt x="1748" y="1"/>
                    </a:moveTo>
                    <a:lnTo>
                      <a:pt x="1453" y="417"/>
                    </a:lnTo>
                    <a:lnTo>
                      <a:pt x="1310" y="618"/>
                    </a:lnTo>
                    <a:lnTo>
                      <a:pt x="1072" y="417"/>
                    </a:lnTo>
                    <a:lnTo>
                      <a:pt x="886" y="260"/>
                    </a:lnTo>
                    <a:lnTo>
                      <a:pt x="561" y="403"/>
                    </a:lnTo>
                    <a:lnTo>
                      <a:pt x="534" y="417"/>
                    </a:lnTo>
                    <a:lnTo>
                      <a:pt x="534" y="417"/>
                    </a:lnTo>
                    <a:lnTo>
                      <a:pt x="547" y="389"/>
                    </a:lnTo>
                    <a:lnTo>
                      <a:pt x="720" y="15"/>
                    </a:lnTo>
                    <a:lnTo>
                      <a:pt x="720" y="15"/>
                    </a:lnTo>
                    <a:cubicBezTo>
                      <a:pt x="648" y="72"/>
                      <a:pt x="511" y="194"/>
                      <a:pt x="461" y="237"/>
                    </a:cubicBezTo>
                    <a:cubicBezTo>
                      <a:pt x="454" y="244"/>
                      <a:pt x="447" y="251"/>
                      <a:pt x="447" y="260"/>
                    </a:cubicBezTo>
                    <a:lnTo>
                      <a:pt x="439" y="260"/>
                    </a:lnTo>
                    <a:cubicBezTo>
                      <a:pt x="368" y="337"/>
                      <a:pt x="266" y="568"/>
                      <a:pt x="189" y="805"/>
                    </a:cubicBezTo>
                    <a:cubicBezTo>
                      <a:pt x="94" y="1086"/>
                      <a:pt x="30" y="1617"/>
                      <a:pt x="1" y="2092"/>
                    </a:cubicBezTo>
                    <a:cubicBezTo>
                      <a:pt x="7" y="2099"/>
                      <a:pt x="16" y="2099"/>
                      <a:pt x="23" y="2099"/>
                    </a:cubicBezTo>
                    <a:cubicBezTo>
                      <a:pt x="102" y="2121"/>
                      <a:pt x="173" y="2142"/>
                      <a:pt x="216" y="2157"/>
                    </a:cubicBezTo>
                    <a:lnTo>
                      <a:pt x="475" y="2106"/>
                    </a:lnTo>
                    <a:lnTo>
                      <a:pt x="482" y="2106"/>
                    </a:lnTo>
                    <a:lnTo>
                      <a:pt x="929" y="2028"/>
                    </a:lnTo>
                    <a:lnTo>
                      <a:pt x="913" y="1833"/>
                    </a:lnTo>
                    <a:lnTo>
                      <a:pt x="936" y="1833"/>
                    </a:lnTo>
                    <a:lnTo>
                      <a:pt x="922" y="1717"/>
                    </a:lnTo>
                    <a:lnTo>
                      <a:pt x="856" y="1717"/>
                    </a:lnTo>
                    <a:lnTo>
                      <a:pt x="856" y="1524"/>
                    </a:lnTo>
                    <a:lnTo>
                      <a:pt x="942" y="1524"/>
                    </a:lnTo>
                    <a:lnTo>
                      <a:pt x="979" y="1388"/>
                    </a:lnTo>
                    <a:lnTo>
                      <a:pt x="1560" y="1388"/>
                    </a:lnTo>
                    <a:lnTo>
                      <a:pt x="1560" y="1395"/>
                    </a:lnTo>
                    <a:lnTo>
                      <a:pt x="1596" y="1524"/>
                    </a:lnTo>
                    <a:lnTo>
                      <a:pt x="1683" y="1524"/>
                    </a:lnTo>
                    <a:lnTo>
                      <a:pt x="1683" y="1717"/>
                    </a:lnTo>
                    <a:lnTo>
                      <a:pt x="1619" y="1717"/>
                    </a:lnTo>
                    <a:lnTo>
                      <a:pt x="1612" y="1833"/>
                    </a:lnTo>
                    <a:lnTo>
                      <a:pt x="1626" y="1833"/>
                    </a:lnTo>
                    <a:lnTo>
                      <a:pt x="1589" y="2278"/>
                    </a:lnTo>
                    <a:lnTo>
                      <a:pt x="1569" y="2278"/>
                    </a:lnTo>
                    <a:lnTo>
                      <a:pt x="1560" y="2444"/>
                    </a:lnTo>
                    <a:lnTo>
                      <a:pt x="2057" y="2444"/>
                    </a:lnTo>
                    <a:cubicBezTo>
                      <a:pt x="2093" y="2444"/>
                      <a:pt x="2157" y="2401"/>
                      <a:pt x="2164" y="2350"/>
                    </a:cubicBezTo>
                    <a:cubicBezTo>
                      <a:pt x="2179" y="2300"/>
                      <a:pt x="2423" y="870"/>
                      <a:pt x="2431" y="734"/>
                    </a:cubicBezTo>
                    <a:cubicBezTo>
                      <a:pt x="2438" y="575"/>
                      <a:pt x="2423" y="482"/>
                      <a:pt x="2388" y="417"/>
                    </a:cubicBezTo>
                    <a:lnTo>
                      <a:pt x="2380" y="417"/>
                    </a:lnTo>
                    <a:cubicBezTo>
                      <a:pt x="2373" y="403"/>
                      <a:pt x="2366" y="396"/>
                      <a:pt x="2366" y="389"/>
                    </a:cubicBezTo>
                    <a:cubicBezTo>
                      <a:pt x="2345" y="360"/>
                      <a:pt x="2323" y="337"/>
                      <a:pt x="2293" y="317"/>
                    </a:cubicBezTo>
                    <a:cubicBezTo>
                      <a:pt x="2186" y="260"/>
                      <a:pt x="1748" y="1"/>
                      <a:pt x="174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7" name="Google Shape;8819;p72"/>
              <p:cNvSpPr/>
              <p:nvPr/>
            </p:nvSpPr>
            <p:spPr>
              <a:xfrm>
                <a:off x="8016649" y="3416821"/>
                <a:ext cx="146248" cy="40597"/>
              </a:xfrm>
              <a:custGeom>
                <a:avLst/>
                <a:gdLst/>
                <a:ahLst/>
                <a:cxnLst/>
                <a:rect l="l" t="t" r="r" b="b"/>
                <a:pathLst>
                  <a:path w="598" h="166" extrusionOk="0">
                    <a:moveTo>
                      <a:pt x="1" y="0"/>
                    </a:moveTo>
                    <a:lnTo>
                      <a:pt x="15" y="166"/>
                    </a:lnTo>
                    <a:lnTo>
                      <a:pt x="589" y="166"/>
                    </a:lnTo>
                    <a:lnTo>
                      <a:pt x="5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8" name="Google Shape;8820;p72"/>
              <p:cNvSpPr/>
              <p:nvPr/>
            </p:nvSpPr>
            <p:spPr>
              <a:xfrm>
                <a:off x="8357565" y="2952645"/>
                <a:ext cx="5870" cy="9049"/>
              </a:xfrm>
              <a:custGeom>
                <a:avLst/>
                <a:gdLst/>
                <a:ahLst/>
                <a:cxnLst/>
                <a:rect l="l" t="t" r="r" b="b"/>
                <a:pathLst>
                  <a:path w="24" h="37" extrusionOk="0">
                    <a:moveTo>
                      <a:pt x="1" y="0"/>
                    </a:moveTo>
                    <a:lnTo>
                      <a:pt x="1" y="9"/>
                    </a:lnTo>
                    <a:cubicBezTo>
                      <a:pt x="1" y="16"/>
                      <a:pt x="8" y="23"/>
                      <a:pt x="15" y="37"/>
                    </a:cubicBezTo>
                    <a:lnTo>
                      <a:pt x="23" y="37"/>
                    </a:lnTo>
                    <a:cubicBezTo>
                      <a:pt x="15" y="23"/>
                      <a:pt x="8" y="16"/>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9" name="Google Shape;8821;p72"/>
              <p:cNvSpPr/>
              <p:nvPr/>
            </p:nvSpPr>
            <p:spPr>
              <a:xfrm>
                <a:off x="8357565" y="2952645"/>
                <a:ext cx="5870" cy="9049"/>
              </a:xfrm>
              <a:custGeom>
                <a:avLst/>
                <a:gdLst/>
                <a:ahLst/>
                <a:cxnLst/>
                <a:rect l="l" t="t" r="r" b="b"/>
                <a:pathLst>
                  <a:path w="24" h="37" fill="none" extrusionOk="0">
                    <a:moveTo>
                      <a:pt x="23" y="37"/>
                    </a:moveTo>
                    <a:cubicBezTo>
                      <a:pt x="15" y="23"/>
                      <a:pt x="8" y="16"/>
                      <a:pt x="1"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0" name="Google Shape;8822;p72"/>
              <p:cNvSpPr/>
              <p:nvPr/>
            </p:nvSpPr>
            <p:spPr>
              <a:xfrm>
                <a:off x="7631467" y="3619317"/>
                <a:ext cx="337741" cy="1267567"/>
              </a:xfrm>
              <a:custGeom>
                <a:avLst/>
                <a:gdLst/>
                <a:ahLst/>
                <a:cxnLst/>
                <a:rect l="l" t="t" r="r" b="b"/>
                <a:pathLst>
                  <a:path w="1381" h="5183" extrusionOk="0">
                    <a:moveTo>
                      <a:pt x="1195" y="0"/>
                    </a:moveTo>
                    <a:lnTo>
                      <a:pt x="1188" y="35"/>
                    </a:lnTo>
                    <a:lnTo>
                      <a:pt x="1151" y="186"/>
                    </a:lnTo>
                    <a:lnTo>
                      <a:pt x="950" y="1049"/>
                    </a:lnTo>
                    <a:lnTo>
                      <a:pt x="886" y="1344"/>
                    </a:lnTo>
                    <a:lnTo>
                      <a:pt x="856" y="1458"/>
                    </a:lnTo>
                    <a:lnTo>
                      <a:pt x="856" y="1473"/>
                    </a:lnTo>
                    <a:lnTo>
                      <a:pt x="784" y="1775"/>
                    </a:lnTo>
                    <a:lnTo>
                      <a:pt x="1" y="5182"/>
                    </a:lnTo>
                    <a:lnTo>
                      <a:pt x="189" y="5182"/>
                    </a:lnTo>
                    <a:lnTo>
                      <a:pt x="972" y="1775"/>
                    </a:lnTo>
                    <a:lnTo>
                      <a:pt x="1043" y="1473"/>
                    </a:lnTo>
                    <a:lnTo>
                      <a:pt x="1043" y="1444"/>
                    </a:lnTo>
                    <a:lnTo>
                      <a:pt x="1072" y="1344"/>
                    </a:lnTo>
                    <a:lnTo>
                      <a:pt x="1151" y="977"/>
                    </a:lnTo>
                    <a:lnTo>
                      <a:pt x="1338" y="200"/>
                    </a:lnTo>
                    <a:lnTo>
                      <a:pt x="1374" y="35"/>
                    </a:lnTo>
                    <a:lnTo>
                      <a:pt x="138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1" name="Google Shape;8823;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2" name="Google Shape;8824;p72"/>
              <p:cNvSpPr/>
              <p:nvPr/>
            </p:nvSpPr>
            <p:spPr>
              <a:xfrm>
                <a:off x="7677444" y="3619317"/>
                <a:ext cx="381762" cy="1267567"/>
              </a:xfrm>
              <a:custGeom>
                <a:avLst/>
                <a:gdLst/>
                <a:ahLst/>
                <a:cxnLst/>
                <a:rect l="l" t="t" r="r" b="b"/>
                <a:pathLst>
                  <a:path w="1561" h="5183" extrusionOk="0">
                    <a:moveTo>
                      <a:pt x="1193" y="0"/>
                    </a:moveTo>
                    <a:lnTo>
                      <a:pt x="1186" y="35"/>
                    </a:lnTo>
                    <a:lnTo>
                      <a:pt x="1150" y="200"/>
                    </a:lnTo>
                    <a:lnTo>
                      <a:pt x="963" y="977"/>
                    </a:lnTo>
                    <a:lnTo>
                      <a:pt x="884" y="1344"/>
                    </a:lnTo>
                    <a:lnTo>
                      <a:pt x="855" y="1444"/>
                    </a:lnTo>
                    <a:lnTo>
                      <a:pt x="855" y="1473"/>
                    </a:lnTo>
                    <a:lnTo>
                      <a:pt x="784" y="1775"/>
                    </a:lnTo>
                    <a:lnTo>
                      <a:pt x="1" y="5182"/>
                    </a:lnTo>
                    <a:lnTo>
                      <a:pt x="367" y="5182"/>
                    </a:lnTo>
                    <a:lnTo>
                      <a:pt x="439" y="4851"/>
                    </a:lnTo>
                    <a:lnTo>
                      <a:pt x="1150" y="1775"/>
                    </a:lnTo>
                    <a:lnTo>
                      <a:pt x="1186" y="1617"/>
                    </a:lnTo>
                    <a:lnTo>
                      <a:pt x="1222" y="1473"/>
                    </a:lnTo>
                    <a:lnTo>
                      <a:pt x="1236" y="1415"/>
                    </a:lnTo>
                    <a:lnTo>
                      <a:pt x="1252" y="1344"/>
                    </a:lnTo>
                    <a:lnTo>
                      <a:pt x="1365" y="840"/>
                    </a:lnTo>
                    <a:lnTo>
                      <a:pt x="1517" y="200"/>
                    </a:lnTo>
                    <a:lnTo>
                      <a:pt x="1553" y="35"/>
                    </a:lnTo>
                    <a:lnTo>
                      <a:pt x="156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3" name="Google Shape;8825;p72"/>
              <p:cNvSpPr/>
              <p:nvPr/>
            </p:nvSpPr>
            <p:spPr>
              <a:xfrm>
                <a:off x="8104446" y="3619317"/>
                <a:ext cx="337741" cy="1267567"/>
              </a:xfrm>
              <a:custGeom>
                <a:avLst/>
                <a:gdLst/>
                <a:ahLst/>
                <a:cxnLst/>
                <a:rect l="l" t="t" r="r" b="b"/>
                <a:pathLst>
                  <a:path w="1381" h="5183" extrusionOk="0">
                    <a:moveTo>
                      <a:pt x="1" y="0"/>
                    </a:moveTo>
                    <a:lnTo>
                      <a:pt x="8" y="35"/>
                    </a:lnTo>
                    <a:lnTo>
                      <a:pt x="37" y="157"/>
                    </a:lnTo>
                    <a:lnTo>
                      <a:pt x="44" y="186"/>
                    </a:lnTo>
                    <a:lnTo>
                      <a:pt x="259" y="1121"/>
                    </a:lnTo>
                    <a:lnTo>
                      <a:pt x="309" y="1344"/>
                    </a:lnTo>
                    <a:lnTo>
                      <a:pt x="339" y="1466"/>
                    </a:lnTo>
                    <a:lnTo>
                      <a:pt x="339" y="1473"/>
                    </a:lnTo>
                    <a:lnTo>
                      <a:pt x="411" y="1775"/>
                    </a:lnTo>
                    <a:lnTo>
                      <a:pt x="1194" y="5182"/>
                    </a:lnTo>
                    <a:lnTo>
                      <a:pt x="1381" y="5182"/>
                    </a:lnTo>
                    <a:lnTo>
                      <a:pt x="598" y="1775"/>
                    </a:lnTo>
                    <a:lnTo>
                      <a:pt x="525" y="1473"/>
                    </a:lnTo>
                    <a:lnTo>
                      <a:pt x="504" y="1380"/>
                    </a:lnTo>
                    <a:lnTo>
                      <a:pt x="497" y="1344"/>
                    </a:lnTo>
                    <a:lnTo>
                      <a:pt x="389" y="870"/>
                    </a:lnTo>
                    <a:lnTo>
                      <a:pt x="223" y="157"/>
                    </a:lnTo>
                    <a:lnTo>
                      <a:pt x="196" y="35"/>
                    </a:lnTo>
                    <a:lnTo>
                      <a:pt x="18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4" name="Google Shape;8826;p72"/>
              <p:cNvSpPr/>
              <p:nvPr/>
            </p:nvSpPr>
            <p:spPr>
              <a:xfrm>
                <a:off x="8149934" y="3619317"/>
                <a:ext cx="383963" cy="1267567"/>
              </a:xfrm>
              <a:custGeom>
                <a:avLst/>
                <a:gdLst/>
                <a:ahLst/>
                <a:cxnLst/>
                <a:rect l="l" t="t" r="r" b="b"/>
                <a:pathLst>
                  <a:path w="1570" h="5183" extrusionOk="0">
                    <a:moveTo>
                      <a:pt x="1" y="0"/>
                    </a:moveTo>
                    <a:lnTo>
                      <a:pt x="10" y="35"/>
                    </a:lnTo>
                    <a:lnTo>
                      <a:pt x="37" y="157"/>
                    </a:lnTo>
                    <a:lnTo>
                      <a:pt x="203" y="870"/>
                    </a:lnTo>
                    <a:lnTo>
                      <a:pt x="311" y="1344"/>
                    </a:lnTo>
                    <a:lnTo>
                      <a:pt x="318" y="1380"/>
                    </a:lnTo>
                    <a:lnTo>
                      <a:pt x="339" y="1473"/>
                    </a:lnTo>
                    <a:lnTo>
                      <a:pt x="412" y="1775"/>
                    </a:lnTo>
                    <a:lnTo>
                      <a:pt x="1195" y="5182"/>
                    </a:lnTo>
                    <a:lnTo>
                      <a:pt x="1569" y="5182"/>
                    </a:lnTo>
                    <a:lnTo>
                      <a:pt x="700" y="1430"/>
                    </a:lnTo>
                    <a:lnTo>
                      <a:pt x="527" y="682"/>
                    </a:lnTo>
                    <a:lnTo>
                      <a:pt x="36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5" name="Google Shape;8827;p72"/>
              <p:cNvSpPr/>
              <p:nvPr/>
            </p:nvSpPr>
            <p:spPr>
              <a:xfrm>
                <a:off x="7839098" y="3531030"/>
                <a:ext cx="84619" cy="88532"/>
              </a:xfrm>
              <a:custGeom>
                <a:avLst/>
                <a:gdLst/>
                <a:ahLst/>
                <a:cxnLst/>
                <a:rect l="l" t="t" r="r" b="b"/>
                <a:pathLst>
                  <a:path w="346" h="362" extrusionOk="0">
                    <a:moveTo>
                      <a:pt x="1" y="1"/>
                    </a:moveTo>
                    <a:lnTo>
                      <a:pt x="1" y="232"/>
                    </a:lnTo>
                    <a:cubicBezTo>
                      <a:pt x="1" y="246"/>
                      <a:pt x="1" y="259"/>
                      <a:pt x="7" y="275"/>
                    </a:cubicBezTo>
                    <a:cubicBezTo>
                      <a:pt x="14" y="289"/>
                      <a:pt x="14" y="296"/>
                      <a:pt x="21" y="309"/>
                    </a:cubicBezTo>
                    <a:cubicBezTo>
                      <a:pt x="51" y="339"/>
                      <a:pt x="87" y="361"/>
                      <a:pt x="130" y="361"/>
                    </a:cubicBezTo>
                    <a:lnTo>
                      <a:pt x="346" y="361"/>
                    </a:lnTo>
                    <a:lnTo>
                      <a:pt x="346" y="352"/>
                    </a:lnTo>
                    <a:cubicBezTo>
                      <a:pt x="309" y="339"/>
                      <a:pt x="280" y="309"/>
                      <a:pt x="273" y="275"/>
                    </a:cubicBezTo>
                    <a:cubicBezTo>
                      <a:pt x="266" y="259"/>
                      <a:pt x="266" y="246"/>
                      <a:pt x="266" y="232"/>
                    </a:cubicBezTo>
                    <a:lnTo>
                      <a:pt x="2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6" name="Google Shape;8828;p72"/>
              <p:cNvSpPr/>
              <p:nvPr/>
            </p:nvSpPr>
            <p:spPr>
              <a:xfrm>
                <a:off x="7923471" y="3617116"/>
                <a:ext cx="12473" cy="2446"/>
              </a:xfrm>
              <a:custGeom>
                <a:avLst/>
                <a:gdLst/>
                <a:ahLst/>
                <a:cxnLst/>
                <a:rect l="l" t="t" r="r" b="b"/>
                <a:pathLst>
                  <a:path w="51" h="10" extrusionOk="0">
                    <a:moveTo>
                      <a:pt x="1" y="0"/>
                    </a:moveTo>
                    <a:lnTo>
                      <a:pt x="1" y="9"/>
                    </a:lnTo>
                    <a:lnTo>
                      <a:pt x="51" y="9"/>
                    </a:lnTo>
                    <a:cubicBezTo>
                      <a:pt x="30" y="9"/>
                      <a:pt x="14" y="9"/>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7" name="Google Shape;8829;p72"/>
              <p:cNvSpPr/>
              <p:nvPr/>
            </p:nvSpPr>
            <p:spPr>
              <a:xfrm>
                <a:off x="7904151" y="3531030"/>
                <a:ext cx="388854" cy="88532"/>
              </a:xfrm>
              <a:custGeom>
                <a:avLst/>
                <a:gdLst/>
                <a:ahLst/>
                <a:cxnLst/>
                <a:rect l="l" t="t" r="r" b="b"/>
                <a:pathLst>
                  <a:path w="1590" h="362" extrusionOk="0">
                    <a:moveTo>
                      <a:pt x="0" y="1"/>
                    </a:moveTo>
                    <a:lnTo>
                      <a:pt x="0" y="232"/>
                    </a:lnTo>
                    <a:cubicBezTo>
                      <a:pt x="0" y="246"/>
                      <a:pt x="0" y="259"/>
                      <a:pt x="7" y="275"/>
                    </a:cubicBezTo>
                    <a:cubicBezTo>
                      <a:pt x="14" y="309"/>
                      <a:pt x="43" y="339"/>
                      <a:pt x="80" y="352"/>
                    </a:cubicBezTo>
                    <a:cubicBezTo>
                      <a:pt x="93" y="361"/>
                      <a:pt x="109" y="361"/>
                      <a:pt x="130" y="361"/>
                    </a:cubicBezTo>
                    <a:lnTo>
                      <a:pt x="1460" y="361"/>
                    </a:lnTo>
                    <a:cubicBezTo>
                      <a:pt x="1532" y="361"/>
                      <a:pt x="1589" y="302"/>
                      <a:pt x="1589" y="232"/>
                    </a:cubicBezTo>
                    <a:lnTo>
                      <a:pt x="158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8" name="Google Shape;8830;p72"/>
              <p:cNvSpPr/>
              <p:nvPr/>
            </p:nvSpPr>
            <p:spPr>
              <a:xfrm>
                <a:off x="6278071" y="3457173"/>
                <a:ext cx="1311589" cy="74102"/>
              </a:xfrm>
              <a:custGeom>
                <a:avLst/>
                <a:gdLst/>
                <a:ahLst/>
                <a:cxnLst/>
                <a:rect l="l" t="t" r="r" b="b"/>
                <a:pathLst>
                  <a:path w="5363" h="303" extrusionOk="0">
                    <a:moveTo>
                      <a:pt x="1" y="1"/>
                    </a:moveTo>
                    <a:lnTo>
                      <a:pt x="1" y="303"/>
                    </a:lnTo>
                    <a:lnTo>
                      <a:pt x="5362" y="303"/>
                    </a:lnTo>
                    <a:lnTo>
                      <a:pt x="536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9" name="Google Shape;8831;p72"/>
              <p:cNvSpPr/>
              <p:nvPr/>
            </p:nvSpPr>
            <p:spPr>
              <a:xfrm>
                <a:off x="7589402" y="3457173"/>
                <a:ext cx="1086591" cy="74102"/>
              </a:xfrm>
              <a:custGeom>
                <a:avLst/>
                <a:gdLst/>
                <a:ahLst/>
                <a:cxnLst/>
                <a:rect l="l" t="t" r="r" b="b"/>
                <a:pathLst>
                  <a:path w="4443" h="303" extrusionOk="0">
                    <a:moveTo>
                      <a:pt x="0" y="1"/>
                    </a:moveTo>
                    <a:lnTo>
                      <a:pt x="0" y="303"/>
                    </a:lnTo>
                    <a:lnTo>
                      <a:pt x="4442" y="303"/>
                    </a:lnTo>
                    <a:lnTo>
                      <a:pt x="444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0" name="Google Shape;8832;p72"/>
              <p:cNvSpPr/>
              <p:nvPr/>
            </p:nvSpPr>
            <p:spPr>
              <a:xfrm>
                <a:off x="7126939" y="3416821"/>
                <a:ext cx="503065" cy="40597"/>
              </a:xfrm>
              <a:custGeom>
                <a:avLst/>
                <a:gdLst/>
                <a:ahLst/>
                <a:cxnLst/>
                <a:rect l="l" t="t" r="r" b="b"/>
                <a:pathLst>
                  <a:path w="2057" h="166" extrusionOk="0">
                    <a:moveTo>
                      <a:pt x="1" y="0"/>
                    </a:moveTo>
                    <a:lnTo>
                      <a:pt x="123" y="166"/>
                    </a:lnTo>
                    <a:lnTo>
                      <a:pt x="2057" y="166"/>
                    </a:lnTo>
                    <a:lnTo>
                      <a:pt x="205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1" name="Google Shape;8833;p72"/>
              <p:cNvSpPr/>
              <p:nvPr/>
            </p:nvSpPr>
            <p:spPr>
              <a:xfrm>
                <a:off x="7629755" y="3416821"/>
                <a:ext cx="336273" cy="40597"/>
              </a:xfrm>
              <a:custGeom>
                <a:avLst/>
                <a:gdLst/>
                <a:ahLst/>
                <a:cxnLst/>
                <a:rect l="l" t="t" r="r" b="b"/>
                <a:pathLst>
                  <a:path w="1375" h="166" extrusionOk="0">
                    <a:moveTo>
                      <a:pt x="1" y="0"/>
                    </a:moveTo>
                    <a:lnTo>
                      <a:pt x="1" y="166"/>
                    </a:lnTo>
                    <a:lnTo>
                      <a:pt x="1374" y="166"/>
                    </a:lnTo>
                    <a:lnTo>
                      <a:pt x="1274" y="102"/>
                    </a:lnTo>
                    <a:lnTo>
                      <a:pt x="1043" y="79"/>
                    </a:lnTo>
                    <a:lnTo>
                      <a:pt x="1029" y="79"/>
                    </a:lnTo>
                    <a:lnTo>
                      <a:pt x="863" y="66"/>
                    </a:lnTo>
                    <a:lnTo>
                      <a:pt x="827" y="66"/>
                    </a:lnTo>
                    <a:lnTo>
                      <a:pt x="598" y="43"/>
                    </a:lnTo>
                    <a:lnTo>
                      <a:pt x="591" y="43"/>
                    </a:lnTo>
                    <a:lnTo>
                      <a:pt x="3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2" name="Google Shape;8834;p72"/>
              <p:cNvSpPr/>
              <p:nvPr/>
            </p:nvSpPr>
            <p:spPr>
              <a:xfrm>
                <a:off x="6838848" y="2815447"/>
                <a:ext cx="140623" cy="104184"/>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3" name="Google Shape;8835;p72"/>
              <p:cNvSpPr/>
              <p:nvPr/>
            </p:nvSpPr>
            <p:spPr>
              <a:xfrm>
                <a:off x="7337995" y="2610016"/>
                <a:ext cx="176085" cy="655917"/>
              </a:xfrm>
              <a:custGeom>
                <a:avLst/>
                <a:gdLst/>
                <a:ahLst/>
                <a:cxnLst/>
                <a:rect l="l" t="t" r="r" b="b"/>
                <a:pathLst>
                  <a:path w="720" h="2682" extrusionOk="0">
                    <a:moveTo>
                      <a:pt x="0" y="1"/>
                    </a:moveTo>
                    <a:cubicBezTo>
                      <a:pt x="66" y="1"/>
                      <a:pt x="129" y="51"/>
                      <a:pt x="138" y="116"/>
                    </a:cubicBezTo>
                    <a:lnTo>
                      <a:pt x="569" y="2566"/>
                    </a:lnTo>
                    <a:cubicBezTo>
                      <a:pt x="583" y="2625"/>
                      <a:pt x="540" y="2681"/>
                      <a:pt x="475" y="2681"/>
                    </a:cubicBezTo>
                    <a:lnTo>
                      <a:pt x="613" y="2681"/>
                    </a:lnTo>
                    <a:cubicBezTo>
                      <a:pt x="676" y="2681"/>
                      <a:pt x="719" y="2625"/>
                      <a:pt x="713" y="2566"/>
                    </a:cubicBezTo>
                    <a:lnTo>
                      <a:pt x="281" y="116"/>
                    </a:lnTo>
                    <a:cubicBezTo>
                      <a:pt x="268" y="51"/>
                      <a:pt x="209" y="1"/>
                      <a:pt x="1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4" name="Google Shape;8836;p72"/>
              <p:cNvSpPr/>
              <p:nvPr/>
            </p:nvSpPr>
            <p:spPr>
              <a:xfrm>
                <a:off x="6436302" y="2610016"/>
                <a:ext cx="1044526" cy="655917"/>
              </a:xfrm>
              <a:custGeom>
                <a:avLst/>
                <a:gdLst/>
                <a:ahLst/>
                <a:cxnLst/>
                <a:rect l="l" t="t" r="r" b="b"/>
                <a:pathLst>
                  <a:path w="4271" h="2682" extrusionOk="0">
                    <a:moveTo>
                      <a:pt x="2005" y="841"/>
                    </a:moveTo>
                    <a:cubicBezTo>
                      <a:pt x="2084" y="841"/>
                      <a:pt x="2171" y="899"/>
                      <a:pt x="2193" y="979"/>
                    </a:cubicBezTo>
                    <a:cubicBezTo>
                      <a:pt x="2200" y="1013"/>
                      <a:pt x="2221" y="1100"/>
                      <a:pt x="2071" y="1215"/>
                    </a:cubicBezTo>
                    <a:lnTo>
                      <a:pt x="2005" y="1265"/>
                    </a:lnTo>
                    <a:lnTo>
                      <a:pt x="1919" y="1215"/>
                    </a:lnTo>
                    <a:cubicBezTo>
                      <a:pt x="1703" y="1100"/>
                      <a:pt x="1676" y="1013"/>
                      <a:pt x="1669" y="979"/>
                    </a:cubicBezTo>
                    <a:cubicBezTo>
                      <a:pt x="1646" y="899"/>
                      <a:pt x="1696" y="841"/>
                      <a:pt x="1769" y="841"/>
                    </a:cubicBezTo>
                    <a:cubicBezTo>
                      <a:pt x="1819" y="841"/>
                      <a:pt x="1869" y="863"/>
                      <a:pt x="1905" y="899"/>
                    </a:cubicBezTo>
                    <a:cubicBezTo>
                      <a:pt x="1927" y="863"/>
                      <a:pt x="1962" y="841"/>
                      <a:pt x="2005" y="841"/>
                    </a:cubicBezTo>
                    <a:close/>
                    <a:moveTo>
                      <a:pt x="107" y="1"/>
                    </a:moveTo>
                    <a:cubicBezTo>
                      <a:pt x="44" y="1"/>
                      <a:pt x="1" y="51"/>
                      <a:pt x="14" y="116"/>
                    </a:cubicBezTo>
                    <a:lnTo>
                      <a:pt x="439" y="2566"/>
                    </a:lnTo>
                    <a:cubicBezTo>
                      <a:pt x="453" y="2625"/>
                      <a:pt x="518" y="2681"/>
                      <a:pt x="582" y="2681"/>
                    </a:cubicBezTo>
                    <a:lnTo>
                      <a:pt x="1301" y="2681"/>
                    </a:lnTo>
                    <a:cubicBezTo>
                      <a:pt x="1331" y="2445"/>
                      <a:pt x="1374" y="2171"/>
                      <a:pt x="1410" y="1962"/>
                    </a:cubicBezTo>
                    <a:cubicBezTo>
                      <a:pt x="1467" y="1683"/>
                      <a:pt x="1689" y="1639"/>
                      <a:pt x="1689" y="1639"/>
                    </a:cubicBezTo>
                    <a:lnTo>
                      <a:pt x="2466" y="1639"/>
                    </a:lnTo>
                    <a:lnTo>
                      <a:pt x="2495" y="1805"/>
                    </a:lnTo>
                    <a:cubicBezTo>
                      <a:pt x="2495" y="1805"/>
                      <a:pt x="2373" y="1812"/>
                      <a:pt x="2329" y="2048"/>
                    </a:cubicBezTo>
                    <a:cubicBezTo>
                      <a:pt x="2286" y="2236"/>
                      <a:pt x="2257" y="2473"/>
                      <a:pt x="2229" y="2681"/>
                    </a:cubicBezTo>
                    <a:lnTo>
                      <a:pt x="4162" y="2681"/>
                    </a:lnTo>
                    <a:cubicBezTo>
                      <a:pt x="4227" y="2681"/>
                      <a:pt x="4270" y="2625"/>
                      <a:pt x="4256" y="2566"/>
                    </a:cubicBezTo>
                    <a:lnTo>
                      <a:pt x="3825" y="116"/>
                    </a:lnTo>
                    <a:cubicBezTo>
                      <a:pt x="3816" y="51"/>
                      <a:pt x="3753" y="1"/>
                      <a:pt x="36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5" name="Google Shape;8837;p72"/>
              <p:cNvSpPr/>
              <p:nvPr/>
            </p:nvSpPr>
            <p:spPr>
              <a:xfrm>
                <a:off x="6838848" y="2815447"/>
                <a:ext cx="140623" cy="104184"/>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6" name="Google Shape;8838;p72"/>
              <p:cNvSpPr/>
              <p:nvPr/>
            </p:nvSpPr>
            <p:spPr>
              <a:xfrm>
                <a:off x="6728306" y="3010850"/>
                <a:ext cx="309372" cy="446571"/>
              </a:xfrm>
              <a:custGeom>
                <a:avLst/>
                <a:gdLst/>
                <a:ahLst/>
                <a:cxnLst/>
                <a:rect l="l" t="t" r="r" b="b"/>
                <a:pathLst>
                  <a:path w="1265" h="1826" extrusionOk="0">
                    <a:moveTo>
                      <a:pt x="495" y="0"/>
                    </a:moveTo>
                    <a:cubicBezTo>
                      <a:pt x="495" y="0"/>
                      <a:pt x="273" y="44"/>
                      <a:pt x="216" y="323"/>
                    </a:cubicBezTo>
                    <a:cubicBezTo>
                      <a:pt x="180" y="532"/>
                      <a:pt x="137" y="806"/>
                      <a:pt x="107" y="1042"/>
                    </a:cubicBezTo>
                    <a:cubicBezTo>
                      <a:pt x="71" y="1315"/>
                      <a:pt x="43" y="1553"/>
                      <a:pt x="28" y="1617"/>
                    </a:cubicBezTo>
                    <a:cubicBezTo>
                      <a:pt x="0" y="1739"/>
                      <a:pt x="57" y="1826"/>
                      <a:pt x="230" y="1826"/>
                    </a:cubicBezTo>
                    <a:lnTo>
                      <a:pt x="1006" y="1826"/>
                    </a:lnTo>
                    <a:cubicBezTo>
                      <a:pt x="834" y="1826"/>
                      <a:pt x="784" y="1739"/>
                      <a:pt x="804" y="1617"/>
                    </a:cubicBezTo>
                    <a:cubicBezTo>
                      <a:pt x="820" y="1553"/>
                      <a:pt x="847" y="1315"/>
                      <a:pt x="884" y="1042"/>
                    </a:cubicBezTo>
                    <a:cubicBezTo>
                      <a:pt x="913" y="806"/>
                      <a:pt x="956" y="532"/>
                      <a:pt x="999" y="323"/>
                    </a:cubicBezTo>
                    <a:cubicBezTo>
                      <a:pt x="1049" y="73"/>
                      <a:pt x="1222" y="14"/>
                      <a:pt x="126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7" name="Google Shape;8839;p72"/>
              <p:cNvSpPr/>
              <p:nvPr/>
            </p:nvSpPr>
            <p:spPr>
              <a:xfrm>
                <a:off x="6919797" y="3010850"/>
                <a:ext cx="237470" cy="446571"/>
              </a:xfrm>
              <a:custGeom>
                <a:avLst/>
                <a:gdLst/>
                <a:ahLst/>
                <a:cxnLst/>
                <a:rect l="l" t="t" r="r" b="b"/>
                <a:pathLst>
                  <a:path w="971" h="1826" extrusionOk="0">
                    <a:moveTo>
                      <a:pt x="482" y="0"/>
                    </a:moveTo>
                    <a:cubicBezTo>
                      <a:pt x="439" y="14"/>
                      <a:pt x="266" y="73"/>
                      <a:pt x="216" y="323"/>
                    </a:cubicBezTo>
                    <a:cubicBezTo>
                      <a:pt x="173" y="532"/>
                      <a:pt x="130" y="806"/>
                      <a:pt x="101" y="1042"/>
                    </a:cubicBezTo>
                    <a:cubicBezTo>
                      <a:pt x="64" y="1315"/>
                      <a:pt x="37" y="1553"/>
                      <a:pt x="21" y="1617"/>
                    </a:cubicBezTo>
                    <a:cubicBezTo>
                      <a:pt x="1" y="1739"/>
                      <a:pt x="51" y="1826"/>
                      <a:pt x="223" y="1826"/>
                    </a:cubicBezTo>
                    <a:lnTo>
                      <a:pt x="970" y="1826"/>
                    </a:lnTo>
                    <a:lnTo>
                      <a:pt x="848" y="1660"/>
                    </a:lnTo>
                    <a:lnTo>
                      <a:pt x="373" y="1660"/>
                    </a:lnTo>
                    <a:cubicBezTo>
                      <a:pt x="223" y="1660"/>
                      <a:pt x="166" y="1632"/>
                      <a:pt x="187" y="1524"/>
                    </a:cubicBezTo>
                    <a:cubicBezTo>
                      <a:pt x="194" y="1467"/>
                      <a:pt x="223" y="1272"/>
                      <a:pt x="252" y="1042"/>
                    </a:cubicBezTo>
                    <a:cubicBezTo>
                      <a:pt x="280" y="834"/>
                      <a:pt x="309" y="597"/>
                      <a:pt x="352" y="409"/>
                    </a:cubicBezTo>
                    <a:cubicBezTo>
                      <a:pt x="396" y="173"/>
                      <a:pt x="518" y="166"/>
                      <a:pt x="518" y="166"/>
                    </a:cubicBezTo>
                    <a:lnTo>
                      <a:pt x="4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8" name="Google Shape;8840;p72"/>
              <p:cNvSpPr/>
              <p:nvPr/>
            </p:nvSpPr>
            <p:spPr>
              <a:xfrm>
                <a:off x="6824673" y="2804930"/>
                <a:ext cx="168982" cy="125217"/>
              </a:xfrm>
              <a:custGeom>
                <a:avLst/>
                <a:gdLst/>
                <a:ahLst/>
                <a:cxnLst/>
                <a:rect l="l" t="t" r="r" b="b"/>
                <a:pathLst>
                  <a:path w="575" h="426" extrusionOk="0">
                    <a:moveTo>
                      <a:pt x="123" y="1"/>
                    </a:moveTo>
                    <a:cubicBezTo>
                      <a:pt x="50" y="1"/>
                      <a:pt x="0" y="59"/>
                      <a:pt x="23" y="139"/>
                    </a:cubicBezTo>
                    <a:cubicBezTo>
                      <a:pt x="30" y="173"/>
                      <a:pt x="57" y="260"/>
                      <a:pt x="273" y="375"/>
                    </a:cubicBezTo>
                    <a:lnTo>
                      <a:pt x="359" y="425"/>
                    </a:lnTo>
                    <a:lnTo>
                      <a:pt x="425" y="375"/>
                    </a:lnTo>
                    <a:cubicBezTo>
                      <a:pt x="575" y="260"/>
                      <a:pt x="554" y="173"/>
                      <a:pt x="547" y="139"/>
                    </a:cubicBezTo>
                    <a:cubicBezTo>
                      <a:pt x="525" y="59"/>
                      <a:pt x="438" y="1"/>
                      <a:pt x="359" y="1"/>
                    </a:cubicBezTo>
                    <a:cubicBezTo>
                      <a:pt x="316" y="1"/>
                      <a:pt x="281" y="23"/>
                      <a:pt x="259" y="59"/>
                    </a:cubicBezTo>
                    <a:cubicBezTo>
                      <a:pt x="223" y="23"/>
                      <a:pt x="173" y="1"/>
                      <a:pt x="123" y="1"/>
                    </a:cubicBezTo>
                    <a:close/>
                  </a:path>
                </a:pathLst>
              </a:custGeom>
              <a:solidFill>
                <a:schemeClr val="dk2"/>
              </a:solidFill>
              <a:ln w="9525" cap="rnd"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9" name="Google Shape;8841;p72"/>
              <p:cNvSpPr/>
              <p:nvPr/>
            </p:nvSpPr>
            <p:spPr>
              <a:xfrm>
                <a:off x="8016649" y="3416821"/>
                <a:ext cx="146248" cy="40597"/>
              </a:xfrm>
              <a:custGeom>
                <a:avLst/>
                <a:gdLst/>
                <a:ahLst/>
                <a:cxnLst/>
                <a:rect l="l" t="t" r="r" b="b"/>
                <a:pathLst>
                  <a:path w="598" h="166" extrusionOk="0">
                    <a:moveTo>
                      <a:pt x="1" y="0"/>
                    </a:moveTo>
                    <a:lnTo>
                      <a:pt x="15" y="166"/>
                    </a:lnTo>
                    <a:lnTo>
                      <a:pt x="589" y="166"/>
                    </a:lnTo>
                    <a:lnTo>
                      <a:pt x="5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0" name="Google Shape;8842;p72"/>
              <p:cNvSpPr/>
              <p:nvPr/>
            </p:nvSpPr>
            <p:spPr>
              <a:xfrm>
                <a:off x="8004421" y="3279622"/>
                <a:ext cx="170705" cy="28369"/>
              </a:xfrm>
              <a:custGeom>
                <a:avLst/>
                <a:gdLst/>
                <a:ahLst/>
                <a:cxnLst/>
                <a:rect l="l" t="t" r="r" b="b"/>
                <a:pathLst>
                  <a:path w="698" h="116" extrusionOk="0">
                    <a:moveTo>
                      <a:pt x="1" y="0"/>
                    </a:moveTo>
                    <a:lnTo>
                      <a:pt x="15" y="116"/>
                    </a:lnTo>
                    <a:lnTo>
                      <a:pt x="691" y="116"/>
                    </a:lnTo>
                    <a:lnTo>
                      <a:pt x="69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1" name="Google Shape;8843;p72"/>
              <p:cNvSpPr/>
              <p:nvPr/>
            </p:nvSpPr>
            <p:spPr>
              <a:xfrm>
                <a:off x="7988524" y="3232422"/>
                <a:ext cx="202253" cy="47445"/>
              </a:xfrm>
              <a:custGeom>
                <a:avLst/>
                <a:gdLst/>
                <a:ahLst/>
                <a:cxnLst/>
                <a:rect l="l" t="t" r="r" b="b"/>
                <a:pathLst>
                  <a:path w="827" h="194" extrusionOk="0">
                    <a:moveTo>
                      <a:pt x="0" y="0"/>
                    </a:moveTo>
                    <a:lnTo>
                      <a:pt x="0" y="193"/>
                    </a:lnTo>
                    <a:lnTo>
                      <a:pt x="827" y="193"/>
                    </a:lnTo>
                    <a:lnTo>
                      <a:pt x="82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2" name="Google Shape;8844;p72"/>
              <p:cNvSpPr/>
              <p:nvPr/>
            </p:nvSpPr>
            <p:spPr>
              <a:xfrm>
                <a:off x="8009556" y="3198917"/>
                <a:ext cx="160188" cy="33750"/>
              </a:xfrm>
              <a:custGeom>
                <a:avLst/>
                <a:gdLst/>
                <a:ahLst/>
                <a:cxnLst/>
                <a:rect l="l" t="t" r="r" b="b"/>
                <a:pathLst>
                  <a:path w="655" h="138" extrusionOk="0">
                    <a:moveTo>
                      <a:pt x="37" y="1"/>
                    </a:moveTo>
                    <a:lnTo>
                      <a:pt x="0" y="137"/>
                    </a:lnTo>
                    <a:lnTo>
                      <a:pt x="654" y="137"/>
                    </a:lnTo>
                    <a:lnTo>
                      <a:pt x="618" y="8"/>
                    </a:lnTo>
                    <a:lnTo>
                      <a:pt x="61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3" name="Google Shape;8845;p72"/>
              <p:cNvSpPr/>
              <p:nvPr/>
            </p:nvSpPr>
            <p:spPr>
              <a:xfrm>
                <a:off x="8002464" y="3307747"/>
                <a:ext cx="174373" cy="109319"/>
              </a:xfrm>
              <a:custGeom>
                <a:avLst/>
                <a:gdLst/>
                <a:ahLst/>
                <a:cxnLst/>
                <a:rect l="l" t="t" r="r" b="b"/>
                <a:pathLst>
                  <a:path w="713" h="447" extrusionOk="0">
                    <a:moveTo>
                      <a:pt x="0" y="1"/>
                    </a:moveTo>
                    <a:lnTo>
                      <a:pt x="16" y="196"/>
                    </a:lnTo>
                    <a:lnTo>
                      <a:pt x="43" y="446"/>
                    </a:lnTo>
                    <a:lnTo>
                      <a:pt x="676" y="446"/>
                    </a:lnTo>
                    <a:lnTo>
                      <a:pt x="713" y="1"/>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4" name="Google Shape;8846;p72"/>
              <p:cNvSpPr/>
              <p:nvPr/>
            </p:nvSpPr>
            <p:spPr>
              <a:xfrm>
                <a:off x="6067261" y="4181561"/>
                <a:ext cx="245" cy="245"/>
              </a:xfrm>
              <a:custGeom>
                <a:avLst/>
                <a:gdLst/>
                <a:ahLst/>
                <a:cxnLst/>
                <a:rect l="l" t="t" r="r" b="b"/>
                <a:pathLst>
                  <a:path w="1" h="1" extrusionOk="0">
                    <a:moveTo>
                      <a:pt x="0"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5" name="Google Shape;8847;p72"/>
              <p:cNvSpPr/>
              <p:nvPr/>
            </p:nvSpPr>
            <p:spPr>
              <a:xfrm>
                <a:off x="5873814" y="3842356"/>
                <a:ext cx="126928" cy="325513"/>
              </a:xfrm>
              <a:custGeom>
                <a:avLst/>
                <a:gdLst/>
                <a:ahLst/>
                <a:cxnLst/>
                <a:rect l="l" t="t" r="r" b="b"/>
                <a:pathLst>
                  <a:path w="519" h="1331" extrusionOk="0">
                    <a:moveTo>
                      <a:pt x="1" y="1"/>
                    </a:moveTo>
                    <a:lnTo>
                      <a:pt x="1" y="115"/>
                    </a:lnTo>
                    <a:lnTo>
                      <a:pt x="1" y="223"/>
                    </a:lnTo>
                    <a:cubicBezTo>
                      <a:pt x="15" y="253"/>
                      <a:pt x="22" y="280"/>
                      <a:pt x="35" y="309"/>
                    </a:cubicBezTo>
                    <a:cubicBezTo>
                      <a:pt x="130" y="539"/>
                      <a:pt x="187" y="741"/>
                      <a:pt x="223" y="913"/>
                    </a:cubicBezTo>
                    <a:cubicBezTo>
                      <a:pt x="230" y="963"/>
                      <a:pt x="237" y="1006"/>
                      <a:pt x="237" y="1050"/>
                    </a:cubicBezTo>
                    <a:lnTo>
                      <a:pt x="518" y="1331"/>
                    </a:lnTo>
                    <a:lnTo>
                      <a:pt x="518" y="525"/>
                    </a:ln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6" name="Google Shape;8848;p72"/>
              <p:cNvSpPr/>
              <p:nvPr/>
            </p:nvSpPr>
            <p:spPr>
              <a:xfrm>
                <a:off x="5873814" y="3896893"/>
                <a:ext cx="245" cy="1957"/>
              </a:xfrm>
              <a:custGeom>
                <a:avLst/>
                <a:gdLst/>
                <a:ahLst/>
                <a:cxnLst/>
                <a:rect l="l" t="t" r="r" b="b"/>
                <a:pathLst>
                  <a:path w="1" h="8" extrusionOk="0">
                    <a:moveTo>
                      <a:pt x="1" y="0"/>
                    </a:moveTo>
                    <a:lnTo>
                      <a:pt x="1" y="7"/>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7" name="Google Shape;8849;p72"/>
              <p:cNvSpPr/>
              <p:nvPr/>
            </p:nvSpPr>
            <p:spPr>
              <a:xfrm>
                <a:off x="6000496" y="3842356"/>
                <a:ext cx="128395" cy="325513"/>
              </a:xfrm>
              <a:custGeom>
                <a:avLst/>
                <a:gdLst/>
                <a:ahLst/>
                <a:cxnLst/>
                <a:rect l="l" t="t" r="r" b="b"/>
                <a:pathLst>
                  <a:path w="525" h="1331" extrusionOk="0">
                    <a:moveTo>
                      <a:pt x="525" y="1"/>
                    </a:moveTo>
                    <a:lnTo>
                      <a:pt x="0" y="525"/>
                    </a:lnTo>
                    <a:lnTo>
                      <a:pt x="0" y="1331"/>
                    </a:lnTo>
                    <a:lnTo>
                      <a:pt x="287" y="1043"/>
                    </a:lnTo>
                    <a:lnTo>
                      <a:pt x="287" y="1020"/>
                    </a:lnTo>
                    <a:cubicBezTo>
                      <a:pt x="316" y="877"/>
                      <a:pt x="366" y="705"/>
                      <a:pt x="446" y="511"/>
                    </a:cubicBezTo>
                    <a:cubicBezTo>
                      <a:pt x="459" y="489"/>
                      <a:pt x="466" y="460"/>
                      <a:pt x="475" y="439"/>
                    </a:cubicBezTo>
                    <a:cubicBezTo>
                      <a:pt x="489" y="403"/>
                      <a:pt x="503" y="373"/>
                      <a:pt x="518" y="339"/>
                    </a:cubicBezTo>
                    <a:cubicBezTo>
                      <a:pt x="525" y="266"/>
                      <a:pt x="525" y="194"/>
                      <a:pt x="525" y="115"/>
                    </a:cubicBezTo>
                    <a:lnTo>
                      <a:pt x="52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8" name="Google Shape;8850;p72"/>
              <p:cNvSpPr/>
              <p:nvPr/>
            </p:nvSpPr>
            <p:spPr>
              <a:xfrm>
                <a:off x="6070440" y="4091807"/>
                <a:ext cx="1957" cy="5625"/>
              </a:xfrm>
              <a:custGeom>
                <a:avLst/>
                <a:gdLst/>
                <a:ahLst/>
                <a:cxnLst/>
                <a:rect l="l" t="t" r="r" b="b"/>
                <a:pathLst>
                  <a:path w="8" h="23" extrusionOk="0">
                    <a:moveTo>
                      <a:pt x="1" y="0"/>
                    </a:moveTo>
                    <a:lnTo>
                      <a:pt x="1" y="23"/>
                    </a:lnTo>
                    <a:lnTo>
                      <a:pt x="8" y="1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9" name="Google Shape;8851;p72"/>
              <p:cNvSpPr/>
              <p:nvPr/>
            </p:nvSpPr>
            <p:spPr>
              <a:xfrm>
                <a:off x="5873814" y="3661381"/>
                <a:ext cx="126928" cy="309616"/>
              </a:xfrm>
              <a:custGeom>
                <a:avLst/>
                <a:gdLst/>
                <a:ahLst/>
                <a:cxnLst/>
                <a:rect l="l" t="t" r="r" b="b"/>
                <a:pathLst>
                  <a:path w="519" h="1266" extrusionOk="0">
                    <a:moveTo>
                      <a:pt x="58" y="1"/>
                    </a:moveTo>
                    <a:cubicBezTo>
                      <a:pt x="22" y="237"/>
                      <a:pt x="1" y="489"/>
                      <a:pt x="1" y="741"/>
                    </a:cubicBezTo>
                    <a:lnTo>
                      <a:pt x="518" y="1265"/>
                    </a:lnTo>
                    <a:lnTo>
                      <a:pt x="518" y="459"/>
                    </a:lnTo>
                    <a:lnTo>
                      <a:pt x="5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0" name="Google Shape;8852;p72"/>
              <p:cNvSpPr/>
              <p:nvPr/>
            </p:nvSpPr>
            <p:spPr>
              <a:xfrm>
                <a:off x="6000496" y="3661381"/>
                <a:ext cx="128395" cy="309616"/>
              </a:xfrm>
              <a:custGeom>
                <a:avLst/>
                <a:gdLst/>
                <a:ahLst/>
                <a:cxnLst/>
                <a:rect l="l" t="t" r="r" b="b"/>
                <a:pathLst>
                  <a:path w="525" h="1266" extrusionOk="0">
                    <a:moveTo>
                      <a:pt x="466" y="1"/>
                    </a:moveTo>
                    <a:lnTo>
                      <a:pt x="0" y="459"/>
                    </a:lnTo>
                    <a:lnTo>
                      <a:pt x="0" y="1265"/>
                    </a:lnTo>
                    <a:lnTo>
                      <a:pt x="525" y="741"/>
                    </a:lnTo>
                    <a:cubicBezTo>
                      <a:pt x="518" y="489"/>
                      <a:pt x="496" y="237"/>
                      <a:pt x="4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1" name="Google Shape;8853;p72"/>
              <p:cNvSpPr/>
              <p:nvPr/>
            </p:nvSpPr>
            <p:spPr>
              <a:xfrm>
                <a:off x="5887754" y="3497770"/>
                <a:ext cx="112988" cy="276111"/>
              </a:xfrm>
              <a:custGeom>
                <a:avLst/>
                <a:gdLst/>
                <a:ahLst/>
                <a:cxnLst/>
                <a:rect l="l" t="t" r="r" b="b"/>
                <a:pathLst>
                  <a:path w="462" h="1129" extrusionOk="0">
                    <a:moveTo>
                      <a:pt x="137" y="0"/>
                    </a:moveTo>
                    <a:cubicBezTo>
                      <a:pt x="80" y="187"/>
                      <a:pt x="37" y="418"/>
                      <a:pt x="1" y="670"/>
                    </a:cubicBezTo>
                    <a:lnTo>
                      <a:pt x="461" y="1128"/>
                    </a:lnTo>
                    <a:lnTo>
                      <a:pt x="461" y="325"/>
                    </a:lnTo>
                    <a:lnTo>
                      <a:pt x="13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2" name="Google Shape;8854;p72"/>
              <p:cNvSpPr/>
              <p:nvPr/>
            </p:nvSpPr>
            <p:spPr>
              <a:xfrm>
                <a:off x="6000496" y="3497770"/>
                <a:ext cx="114211" cy="276111"/>
              </a:xfrm>
              <a:custGeom>
                <a:avLst/>
                <a:gdLst/>
                <a:ahLst/>
                <a:cxnLst/>
                <a:rect l="l" t="t" r="r" b="b"/>
                <a:pathLst>
                  <a:path w="467" h="1129" extrusionOk="0">
                    <a:moveTo>
                      <a:pt x="323" y="0"/>
                    </a:moveTo>
                    <a:lnTo>
                      <a:pt x="0" y="325"/>
                    </a:lnTo>
                    <a:lnTo>
                      <a:pt x="0" y="1128"/>
                    </a:lnTo>
                    <a:lnTo>
                      <a:pt x="466" y="670"/>
                    </a:lnTo>
                    <a:cubicBezTo>
                      <a:pt x="432" y="418"/>
                      <a:pt x="380" y="187"/>
                      <a:pt x="32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3" name="Google Shape;8855;p72"/>
              <p:cNvSpPr/>
              <p:nvPr/>
            </p:nvSpPr>
            <p:spPr>
              <a:xfrm>
                <a:off x="5921258" y="3381604"/>
                <a:ext cx="79483" cy="195650"/>
              </a:xfrm>
              <a:custGeom>
                <a:avLst/>
                <a:gdLst/>
                <a:ahLst/>
                <a:cxnLst/>
                <a:rect l="l" t="t" r="r" b="b"/>
                <a:pathLst>
                  <a:path w="325" h="800" extrusionOk="0">
                    <a:moveTo>
                      <a:pt x="324" y="1"/>
                    </a:moveTo>
                    <a:cubicBezTo>
                      <a:pt x="202" y="1"/>
                      <a:pt x="93" y="187"/>
                      <a:pt x="0" y="475"/>
                    </a:cubicBezTo>
                    <a:lnTo>
                      <a:pt x="324" y="800"/>
                    </a:lnTo>
                    <a:lnTo>
                      <a:pt x="32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4" name="Google Shape;8856;p72"/>
              <p:cNvSpPr/>
              <p:nvPr/>
            </p:nvSpPr>
            <p:spPr>
              <a:xfrm>
                <a:off x="6000496" y="3381604"/>
                <a:ext cx="79238" cy="195650"/>
              </a:xfrm>
              <a:custGeom>
                <a:avLst/>
                <a:gdLst/>
                <a:ahLst/>
                <a:cxnLst/>
                <a:rect l="l" t="t" r="r" b="b"/>
                <a:pathLst>
                  <a:path w="324" h="800" extrusionOk="0">
                    <a:moveTo>
                      <a:pt x="0" y="1"/>
                    </a:moveTo>
                    <a:lnTo>
                      <a:pt x="0" y="800"/>
                    </a:lnTo>
                    <a:lnTo>
                      <a:pt x="323" y="475"/>
                    </a:lnTo>
                    <a:cubicBezTo>
                      <a:pt x="237" y="187"/>
                      <a:pt x="121" y="1"/>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5" name="Google Shape;8857;p72"/>
              <p:cNvSpPr/>
              <p:nvPr/>
            </p:nvSpPr>
            <p:spPr>
              <a:xfrm>
                <a:off x="6000496" y="4097188"/>
                <a:ext cx="70189" cy="84619"/>
              </a:xfrm>
              <a:custGeom>
                <a:avLst/>
                <a:gdLst/>
                <a:ahLst/>
                <a:cxnLst/>
                <a:rect l="l" t="t" r="r" b="b"/>
                <a:pathLst>
                  <a:path w="287" h="346" extrusionOk="0">
                    <a:moveTo>
                      <a:pt x="287" y="1"/>
                    </a:moveTo>
                    <a:lnTo>
                      <a:pt x="0" y="289"/>
                    </a:lnTo>
                    <a:lnTo>
                      <a:pt x="0" y="346"/>
                    </a:lnTo>
                    <a:lnTo>
                      <a:pt x="273" y="346"/>
                    </a:lnTo>
                    <a:cubicBezTo>
                      <a:pt x="259" y="259"/>
                      <a:pt x="259" y="137"/>
                      <a:pt x="2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6" name="Google Shape;8858;p72"/>
              <p:cNvSpPr/>
              <p:nvPr/>
            </p:nvSpPr>
            <p:spPr>
              <a:xfrm>
                <a:off x="5931774" y="4098900"/>
                <a:ext cx="68967" cy="82907"/>
              </a:xfrm>
              <a:custGeom>
                <a:avLst/>
                <a:gdLst/>
                <a:ahLst/>
                <a:cxnLst/>
                <a:rect l="l" t="t" r="r" b="b"/>
                <a:pathLst>
                  <a:path w="282" h="339" extrusionOk="0">
                    <a:moveTo>
                      <a:pt x="0" y="1"/>
                    </a:moveTo>
                    <a:lnTo>
                      <a:pt x="0" y="1"/>
                    </a:lnTo>
                    <a:cubicBezTo>
                      <a:pt x="23" y="130"/>
                      <a:pt x="14" y="239"/>
                      <a:pt x="0" y="325"/>
                    </a:cubicBezTo>
                    <a:cubicBezTo>
                      <a:pt x="0" y="325"/>
                      <a:pt x="7" y="332"/>
                      <a:pt x="7" y="339"/>
                    </a:cubicBezTo>
                    <a:lnTo>
                      <a:pt x="281" y="339"/>
                    </a:lnTo>
                    <a:lnTo>
                      <a:pt x="281" y="282"/>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7" name="Google Shape;8859;p72"/>
              <p:cNvSpPr/>
              <p:nvPr/>
            </p:nvSpPr>
            <p:spPr>
              <a:xfrm>
                <a:off x="5754224" y="3759694"/>
                <a:ext cx="119836" cy="276111"/>
              </a:xfrm>
              <a:custGeom>
                <a:avLst/>
                <a:gdLst/>
                <a:ahLst/>
                <a:cxnLst/>
                <a:rect l="l" t="t" r="r" b="b"/>
                <a:pathLst>
                  <a:path w="490" h="1129" extrusionOk="0">
                    <a:moveTo>
                      <a:pt x="216" y="1"/>
                    </a:moveTo>
                    <a:lnTo>
                      <a:pt x="0" y="504"/>
                    </a:lnTo>
                    <a:lnTo>
                      <a:pt x="245" y="1129"/>
                    </a:lnTo>
                    <a:lnTo>
                      <a:pt x="490" y="568"/>
                    </a:lnTo>
                    <a:lnTo>
                      <a:pt x="490" y="561"/>
                    </a:lnTo>
                    <a:cubicBezTo>
                      <a:pt x="404" y="366"/>
                      <a:pt x="309" y="180"/>
                      <a:pt x="21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8" name="Google Shape;8860;p72"/>
              <p:cNvSpPr/>
              <p:nvPr/>
            </p:nvSpPr>
            <p:spPr>
              <a:xfrm>
                <a:off x="5676943" y="3975641"/>
                <a:ext cx="195161" cy="206166"/>
              </a:xfrm>
              <a:custGeom>
                <a:avLst/>
                <a:gdLst/>
                <a:ahLst/>
                <a:cxnLst/>
                <a:rect l="l" t="t" r="r" b="b"/>
                <a:pathLst>
                  <a:path w="798" h="843" extrusionOk="0">
                    <a:moveTo>
                      <a:pt x="0" y="1"/>
                    </a:moveTo>
                    <a:lnTo>
                      <a:pt x="0" y="1"/>
                    </a:lnTo>
                    <a:cubicBezTo>
                      <a:pt x="7" y="30"/>
                      <a:pt x="21" y="59"/>
                      <a:pt x="30" y="87"/>
                    </a:cubicBezTo>
                    <a:cubicBezTo>
                      <a:pt x="123" y="318"/>
                      <a:pt x="216" y="505"/>
                      <a:pt x="309" y="656"/>
                    </a:cubicBezTo>
                    <a:lnTo>
                      <a:pt x="754" y="843"/>
                    </a:lnTo>
                    <a:lnTo>
                      <a:pt x="797" y="843"/>
                    </a:lnTo>
                    <a:lnTo>
                      <a:pt x="561" y="246"/>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9" name="Google Shape;8861;p72"/>
              <p:cNvSpPr/>
              <p:nvPr/>
            </p:nvSpPr>
            <p:spPr>
              <a:xfrm>
                <a:off x="5752512" y="4136073"/>
                <a:ext cx="109075" cy="45733"/>
              </a:xfrm>
              <a:custGeom>
                <a:avLst/>
                <a:gdLst/>
                <a:ahLst/>
                <a:cxnLst/>
                <a:rect l="l" t="t" r="r" b="b"/>
                <a:pathLst>
                  <a:path w="446" h="187" extrusionOk="0">
                    <a:moveTo>
                      <a:pt x="0" y="0"/>
                    </a:moveTo>
                    <a:lnTo>
                      <a:pt x="0" y="0"/>
                    </a:lnTo>
                    <a:cubicBezTo>
                      <a:pt x="50" y="71"/>
                      <a:pt x="93" y="137"/>
                      <a:pt x="143" y="187"/>
                    </a:cubicBezTo>
                    <a:lnTo>
                      <a:pt x="445" y="18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0" name="Google Shape;8862;p72"/>
              <p:cNvSpPr/>
              <p:nvPr/>
            </p:nvSpPr>
            <p:spPr>
              <a:xfrm>
                <a:off x="5873814" y="3896893"/>
                <a:ext cx="245" cy="1957"/>
              </a:xfrm>
              <a:custGeom>
                <a:avLst/>
                <a:gdLst/>
                <a:ahLst/>
                <a:cxnLst/>
                <a:rect l="l" t="t" r="r" b="b"/>
                <a:pathLst>
                  <a:path w="1" h="8" extrusionOk="0">
                    <a:moveTo>
                      <a:pt x="1" y="0"/>
                    </a:moveTo>
                    <a:lnTo>
                      <a:pt x="1" y="7"/>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1" name="Google Shape;8863;p72"/>
              <p:cNvSpPr/>
              <p:nvPr/>
            </p:nvSpPr>
            <p:spPr>
              <a:xfrm>
                <a:off x="5877237" y="4065639"/>
                <a:ext cx="60162" cy="116167"/>
              </a:xfrm>
              <a:custGeom>
                <a:avLst/>
                <a:gdLst/>
                <a:ahLst/>
                <a:cxnLst/>
                <a:rect l="l" t="t" r="r" b="b"/>
                <a:pathLst>
                  <a:path w="246" h="475" extrusionOk="0">
                    <a:moveTo>
                      <a:pt x="209" y="0"/>
                    </a:moveTo>
                    <a:lnTo>
                      <a:pt x="173" y="80"/>
                    </a:lnTo>
                    <a:lnTo>
                      <a:pt x="116" y="216"/>
                    </a:lnTo>
                    <a:lnTo>
                      <a:pt x="1" y="475"/>
                    </a:lnTo>
                    <a:lnTo>
                      <a:pt x="216" y="475"/>
                    </a:lnTo>
                    <a:cubicBezTo>
                      <a:pt x="216" y="468"/>
                      <a:pt x="223" y="461"/>
                      <a:pt x="223" y="461"/>
                    </a:cubicBezTo>
                    <a:cubicBezTo>
                      <a:pt x="237" y="375"/>
                      <a:pt x="246" y="266"/>
                      <a:pt x="223" y="137"/>
                    </a:cubicBezTo>
                    <a:cubicBezTo>
                      <a:pt x="223" y="93"/>
                      <a:pt x="216" y="50"/>
                      <a:pt x="2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2" name="Google Shape;8864;p72"/>
              <p:cNvSpPr/>
              <p:nvPr/>
            </p:nvSpPr>
            <p:spPr>
              <a:xfrm>
                <a:off x="5813896" y="3896893"/>
                <a:ext cx="114700" cy="284915"/>
              </a:xfrm>
              <a:custGeom>
                <a:avLst/>
                <a:gdLst/>
                <a:ahLst/>
                <a:cxnLst/>
                <a:rect l="l" t="t" r="r" b="b"/>
                <a:pathLst>
                  <a:path w="469" h="1165" extrusionOk="0">
                    <a:moveTo>
                      <a:pt x="246" y="0"/>
                    </a:moveTo>
                    <a:lnTo>
                      <a:pt x="246" y="7"/>
                    </a:lnTo>
                    <a:lnTo>
                      <a:pt x="1" y="568"/>
                    </a:lnTo>
                    <a:lnTo>
                      <a:pt x="237" y="1165"/>
                    </a:lnTo>
                    <a:lnTo>
                      <a:pt x="260" y="1165"/>
                    </a:lnTo>
                    <a:lnTo>
                      <a:pt x="375" y="906"/>
                    </a:lnTo>
                    <a:lnTo>
                      <a:pt x="432" y="770"/>
                    </a:lnTo>
                    <a:lnTo>
                      <a:pt x="468" y="690"/>
                    </a:lnTo>
                    <a:cubicBezTo>
                      <a:pt x="432" y="518"/>
                      <a:pt x="375" y="316"/>
                      <a:pt x="280" y="86"/>
                    </a:cubicBezTo>
                    <a:cubicBezTo>
                      <a:pt x="267" y="57"/>
                      <a:pt x="260" y="30"/>
                      <a:pt x="24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3" name="Google Shape;8865;p72"/>
              <p:cNvSpPr/>
              <p:nvPr/>
            </p:nvSpPr>
            <p:spPr>
              <a:xfrm>
                <a:off x="6063837" y="4095476"/>
                <a:ext cx="45733" cy="86331"/>
              </a:xfrm>
              <a:custGeom>
                <a:avLst/>
                <a:gdLst/>
                <a:ahLst/>
                <a:cxnLst/>
                <a:rect l="l" t="t" r="r" b="b"/>
                <a:pathLst>
                  <a:path w="187" h="353" extrusionOk="0">
                    <a:moveTo>
                      <a:pt x="35" y="1"/>
                    </a:moveTo>
                    <a:lnTo>
                      <a:pt x="28" y="8"/>
                    </a:lnTo>
                    <a:cubicBezTo>
                      <a:pt x="0" y="144"/>
                      <a:pt x="0" y="266"/>
                      <a:pt x="14" y="353"/>
                    </a:cubicBezTo>
                    <a:lnTo>
                      <a:pt x="187" y="353"/>
                    </a:lnTo>
                    <a:lnTo>
                      <a:pt x="107" y="173"/>
                    </a:lnTo>
                    <a:lnTo>
                      <a:pt x="107" y="166"/>
                    </a:lnTo>
                    <a:lnTo>
                      <a:pt x="3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4" name="Google Shape;8866;p72"/>
              <p:cNvSpPr/>
              <p:nvPr/>
            </p:nvSpPr>
            <p:spPr>
              <a:xfrm>
                <a:off x="6067261" y="4181561"/>
                <a:ext cx="245" cy="245"/>
              </a:xfrm>
              <a:custGeom>
                <a:avLst/>
                <a:gdLst/>
                <a:ahLst/>
                <a:cxnLst/>
                <a:rect l="l" t="t" r="r" b="b"/>
                <a:pathLst>
                  <a:path w="1" h="1" extrusionOk="0">
                    <a:moveTo>
                      <a:pt x="0" y="1"/>
                    </a:moveTo>
                    <a:lnTo>
                      <a:pt x="0" y="1"/>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5" name="Google Shape;8867;p72"/>
              <p:cNvSpPr/>
              <p:nvPr/>
            </p:nvSpPr>
            <p:spPr>
              <a:xfrm>
                <a:off x="6070440" y="4091807"/>
                <a:ext cx="1957" cy="5625"/>
              </a:xfrm>
              <a:custGeom>
                <a:avLst/>
                <a:gdLst/>
                <a:ahLst/>
                <a:cxnLst/>
                <a:rect l="l" t="t" r="r" b="b"/>
                <a:pathLst>
                  <a:path w="8" h="23" extrusionOk="0">
                    <a:moveTo>
                      <a:pt x="1" y="0"/>
                    </a:moveTo>
                    <a:lnTo>
                      <a:pt x="1" y="23"/>
                    </a:lnTo>
                    <a:lnTo>
                      <a:pt x="8" y="16"/>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6" name="Google Shape;8868;p72"/>
              <p:cNvSpPr/>
              <p:nvPr/>
            </p:nvSpPr>
            <p:spPr>
              <a:xfrm>
                <a:off x="6116417" y="3831840"/>
                <a:ext cx="103694" cy="234046"/>
              </a:xfrm>
              <a:custGeom>
                <a:avLst/>
                <a:gdLst/>
                <a:ahLst/>
                <a:cxnLst/>
                <a:rect l="l" t="t" r="r" b="b"/>
                <a:pathLst>
                  <a:path w="424" h="957" extrusionOk="0">
                    <a:moveTo>
                      <a:pt x="237" y="1"/>
                    </a:moveTo>
                    <a:cubicBezTo>
                      <a:pt x="173" y="123"/>
                      <a:pt x="101" y="252"/>
                      <a:pt x="44" y="382"/>
                    </a:cubicBezTo>
                    <a:cubicBezTo>
                      <a:pt x="29" y="416"/>
                      <a:pt x="15" y="446"/>
                      <a:pt x="1" y="482"/>
                    </a:cubicBezTo>
                    <a:lnTo>
                      <a:pt x="35" y="554"/>
                    </a:lnTo>
                    <a:lnTo>
                      <a:pt x="208" y="956"/>
                    </a:lnTo>
                    <a:lnTo>
                      <a:pt x="424" y="432"/>
                    </a:lnTo>
                    <a:lnTo>
                      <a:pt x="23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7" name="Google Shape;8869;p72"/>
              <p:cNvSpPr/>
              <p:nvPr/>
            </p:nvSpPr>
            <p:spPr>
              <a:xfrm>
                <a:off x="6174378" y="3733037"/>
                <a:ext cx="96847" cy="204454"/>
              </a:xfrm>
              <a:custGeom>
                <a:avLst/>
                <a:gdLst/>
                <a:ahLst/>
                <a:cxnLst/>
                <a:rect l="l" t="t" r="r" b="b"/>
                <a:pathLst>
                  <a:path w="396" h="836" extrusionOk="0">
                    <a:moveTo>
                      <a:pt x="266" y="1"/>
                    </a:moveTo>
                    <a:cubicBezTo>
                      <a:pt x="180" y="110"/>
                      <a:pt x="86" y="253"/>
                      <a:pt x="0" y="405"/>
                    </a:cubicBezTo>
                    <a:lnTo>
                      <a:pt x="187" y="836"/>
                    </a:lnTo>
                    <a:lnTo>
                      <a:pt x="187" y="829"/>
                    </a:lnTo>
                    <a:lnTo>
                      <a:pt x="395" y="303"/>
                    </a:lnTo>
                    <a:lnTo>
                      <a:pt x="26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8" name="Google Shape;8870;p72"/>
              <p:cNvSpPr/>
              <p:nvPr/>
            </p:nvSpPr>
            <p:spPr>
              <a:xfrm>
                <a:off x="6239186" y="3675810"/>
                <a:ext cx="83151" cy="131330"/>
              </a:xfrm>
              <a:custGeom>
                <a:avLst/>
                <a:gdLst/>
                <a:ahLst/>
                <a:cxnLst/>
                <a:rect l="l" t="t" r="r" b="b"/>
                <a:pathLst>
                  <a:path w="340" h="537" extrusionOk="0">
                    <a:moveTo>
                      <a:pt x="308" y="0"/>
                    </a:moveTo>
                    <a:cubicBezTo>
                      <a:pt x="230" y="0"/>
                      <a:pt x="121" y="91"/>
                      <a:pt x="1" y="235"/>
                    </a:cubicBezTo>
                    <a:lnTo>
                      <a:pt x="130" y="537"/>
                    </a:lnTo>
                    <a:lnTo>
                      <a:pt x="339" y="5"/>
                    </a:lnTo>
                    <a:cubicBezTo>
                      <a:pt x="329" y="2"/>
                      <a:pt x="319" y="0"/>
                      <a:pt x="30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9" name="Google Shape;8871;p72"/>
              <p:cNvSpPr/>
              <p:nvPr/>
            </p:nvSpPr>
            <p:spPr>
              <a:xfrm>
                <a:off x="6270979" y="3677033"/>
                <a:ext cx="77771" cy="130107"/>
              </a:xfrm>
              <a:custGeom>
                <a:avLst/>
                <a:gdLst/>
                <a:ahLst/>
                <a:cxnLst/>
                <a:rect l="l" t="t" r="r" b="b"/>
                <a:pathLst>
                  <a:path w="318" h="532" extrusionOk="0">
                    <a:moveTo>
                      <a:pt x="209" y="0"/>
                    </a:moveTo>
                    <a:lnTo>
                      <a:pt x="0" y="532"/>
                    </a:lnTo>
                    <a:lnTo>
                      <a:pt x="302" y="402"/>
                    </a:lnTo>
                    <a:cubicBezTo>
                      <a:pt x="318" y="187"/>
                      <a:pt x="295" y="37"/>
                      <a:pt x="2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0" name="Google Shape;8872;p72"/>
              <p:cNvSpPr/>
              <p:nvPr/>
            </p:nvSpPr>
            <p:spPr>
              <a:xfrm>
                <a:off x="6219866" y="3775346"/>
                <a:ext cx="125216" cy="160433"/>
              </a:xfrm>
              <a:custGeom>
                <a:avLst/>
                <a:gdLst/>
                <a:ahLst/>
                <a:cxnLst/>
                <a:rect l="l" t="t" r="r" b="b"/>
                <a:pathLst>
                  <a:path w="512" h="656" extrusionOk="0">
                    <a:moveTo>
                      <a:pt x="511" y="0"/>
                    </a:moveTo>
                    <a:lnTo>
                      <a:pt x="209" y="130"/>
                    </a:lnTo>
                    <a:lnTo>
                      <a:pt x="1" y="656"/>
                    </a:lnTo>
                    <a:lnTo>
                      <a:pt x="425" y="475"/>
                    </a:lnTo>
                    <a:cubicBezTo>
                      <a:pt x="468" y="302"/>
                      <a:pt x="497" y="138"/>
                      <a:pt x="5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1" name="Google Shape;8873;p72"/>
              <p:cNvSpPr/>
              <p:nvPr/>
            </p:nvSpPr>
            <p:spPr>
              <a:xfrm>
                <a:off x="6167041" y="3891268"/>
                <a:ext cx="156765" cy="174618"/>
              </a:xfrm>
              <a:custGeom>
                <a:avLst/>
                <a:gdLst/>
                <a:ahLst/>
                <a:cxnLst/>
                <a:rect l="l" t="t" r="r" b="b"/>
                <a:pathLst>
                  <a:path w="641" h="714" extrusionOk="0">
                    <a:moveTo>
                      <a:pt x="641" y="1"/>
                    </a:moveTo>
                    <a:lnTo>
                      <a:pt x="217" y="182"/>
                    </a:lnTo>
                    <a:lnTo>
                      <a:pt x="217" y="189"/>
                    </a:lnTo>
                    <a:lnTo>
                      <a:pt x="1" y="713"/>
                    </a:lnTo>
                    <a:lnTo>
                      <a:pt x="484" y="511"/>
                    </a:lnTo>
                    <a:cubicBezTo>
                      <a:pt x="548" y="339"/>
                      <a:pt x="598" y="166"/>
                      <a:pt x="64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2" name="Google Shape;8874;p72"/>
              <p:cNvSpPr/>
              <p:nvPr/>
            </p:nvSpPr>
            <p:spPr>
              <a:xfrm>
                <a:off x="6121553" y="4016238"/>
                <a:ext cx="163857" cy="165569"/>
              </a:xfrm>
              <a:custGeom>
                <a:avLst/>
                <a:gdLst/>
                <a:ahLst/>
                <a:cxnLst/>
                <a:rect l="l" t="t" r="r" b="b"/>
                <a:pathLst>
                  <a:path w="670" h="677" extrusionOk="0">
                    <a:moveTo>
                      <a:pt x="670" y="0"/>
                    </a:moveTo>
                    <a:lnTo>
                      <a:pt x="187" y="202"/>
                    </a:lnTo>
                    <a:lnTo>
                      <a:pt x="1" y="677"/>
                    </a:lnTo>
                    <a:lnTo>
                      <a:pt x="116" y="677"/>
                    </a:lnTo>
                    <a:lnTo>
                      <a:pt x="403" y="554"/>
                    </a:lnTo>
                    <a:cubicBezTo>
                      <a:pt x="482" y="432"/>
                      <a:pt x="561" y="266"/>
                      <a:pt x="641" y="73"/>
                    </a:cubicBezTo>
                    <a:cubicBezTo>
                      <a:pt x="648" y="50"/>
                      <a:pt x="661" y="23"/>
                      <a:pt x="6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3" name="Google Shape;8875;p72"/>
              <p:cNvSpPr/>
              <p:nvPr/>
            </p:nvSpPr>
            <p:spPr>
              <a:xfrm>
                <a:off x="6149922" y="4151725"/>
                <a:ext cx="70189" cy="30081"/>
              </a:xfrm>
              <a:custGeom>
                <a:avLst/>
                <a:gdLst/>
                <a:ahLst/>
                <a:cxnLst/>
                <a:rect l="l" t="t" r="r" b="b"/>
                <a:pathLst>
                  <a:path w="287" h="123" extrusionOk="0">
                    <a:moveTo>
                      <a:pt x="287" y="0"/>
                    </a:moveTo>
                    <a:lnTo>
                      <a:pt x="0" y="123"/>
                    </a:lnTo>
                    <a:lnTo>
                      <a:pt x="200" y="123"/>
                    </a:lnTo>
                    <a:cubicBezTo>
                      <a:pt x="230" y="86"/>
                      <a:pt x="259" y="43"/>
                      <a:pt x="28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4" name="Google Shape;8876;p72"/>
              <p:cNvSpPr/>
              <p:nvPr/>
            </p:nvSpPr>
            <p:spPr>
              <a:xfrm>
                <a:off x="6070440" y="4091807"/>
                <a:ext cx="245" cy="245"/>
              </a:xfrm>
              <a:custGeom>
                <a:avLst/>
                <a:gdLst/>
                <a:ahLst/>
                <a:cxnLst/>
                <a:rect l="l" t="t" r="r" b="b"/>
                <a:pathLst>
                  <a:path w="1" h="1" fill="none" extrusionOk="0">
                    <a:moveTo>
                      <a:pt x="1" y="0"/>
                    </a:move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5" name="Google Shape;8877;p72"/>
              <p:cNvSpPr/>
              <p:nvPr/>
            </p:nvSpPr>
            <p:spPr>
              <a:xfrm>
                <a:off x="6070440" y="3949473"/>
                <a:ext cx="96847" cy="232334"/>
              </a:xfrm>
              <a:custGeom>
                <a:avLst/>
                <a:gdLst/>
                <a:ahLst/>
                <a:cxnLst/>
                <a:rect l="l" t="t" r="r" b="b"/>
                <a:pathLst>
                  <a:path w="396" h="950" extrusionOk="0">
                    <a:moveTo>
                      <a:pt x="189" y="1"/>
                    </a:moveTo>
                    <a:cubicBezTo>
                      <a:pt x="180" y="22"/>
                      <a:pt x="173" y="51"/>
                      <a:pt x="160" y="73"/>
                    </a:cubicBezTo>
                    <a:cubicBezTo>
                      <a:pt x="80" y="267"/>
                      <a:pt x="30" y="439"/>
                      <a:pt x="1" y="582"/>
                    </a:cubicBezTo>
                    <a:lnTo>
                      <a:pt x="8" y="598"/>
                    </a:lnTo>
                    <a:lnTo>
                      <a:pt x="80" y="763"/>
                    </a:lnTo>
                    <a:lnTo>
                      <a:pt x="80" y="770"/>
                    </a:lnTo>
                    <a:lnTo>
                      <a:pt x="160" y="950"/>
                    </a:lnTo>
                    <a:lnTo>
                      <a:pt x="210" y="950"/>
                    </a:lnTo>
                    <a:lnTo>
                      <a:pt x="396" y="475"/>
                    </a:lnTo>
                    <a:lnTo>
                      <a:pt x="223" y="73"/>
                    </a:lnTo>
                    <a:lnTo>
                      <a:pt x="18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6" name="Google Shape;8878;p72"/>
              <p:cNvSpPr/>
              <p:nvPr/>
            </p:nvSpPr>
            <p:spPr>
              <a:xfrm>
                <a:off x="6323560" y="3891268"/>
                <a:ext cx="245" cy="245"/>
              </a:xfrm>
              <a:custGeom>
                <a:avLst/>
                <a:gdLst/>
                <a:ahLst/>
                <a:cxnLst/>
                <a:rect l="l" t="t" r="r" b="b"/>
                <a:pathLst>
                  <a:path w="1" h="1" fill="none"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7" name="Google Shape;8879;p72"/>
              <p:cNvSpPr/>
              <p:nvPr/>
            </p:nvSpPr>
            <p:spPr>
              <a:xfrm>
                <a:off x="5812429" y="4575303"/>
                <a:ext cx="167281" cy="144536"/>
              </a:xfrm>
              <a:custGeom>
                <a:avLst/>
                <a:gdLst/>
                <a:ahLst/>
                <a:cxnLst/>
                <a:rect l="l" t="t" r="r" b="b"/>
                <a:pathLst>
                  <a:path w="684" h="591" extrusionOk="0">
                    <a:moveTo>
                      <a:pt x="0" y="0"/>
                    </a:moveTo>
                    <a:lnTo>
                      <a:pt x="0" y="86"/>
                    </a:lnTo>
                    <a:lnTo>
                      <a:pt x="71" y="590"/>
                    </a:lnTo>
                    <a:lnTo>
                      <a:pt x="683" y="590"/>
                    </a:lnTo>
                    <a:lnTo>
                      <a:pt x="6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8" name="Google Shape;8880;p72"/>
              <p:cNvSpPr/>
              <p:nvPr/>
            </p:nvSpPr>
            <p:spPr>
              <a:xfrm>
                <a:off x="6021528" y="4575303"/>
                <a:ext cx="167036" cy="144536"/>
              </a:xfrm>
              <a:custGeom>
                <a:avLst/>
                <a:gdLst/>
                <a:ahLst/>
                <a:cxnLst/>
                <a:rect l="l" t="t" r="r" b="b"/>
                <a:pathLst>
                  <a:path w="683" h="591" extrusionOk="0">
                    <a:moveTo>
                      <a:pt x="1" y="0"/>
                    </a:moveTo>
                    <a:lnTo>
                      <a:pt x="1" y="590"/>
                    </a:lnTo>
                    <a:lnTo>
                      <a:pt x="611" y="590"/>
                    </a:lnTo>
                    <a:lnTo>
                      <a:pt x="682" y="86"/>
                    </a:lnTo>
                    <a:lnTo>
                      <a:pt x="68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9" name="Google Shape;8881;p72"/>
              <p:cNvSpPr/>
              <p:nvPr/>
            </p:nvSpPr>
            <p:spPr>
              <a:xfrm>
                <a:off x="5755691" y="4181561"/>
                <a:ext cx="489370" cy="355594"/>
              </a:xfrm>
              <a:custGeom>
                <a:avLst/>
                <a:gdLst/>
                <a:ahLst/>
                <a:cxnLst/>
                <a:rect l="l" t="t" r="r" b="b"/>
                <a:pathLst>
                  <a:path w="2001" h="1454" extrusionOk="0">
                    <a:moveTo>
                      <a:pt x="1" y="1"/>
                    </a:moveTo>
                    <a:lnTo>
                      <a:pt x="160" y="1165"/>
                    </a:lnTo>
                    <a:lnTo>
                      <a:pt x="232" y="1165"/>
                    </a:lnTo>
                    <a:lnTo>
                      <a:pt x="232" y="1453"/>
                    </a:lnTo>
                    <a:lnTo>
                      <a:pt x="915" y="1453"/>
                    </a:lnTo>
                    <a:lnTo>
                      <a:pt x="915" y="1165"/>
                    </a:lnTo>
                    <a:lnTo>
                      <a:pt x="1088" y="1165"/>
                    </a:lnTo>
                    <a:lnTo>
                      <a:pt x="1088" y="1453"/>
                    </a:lnTo>
                    <a:lnTo>
                      <a:pt x="1769" y="1453"/>
                    </a:lnTo>
                    <a:lnTo>
                      <a:pt x="1769" y="1165"/>
                    </a:lnTo>
                    <a:lnTo>
                      <a:pt x="1842" y="1165"/>
                    </a:lnTo>
                    <a:lnTo>
                      <a:pt x="200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0" name="Google Shape;8882;p72"/>
              <p:cNvSpPr/>
              <p:nvPr/>
            </p:nvSpPr>
            <p:spPr>
              <a:xfrm>
                <a:off x="6067261" y="4181561"/>
                <a:ext cx="245" cy="245"/>
              </a:xfrm>
              <a:custGeom>
                <a:avLst/>
                <a:gdLst/>
                <a:ahLst/>
                <a:cxnLst/>
                <a:rect l="l" t="t" r="r" b="b"/>
                <a:pathLst>
                  <a:path w="1" h="1" extrusionOk="0">
                    <a:moveTo>
                      <a:pt x="0" y="1"/>
                    </a:move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1" name="Google Shape;8883;p72"/>
              <p:cNvSpPr/>
              <p:nvPr/>
            </p:nvSpPr>
            <p:spPr>
              <a:xfrm>
                <a:off x="6188318" y="4466474"/>
                <a:ext cx="42309" cy="387142"/>
              </a:xfrm>
              <a:custGeom>
                <a:avLst/>
                <a:gdLst/>
                <a:ahLst/>
                <a:cxnLst/>
                <a:rect l="l" t="t" r="r" b="b"/>
                <a:pathLst>
                  <a:path w="173" h="1583" extrusionOk="0">
                    <a:moveTo>
                      <a:pt x="0" y="0"/>
                    </a:moveTo>
                    <a:lnTo>
                      <a:pt x="0" y="1582"/>
                    </a:lnTo>
                    <a:lnTo>
                      <a:pt x="173" y="1582"/>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2" name="Google Shape;8884;p72"/>
              <p:cNvSpPr/>
              <p:nvPr/>
            </p:nvSpPr>
            <p:spPr>
              <a:xfrm>
                <a:off x="5812429" y="4719594"/>
                <a:ext cx="167281" cy="38885"/>
              </a:xfrm>
              <a:custGeom>
                <a:avLst/>
                <a:gdLst/>
                <a:ahLst/>
                <a:cxnLst/>
                <a:rect l="l" t="t" r="r" b="b"/>
                <a:pathLst>
                  <a:path w="684" h="159" extrusionOk="0">
                    <a:moveTo>
                      <a:pt x="0" y="0"/>
                    </a:moveTo>
                    <a:lnTo>
                      <a:pt x="0" y="159"/>
                    </a:lnTo>
                    <a:lnTo>
                      <a:pt x="683" y="159"/>
                    </a:lnTo>
                    <a:lnTo>
                      <a:pt x="6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3" name="Google Shape;8885;p72"/>
              <p:cNvSpPr/>
              <p:nvPr/>
            </p:nvSpPr>
            <p:spPr>
              <a:xfrm>
                <a:off x="6021528" y="4719594"/>
                <a:ext cx="167036" cy="38885"/>
              </a:xfrm>
              <a:custGeom>
                <a:avLst/>
                <a:gdLst/>
                <a:ahLst/>
                <a:cxnLst/>
                <a:rect l="l" t="t" r="r" b="b"/>
                <a:pathLst>
                  <a:path w="683" h="159" extrusionOk="0">
                    <a:moveTo>
                      <a:pt x="1" y="0"/>
                    </a:moveTo>
                    <a:lnTo>
                      <a:pt x="1" y="159"/>
                    </a:lnTo>
                    <a:lnTo>
                      <a:pt x="682" y="159"/>
                    </a:lnTo>
                    <a:lnTo>
                      <a:pt x="68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4" name="Google Shape;8886;p72"/>
              <p:cNvSpPr/>
              <p:nvPr/>
            </p:nvSpPr>
            <p:spPr>
              <a:xfrm>
                <a:off x="5812429" y="4536907"/>
                <a:ext cx="167281" cy="38641"/>
              </a:xfrm>
              <a:custGeom>
                <a:avLst/>
                <a:gdLst/>
                <a:ahLst/>
                <a:cxnLst/>
                <a:rect l="l" t="t" r="r" b="b"/>
                <a:pathLst>
                  <a:path w="684" h="158" extrusionOk="0">
                    <a:moveTo>
                      <a:pt x="0" y="0"/>
                    </a:moveTo>
                    <a:lnTo>
                      <a:pt x="0" y="157"/>
                    </a:lnTo>
                    <a:lnTo>
                      <a:pt x="683" y="157"/>
                    </a:lnTo>
                    <a:lnTo>
                      <a:pt x="68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5" name="Google Shape;8887;p72"/>
              <p:cNvSpPr/>
              <p:nvPr/>
            </p:nvSpPr>
            <p:spPr>
              <a:xfrm>
                <a:off x="6021528" y="4536907"/>
                <a:ext cx="167036" cy="38641"/>
              </a:xfrm>
              <a:custGeom>
                <a:avLst/>
                <a:gdLst/>
                <a:ahLst/>
                <a:cxnLst/>
                <a:rect l="l" t="t" r="r" b="b"/>
                <a:pathLst>
                  <a:path w="683" h="158" extrusionOk="0">
                    <a:moveTo>
                      <a:pt x="1" y="0"/>
                    </a:moveTo>
                    <a:lnTo>
                      <a:pt x="1" y="157"/>
                    </a:lnTo>
                    <a:lnTo>
                      <a:pt x="682" y="157"/>
                    </a:lnTo>
                    <a:lnTo>
                      <a:pt x="68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6" name="Google Shape;8888;p72"/>
              <p:cNvSpPr/>
              <p:nvPr/>
            </p:nvSpPr>
            <p:spPr>
              <a:xfrm>
                <a:off x="5979464" y="4466474"/>
                <a:ext cx="42309" cy="387142"/>
              </a:xfrm>
              <a:custGeom>
                <a:avLst/>
                <a:gdLst/>
                <a:ahLst/>
                <a:cxnLst/>
                <a:rect l="l" t="t" r="r" b="b"/>
                <a:pathLst>
                  <a:path w="173" h="1583" extrusionOk="0">
                    <a:moveTo>
                      <a:pt x="0" y="0"/>
                    </a:moveTo>
                    <a:lnTo>
                      <a:pt x="0" y="1582"/>
                    </a:lnTo>
                    <a:lnTo>
                      <a:pt x="173" y="1582"/>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7" name="Google Shape;8889;p72"/>
              <p:cNvSpPr/>
              <p:nvPr/>
            </p:nvSpPr>
            <p:spPr>
              <a:xfrm>
                <a:off x="8633429" y="1871688"/>
                <a:ext cx="230622" cy="432631"/>
              </a:xfrm>
              <a:custGeom>
                <a:avLst/>
                <a:gdLst/>
                <a:ahLst/>
                <a:cxnLst/>
                <a:rect l="l" t="t" r="r" b="b"/>
                <a:pathLst>
                  <a:path w="943" h="1769" extrusionOk="0">
                    <a:moveTo>
                      <a:pt x="60" y="1"/>
                    </a:moveTo>
                    <a:cubicBezTo>
                      <a:pt x="37" y="1"/>
                      <a:pt x="16" y="1"/>
                      <a:pt x="1" y="8"/>
                    </a:cubicBezTo>
                    <a:cubicBezTo>
                      <a:pt x="455" y="37"/>
                      <a:pt x="820" y="418"/>
                      <a:pt x="820" y="884"/>
                    </a:cubicBezTo>
                    <a:cubicBezTo>
                      <a:pt x="820" y="1351"/>
                      <a:pt x="455" y="1733"/>
                      <a:pt x="1" y="1762"/>
                    </a:cubicBezTo>
                    <a:cubicBezTo>
                      <a:pt x="16" y="1769"/>
                      <a:pt x="37" y="1769"/>
                      <a:pt x="60" y="1769"/>
                    </a:cubicBezTo>
                    <a:cubicBezTo>
                      <a:pt x="548" y="1769"/>
                      <a:pt x="943" y="1374"/>
                      <a:pt x="943" y="884"/>
                    </a:cubicBezTo>
                    <a:cubicBezTo>
                      <a:pt x="943" y="396"/>
                      <a:pt x="548" y="1"/>
                      <a:pt x="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8" name="Google Shape;8890;p72"/>
              <p:cNvSpPr/>
              <p:nvPr/>
            </p:nvSpPr>
            <p:spPr>
              <a:xfrm>
                <a:off x="8608973" y="2075407"/>
                <a:ext cx="1957" cy="1956"/>
              </a:xfrm>
              <a:custGeom>
                <a:avLst/>
                <a:gdLst/>
                <a:ahLst/>
                <a:cxnLst/>
                <a:rect l="l" t="t" r="r" b="b"/>
                <a:pathLst>
                  <a:path w="8" h="8" extrusionOk="0">
                    <a:moveTo>
                      <a:pt x="8" y="1"/>
                    </a:moveTo>
                    <a:lnTo>
                      <a:pt x="1" y="8"/>
                    </a:lnTo>
                    <a:lnTo>
                      <a:pt x="8" y="8"/>
                    </a:lnTo>
                    <a:lnTo>
                      <a:pt x="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9" name="Google Shape;8891;p72"/>
              <p:cNvSpPr/>
              <p:nvPr/>
            </p:nvSpPr>
            <p:spPr>
              <a:xfrm>
                <a:off x="8401586" y="1871688"/>
                <a:ext cx="432631" cy="432631"/>
              </a:xfrm>
              <a:custGeom>
                <a:avLst/>
                <a:gdLst/>
                <a:ahLst/>
                <a:cxnLst/>
                <a:rect l="l" t="t" r="r" b="b"/>
                <a:pathLst>
                  <a:path w="1769" h="1769" extrusionOk="0">
                    <a:moveTo>
                      <a:pt x="885" y="144"/>
                    </a:moveTo>
                    <a:cubicBezTo>
                      <a:pt x="1294" y="144"/>
                      <a:pt x="1625" y="475"/>
                      <a:pt x="1625" y="884"/>
                    </a:cubicBezTo>
                    <a:cubicBezTo>
                      <a:pt x="1625" y="1295"/>
                      <a:pt x="1294" y="1626"/>
                      <a:pt x="885" y="1626"/>
                    </a:cubicBezTo>
                    <a:cubicBezTo>
                      <a:pt x="475" y="1626"/>
                      <a:pt x="145" y="1295"/>
                      <a:pt x="145" y="884"/>
                    </a:cubicBezTo>
                    <a:cubicBezTo>
                      <a:pt x="145" y="475"/>
                      <a:pt x="475" y="144"/>
                      <a:pt x="885" y="144"/>
                    </a:cubicBezTo>
                    <a:close/>
                    <a:moveTo>
                      <a:pt x="885" y="1"/>
                    </a:moveTo>
                    <a:cubicBezTo>
                      <a:pt x="395" y="1"/>
                      <a:pt x="0" y="396"/>
                      <a:pt x="0" y="884"/>
                    </a:cubicBezTo>
                    <a:cubicBezTo>
                      <a:pt x="0" y="1374"/>
                      <a:pt x="395" y="1769"/>
                      <a:pt x="885" y="1769"/>
                    </a:cubicBezTo>
                    <a:cubicBezTo>
                      <a:pt x="906" y="1769"/>
                      <a:pt x="928" y="1769"/>
                      <a:pt x="949" y="1762"/>
                    </a:cubicBezTo>
                    <a:cubicBezTo>
                      <a:pt x="1403" y="1733"/>
                      <a:pt x="1768" y="1351"/>
                      <a:pt x="1768" y="884"/>
                    </a:cubicBezTo>
                    <a:cubicBezTo>
                      <a:pt x="1768" y="418"/>
                      <a:pt x="1403" y="37"/>
                      <a:pt x="949" y="8"/>
                    </a:cubicBezTo>
                    <a:cubicBezTo>
                      <a:pt x="928" y="1"/>
                      <a:pt x="906" y="1"/>
                      <a:pt x="88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0" name="Google Shape;8892;p72"/>
              <p:cNvSpPr/>
              <p:nvPr/>
            </p:nvSpPr>
            <p:spPr>
              <a:xfrm>
                <a:off x="8608973" y="2075407"/>
                <a:ext cx="1957" cy="1956"/>
              </a:xfrm>
              <a:custGeom>
                <a:avLst/>
                <a:gdLst/>
                <a:ahLst/>
                <a:cxnLst/>
                <a:rect l="l" t="t" r="r" b="b"/>
                <a:pathLst>
                  <a:path w="8" h="8" extrusionOk="0">
                    <a:moveTo>
                      <a:pt x="8" y="1"/>
                    </a:moveTo>
                    <a:lnTo>
                      <a:pt x="1" y="8"/>
                    </a:lnTo>
                    <a:lnTo>
                      <a:pt x="8" y="8"/>
                    </a:lnTo>
                    <a:lnTo>
                      <a:pt x="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1" name="Google Shape;8893;p72"/>
              <p:cNvSpPr/>
              <p:nvPr/>
            </p:nvSpPr>
            <p:spPr>
              <a:xfrm>
                <a:off x="8437047" y="1906660"/>
                <a:ext cx="362197" cy="362686"/>
              </a:xfrm>
              <a:custGeom>
                <a:avLst/>
                <a:gdLst/>
                <a:ahLst/>
                <a:cxnLst/>
                <a:rect l="l" t="t" r="r" b="b"/>
                <a:pathLst>
                  <a:path w="1481" h="1483" extrusionOk="0">
                    <a:moveTo>
                      <a:pt x="740" y="1"/>
                    </a:moveTo>
                    <a:cubicBezTo>
                      <a:pt x="330" y="1"/>
                      <a:pt x="0" y="332"/>
                      <a:pt x="0" y="741"/>
                    </a:cubicBezTo>
                    <a:cubicBezTo>
                      <a:pt x="0" y="1152"/>
                      <a:pt x="330" y="1483"/>
                      <a:pt x="740" y="1483"/>
                    </a:cubicBezTo>
                    <a:cubicBezTo>
                      <a:pt x="1149" y="1483"/>
                      <a:pt x="1480" y="1152"/>
                      <a:pt x="1480" y="741"/>
                    </a:cubicBezTo>
                    <a:cubicBezTo>
                      <a:pt x="1480" y="332"/>
                      <a:pt x="1149" y="1"/>
                      <a:pt x="74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2" name="Google Shape;8894;p72"/>
              <p:cNvSpPr/>
              <p:nvPr/>
            </p:nvSpPr>
            <p:spPr>
              <a:xfrm>
                <a:off x="8531937" y="1948969"/>
                <a:ext cx="100271" cy="153341"/>
              </a:xfrm>
              <a:custGeom>
                <a:avLst/>
                <a:gdLst/>
                <a:ahLst/>
                <a:cxnLst/>
                <a:rect l="l" t="t" r="r" b="b"/>
                <a:pathLst>
                  <a:path w="410" h="627" extrusionOk="0">
                    <a:moveTo>
                      <a:pt x="352" y="0"/>
                    </a:moveTo>
                    <a:cubicBezTo>
                      <a:pt x="337" y="0"/>
                      <a:pt x="323" y="16"/>
                      <a:pt x="323" y="30"/>
                    </a:cubicBezTo>
                    <a:lnTo>
                      <a:pt x="323" y="525"/>
                    </a:lnTo>
                    <a:lnTo>
                      <a:pt x="316" y="525"/>
                    </a:lnTo>
                    <a:lnTo>
                      <a:pt x="50" y="368"/>
                    </a:lnTo>
                    <a:cubicBezTo>
                      <a:pt x="43" y="368"/>
                      <a:pt x="35" y="361"/>
                      <a:pt x="35" y="361"/>
                    </a:cubicBezTo>
                    <a:cubicBezTo>
                      <a:pt x="21" y="361"/>
                      <a:pt x="14" y="368"/>
                      <a:pt x="7" y="382"/>
                    </a:cubicBezTo>
                    <a:cubicBezTo>
                      <a:pt x="0" y="395"/>
                      <a:pt x="0" y="411"/>
                      <a:pt x="14" y="418"/>
                    </a:cubicBezTo>
                    <a:lnTo>
                      <a:pt x="293" y="583"/>
                    </a:lnTo>
                    <a:cubicBezTo>
                      <a:pt x="302" y="604"/>
                      <a:pt x="323" y="627"/>
                      <a:pt x="352" y="627"/>
                    </a:cubicBezTo>
                    <a:cubicBezTo>
                      <a:pt x="388" y="627"/>
                      <a:pt x="409" y="597"/>
                      <a:pt x="409" y="568"/>
                    </a:cubicBezTo>
                    <a:cubicBezTo>
                      <a:pt x="409" y="547"/>
                      <a:pt x="402" y="533"/>
                      <a:pt x="380" y="518"/>
                    </a:cubicBezTo>
                    <a:lnTo>
                      <a:pt x="380" y="30"/>
                    </a:lnTo>
                    <a:cubicBezTo>
                      <a:pt x="380" y="16"/>
                      <a:pt x="366" y="0"/>
                      <a:pt x="352"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3" name="Google Shape;8895;p72"/>
              <p:cNvSpPr/>
              <p:nvPr/>
            </p:nvSpPr>
            <p:spPr>
              <a:xfrm>
                <a:off x="8160695" y="3060252"/>
                <a:ext cx="21277" cy="138912"/>
              </a:xfrm>
              <a:custGeom>
                <a:avLst/>
                <a:gdLst/>
                <a:ahLst/>
                <a:cxnLst/>
                <a:rect l="l" t="t" r="r" b="b"/>
                <a:pathLst>
                  <a:path w="87" h="568" fill="none" extrusionOk="0">
                    <a:moveTo>
                      <a:pt x="86" y="0"/>
                    </a:moveTo>
                    <a:lnTo>
                      <a:pt x="0" y="56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sp>
          <p:nvSpPr>
            <p:cNvPr id="8" name="Google Shape;8896;p72"/>
            <p:cNvSpPr/>
            <p:nvPr/>
          </p:nvSpPr>
          <p:spPr>
            <a:xfrm>
              <a:off x="5626640" y="19523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 name="Google Shape;8897;p72"/>
            <p:cNvSpPr/>
            <p:nvPr/>
          </p:nvSpPr>
          <p:spPr>
            <a:xfrm>
              <a:off x="7553952" y="104022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nvGrpSpPr>
            <p:cNvPr id="10" name="Google Shape;8898;p72"/>
            <p:cNvGrpSpPr/>
            <p:nvPr/>
          </p:nvGrpSpPr>
          <p:grpSpPr>
            <a:xfrm>
              <a:off x="6045765" y="926023"/>
              <a:ext cx="114150" cy="114196"/>
              <a:chOff x="-685100" y="4136737"/>
              <a:chExt cx="38359" cy="38359"/>
            </a:xfrm>
          </p:grpSpPr>
          <p:sp>
            <p:nvSpPr>
              <p:cNvPr id="13" name="Google Shape;8899;p72"/>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 name="Google Shape;8900;p72"/>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sp>
          <p:nvSpPr>
            <p:cNvPr id="11" name="Google Shape;8901;p72"/>
            <p:cNvSpPr/>
            <p:nvPr/>
          </p:nvSpPr>
          <p:spPr>
            <a:xfrm>
              <a:off x="4805687" y="4222425"/>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 name="Google Shape;8902;p72"/>
            <p:cNvSpPr/>
            <p:nvPr/>
          </p:nvSpPr>
          <p:spPr>
            <a:xfrm>
              <a:off x="4671872" y="3502910"/>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grpSp>
      <p:sp>
        <p:nvSpPr>
          <p:cNvPr id="232" name="TextBox 231"/>
          <p:cNvSpPr txBox="1"/>
          <p:nvPr/>
        </p:nvSpPr>
        <p:spPr>
          <a:xfrm>
            <a:off x="773396" y="809679"/>
            <a:ext cx="4152900" cy="1694951"/>
          </a:xfrm>
          <a:prstGeom prst="rect">
            <a:avLst/>
          </a:prstGeom>
          <a:noFill/>
        </p:spPr>
        <p:txBody>
          <a:bodyPr wrap="square" rtlCol="0">
            <a:spAutoFit/>
          </a:bodyPr>
          <a:lstStyle/>
          <a:p>
            <a:pPr algn="ctr">
              <a:lnSpc>
                <a:spcPct val="150000"/>
              </a:lnSpc>
            </a:pPr>
            <a:r>
              <a:rPr lang="en-US" sz="3700" b="1" smtClean="0">
                <a:solidFill>
                  <a:srgbClr val="4F55AB"/>
                </a:solidFill>
              </a:rPr>
              <a:t>CẢM ƠN CẢ LỚP </a:t>
            </a:r>
          </a:p>
          <a:p>
            <a:pPr algn="ctr">
              <a:lnSpc>
                <a:spcPct val="150000"/>
              </a:lnSpc>
            </a:pPr>
            <a:r>
              <a:rPr lang="en-US" sz="3700" b="1" smtClean="0">
                <a:solidFill>
                  <a:srgbClr val="4F55AB"/>
                </a:solidFill>
              </a:rPr>
              <a:t>ĐÃ LẮNG NGHE!</a:t>
            </a:r>
            <a:endParaRPr lang="en-US" sz="3700" b="1">
              <a:solidFill>
                <a:srgbClr val="4F55AB"/>
              </a:solidFill>
            </a:endParaRPr>
          </a:p>
        </p:txBody>
      </p:sp>
    </p:spTree>
    <p:extLst>
      <p:ext uri="{BB962C8B-B14F-4D97-AF65-F5344CB8AC3E}">
        <p14:creationId xmlns:p14="http://schemas.microsoft.com/office/powerpoint/2010/main" val="2645527493"/>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417" name="TextBox 416"/>
          <p:cNvSpPr txBox="1"/>
          <p:nvPr/>
        </p:nvSpPr>
        <p:spPr>
          <a:xfrm>
            <a:off x="2903" y="570922"/>
            <a:ext cx="9141097" cy="3554819"/>
          </a:xfrm>
          <a:prstGeom prst="rect">
            <a:avLst/>
          </a:prstGeom>
          <a:noFill/>
        </p:spPr>
        <p:txBody>
          <a:bodyPr wrap="square" rtlCol="0">
            <a:spAutoFit/>
          </a:bodyPr>
          <a:lstStyle/>
          <a:p>
            <a:pPr algn="ctr">
              <a:lnSpc>
                <a:spcPct val="150000"/>
              </a:lnSpc>
            </a:pPr>
            <a:r>
              <a:rPr lang="vi-VN" sz="5000" b="1">
                <a:solidFill>
                  <a:schemeClr val="tx2">
                    <a:lumMod val="50000"/>
                  </a:schemeClr>
                </a:solidFill>
              </a:rPr>
              <a:t>BÀI 16: THỰC HÀNH</a:t>
            </a:r>
            <a:r>
              <a:rPr lang="vi-VN" sz="5000" b="1">
                <a:solidFill>
                  <a:schemeClr val="tx2">
                    <a:lumMod val="50000"/>
                  </a:schemeClr>
                </a:solidFill>
              </a:rPr>
              <a:t>: </a:t>
            </a:r>
            <a:endParaRPr lang="en-US" sz="5000" b="1" smtClean="0">
              <a:solidFill>
                <a:schemeClr val="tx2">
                  <a:lumMod val="50000"/>
                </a:schemeClr>
              </a:solidFill>
            </a:endParaRPr>
          </a:p>
          <a:p>
            <a:pPr algn="ctr">
              <a:lnSpc>
                <a:spcPct val="150000"/>
              </a:lnSpc>
            </a:pPr>
            <a:r>
              <a:rPr lang="vi-VN" sz="5000" b="1" smtClean="0">
                <a:solidFill>
                  <a:schemeClr val="tx2">
                    <a:lumMod val="50000"/>
                  </a:schemeClr>
                </a:solidFill>
              </a:rPr>
              <a:t>LẬP </a:t>
            </a:r>
            <a:r>
              <a:rPr lang="vi-VN" sz="5000" b="1">
                <a:solidFill>
                  <a:schemeClr val="tx2">
                    <a:lumMod val="50000"/>
                  </a:schemeClr>
                </a:solidFill>
              </a:rPr>
              <a:t>CHƯƠNG </a:t>
            </a:r>
            <a:r>
              <a:rPr lang="vi-VN" sz="5000" b="1">
                <a:solidFill>
                  <a:schemeClr val="tx2">
                    <a:lumMod val="50000"/>
                  </a:schemeClr>
                </a:solidFill>
              </a:rPr>
              <a:t>TRÌNH </a:t>
            </a:r>
            <a:endParaRPr lang="en-US" sz="5000" b="1" smtClean="0">
              <a:solidFill>
                <a:schemeClr val="tx2">
                  <a:lumMod val="50000"/>
                </a:schemeClr>
              </a:solidFill>
            </a:endParaRPr>
          </a:p>
          <a:p>
            <a:pPr algn="ctr">
              <a:lnSpc>
                <a:spcPct val="150000"/>
              </a:lnSpc>
            </a:pPr>
            <a:r>
              <a:rPr lang="vi-VN" sz="5000" b="1" smtClean="0">
                <a:solidFill>
                  <a:schemeClr val="tx2">
                    <a:lumMod val="50000"/>
                  </a:schemeClr>
                </a:solidFill>
              </a:rPr>
              <a:t>MÁY </a:t>
            </a:r>
            <a:r>
              <a:rPr lang="vi-VN" sz="5000" b="1">
                <a:solidFill>
                  <a:schemeClr val="tx2">
                    <a:lumMod val="50000"/>
                  </a:schemeClr>
                </a:solidFill>
              </a:rPr>
              <a:t>TÍNH</a:t>
            </a:r>
            <a:endParaRPr lang="vi-VN" sz="5000" b="1">
              <a:solidFill>
                <a:schemeClr val="tx2">
                  <a:lumMod val="50000"/>
                </a:schemeClr>
              </a:solidFill>
            </a:endParaRPr>
          </a:p>
        </p:txBody>
      </p:sp>
      <p:grpSp>
        <p:nvGrpSpPr>
          <p:cNvPr id="1835" name="Google Shape;1835;p48"/>
          <p:cNvGrpSpPr/>
          <p:nvPr/>
        </p:nvGrpSpPr>
        <p:grpSpPr>
          <a:xfrm>
            <a:off x="8322780" y="0"/>
            <a:ext cx="440846" cy="1589783"/>
            <a:chOff x="4685479" y="8126050"/>
            <a:chExt cx="238006" cy="858257"/>
          </a:xfrm>
        </p:grpSpPr>
        <p:sp>
          <p:nvSpPr>
            <p:cNvPr id="1836" name="Google Shape;1836;p48"/>
            <p:cNvSpPr/>
            <p:nvPr/>
          </p:nvSpPr>
          <p:spPr>
            <a:xfrm>
              <a:off x="4751903" y="8898254"/>
              <a:ext cx="104807" cy="48197"/>
            </a:xfrm>
            <a:custGeom>
              <a:avLst/>
              <a:gdLst/>
              <a:ahLst/>
              <a:cxnLst/>
              <a:rect l="l" t="t" r="r" b="b"/>
              <a:pathLst>
                <a:path w="598" h="275" extrusionOk="0">
                  <a:moveTo>
                    <a:pt x="1" y="0"/>
                  </a:moveTo>
                  <a:cubicBezTo>
                    <a:pt x="16" y="152"/>
                    <a:pt x="146" y="274"/>
                    <a:pt x="303" y="274"/>
                  </a:cubicBezTo>
                  <a:cubicBezTo>
                    <a:pt x="454" y="274"/>
                    <a:pt x="584" y="152"/>
                    <a:pt x="59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8"/>
            <p:cNvSpPr/>
            <p:nvPr/>
          </p:nvSpPr>
          <p:spPr>
            <a:xfrm>
              <a:off x="4803605" y="8965029"/>
              <a:ext cx="175" cy="19279"/>
            </a:xfrm>
            <a:custGeom>
              <a:avLst/>
              <a:gdLst/>
              <a:ahLst/>
              <a:cxnLst/>
              <a:rect l="l" t="t" r="r" b="b"/>
              <a:pathLst>
                <a:path w="1" h="110" fill="none" extrusionOk="0">
                  <a:moveTo>
                    <a:pt x="1" y="0"/>
                  </a:moveTo>
                  <a:lnTo>
                    <a:pt x="1" y="10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8"/>
            <p:cNvSpPr/>
            <p:nvPr/>
          </p:nvSpPr>
          <p:spPr>
            <a:xfrm>
              <a:off x="4840235" y="8955039"/>
              <a:ext cx="8938" cy="17702"/>
            </a:xfrm>
            <a:custGeom>
              <a:avLst/>
              <a:gdLst/>
              <a:ahLst/>
              <a:cxnLst/>
              <a:rect l="l" t="t" r="r" b="b"/>
              <a:pathLst>
                <a:path w="51" h="101" fill="none" extrusionOk="0">
                  <a:moveTo>
                    <a:pt x="0" y="0"/>
                  </a:moveTo>
                  <a:lnTo>
                    <a:pt x="50" y="10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8"/>
            <p:cNvSpPr/>
            <p:nvPr/>
          </p:nvSpPr>
          <p:spPr>
            <a:xfrm>
              <a:off x="4865298" y="8929976"/>
              <a:ext cx="18052" cy="8938"/>
            </a:xfrm>
            <a:custGeom>
              <a:avLst/>
              <a:gdLst/>
              <a:ahLst/>
              <a:cxnLst/>
              <a:rect l="l" t="t" r="r" b="b"/>
              <a:pathLst>
                <a:path w="103" h="51" fill="none" extrusionOk="0">
                  <a:moveTo>
                    <a:pt x="1" y="0"/>
                  </a:moveTo>
                  <a:lnTo>
                    <a:pt x="102" y="5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8"/>
            <p:cNvSpPr/>
            <p:nvPr/>
          </p:nvSpPr>
          <p:spPr>
            <a:xfrm>
              <a:off x="4725614" y="8929976"/>
              <a:ext cx="17702" cy="8938"/>
            </a:xfrm>
            <a:custGeom>
              <a:avLst/>
              <a:gdLst/>
              <a:ahLst/>
              <a:cxnLst/>
              <a:rect l="l" t="t" r="r" b="b"/>
              <a:pathLst>
                <a:path w="101" h="51" fill="none" extrusionOk="0">
                  <a:moveTo>
                    <a:pt x="101" y="0"/>
                  </a:moveTo>
                  <a:lnTo>
                    <a:pt x="1" y="5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8"/>
            <p:cNvSpPr/>
            <p:nvPr/>
          </p:nvSpPr>
          <p:spPr>
            <a:xfrm>
              <a:off x="4758213" y="8955039"/>
              <a:ext cx="10516" cy="17702"/>
            </a:xfrm>
            <a:custGeom>
              <a:avLst/>
              <a:gdLst/>
              <a:ahLst/>
              <a:cxnLst/>
              <a:rect l="l" t="t" r="r" b="b"/>
              <a:pathLst>
                <a:path w="60" h="101" fill="none" extrusionOk="0">
                  <a:moveTo>
                    <a:pt x="60" y="0"/>
                  </a:moveTo>
                  <a:lnTo>
                    <a:pt x="1" y="10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8"/>
            <p:cNvSpPr/>
            <p:nvPr/>
          </p:nvSpPr>
          <p:spPr>
            <a:xfrm>
              <a:off x="4804832" y="8126050"/>
              <a:ext cx="175" cy="571005"/>
            </a:xfrm>
            <a:custGeom>
              <a:avLst/>
              <a:gdLst/>
              <a:ahLst/>
              <a:cxnLst/>
              <a:rect l="l" t="t" r="r" b="b"/>
              <a:pathLst>
                <a:path w="1" h="3258" fill="none" extrusionOk="0">
                  <a:moveTo>
                    <a:pt x="1" y="3257"/>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8"/>
            <p:cNvSpPr/>
            <p:nvPr/>
          </p:nvSpPr>
          <p:spPr>
            <a:xfrm>
              <a:off x="4685479" y="8696878"/>
              <a:ext cx="238006" cy="201552"/>
            </a:xfrm>
            <a:custGeom>
              <a:avLst/>
              <a:gdLst/>
              <a:ahLst/>
              <a:cxnLst/>
              <a:rect l="l" t="t" r="r" b="b"/>
              <a:pathLst>
                <a:path w="1358" h="1150" extrusionOk="0">
                  <a:moveTo>
                    <a:pt x="682" y="0"/>
                  </a:moveTo>
                  <a:cubicBezTo>
                    <a:pt x="280" y="0"/>
                    <a:pt x="0" y="302"/>
                    <a:pt x="0" y="761"/>
                  </a:cubicBezTo>
                  <a:lnTo>
                    <a:pt x="0" y="1149"/>
                  </a:lnTo>
                  <a:lnTo>
                    <a:pt x="1358" y="1149"/>
                  </a:lnTo>
                  <a:lnTo>
                    <a:pt x="1358" y="761"/>
                  </a:lnTo>
                  <a:cubicBezTo>
                    <a:pt x="1358" y="302"/>
                    <a:pt x="1078" y="0"/>
                    <a:pt x="6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8"/>
          <p:cNvGrpSpPr/>
          <p:nvPr/>
        </p:nvGrpSpPr>
        <p:grpSpPr>
          <a:xfrm>
            <a:off x="320892" y="3061290"/>
            <a:ext cx="1864385" cy="1788882"/>
            <a:chOff x="871875" y="2637435"/>
            <a:chExt cx="2049554" cy="1966553"/>
          </a:xfrm>
        </p:grpSpPr>
        <p:grpSp>
          <p:nvGrpSpPr>
            <p:cNvPr id="1845" name="Google Shape;1845;p48"/>
            <p:cNvGrpSpPr/>
            <p:nvPr/>
          </p:nvGrpSpPr>
          <p:grpSpPr>
            <a:xfrm>
              <a:off x="871875" y="2839872"/>
              <a:ext cx="1850983" cy="1764116"/>
              <a:chOff x="6173904" y="7163161"/>
              <a:chExt cx="1597741" cy="1522627"/>
            </a:xfrm>
          </p:grpSpPr>
          <p:sp>
            <p:nvSpPr>
              <p:cNvPr id="1846" name="Google Shape;1846;p48"/>
              <p:cNvSpPr/>
              <p:nvPr/>
            </p:nvSpPr>
            <p:spPr>
              <a:xfrm>
                <a:off x="7066415" y="7165714"/>
                <a:ext cx="3192" cy="958"/>
              </a:xfrm>
              <a:custGeom>
                <a:avLst/>
                <a:gdLst/>
                <a:ahLst/>
                <a:cxnLst/>
                <a:rect l="l" t="t" r="r" b="b"/>
                <a:pathLst>
                  <a:path w="30" h="9" extrusionOk="0">
                    <a:moveTo>
                      <a:pt x="0" y="0"/>
                    </a:moveTo>
                    <a:cubicBezTo>
                      <a:pt x="7" y="0"/>
                      <a:pt x="23" y="0"/>
                      <a:pt x="29" y="9"/>
                    </a:cubicBezTo>
                    <a:lnTo>
                      <a:pt x="23" y="0"/>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8"/>
              <p:cNvSpPr/>
              <p:nvPr/>
            </p:nvSpPr>
            <p:spPr>
              <a:xfrm>
                <a:off x="6365750" y="8345940"/>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8"/>
              <p:cNvSpPr/>
              <p:nvPr/>
            </p:nvSpPr>
            <p:spPr>
              <a:xfrm>
                <a:off x="7068756" y="7165714"/>
                <a:ext cx="1596" cy="958"/>
              </a:xfrm>
              <a:custGeom>
                <a:avLst/>
                <a:gdLst/>
                <a:ahLst/>
                <a:cxnLst/>
                <a:rect l="l" t="t" r="r" b="b"/>
                <a:pathLst>
                  <a:path w="15" h="9" extrusionOk="0">
                    <a:moveTo>
                      <a:pt x="1" y="0"/>
                    </a:moveTo>
                    <a:cubicBezTo>
                      <a:pt x="1" y="6"/>
                      <a:pt x="3" y="8"/>
                      <a:pt x="7" y="8"/>
                    </a:cubicBezTo>
                    <a:lnTo>
                      <a:pt x="7" y="8"/>
                    </a:lnTo>
                    <a:lnTo>
                      <a:pt x="1" y="0"/>
                    </a:lnTo>
                    <a:close/>
                    <a:moveTo>
                      <a:pt x="7" y="8"/>
                    </a:moveTo>
                    <a:lnTo>
                      <a:pt x="7" y="9"/>
                    </a:lnTo>
                    <a:lnTo>
                      <a:pt x="14" y="9"/>
                    </a:lnTo>
                    <a:cubicBezTo>
                      <a:pt x="12" y="9"/>
                      <a:pt x="9" y="9"/>
                      <a:pt x="7" y="8"/>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8"/>
              <p:cNvSpPr/>
              <p:nvPr/>
            </p:nvSpPr>
            <p:spPr>
              <a:xfrm>
                <a:off x="6188375" y="7165714"/>
                <a:ext cx="1055619" cy="1184898"/>
              </a:xfrm>
              <a:custGeom>
                <a:avLst/>
                <a:gdLst/>
                <a:ahLst/>
                <a:cxnLst/>
                <a:rect l="l" t="t" r="r" b="b"/>
                <a:pathLst>
                  <a:path w="9921" h="11136" extrusionOk="0">
                    <a:moveTo>
                      <a:pt x="8230" y="366"/>
                    </a:moveTo>
                    <a:cubicBezTo>
                      <a:pt x="8252" y="366"/>
                      <a:pt x="8270" y="384"/>
                      <a:pt x="8281" y="411"/>
                    </a:cubicBezTo>
                    <a:lnTo>
                      <a:pt x="9611" y="5736"/>
                    </a:lnTo>
                    <a:cubicBezTo>
                      <a:pt x="9618" y="5772"/>
                      <a:pt x="9603" y="5822"/>
                      <a:pt x="9568" y="5845"/>
                    </a:cubicBezTo>
                    <a:lnTo>
                      <a:pt x="1647" y="10416"/>
                    </a:lnTo>
                    <a:cubicBezTo>
                      <a:pt x="1639" y="10422"/>
                      <a:pt x="1631" y="10424"/>
                      <a:pt x="1622" y="10424"/>
                    </a:cubicBezTo>
                    <a:cubicBezTo>
                      <a:pt x="1600" y="10424"/>
                      <a:pt x="1577" y="10405"/>
                      <a:pt x="1567" y="10373"/>
                    </a:cubicBezTo>
                    <a:lnTo>
                      <a:pt x="244" y="5055"/>
                    </a:lnTo>
                    <a:cubicBezTo>
                      <a:pt x="230" y="5012"/>
                      <a:pt x="253" y="4968"/>
                      <a:pt x="280" y="4946"/>
                    </a:cubicBezTo>
                    <a:lnTo>
                      <a:pt x="8202" y="374"/>
                    </a:lnTo>
                    <a:cubicBezTo>
                      <a:pt x="8212" y="369"/>
                      <a:pt x="8221" y="366"/>
                      <a:pt x="8230" y="366"/>
                    </a:cubicBezTo>
                    <a:close/>
                    <a:moveTo>
                      <a:pt x="8266" y="0"/>
                    </a:moveTo>
                    <a:cubicBezTo>
                      <a:pt x="8238" y="0"/>
                      <a:pt x="8209" y="9"/>
                      <a:pt x="8180" y="22"/>
                    </a:cubicBezTo>
                    <a:lnTo>
                      <a:pt x="144" y="4658"/>
                    </a:lnTo>
                    <a:cubicBezTo>
                      <a:pt x="51" y="4717"/>
                      <a:pt x="1" y="4860"/>
                      <a:pt x="28" y="4975"/>
                    </a:cubicBezTo>
                    <a:lnTo>
                      <a:pt x="1531" y="10998"/>
                    </a:lnTo>
                    <a:cubicBezTo>
                      <a:pt x="1531" y="11006"/>
                      <a:pt x="1538" y="11013"/>
                      <a:pt x="1538" y="11020"/>
                    </a:cubicBezTo>
                    <a:lnTo>
                      <a:pt x="1538" y="11027"/>
                    </a:lnTo>
                    <a:cubicBezTo>
                      <a:pt x="1547" y="11041"/>
                      <a:pt x="1553" y="11056"/>
                      <a:pt x="1560" y="11070"/>
                    </a:cubicBezTo>
                    <a:lnTo>
                      <a:pt x="1567" y="11070"/>
                    </a:lnTo>
                    <a:cubicBezTo>
                      <a:pt x="1567" y="11077"/>
                      <a:pt x="1574" y="11084"/>
                      <a:pt x="1581" y="11093"/>
                    </a:cubicBezTo>
                    <a:cubicBezTo>
                      <a:pt x="1581" y="11093"/>
                      <a:pt x="1590" y="11099"/>
                      <a:pt x="1597" y="11106"/>
                    </a:cubicBezTo>
                    <a:cubicBezTo>
                      <a:pt x="1604" y="11106"/>
                      <a:pt x="1604" y="11113"/>
                      <a:pt x="1610" y="11113"/>
                    </a:cubicBezTo>
                    <a:lnTo>
                      <a:pt x="1617" y="11120"/>
                    </a:lnTo>
                    <a:lnTo>
                      <a:pt x="1624" y="11120"/>
                    </a:lnTo>
                    <a:cubicBezTo>
                      <a:pt x="1633" y="11127"/>
                      <a:pt x="1633" y="11127"/>
                      <a:pt x="1640" y="11127"/>
                    </a:cubicBezTo>
                    <a:cubicBezTo>
                      <a:pt x="1647" y="11127"/>
                      <a:pt x="1654" y="11136"/>
                      <a:pt x="1654" y="11136"/>
                    </a:cubicBezTo>
                    <a:lnTo>
                      <a:pt x="1667" y="11136"/>
                    </a:lnTo>
                    <a:lnTo>
                      <a:pt x="1667" y="11093"/>
                    </a:lnTo>
                    <a:cubicBezTo>
                      <a:pt x="1667" y="11056"/>
                      <a:pt x="1690" y="11020"/>
                      <a:pt x="1740" y="10991"/>
                    </a:cubicBezTo>
                    <a:lnTo>
                      <a:pt x="9775" y="6355"/>
                    </a:lnTo>
                    <a:cubicBezTo>
                      <a:pt x="9812" y="6333"/>
                      <a:pt x="9855" y="6319"/>
                      <a:pt x="9905" y="6312"/>
                    </a:cubicBezTo>
                    <a:cubicBezTo>
                      <a:pt x="9920" y="6262"/>
                      <a:pt x="9920" y="6210"/>
                      <a:pt x="9905" y="6160"/>
                    </a:cubicBezTo>
                    <a:lnTo>
                      <a:pt x="8404" y="145"/>
                    </a:lnTo>
                    <a:cubicBezTo>
                      <a:pt x="8388" y="66"/>
                      <a:pt x="8338" y="16"/>
                      <a:pt x="8288" y="9"/>
                    </a:cubicBezTo>
                    <a:cubicBezTo>
                      <a:pt x="8281" y="9"/>
                      <a:pt x="8275" y="9"/>
                      <a:pt x="827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8"/>
              <p:cNvSpPr/>
              <p:nvPr/>
            </p:nvSpPr>
            <p:spPr>
              <a:xfrm>
                <a:off x="6365750" y="8345940"/>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8"/>
              <p:cNvSpPr/>
              <p:nvPr/>
            </p:nvSpPr>
            <p:spPr>
              <a:xfrm>
                <a:off x="7068756" y="7165714"/>
                <a:ext cx="1596" cy="958"/>
              </a:xfrm>
              <a:custGeom>
                <a:avLst/>
                <a:gdLst/>
                <a:ahLst/>
                <a:cxnLst/>
                <a:rect l="l" t="t" r="r" b="b"/>
                <a:pathLst>
                  <a:path w="15" h="9" extrusionOk="0">
                    <a:moveTo>
                      <a:pt x="1" y="0"/>
                    </a:moveTo>
                    <a:cubicBezTo>
                      <a:pt x="1" y="6"/>
                      <a:pt x="3" y="8"/>
                      <a:pt x="7" y="8"/>
                    </a:cubicBezTo>
                    <a:lnTo>
                      <a:pt x="7" y="8"/>
                    </a:lnTo>
                    <a:lnTo>
                      <a:pt x="1" y="0"/>
                    </a:lnTo>
                    <a:close/>
                    <a:moveTo>
                      <a:pt x="7" y="8"/>
                    </a:moveTo>
                    <a:lnTo>
                      <a:pt x="7" y="9"/>
                    </a:lnTo>
                    <a:lnTo>
                      <a:pt x="14" y="9"/>
                    </a:lnTo>
                    <a:cubicBezTo>
                      <a:pt x="12" y="9"/>
                      <a:pt x="9" y="9"/>
                      <a:pt x="7" y="8"/>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8"/>
              <p:cNvSpPr/>
              <p:nvPr/>
            </p:nvSpPr>
            <p:spPr>
              <a:xfrm>
                <a:off x="6173904" y="7163161"/>
                <a:ext cx="893994" cy="1187452"/>
              </a:xfrm>
              <a:custGeom>
                <a:avLst/>
                <a:gdLst/>
                <a:ahLst/>
                <a:cxnLst/>
                <a:rect l="l" t="t" r="r" b="b"/>
                <a:pathLst>
                  <a:path w="8402" h="11160" extrusionOk="0">
                    <a:moveTo>
                      <a:pt x="8258" y="1"/>
                    </a:moveTo>
                    <a:cubicBezTo>
                      <a:pt x="8234" y="1"/>
                      <a:pt x="8207" y="9"/>
                      <a:pt x="8179" y="24"/>
                    </a:cubicBezTo>
                    <a:lnTo>
                      <a:pt x="151" y="4661"/>
                    </a:lnTo>
                    <a:cubicBezTo>
                      <a:pt x="51" y="4711"/>
                      <a:pt x="1" y="4854"/>
                      <a:pt x="28" y="4977"/>
                    </a:cubicBezTo>
                    <a:lnTo>
                      <a:pt x="1531" y="10994"/>
                    </a:lnTo>
                    <a:cubicBezTo>
                      <a:pt x="1553" y="11073"/>
                      <a:pt x="1603" y="11123"/>
                      <a:pt x="1660" y="11130"/>
                    </a:cubicBezTo>
                    <a:cubicBezTo>
                      <a:pt x="1703" y="11137"/>
                      <a:pt x="1746" y="11151"/>
                      <a:pt x="1790" y="11160"/>
                    </a:cubicBezTo>
                    <a:cubicBezTo>
                      <a:pt x="1790" y="11160"/>
                      <a:pt x="1783" y="11151"/>
                      <a:pt x="1776" y="11151"/>
                    </a:cubicBezTo>
                    <a:cubicBezTo>
                      <a:pt x="1769" y="11151"/>
                      <a:pt x="1769" y="11151"/>
                      <a:pt x="1760" y="11144"/>
                    </a:cubicBezTo>
                    <a:lnTo>
                      <a:pt x="1753" y="11144"/>
                    </a:lnTo>
                    <a:lnTo>
                      <a:pt x="1746" y="11137"/>
                    </a:lnTo>
                    <a:cubicBezTo>
                      <a:pt x="1740" y="11137"/>
                      <a:pt x="1740" y="11130"/>
                      <a:pt x="1733" y="11130"/>
                    </a:cubicBezTo>
                    <a:cubicBezTo>
                      <a:pt x="1726" y="11123"/>
                      <a:pt x="1717" y="11117"/>
                      <a:pt x="1717" y="11117"/>
                    </a:cubicBezTo>
                    <a:cubicBezTo>
                      <a:pt x="1710" y="11108"/>
                      <a:pt x="1703" y="11101"/>
                      <a:pt x="1703" y="11094"/>
                    </a:cubicBezTo>
                    <a:lnTo>
                      <a:pt x="1696" y="11094"/>
                    </a:lnTo>
                    <a:cubicBezTo>
                      <a:pt x="1689" y="11080"/>
                      <a:pt x="1683" y="11065"/>
                      <a:pt x="1674" y="11051"/>
                    </a:cubicBezTo>
                    <a:lnTo>
                      <a:pt x="1674" y="11044"/>
                    </a:lnTo>
                    <a:cubicBezTo>
                      <a:pt x="1674" y="11037"/>
                      <a:pt x="1667" y="11030"/>
                      <a:pt x="1667" y="11022"/>
                    </a:cubicBezTo>
                    <a:lnTo>
                      <a:pt x="164" y="4999"/>
                    </a:lnTo>
                    <a:cubicBezTo>
                      <a:pt x="137" y="4884"/>
                      <a:pt x="187" y="4741"/>
                      <a:pt x="280" y="4682"/>
                    </a:cubicBezTo>
                    <a:lnTo>
                      <a:pt x="8316" y="46"/>
                    </a:lnTo>
                    <a:cubicBezTo>
                      <a:pt x="8345" y="33"/>
                      <a:pt x="8374" y="24"/>
                      <a:pt x="8402" y="24"/>
                    </a:cubicBezTo>
                    <a:lnTo>
                      <a:pt x="8381" y="24"/>
                    </a:lnTo>
                    <a:cubicBezTo>
                      <a:pt x="8374" y="17"/>
                      <a:pt x="8359" y="17"/>
                      <a:pt x="8352" y="17"/>
                    </a:cubicBezTo>
                    <a:cubicBezTo>
                      <a:pt x="8324" y="10"/>
                      <a:pt x="8302" y="3"/>
                      <a:pt x="8281" y="3"/>
                    </a:cubicBezTo>
                    <a:cubicBezTo>
                      <a:pt x="8274" y="2"/>
                      <a:pt x="8266" y="1"/>
                      <a:pt x="825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8"/>
              <p:cNvSpPr/>
              <p:nvPr/>
            </p:nvSpPr>
            <p:spPr>
              <a:xfrm>
                <a:off x="6212848" y="7204658"/>
                <a:ext cx="999013" cy="1070303"/>
              </a:xfrm>
              <a:custGeom>
                <a:avLst/>
                <a:gdLst/>
                <a:ahLst/>
                <a:cxnLst/>
                <a:rect l="l" t="t" r="r" b="b"/>
                <a:pathLst>
                  <a:path w="9389" h="10059" extrusionOk="0">
                    <a:moveTo>
                      <a:pt x="8000" y="0"/>
                    </a:moveTo>
                    <a:cubicBezTo>
                      <a:pt x="7991" y="0"/>
                      <a:pt x="7982" y="3"/>
                      <a:pt x="7972" y="8"/>
                    </a:cubicBezTo>
                    <a:lnTo>
                      <a:pt x="50" y="4580"/>
                    </a:lnTo>
                    <a:cubicBezTo>
                      <a:pt x="23" y="4602"/>
                      <a:pt x="0" y="4646"/>
                      <a:pt x="14" y="4689"/>
                    </a:cubicBezTo>
                    <a:lnTo>
                      <a:pt x="1337" y="10007"/>
                    </a:lnTo>
                    <a:cubicBezTo>
                      <a:pt x="1347" y="10039"/>
                      <a:pt x="1370" y="10058"/>
                      <a:pt x="1392" y="10058"/>
                    </a:cubicBezTo>
                    <a:cubicBezTo>
                      <a:pt x="1401" y="10058"/>
                      <a:pt x="1409" y="10056"/>
                      <a:pt x="1417" y="10050"/>
                    </a:cubicBezTo>
                    <a:lnTo>
                      <a:pt x="9338" y="5479"/>
                    </a:lnTo>
                    <a:cubicBezTo>
                      <a:pt x="9373" y="5456"/>
                      <a:pt x="9388" y="5406"/>
                      <a:pt x="9381" y="5370"/>
                    </a:cubicBezTo>
                    <a:lnTo>
                      <a:pt x="8051" y="45"/>
                    </a:lnTo>
                    <a:cubicBezTo>
                      <a:pt x="8040" y="18"/>
                      <a:pt x="8022" y="0"/>
                      <a:pt x="8000" y="0"/>
                    </a:cubicBezTo>
                    <a:close/>
                  </a:path>
                </a:pathLst>
              </a:custGeom>
              <a:solidFill>
                <a:schemeClr val="dk2"/>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8"/>
              <p:cNvSpPr/>
              <p:nvPr/>
            </p:nvSpPr>
            <p:spPr>
              <a:xfrm>
                <a:off x="6365750" y="8345940"/>
                <a:ext cx="1702" cy="4682"/>
              </a:xfrm>
              <a:custGeom>
                <a:avLst/>
                <a:gdLst/>
                <a:ahLst/>
                <a:cxnLst/>
                <a:rect l="l" t="t" r="r" b="b"/>
                <a:pathLst>
                  <a:path w="16" h="44" extrusionOk="0">
                    <a:moveTo>
                      <a:pt x="0" y="1"/>
                    </a:moveTo>
                    <a:lnTo>
                      <a:pt x="0" y="44"/>
                    </a:lnTo>
                    <a:lnTo>
                      <a:pt x="16" y="44"/>
                    </a:lnTo>
                    <a:cubicBezTo>
                      <a:pt x="16" y="44"/>
                      <a:pt x="9" y="44"/>
                      <a:pt x="9" y="35"/>
                    </a:cubicBezTo>
                    <a:cubicBezTo>
                      <a:pt x="0" y="28"/>
                      <a:pt x="0" y="14"/>
                      <a:pt x="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8"/>
              <p:cNvSpPr/>
              <p:nvPr/>
            </p:nvSpPr>
            <p:spPr>
              <a:xfrm>
                <a:off x="6365750" y="8157819"/>
                <a:ext cx="1405896" cy="527969"/>
              </a:xfrm>
              <a:custGeom>
                <a:avLst/>
                <a:gdLst/>
                <a:ahLst/>
                <a:cxnLst/>
                <a:rect l="l" t="t" r="r" b="b"/>
                <a:pathLst>
                  <a:path w="13213" h="4962" extrusionOk="0">
                    <a:moveTo>
                      <a:pt x="13213" y="0"/>
                    </a:moveTo>
                    <a:cubicBezTo>
                      <a:pt x="13213" y="28"/>
                      <a:pt x="13206" y="50"/>
                      <a:pt x="13184" y="71"/>
                    </a:cubicBezTo>
                    <a:cubicBezTo>
                      <a:pt x="13177" y="78"/>
                      <a:pt x="13170" y="87"/>
                      <a:pt x="13154" y="93"/>
                    </a:cubicBezTo>
                    <a:cubicBezTo>
                      <a:pt x="13154" y="93"/>
                      <a:pt x="13147" y="100"/>
                      <a:pt x="13141" y="100"/>
                    </a:cubicBezTo>
                    <a:lnTo>
                      <a:pt x="5105" y="4736"/>
                    </a:lnTo>
                    <a:cubicBezTo>
                      <a:pt x="5057" y="4766"/>
                      <a:pt x="4992" y="4781"/>
                      <a:pt x="4929" y="4781"/>
                    </a:cubicBezTo>
                    <a:cubicBezTo>
                      <a:pt x="4870" y="4781"/>
                      <a:pt x="4812" y="4768"/>
                      <a:pt x="4767" y="4744"/>
                    </a:cubicBezTo>
                    <a:lnTo>
                      <a:pt x="73" y="1869"/>
                    </a:lnTo>
                    <a:cubicBezTo>
                      <a:pt x="43" y="1846"/>
                      <a:pt x="23" y="1832"/>
                      <a:pt x="16" y="1812"/>
                    </a:cubicBezTo>
                    <a:lnTo>
                      <a:pt x="0" y="1812"/>
                    </a:lnTo>
                    <a:lnTo>
                      <a:pt x="0" y="2091"/>
                    </a:lnTo>
                    <a:cubicBezTo>
                      <a:pt x="0" y="2127"/>
                      <a:pt x="23" y="2164"/>
                      <a:pt x="73" y="2191"/>
                    </a:cubicBezTo>
                    <a:lnTo>
                      <a:pt x="4767" y="4924"/>
                    </a:lnTo>
                    <a:cubicBezTo>
                      <a:pt x="4813" y="4949"/>
                      <a:pt x="4876" y="4961"/>
                      <a:pt x="4939" y="4961"/>
                    </a:cubicBezTo>
                    <a:cubicBezTo>
                      <a:pt x="5002" y="4961"/>
                      <a:pt x="5065" y="4949"/>
                      <a:pt x="5112" y="4924"/>
                    </a:cubicBezTo>
                    <a:lnTo>
                      <a:pt x="13141" y="280"/>
                    </a:lnTo>
                    <a:cubicBezTo>
                      <a:pt x="13191" y="259"/>
                      <a:pt x="13213" y="223"/>
                      <a:pt x="13213" y="187"/>
                    </a:cubicBezTo>
                    <a:lnTo>
                      <a:pt x="1321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6429272" y="8332001"/>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6485985" y="8302314"/>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6462151" y="8351260"/>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6513544" y="8381053"/>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6537910" y="8270925"/>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6566958" y="8412442"/>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6518864" y="8289972"/>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a:off x="6591537" y="8240281"/>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a:off x="6570044" y="8327638"/>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a:off x="6618138" y="8441596"/>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6624416" y="8259434"/>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a:off x="6644952" y="8210488"/>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a:off x="6661764" y="8296888"/>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a:off x="6670276" y="8472134"/>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a:off x="6674851" y="8410952"/>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a:off x="6697089" y="8180589"/>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a:off x="6677830" y="8229641"/>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a:off x="6624416" y="8339023"/>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a:off x="6715391" y="8267095"/>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a:off x="6729862" y="8199848"/>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a:off x="6726776" y="8440745"/>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8"/>
              <p:cNvSpPr/>
              <p:nvPr/>
            </p:nvSpPr>
            <p:spPr>
              <a:xfrm>
                <a:off x="6749014" y="8149306"/>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8"/>
              <p:cNvSpPr/>
              <p:nvPr/>
            </p:nvSpPr>
            <p:spPr>
              <a:xfrm>
                <a:off x="6751249" y="8308592"/>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a:off x="6767316" y="8237302"/>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8"/>
              <p:cNvSpPr/>
              <p:nvPr/>
            </p:nvSpPr>
            <p:spPr>
              <a:xfrm>
                <a:off x="6803386" y="8120897"/>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8"/>
              <p:cNvSpPr/>
              <p:nvPr/>
            </p:nvSpPr>
            <p:spPr>
              <a:xfrm>
                <a:off x="6729223" y="8351260"/>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a:off x="6781148" y="8168459"/>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a:off x="6781148" y="8409356"/>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8"/>
              <p:cNvSpPr/>
              <p:nvPr/>
            </p:nvSpPr>
            <p:spPr>
              <a:xfrm>
                <a:off x="6803386" y="8279331"/>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8"/>
              <p:cNvSpPr/>
              <p:nvPr/>
            </p:nvSpPr>
            <p:spPr>
              <a:xfrm>
                <a:off x="6818602" y="8205913"/>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8"/>
              <p:cNvSpPr/>
              <p:nvPr/>
            </p:nvSpPr>
            <p:spPr>
              <a:xfrm>
                <a:off x="6835414" y="8140156"/>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8"/>
              <p:cNvSpPr/>
              <p:nvPr/>
            </p:nvSpPr>
            <p:spPr>
              <a:xfrm>
                <a:off x="6832328" y="8321360"/>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8"/>
              <p:cNvSpPr/>
              <p:nvPr/>
            </p:nvSpPr>
            <p:spPr>
              <a:xfrm>
                <a:off x="6851374" y="8091210"/>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8"/>
              <p:cNvSpPr/>
              <p:nvPr/>
            </p:nvSpPr>
            <p:spPr>
              <a:xfrm>
                <a:off x="6835414" y="8381053"/>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8"/>
              <p:cNvSpPr/>
              <p:nvPr/>
            </p:nvSpPr>
            <p:spPr>
              <a:xfrm>
                <a:off x="6854566" y="8247942"/>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8"/>
              <p:cNvSpPr/>
              <p:nvPr/>
            </p:nvSpPr>
            <p:spPr>
              <a:xfrm>
                <a:off x="6872868" y="8177822"/>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8"/>
              <p:cNvSpPr/>
              <p:nvPr/>
            </p:nvSpPr>
            <p:spPr>
              <a:xfrm>
                <a:off x="6903512" y="8061311"/>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a:off x="6884253" y="8352005"/>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8"/>
              <p:cNvSpPr/>
              <p:nvPr/>
            </p:nvSpPr>
            <p:spPr>
              <a:xfrm>
                <a:off x="6884253" y="8110256"/>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8"/>
              <p:cNvSpPr/>
              <p:nvPr/>
            </p:nvSpPr>
            <p:spPr>
              <a:xfrm>
                <a:off x="6883508" y="8289972"/>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8"/>
              <p:cNvSpPr/>
              <p:nvPr/>
            </p:nvSpPr>
            <p:spPr>
              <a:xfrm>
                <a:off x="6908832" y="8219745"/>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8"/>
              <p:cNvSpPr/>
              <p:nvPr/>
            </p:nvSpPr>
            <p:spPr>
              <a:xfrm>
                <a:off x="6921920" y="8147710"/>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8"/>
              <p:cNvSpPr/>
              <p:nvPr/>
            </p:nvSpPr>
            <p:spPr>
              <a:xfrm>
                <a:off x="6937880" y="8261881"/>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8"/>
              <p:cNvSpPr/>
              <p:nvPr/>
            </p:nvSpPr>
            <p:spPr>
              <a:xfrm>
                <a:off x="6936390" y="8080570"/>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8"/>
              <p:cNvSpPr/>
              <p:nvPr/>
            </p:nvSpPr>
            <p:spPr>
              <a:xfrm>
                <a:off x="6954798" y="8030028"/>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8"/>
              <p:cNvSpPr/>
              <p:nvPr/>
            </p:nvSpPr>
            <p:spPr>
              <a:xfrm>
                <a:off x="6956926" y="8189740"/>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8"/>
              <p:cNvSpPr/>
              <p:nvPr/>
            </p:nvSpPr>
            <p:spPr>
              <a:xfrm>
                <a:off x="6973844" y="8117917"/>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8"/>
              <p:cNvSpPr/>
              <p:nvPr/>
            </p:nvSpPr>
            <p:spPr>
              <a:xfrm>
                <a:off x="6986187" y="8231982"/>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8"/>
              <p:cNvSpPr/>
              <p:nvPr/>
            </p:nvSpPr>
            <p:spPr>
              <a:xfrm>
                <a:off x="6987677" y="8049181"/>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8"/>
              <p:cNvSpPr/>
              <p:nvPr/>
            </p:nvSpPr>
            <p:spPr>
              <a:xfrm>
                <a:off x="7009064" y="8000129"/>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8"/>
              <p:cNvSpPr/>
              <p:nvPr/>
            </p:nvSpPr>
            <p:spPr>
              <a:xfrm>
                <a:off x="7009809" y="8160053"/>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8"/>
              <p:cNvSpPr/>
              <p:nvPr/>
            </p:nvSpPr>
            <p:spPr>
              <a:xfrm>
                <a:off x="7025024" y="8086635"/>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8"/>
              <p:cNvSpPr/>
              <p:nvPr/>
            </p:nvSpPr>
            <p:spPr>
              <a:xfrm>
                <a:off x="7038857" y="8202082"/>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8"/>
              <p:cNvSpPr/>
              <p:nvPr/>
            </p:nvSpPr>
            <p:spPr>
              <a:xfrm>
                <a:off x="7041942" y="8019282"/>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8"/>
              <p:cNvSpPr/>
              <p:nvPr/>
            </p:nvSpPr>
            <p:spPr>
              <a:xfrm>
                <a:off x="7061095" y="7969698"/>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8"/>
              <p:cNvSpPr/>
              <p:nvPr/>
            </p:nvSpPr>
            <p:spPr>
              <a:xfrm>
                <a:off x="7061095" y="8128664"/>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8"/>
              <p:cNvSpPr/>
              <p:nvPr/>
            </p:nvSpPr>
            <p:spPr>
              <a:xfrm>
                <a:off x="7079396" y="8056735"/>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8"/>
              <p:cNvSpPr/>
              <p:nvPr/>
            </p:nvSpPr>
            <p:spPr>
              <a:xfrm>
                <a:off x="7090037" y="8170693"/>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8"/>
              <p:cNvSpPr/>
              <p:nvPr/>
            </p:nvSpPr>
            <p:spPr>
              <a:xfrm>
                <a:off x="7113765" y="7940543"/>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8"/>
              <p:cNvSpPr/>
              <p:nvPr/>
            </p:nvSpPr>
            <p:spPr>
              <a:xfrm>
                <a:off x="7093867" y="7988744"/>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8"/>
              <p:cNvSpPr/>
              <p:nvPr/>
            </p:nvSpPr>
            <p:spPr>
              <a:xfrm>
                <a:off x="7115361" y="8098871"/>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8"/>
              <p:cNvSpPr/>
              <p:nvPr/>
            </p:nvSpPr>
            <p:spPr>
              <a:xfrm>
                <a:off x="7131321" y="8026943"/>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8"/>
              <p:cNvSpPr/>
              <p:nvPr/>
            </p:nvSpPr>
            <p:spPr>
              <a:xfrm>
                <a:off x="7144409" y="8140900"/>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8"/>
              <p:cNvSpPr/>
              <p:nvPr/>
            </p:nvSpPr>
            <p:spPr>
              <a:xfrm>
                <a:off x="7146750" y="7959589"/>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8"/>
              <p:cNvSpPr/>
              <p:nvPr/>
            </p:nvSpPr>
            <p:spPr>
              <a:xfrm>
                <a:off x="7165158" y="7909154"/>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8"/>
              <p:cNvSpPr/>
              <p:nvPr/>
            </p:nvSpPr>
            <p:spPr>
              <a:xfrm>
                <a:off x="7167286" y="8068227"/>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8"/>
              <p:cNvSpPr/>
              <p:nvPr/>
            </p:nvSpPr>
            <p:spPr>
              <a:xfrm>
                <a:off x="7184204" y="7997043"/>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8"/>
              <p:cNvSpPr/>
              <p:nvPr/>
            </p:nvSpPr>
            <p:spPr>
              <a:xfrm>
                <a:off x="7196334" y="8110788"/>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8"/>
              <p:cNvSpPr/>
              <p:nvPr/>
            </p:nvSpPr>
            <p:spPr>
              <a:xfrm>
                <a:off x="7198036" y="7928200"/>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a:off x="7219317" y="7876275"/>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a:off x="7219317" y="8038541"/>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a:off x="7235384" y="7965761"/>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a:off x="7240704" y="8145476"/>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a:off x="7248471" y="8081208"/>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a:off x="7252302" y="7895322"/>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a:off x="7270710" y="8007258"/>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a:off x="7292735" y="8115044"/>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a:off x="7299651" y="8049926"/>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a:off x="7289756" y="7925221"/>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a:off x="7344873" y="8085890"/>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8"/>
              <p:cNvSpPr/>
              <p:nvPr/>
            </p:nvSpPr>
            <p:spPr>
              <a:xfrm>
                <a:off x="7324869" y="7956610"/>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8"/>
              <p:cNvSpPr/>
              <p:nvPr/>
            </p:nvSpPr>
            <p:spPr>
              <a:xfrm>
                <a:off x="7396053" y="8054501"/>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a:off x="7354023" y="7986403"/>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a:off x="7450425" y="8016302"/>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a:off x="6365750" y="7837119"/>
                <a:ext cx="1405896" cy="829407"/>
              </a:xfrm>
              <a:custGeom>
                <a:avLst/>
                <a:gdLst/>
                <a:ahLst/>
                <a:cxnLst/>
                <a:rect l="l" t="t" r="r" b="b"/>
                <a:pathLst>
                  <a:path w="13213" h="7795" extrusionOk="0">
                    <a:moveTo>
                      <a:pt x="8426" y="368"/>
                    </a:moveTo>
                    <a:cubicBezTo>
                      <a:pt x="8460" y="368"/>
                      <a:pt x="8494" y="376"/>
                      <a:pt x="8519" y="390"/>
                    </a:cubicBezTo>
                    <a:lnTo>
                      <a:pt x="8555" y="411"/>
                    </a:lnTo>
                    <a:cubicBezTo>
                      <a:pt x="8605" y="440"/>
                      <a:pt x="8605" y="490"/>
                      <a:pt x="8555" y="520"/>
                    </a:cubicBezTo>
                    <a:lnTo>
                      <a:pt x="8296" y="670"/>
                    </a:lnTo>
                    <a:cubicBezTo>
                      <a:pt x="8271" y="685"/>
                      <a:pt x="8237" y="692"/>
                      <a:pt x="8203" y="692"/>
                    </a:cubicBezTo>
                    <a:cubicBezTo>
                      <a:pt x="8169" y="692"/>
                      <a:pt x="8134" y="685"/>
                      <a:pt x="8108" y="670"/>
                    </a:cubicBezTo>
                    <a:lnTo>
                      <a:pt x="8074" y="649"/>
                    </a:lnTo>
                    <a:cubicBezTo>
                      <a:pt x="8022" y="620"/>
                      <a:pt x="8022" y="570"/>
                      <a:pt x="8074" y="540"/>
                    </a:cubicBezTo>
                    <a:lnTo>
                      <a:pt x="8333" y="390"/>
                    </a:lnTo>
                    <a:cubicBezTo>
                      <a:pt x="8358" y="376"/>
                      <a:pt x="8392" y="368"/>
                      <a:pt x="8426" y="368"/>
                    </a:cubicBezTo>
                    <a:close/>
                    <a:moveTo>
                      <a:pt x="8735" y="548"/>
                    </a:moveTo>
                    <a:cubicBezTo>
                      <a:pt x="8769" y="548"/>
                      <a:pt x="8803" y="555"/>
                      <a:pt x="8828" y="570"/>
                    </a:cubicBezTo>
                    <a:lnTo>
                      <a:pt x="9043" y="692"/>
                    </a:lnTo>
                    <a:cubicBezTo>
                      <a:pt x="9093" y="729"/>
                      <a:pt x="9093" y="772"/>
                      <a:pt x="9036" y="799"/>
                    </a:cubicBezTo>
                    <a:lnTo>
                      <a:pt x="8778" y="951"/>
                    </a:lnTo>
                    <a:cubicBezTo>
                      <a:pt x="8753" y="965"/>
                      <a:pt x="8719" y="972"/>
                      <a:pt x="8685" y="972"/>
                    </a:cubicBezTo>
                    <a:cubicBezTo>
                      <a:pt x="8650" y="972"/>
                      <a:pt x="8616" y="965"/>
                      <a:pt x="8591" y="951"/>
                    </a:cubicBezTo>
                    <a:lnTo>
                      <a:pt x="8383" y="829"/>
                    </a:lnTo>
                    <a:cubicBezTo>
                      <a:pt x="8333" y="799"/>
                      <a:pt x="8333" y="749"/>
                      <a:pt x="8383" y="720"/>
                    </a:cubicBezTo>
                    <a:lnTo>
                      <a:pt x="8641" y="570"/>
                    </a:lnTo>
                    <a:cubicBezTo>
                      <a:pt x="8666" y="555"/>
                      <a:pt x="8701" y="548"/>
                      <a:pt x="8735" y="548"/>
                    </a:cubicBezTo>
                    <a:close/>
                    <a:moveTo>
                      <a:pt x="7896" y="677"/>
                    </a:moveTo>
                    <a:cubicBezTo>
                      <a:pt x="7929" y="677"/>
                      <a:pt x="7962" y="685"/>
                      <a:pt x="7988" y="699"/>
                    </a:cubicBezTo>
                    <a:lnTo>
                      <a:pt x="8022" y="720"/>
                    </a:lnTo>
                    <a:cubicBezTo>
                      <a:pt x="8074" y="749"/>
                      <a:pt x="8074" y="799"/>
                      <a:pt x="8022" y="829"/>
                    </a:cubicBezTo>
                    <a:lnTo>
                      <a:pt x="7786" y="965"/>
                    </a:lnTo>
                    <a:cubicBezTo>
                      <a:pt x="7761" y="980"/>
                      <a:pt x="7727" y="987"/>
                      <a:pt x="7693" y="987"/>
                    </a:cubicBezTo>
                    <a:cubicBezTo>
                      <a:pt x="7659" y="987"/>
                      <a:pt x="7624" y="980"/>
                      <a:pt x="7599" y="965"/>
                    </a:cubicBezTo>
                    <a:lnTo>
                      <a:pt x="7563" y="944"/>
                    </a:lnTo>
                    <a:cubicBezTo>
                      <a:pt x="7513" y="915"/>
                      <a:pt x="7513" y="865"/>
                      <a:pt x="7563" y="835"/>
                    </a:cubicBezTo>
                    <a:lnTo>
                      <a:pt x="7800" y="699"/>
                    </a:lnTo>
                    <a:cubicBezTo>
                      <a:pt x="7829" y="685"/>
                      <a:pt x="7863" y="677"/>
                      <a:pt x="7896" y="677"/>
                    </a:cubicBezTo>
                    <a:close/>
                    <a:moveTo>
                      <a:pt x="7386" y="972"/>
                    </a:moveTo>
                    <a:cubicBezTo>
                      <a:pt x="7420" y="972"/>
                      <a:pt x="7452" y="980"/>
                      <a:pt x="7477" y="994"/>
                    </a:cubicBezTo>
                    <a:lnTo>
                      <a:pt x="7513" y="1015"/>
                    </a:lnTo>
                    <a:cubicBezTo>
                      <a:pt x="7570" y="1044"/>
                      <a:pt x="7563" y="1094"/>
                      <a:pt x="7513" y="1124"/>
                    </a:cubicBezTo>
                    <a:lnTo>
                      <a:pt x="7304" y="1246"/>
                    </a:lnTo>
                    <a:cubicBezTo>
                      <a:pt x="7279" y="1260"/>
                      <a:pt x="7245" y="1267"/>
                      <a:pt x="7211" y="1267"/>
                    </a:cubicBezTo>
                    <a:cubicBezTo>
                      <a:pt x="7177" y="1267"/>
                      <a:pt x="7142" y="1260"/>
                      <a:pt x="7116" y="1246"/>
                    </a:cubicBezTo>
                    <a:lnTo>
                      <a:pt x="7082" y="1224"/>
                    </a:lnTo>
                    <a:cubicBezTo>
                      <a:pt x="7030" y="1194"/>
                      <a:pt x="7030" y="1144"/>
                      <a:pt x="7082" y="1117"/>
                    </a:cubicBezTo>
                    <a:lnTo>
                      <a:pt x="7289" y="994"/>
                    </a:lnTo>
                    <a:cubicBezTo>
                      <a:pt x="7318" y="980"/>
                      <a:pt x="7353" y="972"/>
                      <a:pt x="7386" y="972"/>
                    </a:cubicBezTo>
                    <a:close/>
                    <a:moveTo>
                      <a:pt x="8203" y="857"/>
                    </a:moveTo>
                    <a:cubicBezTo>
                      <a:pt x="8237" y="857"/>
                      <a:pt x="8271" y="864"/>
                      <a:pt x="8296" y="879"/>
                    </a:cubicBezTo>
                    <a:lnTo>
                      <a:pt x="8512" y="1001"/>
                    </a:lnTo>
                    <a:cubicBezTo>
                      <a:pt x="8562" y="1030"/>
                      <a:pt x="8562" y="1080"/>
                      <a:pt x="8512" y="1108"/>
                    </a:cubicBezTo>
                    <a:lnTo>
                      <a:pt x="8267" y="1246"/>
                    </a:lnTo>
                    <a:cubicBezTo>
                      <a:pt x="8242" y="1260"/>
                      <a:pt x="8208" y="1267"/>
                      <a:pt x="8174" y="1267"/>
                    </a:cubicBezTo>
                    <a:cubicBezTo>
                      <a:pt x="8140" y="1267"/>
                      <a:pt x="8106" y="1260"/>
                      <a:pt x="8081" y="1246"/>
                    </a:cubicBezTo>
                    <a:lnTo>
                      <a:pt x="7872" y="1124"/>
                    </a:lnTo>
                    <a:cubicBezTo>
                      <a:pt x="7822" y="1094"/>
                      <a:pt x="7822" y="1044"/>
                      <a:pt x="7872" y="1015"/>
                    </a:cubicBezTo>
                    <a:lnTo>
                      <a:pt x="8108" y="879"/>
                    </a:lnTo>
                    <a:cubicBezTo>
                      <a:pt x="8134" y="864"/>
                      <a:pt x="8169" y="857"/>
                      <a:pt x="8203" y="857"/>
                    </a:cubicBezTo>
                    <a:close/>
                    <a:moveTo>
                      <a:pt x="9216" y="829"/>
                    </a:moveTo>
                    <a:cubicBezTo>
                      <a:pt x="9250" y="829"/>
                      <a:pt x="9284" y="835"/>
                      <a:pt x="9309" y="849"/>
                    </a:cubicBezTo>
                    <a:lnTo>
                      <a:pt x="9547" y="987"/>
                    </a:lnTo>
                    <a:cubicBezTo>
                      <a:pt x="9597" y="1015"/>
                      <a:pt x="9597" y="1065"/>
                      <a:pt x="9547" y="1094"/>
                    </a:cubicBezTo>
                    <a:lnTo>
                      <a:pt x="9159" y="1324"/>
                    </a:lnTo>
                    <a:cubicBezTo>
                      <a:pt x="9134" y="1338"/>
                      <a:pt x="9100" y="1346"/>
                      <a:pt x="9066" y="1346"/>
                    </a:cubicBezTo>
                    <a:cubicBezTo>
                      <a:pt x="9031" y="1346"/>
                      <a:pt x="8997" y="1338"/>
                      <a:pt x="8971" y="1324"/>
                    </a:cubicBezTo>
                    <a:lnTo>
                      <a:pt x="8735" y="1180"/>
                    </a:lnTo>
                    <a:cubicBezTo>
                      <a:pt x="8685" y="1151"/>
                      <a:pt x="8685" y="1101"/>
                      <a:pt x="8735" y="1074"/>
                    </a:cubicBezTo>
                    <a:lnTo>
                      <a:pt x="9123" y="849"/>
                    </a:lnTo>
                    <a:cubicBezTo>
                      <a:pt x="9148" y="835"/>
                      <a:pt x="9182" y="829"/>
                      <a:pt x="9216" y="829"/>
                    </a:cubicBezTo>
                    <a:close/>
                    <a:moveTo>
                      <a:pt x="6901" y="1246"/>
                    </a:moveTo>
                    <a:cubicBezTo>
                      <a:pt x="6935" y="1246"/>
                      <a:pt x="6970" y="1256"/>
                      <a:pt x="6996" y="1274"/>
                    </a:cubicBezTo>
                    <a:lnTo>
                      <a:pt x="7030" y="1289"/>
                    </a:lnTo>
                    <a:cubicBezTo>
                      <a:pt x="7082" y="1317"/>
                      <a:pt x="7082" y="1367"/>
                      <a:pt x="7030" y="1396"/>
                    </a:cubicBezTo>
                    <a:lnTo>
                      <a:pt x="6808" y="1526"/>
                    </a:lnTo>
                    <a:cubicBezTo>
                      <a:pt x="6783" y="1540"/>
                      <a:pt x="6749" y="1547"/>
                      <a:pt x="6714" y="1547"/>
                    </a:cubicBezTo>
                    <a:cubicBezTo>
                      <a:pt x="6680" y="1547"/>
                      <a:pt x="6646" y="1540"/>
                      <a:pt x="6621" y="1526"/>
                    </a:cubicBezTo>
                    <a:lnTo>
                      <a:pt x="6592" y="1505"/>
                    </a:lnTo>
                    <a:cubicBezTo>
                      <a:pt x="6535" y="1475"/>
                      <a:pt x="6535" y="1425"/>
                      <a:pt x="6592" y="1396"/>
                    </a:cubicBezTo>
                    <a:lnTo>
                      <a:pt x="6808" y="1274"/>
                    </a:lnTo>
                    <a:cubicBezTo>
                      <a:pt x="6833" y="1256"/>
                      <a:pt x="6867" y="1246"/>
                      <a:pt x="6901" y="1246"/>
                    </a:cubicBezTo>
                    <a:close/>
                    <a:moveTo>
                      <a:pt x="7693" y="1152"/>
                    </a:moveTo>
                    <a:cubicBezTo>
                      <a:pt x="7727" y="1152"/>
                      <a:pt x="7761" y="1159"/>
                      <a:pt x="7786" y="1174"/>
                    </a:cubicBezTo>
                    <a:lnTo>
                      <a:pt x="8001" y="1296"/>
                    </a:lnTo>
                    <a:cubicBezTo>
                      <a:pt x="8051" y="1324"/>
                      <a:pt x="8051" y="1375"/>
                      <a:pt x="8001" y="1403"/>
                    </a:cubicBezTo>
                    <a:lnTo>
                      <a:pt x="7786" y="1526"/>
                    </a:lnTo>
                    <a:cubicBezTo>
                      <a:pt x="7761" y="1540"/>
                      <a:pt x="7727" y="1547"/>
                      <a:pt x="7693" y="1547"/>
                    </a:cubicBezTo>
                    <a:cubicBezTo>
                      <a:pt x="7659" y="1547"/>
                      <a:pt x="7624" y="1540"/>
                      <a:pt x="7599" y="1526"/>
                    </a:cubicBezTo>
                    <a:lnTo>
                      <a:pt x="7391" y="1403"/>
                    </a:lnTo>
                    <a:cubicBezTo>
                      <a:pt x="7341" y="1375"/>
                      <a:pt x="7341" y="1324"/>
                      <a:pt x="7391" y="1296"/>
                    </a:cubicBezTo>
                    <a:lnTo>
                      <a:pt x="7599" y="1174"/>
                    </a:lnTo>
                    <a:cubicBezTo>
                      <a:pt x="7624" y="1159"/>
                      <a:pt x="7659" y="1152"/>
                      <a:pt x="7693" y="1152"/>
                    </a:cubicBezTo>
                    <a:close/>
                    <a:moveTo>
                      <a:pt x="8555" y="1210"/>
                    </a:moveTo>
                    <a:cubicBezTo>
                      <a:pt x="8589" y="1210"/>
                      <a:pt x="8623" y="1217"/>
                      <a:pt x="8648" y="1231"/>
                    </a:cubicBezTo>
                    <a:lnTo>
                      <a:pt x="8885" y="1367"/>
                    </a:lnTo>
                    <a:cubicBezTo>
                      <a:pt x="8943" y="1396"/>
                      <a:pt x="8936" y="1446"/>
                      <a:pt x="8885" y="1475"/>
                    </a:cubicBezTo>
                    <a:lnTo>
                      <a:pt x="8648" y="1619"/>
                    </a:lnTo>
                    <a:cubicBezTo>
                      <a:pt x="8623" y="1633"/>
                      <a:pt x="8589" y="1641"/>
                      <a:pt x="8555" y="1641"/>
                    </a:cubicBezTo>
                    <a:cubicBezTo>
                      <a:pt x="8521" y="1641"/>
                      <a:pt x="8487" y="1633"/>
                      <a:pt x="8462" y="1619"/>
                    </a:cubicBezTo>
                    <a:lnTo>
                      <a:pt x="8224" y="1475"/>
                    </a:lnTo>
                    <a:cubicBezTo>
                      <a:pt x="8174" y="1446"/>
                      <a:pt x="8174" y="1396"/>
                      <a:pt x="8224" y="1367"/>
                    </a:cubicBezTo>
                    <a:lnTo>
                      <a:pt x="8462" y="1231"/>
                    </a:lnTo>
                    <a:cubicBezTo>
                      <a:pt x="8487" y="1217"/>
                      <a:pt x="8521" y="1210"/>
                      <a:pt x="8555" y="1210"/>
                    </a:cubicBezTo>
                    <a:close/>
                    <a:moveTo>
                      <a:pt x="9722" y="1124"/>
                    </a:moveTo>
                    <a:cubicBezTo>
                      <a:pt x="9755" y="1124"/>
                      <a:pt x="9788" y="1130"/>
                      <a:pt x="9813" y="1144"/>
                    </a:cubicBezTo>
                    <a:lnTo>
                      <a:pt x="10028" y="1267"/>
                    </a:lnTo>
                    <a:cubicBezTo>
                      <a:pt x="10078" y="1296"/>
                      <a:pt x="10078" y="1346"/>
                      <a:pt x="10028" y="1375"/>
                    </a:cubicBezTo>
                    <a:lnTo>
                      <a:pt x="9468" y="1698"/>
                    </a:lnTo>
                    <a:cubicBezTo>
                      <a:pt x="9443" y="1713"/>
                      <a:pt x="9409" y="1720"/>
                      <a:pt x="9375" y="1720"/>
                    </a:cubicBezTo>
                    <a:cubicBezTo>
                      <a:pt x="9341" y="1720"/>
                      <a:pt x="9306" y="1713"/>
                      <a:pt x="9281" y="1698"/>
                    </a:cubicBezTo>
                    <a:lnTo>
                      <a:pt x="9066" y="1576"/>
                    </a:lnTo>
                    <a:cubicBezTo>
                      <a:pt x="9014" y="1548"/>
                      <a:pt x="9014" y="1496"/>
                      <a:pt x="9073" y="1469"/>
                    </a:cubicBezTo>
                    <a:lnTo>
                      <a:pt x="9626" y="1144"/>
                    </a:lnTo>
                    <a:cubicBezTo>
                      <a:pt x="9655" y="1130"/>
                      <a:pt x="9689" y="1124"/>
                      <a:pt x="9722" y="1124"/>
                    </a:cubicBezTo>
                    <a:close/>
                    <a:moveTo>
                      <a:pt x="6413" y="1533"/>
                    </a:moveTo>
                    <a:cubicBezTo>
                      <a:pt x="6447" y="1533"/>
                      <a:pt x="6481" y="1540"/>
                      <a:pt x="6506" y="1555"/>
                    </a:cubicBezTo>
                    <a:lnTo>
                      <a:pt x="6542" y="1576"/>
                    </a:lnTo>
                    <a:cubicBezTo>
                      <a:pt x="6592" y="1605"/>
                      <a:pt x="6592" y="1655"/>
                      <a:pt x="6542" y="1684"/>
                    </a:cubicBezTo>
                    <a:lnTo>
                      <a:pt x="6319" y="1807"/>
                    </a:lnTo>
                    <a:cubicBezTo>
                      <a:pt x="6294" y="1824"/>
                      <a:pt x="6262" y="1833"/>
                      <a:pt x="6229" y="1833"/>
                    </a:cubicBezTo>
                    <a:cubicBezTo>
                      <a:pt x="6196" y="1833"/>
                      <a:pt x="6162" y="1824"/>
                      <a:pt x="6133" y="1807"/>
                    </a:cubicBezTo>
                    <a:lnTo>
                      <a:pt x="6104" y="1791"/>
                    </a:lnTo>
                    <a:cubicBezTo>
                      <a:pt x="6047" y="1755"/>
                      <a:pt x="6047" y="1712"/>
                      <a:pt x="6104" y="1684"/>
                    </a:cubicBezTo>
                    <a:lnTo>
                      <a:pt x="6319" y="1555"/>
                    </a:lnTo>
                    <a:cubicBezTo>
                      <a:pt x="6344" y="1540"/>
                      <a:pt x="6379" y="1533"/>
                      <a:pt x="6413" y="1533"/>
                    </a:cubicBezTo>
                    <a:close/>
                    <a:moveTo>
                      <a:pt x="7211" y="1425"/>
                    </a:moveTo>
                    <a:cubicBezTo>
                      <a:pt x="7245" y="1425"/>
                      <a:pt x="7279" y="1432"/>
                      <a:pt x="7304" y="1446"/>
                    </a:cubicBezTo>
                    <a:lnTo>
                      <a:pt x="7520" y="1576"/>
                    </a:lnTo>
                    <a:cubicBezTo>
                      <a:pt x="7570" y="1605"/>
                      <a:pt x="7570" y="1655"/>
                      <a:pt x="7520" y="1684"/>
                    </a:cubicBezTo>
                    <a:lnTo>
                      <a:pt x="7298" y="1807"/>
                    </a:lnTo>
                    <a:cubicBezTo>
                      <a:pt x="7272" y="1824"/>
                      <a:pt x="7237" y="1833"/>
                      <a:pt x="7203" y="1833"/>
                    </a:cubicBezTo>
                    <a:cubicBezTo>
                      <a:pt x="7169" y="1833"/>
                      <a:pt x="7135" y="1824"/>
                      <a:pt x="7110" y="1807"/>
                    </a:cubicBezTo>
                    <a:lnTo>
                      <a:pt x="6894" y="1684"/>
                    </a:lnTo>
                    <a:cubicBezTo>
                      <a:pt x="6844" y="1655"/>
                      <a:pt x="6844" y="1605"/>
                      <a:pt x="6894" y="1576"/>
                    </a:cubicBezTo>
                    <a:lnTo>
                      <a:pt x="7116" y="1446"/>
                    </a:lnTo>
                    <a:cubicBezTo>
                      <a:pt x="7142" y="1432"/>
                      <a:pt x="7177" y="1425"/>
                      <a:pt x="7211" y="1425"/>
                    </a:cubicBezTo>
                    <a:close/>
                    <a:moveTo>
                      <a:pt x="8045" y="1504"/>
                    </a:moveTo>
                    <a:cubicBezTo>
                      <a:pt x="8079" y="1504"/>
                      <a:pt x="8113" y="1511"/>
                      <a:pt x="8138" y="1526"/>
                    </a:cubicBezTo>
                    <a:lnTo>
                      <a:pt x="8376" y="1662"/>
                    </a:lnTo>
                    <a:cubicBezTo>
                      <a:pt x="8433" y="1691"/>
                      <a:pt x="8433" y="1741"/>
                      <a:pt x="8376" y="1770"/>
                    </a:cubicBezTo>
                    <a:lnTo>
                      <a:pt x="8167" y="1893"/>
                    </a:lnTo>
                    <a:cubicBezTo>
                      <a:pt x="8142" y="1907"/>
                      <a:pt x="8108" y="1914"/>
                      <a:pt x="8074" y="1914"/>
                    </a:cubicBezTo>
                    <a:cubicBezTo>
                      <a:pt x="8039" y="1914"/>
                      <a:pt x="8005" y="1907"/>
                      <a:pt x="7979" y="1893"/>
                    </a:cubicBezTo>
                    <a:lnTo>
                      <a:pt x="7743" y="1755"/>
                    </a:lnTo>
                    <a:cubicBezTo>
                      <a:pt x="7693" y="1727"/>
                      <a:pt x="7693" y="1677"/>
                      <a:pt x="7743" y="1648"/>
                    </a:cubicBezTo>
                    <a:lnTo>
                      <a:pt x="7951" y="1526"/>
                    </a:lnTo>
                    <a:cubicBezTo>
                      <a:pt x="7976" y="1511"/>
                      <a:pt x="8010" y="1504"/>
                      <a:pt x="8045" y="1504"/>
                    </a:cubicBezTo>
                    <a:close/>
                    <a:moveTo>
                      <a:pt x="8893" y="1600"/>
                    </a:moveTo>
                    <a:cubicBezTo>
                      <a:pt x="8927" y="1600"/>
                      <a:pt x="8961" y="1608"/>
                      <a:pt x="8986" y="1626"/>
                    </a:cubicBezTo>
                    <a:lnTo>
                      <a:pt x="9195" y="1748"/>
                    </a:lnTo>
                    <a:cubicBezTo>
                      <a:pt x="9245" y="1777"/>
                      <a:pt x="9245" y="1827"/>
                      <a:pt x="9195" y="1857"/>
                    </a:cubicBezTo>
                    <a:lnTo>
                      <a:pt x="8957" y="1993"/>
                    </a:lnTo>
                    <a:cubicBezTo>
                      <a:pt x="8932" y="2008"/>
                      <a:pt x="8898" y="2015"/>
                      <a:pt x="8864" y="2015"/>
                    </a:cubicBezTo>
                    <a:cubicBezTo>
                      <a:pt x="8830" y="2015"/>
                      <a:pt x="8796" y="2008"/>
                      <a:pt x="8771" y="1993"/>
                    </a:cubicBezTo>
                    <a:lnTo>
                      <a:pt x="8562" y="1871"/>
                    </a:lnTo>
                    <a:cubicBezTo>
                      <a:pt x="8505" y="1841"/>
                      <a:pt x="8505" y="1791"/>
                      <a:pt x="8562" y="1764"/>
                    </a:cubicBezTo>
                    <a:lnTo>
                      <a:pt x="8798" y="1626"/>
                    </a:lnTo>
                    <a:cubicBezTo>
                      <a:pt x="8824" y="1608"/>
                      <a:pt x="8859" y="1600"/>
                      <a:pt x="8893" y="1600"/>
                    </a:cubicBezTo>
                    <a:close/>
                    <a:moveTo>
                      <a:pt x="6721" y="1712"/>
                    </a:moveTo>
                    <a:cubicBezTo>
                      <a:pt x="6755" y="1712"/>
                      <a:pt x="6790" y="1720"/>
                      <a:pt x="6815" y="1734"/>
                    </a:cubicBezTo>
                    <a:lnTo>
                      <a:pt x="7023" y="1857"/>
                    </a:lnTo>
                    <a:cubicBezTo>
                      <a:pt x="7082" y="1884"/>
                      <a:pt x="7073" y="1936"/>
                      <a:pt x="7023" y="1964"/>
                    </a:cubicBezTo>
                    <a:lnTo>
                      <a:pt x="6808" y="2093"/>
                    </a:lnTo>
                    <a:cubicBezTo>
                      <a:pt x="6783" y="2108"/>
                      <a:pt x="6749" y="2115"/>
                      <a:pt x="6714" y="2115"/>
                    </a:cubicBezTo>
                    <a:cubicBezTo>
                      <a:pt x="6680" y="2115"/>
                      <a:pt x="6646" y="2108"/>
                      <a:pt x="6621" y="2093"/>
                    </a:cubicBezTo>
                    <a:lnTo>
                      <a:pt x="6406" y="1971"/>
                    </a:lnTo>
                    <a:cubicBezTo>
                      <a:pt x="6356" y="1936"/>
                      <a:pt x="6356" y="1893"/>
                      <a:pt x="6413" y="1857"/>
                    </a:cubicBezTo>
                    <a:lnTo>
                      <a:pt x="6628" y="1734"/>
                    </a:lnTo>
                    <a:cubicBezTo>
                      <a:pt x="6653" y="1720"/>
                      <a:pt x="6687" y="1712"/>
                      <a:pt x="6721" y="1712"/>
                    </a:cubicBezTo>
                    <a:close/>
                    <a:moveTo>
                      <a:pt x="10201" y="1403"/>
                    </a:moveTo>
                    <a:cubicBezTo>
                      <a:pt x="10235" y="1403"/>
                      <a:pt x="10269" y="1411"/>
                      <a:pt x="10294" y="1425"/>
                    </a:cubicBezTo>
                    <a:lnTo>
                      <a:pt x="10517" y="1555"/>
                    </a:lnTo>
                    <a:cubicBezTo>
                      <a:pt x="10567" y="1582"/>
                      <a:pt x="10567" y="1626"/>
                      <a:pt x="10517" y="1662"/>
                    </a:cubicBezTo>
                    <a:lnTo>
                      <a:pt x="9747" y="2100"/>
                    </a:lnTo>
                    <a:cubicBezTo>
                      <a:pt x="9722" y="2115"/>
                      <a:pt x="9688" y="2122"/>
                      <a:pt x="9654" y="2122"/>
                    </a:cubicBezTo>
                    <a:cubicBezTo>
                      <a:pt x="9620" y="2122"/>
                      <a:pt x="9586" y="2115"/>
                      <a:pt x="9561" y="2100"/>
                    </a:cubicBezTo>
                    <a:lnTo>
                      <a:pt x="9338" y="1971"/>
                    </a:lnTo>
                    <a:cubicBezTo>
                      <a:pt x="9288" y="1943"/>
                      <a:pt x="9288" y="1893"/>
                      <a:pt x="9338" y="1864"/>
                    </a:cubicBezTo>
                    <a:lnTo>
                      <a:pt x="10108" y="1425"/>
                    </a:lnTo>
                    <a:cubicBezTo>
                      <a:pt x="10133" y="1411"/>
                      <a:pt x="10167" y="1403"/>
                      <a:pt x="10201" y="1403"/>
                    </a:cubicBezTo>
                    <a:close/>
                    <a:moveTo>
                      <a:pt x="5924" y="1814"/>
                    </a:moveTo>
                    <a:cubicBezTo>
                      <a:pt x="5958" y="1814"/>
                      <a:pt x="5993" y="1820"/>
                      <a:pt x="6018" y="1834"/>
                    </a:cubicBezTo>
                    <a:lnTo>
                      <a:pt x="6054" y="1857"/>
                    </a:lnTo>
                    <a:cubicBezTo>
                      <a:pt x="6104" y="1884"/>
                      <a:pt x="6104" y="1936"/>
                      <a:pt x="6054" y="1964"/>
                    </a:cubicBezTo>
                    <a:lnTo>
                      <a:pt x="5809" y="2100"/>
                    </a:lnTo>
                    <a:cubicBezTo>
                      <a:pt x="5784" y="2118"/>
                      <a:pt x="5751" y="2127"/>
                      <a:pt x="5718" y="2127"/>
                    </a:cubicBezTo>
                    <a:cubicBezTo>
                      <a:pt x="5685" y="2127"/>
                      <a:pt x="5651" y="2118"/>
                      <a:pt x="5622" y="2100"/>
                    </a:cubicBezTo>
                    <a:lnTo>
                      <a:pt x="5593" y="2086"/>
                    </a:lnTo>
                    <a:cubicBezTo>
                      <a:pt x="5536" y="2050"/>
                      <a:pt x="5543" y="2007"/>
                      <a:pt x="5593" y="1979"/>
                    </a:cubicBezTo>
                    <a:lnTo>
                      <a:pt x="5831" y="1834"/>
                    </a:lnTo>
                    <a:cubicBezTo>
                      <a:pt x="5856" y="1820"/>
                      <a:pt x="5890" y="1814"/>
                      <a:pt x="5924" y="1814"/>
                    </a:cubicBezTo>
                    <a:close/>
                    <a:moveTo>
                      <a:pt x="10689" y="1684"/>
                    </a:moveTo>
                    <a:cubicBezTo>
                      <a:pt x="10723" y="1684"/>
                      <a:pt x="10757" y="1691"/>
                      <a:pt x="10782" y="1705"/>
                    </a:cubicBezTo>
                    <a:lnTo>
                      <a:pt x="10998" y="1834"/>
                    </a:lnTo>
                    <a:cubicBezTo>
                      <a:pt x="11057" y="1864"/>
                      <a:pt x="11057" y="1914"/>
                      <a:pt x="10998" y="1943"/>
                    </a:cubicBezTo>
                    <a:lnTo>
                      <a:pt x="10653" y="2143"/>
                    </a:lnTo>
                    <a:cubicBezTo>
                      <a:pt x="10628" y="2158"/>
                      <a:pt x="10594" y="2165"/>
                      <a:pt x="10560" y="2165"/>
                    </a:cubicBezTo>
                    <a:cubicBezTo>
                      <a:pt x="10526" y="2165"/>
                      <a:pt x="10492" y="2158"/>
                      <a:pt x="10467" y="2143"/>
                    </a:cubicBezTo>
                    <a:lnTo>
                      <a:pt x="10251" y="2014"/>
                    </a:lnTo>
                    <a:cubicBezTo>
                      <a:pt x="10194" y="1986"/>
                      <a:pt x="10194" y="1936"/>
                      <a:pt x="10251" y="1907"/>
                    </a:cubicBezTo>
                    <a:lnTo>
                      <a:pt x="10596" y="1705"/>
                    </a:lnTo>
                    <a:cubicBezTo>
                      <a:pt x="10621" y="1691"/>
                      <a:pt x="10655" y="1684"/>
                      <a:pt x="10689" y="1684"/>
                    </a:cubicBezTo>
                    <a:close/>
                    <a:moveTo>
                      <a:pt x="7563" y="1785"/>
                    </a:moveTo>
                    <a:cubicBezTo>
                      <a:pt x="7597" y="1785"/>
                      <a:pt x="7631" y="1792"/>
                      <a:pt x="7656" y="1807"/>
                    </a:cubicBezTo>
                    <a:lnTo>
                      <a:pt x="7893" y="1943"/>
                    </a:lnTo>
                    <a:cubicBezTo>
                      <a:pt x="7944" y="1971"/>
                      <a:pt x="7944" y="2022"/>
                      <a:pt x="7893" y="2050"/>
                    </a:cubicBezTo>
                    <a:lnTo>
                      <a:pt x="7670" y="2179"/>
                    </a:lnTo>
                    <a:cubicBezTo>
                      <a:pt x="7645" y="2194"/>
                      <a:pt x="7613" y="2201"/>
                      <a:pt x="7580" y="2201"/>
                    </a:cubicBezTo>
                    <a:cubicBezTo>
                      <a:pt x="7546" y="2201"/>
                      <a:pt x="7512" y="2194"/>
                      <a:pt x="7484" y="2179"/>
                    </a:cubicBezTo>
                    <a:lnTo>
                      <a:pt x="7246" y="2043"/>
                    </a:lnTo>
                    <a:cubicBezTo>
                      <a:pt x="7196" y="2007"/>
                      <a:pt x="7196" y="1964"/>
                      <a:pt x="7246" y="1927"/>
                    </a:cubicBezTo>
                    <a:lnTo>
                      <a:pt x="7470" y="1807"/>
                    </a:lnTo>
                    <a:cubicBezTo>
                      <a:pt x="7495" y="1792"/>
                      <a:pt x="7529" y="1785"/>
                      <a:pt x="7563" y="1785"/>
                    </a:cubicBezTo>
                    <a:close/>
                    <a:moveTo>
                      <a:pt x="8383" y="1893"/>
                    </a:moveTo>
                    <a:cubicBezTo>
                      <a:pt x="8417" y="1893"/>
                      <a:pt x="8451" y="1902"/>
                      <a:pt x="8476" y="1921"/>
                    </a:cubicBezTo>
                    <a:lnTo>
                      <a:pt x="8685" y="2043"/>
                    </a:lnTo>
                    <a:cubicBezTo>
                      <a:pt x="8735" y="2072"/>
                      <a:pt x="8735" y="2122"/>
                      <a:pt x="8685" y="2152"/>
                    </a:cubicBezTo>
                    <a:lnTo>
                      <a:pt x="8476" y="2272"/>
                    </a:lnTo>
                    <a:cubicBezTo>
                      <a:pt x="8451" y="2287"/>
                      <a:pt x="8417" y="2294"/>
                      <a:pt x="8383" y="2294"/>
                    </a:cubicBezTo>
                    <a:cubicBezTo>
                      <a:pt x="8349" y="2294"/>
                      <a:pt x="8315" y="2287"/>
                      <a:pt x="8290" y="2272"/>
                    </a:cubicBezTo>
                    <a:lnTo>
                      <a:pt x="8074" y="2152"/>
                    </a:lnTo>
                    <a:cubicBezTo>
                      <a:pt x="8022" y="2122"/>
                      <a:pt x="8022" y="2072"/>
                      <a:pt x="8081" y="2043"/>
                    </a:cubicBezTo>
                    <a:lnTo>
                      <a:pt x="8290" y="1921"/>
                    </a:lnTo>
                    <a:cubicBezTo>
                      <a:pt x="8315" y="1902"/>
                      <a:pt x="8349" y="1893"/>
                      <a:pt x="8383" y="1893"/>
                    </a:cubicBezTo>
                    <a:close/>
                    <a:moveTo>
                      <a:pt x="5414" y="2107"/>
                    </a:moveTo>
                    <a:cubicBezTo>
                      <a:pt x="5448" y="2107"/>
                      <a:pt x="5482" y="2115"/>
                      <a:pt x="5507" y="2129"/>
                    </a:cubicBezTo>
                    <a:lnTo>
                      <a:pt x="5543" y="2152"/>
                    </a:lnTo>
                    <a:cubicBezTo>
                      <a:pt x="5593" y="2179"/>
                      <a:pt x="5593" y="2229"/>
                      <a:pt x="5543" y="2259"/>
                    </a:cubicBezTo>
                    <a:lnTo>
                      <a:pt x="5327" y="2381"/>
                    </a:lnTo>
                    <a:cubicBezTo>
                      <a:pt x="5302" y="2396"/>
                      <a:pt x="5268" y="2403"/>
                      <a:pt x="5234" y="2403"/>
                    </a:cubicBezTo>
                    <a:cubicBezTo>
                      <a:pt x="5200" y="2403"/>
                      <a:pt x="5166" y="2396"/>
                      <a:pt x="5141" y="2381"/>
                    </a:cubicBezTo>
                    <a:lnTo>
                      <a:pt x="5112" y="2359"/>
                    </a:lnTo>
                    <a:cubicBezTo>
                      <a:pt x="5055" y="2331"/>
                      <a:pt x="5055" y="2281"/>
                      <a:pt x="5112" y="2252"/>
                    </a:cubicBezTo>
                    <a:lnTo>
                      <a:pt x="5321" y="2129"/>
                    </a:lnTo>
                    <a:cubicBezTo>
                      <a:pt x="5346" y="2115"/>
                      <a:pt x="5380" y="2107"/>
                      <a:pt x="5414" y="2107"/>
                    </a:cubicBezTo>
                    <a:close/>
                    <a:moveTo>
                      <a:pt x="6233" y="1993"/>
                    </a:moveTo>
                    <a:cubicBezTo>
                      <a:pt x="6267" y="1993"/>
                      <a:pt x="6301" y="2000"/>
                      <a:pt x="6326" y="2014"/>
                    </a:cubicBezTo>
                    <a:lnTo>
                      <a:pt x="6535" y="2136"/>
                    </a:lnTo>
                    <a:cubicBezTo>
                      <a:pt x="6592" y="2166"/>
                      <a:pt x="6592" y="2216"/>
                      <a:pt x="6535" y="2245"/>
                    </a:cubicBezTo>
                    <a:lnTo>
                      <a:pt x="6297" y="2388"/>
                    </a:lnTo>
                    <a:cubicBezTo>
                      <a:pt x="6272" y="2403"/>
                      <a:pt x="6238" y="2410"/>
                      <a:pt x="6204" y="2410"/>
                    </a:cubicBezTo>
                    <a:cubicBezTo>
                      <a:pt x="6170" y="2410"/>
                      <a:pt x="6136" y="2403"/>
                      <a:pt x="6111" y="2388"/>
                    </a:cubicBezTo>
                    <a:lnTo>
                      <a:pt x="5895" y="2259"/>
                    </a:lnTo>
                    <a:cubicBezTo>
                      <a:pt x="5845" y="2229"/>
                      <a:pt x="5845" y="2186"/>
                      <a:pt x="5895" y="2152"/>
                    </a:cubicBezTo>
                    <a:lnTo>
                      <a:pt x="6140" y="2014"/>
                    </a:lnTo>
                    <a:cubicBezTo>
                      <a:pt x="6165" y="2000"/>
                      <a:pt x="6199" y="1993"/>
                      <a:pt x="6233" y="1993"/>
                    </a:cubicBezTo>
                    <a:close/>
                    <a:moveTo>
                      <a:pt x="9166" y="2000"/>
                    </a:moveTo>
                    <a:cubicBezTo>
                      <a:pt x="9200" y="2000"/>
                      <a:pt x="9234" y="2008"/>
                      <a:pt x="9259" y="2022"/>
                    </a:cubicBezTo>
                    <a:lnTo>
                      <a:pt x="9475" y="2152"/>
                    </a:lnTo>
                    <a:cubicBezTo>
                      <a:pt x="9532" y="2179"/>
                      <a:pt x="9532" y="2229"/>
                      <a:pt x="9475" y="2259"/>
                    </a:cubicBezTo>
                    <a:lnTo>
                      <a:pt x="9238" y="2395"/>
                    </a:lnTo>
                    <a:cubicBezTo>
                      <a:pt x="9212" y="2410"/>
                      <a:pt x="9178" y="2417"/>
                      <a:pt x="9144" y="2417"/>
                    </a:cubicBezTo>
                    <a:cubicBezTo>
                      <a:pt x="9109" y="2417"/>
                      <a:pt x="9075" y="2410"/>
                      <a:pt x="9050" y="2395"/>
                    </a:cubicBezTo>
                    <a:lnTo>
                      <a:pt x="8828" y="2266"/>
                    </a:lnTo>
                    <a:cubicBezTo>
                      <a:pt x="8778" y="2238"/>
                      <a:pt x="8778" y="2186"/>
                      <a:pt x="8835" y="2159"/>
                    </a:cubicBezTo>
                    <a:lnTo>
                      <a:pt x="9073" y="2022"/>
                    </a:lnTo>
                    <a:cubicBezTo>
                      <a:pt x="9098" y="2008"/>
                      <a:pt x="9132" y="2000"/>
                      <a:pt x="9166" y="2000"/>
                    </a:cubicBezTo>
                    <a:close/>
                    <a:moveTo>
                      <a:pt x="10072" y="2043"/>
                    </a:moveTo>
                    <a:cubicBezTo>
                      <a:pt x="10106" y="2043"/>
                      <a:pt x="10140" y="2051"/>
                      <a:pt x="10165" y="2065"/>
                    </a:cubicBezTo>
                    <a:lnTo>
                      <a:pt x="10380" y="2195"/>
                    </a:lnTo>
                    <a:cubicBezTo>
                      <a:pt x="10437" y="2222"/>
                      <a:pt x="10437" y="2266"/>
                      <a:pt x="10380" y="2302"/>
                    </a:cubicBezTo>
                    <a:lnTo>
                      <a:pt x="10144" y="2438"/>
                    </a:lnTo>
                    <a:cubicBezTo>
                      <a:pt x="10118" y="2453"/>
                      <a:pt x="10084" y="2460"/>
                      <a:pt x="10049" y="2460"/>
                    </a:cubicBezTo>
                    <a:cubicBezTo>
                      <a:pt x="10015" y="2460"/>
                      <a:pt x="9981" y="2453"/>
                      <a:pt x="9956" y="2438"/>
                    </a:cubicBezTo>
                    <a:lnTo>
                      <a:pt x="9740" y="2309"/>
                    </a:lnTo>
                    <a:cubicBezTo>
                      <a:pt x="9683" y="2281"/>
                      <a:pt x="9683" y="2229"/>
                      <a:pt x="9740" y="2202"/>
                    </a:cubicBezTo>
                    <a:lnTo>
                      <a:pt x="9978" y="2065"/>
                    </a:lnTo>
                    <a:cubicBezTo>
                      <a:pt x="10003" y="2051"/>
                      <a:pt x="10037" y="2043"/>
                      <a:pt x="10072" y="2043"/>
                    </a:cubicBezTo>
                    <a:close/>
                    <a:moveTo>
                      <a:pt x="7074" y="2064"/>
                    </a:moveTo>
                    <a:cubicBezTo>
                      <a:pt x="7108" y="2064"/>
                      <a:pt x="7142" y="2071"/>
                      <a:pt x="7168" y="2086"/>
                    </a:cubicBezTo>
                    <a:lnTo>
                      <a:pt x="7405" y="2222"/>
                    </a:lnTo>
                    <a:cubicBezTo>
                      <a:pt x="7455" y="2259"/>
                      <a:pt x="7455" y="2302"/>
                      <a:pt x="7405" y="2331"/>
                    </a:cubicBezTo>
                    <a:lnTo>
                      <a:pt x="7189" y="2461"/>
                    </a:lnTo>
                    <a:cubicBezTo>
                      <a:pt x="7160" y="2474"/>
                      <a:pt x="7126" y="2481"/>
                      <a:pt x="7092" y="2481"/>
                    </a:cubicBezTo>
                    <a:cubicBezTo>
                      <a:pt x="7058" y="2481"/>
                      <a:pt x="7024" y="2474"/>
                      <a:pt x="6996" y="2461"/>
                    </a:cubicBezTo>
                    <a:lnTo>
                      <a:pt x="6758" y="2324"/>
                    </a:lnTo>
                    <a:cubicBezTo>
                      <a:pt x="6708" y="2295"/>
                      <a:pt x="6708" y="2245"/>
                      <a:pt x="6758" y="2216"/>
                    </a:cubicBezTo>
                    <a:lnTo>
                      <a:pt x="6980" y="2086"/>
                    </a:lnTo>
                    <a:cubicBezTo>
                      <a:pt x="7005" y="2071"/>
                      <a:pt x="7039" y="2064"/>
                      <a:pt x="7074" y="2064"/>
                    </a:cubicBezTo>
                    <a:close/>
                    <a:moveTo>
                      <a:pt x="7901" y="2173"/>
                    </a:moveTo>
                    <a:cubicBezTo>
                      <a:pt x="7935" y="2173"/>
                      <a:pt x="7970" y="2180"/>
                      <a:pt x="7995" y="2195"/>
                    </a:cubicBezTo>
                    <a:lnTo>
                      <a:pt x="8203" y="2316"/>
                    </a:lnTo>
                    <a:cubicBezTo>
                      <a:pt x="8253" y="2352"/>
                      <a:pt x="8253" y="2395"/>
                      <a:pt x="8203" y="2424"/>
                    </a:cubicBezTo>
                    <a:lnTo>
                      <a:pt x="7979" y="2554"/>
                    </a:lnTo>
                    <a:cubicBezTo>
                      <a:pt x="7954" y="2568"/>
                      <a:pt x="7920" y="2576"/>
                      <a:pt x="7886" y="2576"/>
                    </a:cubicBezTo>
                    <a:cubicBezTo>
                      <a:pt x="7852" y="2576"/>
                      <a:pt x="7818" y="2568"/>
                      <a:pt x="7793" y="2554"/>
                    </a:cubicBezTo>
                    <a:lnTo>
                      <a:pt x="7584" y="2431"/>
                    </a:lnTo>
                    <a:cubicBezTo>
                      <a:pt x="7534" y="2402"/>
                      <a:pt x="7534" y="2352"/>
                      <a:pt x="7584" y="2324"/>
                    </a:cubicBezTo>
                    <a:lnTo>
                      <a:pt x="7806" y="2195"/>
                    </a:lnTo>
                    <a:cubicBezTo>
                      <a:pt x="7832" y="2180"/>
                      <a:pt x="7867" y="2173"/>
                      <a:pt x="7901" y="2173"/>
                    </a:cubicBezTo>
                    <a:close/>
                    <a:moveTo>
                      <a:pt x="5723" y="2288"/>
                    </a:moveTo>
                    <a:cubicBezTo>
                      <a:pt x="5757" y="2288"/>
                      <a:pt x="5791" y="2295"/>
                      <a:pt x="5816" y="2309"/>
                    </a:cubicBezTo>
                    <a:lnTo>
                      <a:pt x="6024" y="2431"/>
                    </a:lnTo>
                    <a:cubicBezTo>
                      <a:pt x="6081" y="2461"/>
                      <a:pt x="6081" y="2511"/>
                      <a:pt x="6024" y="2540"/>
                    </a:cubicBezTo>
                    <a:lnTo>
                      <a:pt x="5816" y="2661"/>
                    </a:lnTo>
                    <a:cubicBezTo>
                      <a:pt x="5791" y="2675"/>
                      <a:pt x="5757" y="2683"/>
                      <a:pt x="5723" y="2683"/>
                    </a:cubicBezTo>
                    <a:cubicBezTo>
                      <a:pt x="5688" y="2683"/>
                      <a:pt x="5654" y="2675"/>
                      <a:pt x="5629" y="2661"/>
                    </a:cubicBezTo>
                    <a:lnTo>
                      <a:pt x="5414" y="2540"/>
                    </a:lnTo>
                    <a:cubicBezTo>
                      <a:pt x="5364" y="2511"/>
                      <a:pt x="5364" y="2461"/>
                      <a:pt x="5414" y="2431"/>
                    </a:cubicBezTo>
                    <a:lnTo>
                      <a:pt x="5629" y="2309"/>
                    </a:lnTo>
                    <a:cubicBezTo>
                      <a:pt x="5654" y="2295"/>
                      <a:pt x="5688" y="2288"/>
                      <a:pt x="5723" y="2288"/>
                    </a:cubicBezTo>
                    <a:close/>
                    <a:moveTo>
                      <a:pt x="4932" y="2388"/>
                    </a:moveTo>
                    <a:cubicBezTo>
                      <a:pt x="4967" y="2388"/>
                      <a:pt x="5001" y="2396"/>
                      <a:pt x="5026" y="2410"/>
                    </a:cubicBezTo>
                    <a:lnTo>
                      <a:pt x="5062" y="2431"/>
                    </a:lnTo>
                    <a:cubicBezTo>
                      <a:pt x="5112" y="2461"/>
                      <a:pt x="5112" y="2511"/>
                      <a:pt x="5062" y="2540"/>
                    </a:cubicBezTo>
                    <a:lnTo>
                      <a:pt x="4839" y="2669"/>
                    </a:lnTo>
                    <a:cubicBezTo>
                      <a:pt x="4813" y="2683"/>
                      <a:pt x="4779" y="2690"/>
                      <a:pt x="4745" y="2690"/>
                    </a:cubicBezTo>
                    <a:cubicBezTo>
                      <a:pt x="4710" y="2690"/>
                      <a:pt x="4676" y="2683"/>
                      <a:pt x="4651" y="2669"/>
                    </a:cubicBezTo>
                    <a:lnTo>
                      <a:pt x="4615" y="2647"/>
                    </a:lnTo>
                    <a:cubicBezTo>
                      <a:pt x="4565" y="2617"/>
                      <a:pt x="4565" y="2567"/>
                      <a:pt x="4615" y="2540"/>
                    </a:cubicBezTo>
                    <a:lnTo>
                      <a:pt x="4839" y="2410"/>
                    </a:lnTo>
                    <a:cubicBezTo>
                      <a:pt x="4864" y="2396"/>
                      <a:pt x="4898" y="2388"/>
                      <a:pt x="4932" y="2388"/>
                    </a:cubicBezTo>
                    <a:close/>
                    <a:moveTo>
                      <a:pt x="8655" y="2295"/>
                    </a:moveTo>
                    <a:cubicBezTo>
                      <a:pt x="8689" y="2295"/>
                      <a:pt x="8723" y="2302"/>
                      <a:pt x="8748" y="2316"/>
                    </a:cubicBezTo>
                    <a:lnTo>
                      <a:pt x="8971" y="2445"/>
                    </a:lnTo>
                    <a:cubicBezTo>
                      <a:pt x="9023" y="2474"/>
                      <a:pt x="9023" y="2524"/>
                      <a:pt x="8964" y="2554"/>
                    </a:cubicBezTo>
                    <a:lnTo>
                      <a:pt x="8755" y="2676"/>
                    </a:lnTo>
                    <a:cubicBezTo>
                      <a:pt x="8730" y="2690"/>
                      <a:pt x="8696" y="2697"/>
                      <a:pt x="8662" y="2697"/>
                    </a:cubicBezTo>
                    <a:cubicBezTo>
                      <a:pt x="8628" y="2697"/>
                      <a:pt x="8594" y="2690"/>
                      <a:pt x="8569" y="2676"/>
                    </a:cubicBezTo>
                    <a:lnTo>
                      <a:pt x="8346" y="2547"/>
                    </a:lnTo>
                    <a:cubicBezTo>
                      <a:pt x="8296" y="2517"/>
                      <a:pt x="8296" y="2467"/>
                      <a:pt x="8346" y="2438"/>
                    </a:cubicBezTo>
                    <a:lnTo>
                      <a:pt x="8562" y="2316"/>
                    </a:lnTo>
                    <a:cubicBezTo>
                      <a:pt x="8587" y="2302"/>
                      <a:pt x="8621" y="2295"/>
                      <a:pt x="8655" y="2295"/>
                    </a:cubicBezTo>
                    <a:close/>
                    <a:moveTo>
                      <a:pt x="9561" y="2338"/>
                    </a:moveTo>
                    <a:cubicBezTo>
                      <a:pt x="9595" y="2338"/>
                      <a:pt x="9629" y="2345"/>
                      <a:pt x="9654" y="2359"/>
                    </a:cubicBezTo>
                    <a:lnTo>
                      <a:pt x="9877" y="2488"/>
                    </a:lnTo>
                    <a:cubicBezTo>
                      <a:pt x="9928" y="2517"/>
                      <a:pt x="9928" y="2561"/>
                      <a:pt x="9870" y="2597"/>
                    </a:cubicBezTo>
                    <a:lnTo>
                      <a:pt x="9661" y="2719"/>
                    </a:lnTo>
                    <a:cubicBezTo>
                      <a:pt x="9636" y="2733"/>
                      <a:pt x="9602" y="2740"/>
                      <a:pt x="9568" y="2740"/>
                    </a:cubicBezTo>
                    <a:cubicBezTo>
                      <a:pt x="9534" y="2740"/>
                      <a:pt x="9500" y="2733"/>
                      <a:pt x="9475" y="2719"/>
                    </a:cubicBezTo>
                    <a:lnTo>
                      <a:pt x="9252" y="2590"/>
                    </a:lnTo>
                    <a:cubicBezTo>
                      <a:pt x="9202" y="2561"/>
                      <a:pt x="9202" y="2511"/>
                      <a:pt x="9259" y="2481"/>
                    </a:cubicBezTo>
                    <a:lnTo>
                      <a:pt x="9468" y="2359"/>
                    </a:lnTo>
                    <a:cubicBezTo>
                      <a:pt x="9493" y="2345"/>
                      <a:pt x="9527" y="2338"/>
                      <a:pt x="9561" y="2338"/>
                    </a:cubicBezTo>
                    <a:close/>
                    <a:moveTo>
                      <a:pt x="6585" y="2345"/>
                    </a:moveTo>
                    <a:cubicBezTo>
                      <a:pt x="6619" y="2345"/>
                      <a:pt x="6653" y="2353"/>
                      <a:pt x="6678" y="2367"/>
                    </a:cubicBezTo>
                    <a:lnTo>
                      <a:pt x="6916" y="2511"/>
                    </a:lnTo>
                    <a:cubicBezTo>
                      <a:pt x="6966" y="2540"/>
                      <a:pt x="6966" y="2590"/>
                      <a:pt x="6916" y="2617"/>
                    </a:cubicBezTo>
                    <a:lnTo>
                      <a:pt x="6678" y="2756"/>
                    </a:lnTo>
                    <a:cubicBezTo>
                      <a:pt x="6650" y="2769"/>
                      <a:pt x="6616" y="2776"/>
                      <a:pt x="6582" y="2776"/>
                    </a:cubicBezTo>
                    <a:cubicBezTo>
                      <a:pt x="6548" y="2776"/>
                      <a:pt x="6514" y="2769"/>
                      <a:pt x="6485" y="2756"/>
                    </a:cubicBezTo>
                    <a:lnTo>
                      <a:pt x="6247" y="2617"/>
                    </a:lnTo>
                    <a:cubicBezTo>
                      <a:pt x="6197" y="2590"/>
                      <a:pt x="6197" y="2540"/>
                      <a:pt x="6254" y="2511"/>
                    </a:cubicBezTo>
                    <a:lnTo>
                      <a:pt x="6492" y="2367"/>
                    </a:lnTo>
                    <a:cubicBezTo>
                      <a:pt x="6517" y="2353"/>
                      <a:pt x="6551" y="2345"/>
                      <a:pt x="6585" y="2345"/>
                    </a:cubicBezTo>
                    <a:close/>
                    <a:moveTo>
                      <a:pt x="7408" y="2461"/>
                    </a:moveTo>
                    <a:cubicBezTo>
                      <a:pt x="7442" y="2461"/>
                      <a:pt x="7476" y="2467"/>
                      <a:pt x="7505" y="2481"/>
                    </a:cubicBezTo>
                    <a:lnTo>
                      <a:pt x="7713" y="2604"/>
                    </a:lnTo>
                    <a:cubicBezTo>
                      <a:pt x="7763" y="2633"/>
                      <a:pt x="7763" y="2683"/>
                      <a:pt x="7713" y="2712"/>
                    </a:cubicBezTo>
                    <a:lnTo>
                      <a:pt x="7491" y="2833"/>
                    </a:lnTo>
                    <a:cubicBezTo>
                      <a:pt x="7466" y="2851"/>
                      <a:pt x="7432" y="2860"/>
                      <a:pt x="7398" y="2860"/>
                    </a:cubicBezTo>
                    <a:cubicBezTo>
                      <a:pt x="7364" y="2860"/>
                      <a:pt x="7329" y="2851"/>
                      <a:pt x="7304" y="2833"/>
                    </a:cubicBezTo>
                    <a:lnTo>
                      <a:pt x="7096" y="2712"/>
                    </a:lnTo>
                    <a:cubicBezTo>
                      <a:pt x="7046" y="2683"/>
                      <a:pt x="7046" y="2633"/>
                      <a:pt x="7096" y="2604"/>
                    </a:cubicBezTo>
                    <a:lnTo>
                      <a:pt x="7311" y="2481"/>
                    </a:lnTo>
                    <a:cubicBezTo>
                      <a:pt x="7340" y="2467"/>
                      <a:pt x="7374" y="2461"/>
                      <a:pt x="7408" y="2461"/>
                    </a:cubicBezTo>
                    <a:close/>
                    <a:moveTo>
                      <a:pt x="4440" y="2668"/>
                    </a:moveTo>
                    <a:cubicBezTo>
                      <a:pt x="4474" y="2668"/>
                      <a:pt x="4508" y="2675"/>
                      <a:pt x="4537" y="2690"/>
                    </a:cubicBezTo>
                    <a:lnTo>
                      <a:pt x="4565" y="2712"/>
                    </a:lnTo>
                    <a:cubicBezTo>
                      <a:pt x="4624" y="2740"/>
                      <a:pt x="4624" y="2790"/>
                      <a:pt x="4565" y="2819"/>
                    </a:cubicBezTo>
                    <a:lnTo>
                      <a:pt x="4386" y="2928"/>
                    </a:lnTo>
                    <a:cubicBezTo>
                      <a:pt x="4357" y="2942"/>
                      <a:pt x="4323" y="2949"/>
                      <a:pt x="4290" y="2949"/>
                    </a:cubicBezTo>
                    <a:cubicBezTo>
                      <a:pt x="4257" y="2949"/>
                      <a:pt x="4224" y="2942"/>
                      <a:pt x="4199" y="2928"/>
                    </a:cubicBezTo>
                    <a:lnTo>
                      <a:pt x="4163" y="2906"/>
                    </a:lnTo>
                    <a:cubicBezTo>
                      <a:pt x="4113" y="2876"/>
                      <a:pt x="4113" y="2826"/>
                      <a:pt x="4163" y="2799"/>
                    </a:cubicBezTo>
                    <a:lnTo>
                      <a:pt x="4349" y="2690"/>
                    </a:lnTo>
                    <a:cubicBezTo>
                      <a:pt x="4374" y="2675"/>
                      <a:pt x="4407" y="2668"/>
                      <a:pt x="4440" y="2668"/>
                    </a:cubicBezTo>
                    <a:close/>
                    <a:moveTo>
                      <a:pt x="5241" y="2568"/>
                    </a:moveTo>
                    <a:cubicBezTo>
                      <a:pt x="5275" y="2568"/>
                      <a:pt x="5309" y="2575"/>
                      <a:pt x="5334" y="2590"/>
                    </a:cubicBezTo>
                    <a:lnTo>
                      <a:pt x="5543" y="2712"/>
                    </a:lnTo>
                    <a:cubicBezTo>
                      <a:pt x="5600" y="2740"/>
                      <a:pt x="5593" y="2790"/>
                      <a:pt x="5543" y="2819"/>
                    </a:cubicBezTo>
                    <a:lnTo>
                      <a:pt x="5321" y="2949"/>
                    </a:lnTo>
                    <a:cubicBezTo>
                      <a:pt x="5296" y="2963"/>
                      <a:pt x="5263" y="2971"/>
                      <a:pt x="5230" y="2971"/>
                    </a:cubicBezTo>
                    <a:cubicBezTo>
                      <a:pt x="5196" y="2971"/>
                      <a:pt x="5162" y="2963"/>
                      <a:pt x="5133" y="2949"/>
                    </a:cubicBezTo>
                    <a:lnTo>
                      <a:pt x="4926" y="2826"/>
                    </a:lnTo>
                    <a:cubicBezTo>
                      <a:pt x="4874" y="2799"/>
                      <a:pt x="4874" y="2747"/>
                      <a:pt x="4926" y="2719"/>
                    </a:cubicBezTo>
                    <a:lnTo>
                      <a:pt x="5148" y="2590"/>
                    </a:lnTo>
                    <a:cubicBezTo>
                      <a:pt x="5173" y="2575"/>
                      <a:pt x="5207" y="2568"/>
                      <a:pt x="5241" y="2568"/>
                    </a:cubicBezTo>
                    <a:close/>
                    <a:moveTo>
                      <a:pt x="8179" y="2572"/>
                    </a:moveTo>
                    <a:cubicBezTo>
                      <a:pt x="8212" y="2572"/>
                      <a:pt x="8243" y="2580"/>
                      <a:pt x="8267" y="2597"/>
                    </a:cubicBezTo>
                    <a:lnTo>
                      <a:pt x="8483" y="2719"/>
                    </a:lnTo>
                    <a:cubicBezTo>
                      <a:pt x="8540" y="2756"/>
                      <a:pt x="8533" y="2799"/>
                      <a:pt x="8483" y="2833"/>
                    </a:cubicBezTo>
                    <a:lnTo>
                      <a:pt x="8267" y="2956"/>
                    </a:lnTo>
                    <a:cubicBezTo>
                      <a:pt x="8239" y="2970"/>
                      <a:pt x="8205" y="2978"/>
                      <a:pt x="8171" y="2978"/>
                    </a:cubicBezTo>
                    <a:cubicBezTo>
                      <a:pt x="8138" y="2978"/>
                      <a:pt x="8106" y="2970"/>
                      <a:pt x="8081" y="2956"/>
                    </a:cubicBezTo>
                    <a:lnTo>
                      <a:pt x="7858" y="2833"/>
                    </a:lnTo>
                    <a:cubicBezTo>
                      <a:pt x="7806" y="2799"/>
                      <a:pt x="7806" y="2756"/>
                      <a:pt x="7858" y="2719"/>
                    </a:cubicBezTo>
                    <a:lnTo>
                      <a:pt x="8081" y="2597"/>
                    </a:lnTo>
                    <a:cubicBezTo>
                      <a:pt x="8107" y="2581"/>
                      <a:pt x="8143" y="2572"/>
                      <a:pt x="8179" y="2572"/>
                    </a:cubicBezTo>
                    <a:close/>
                    <a:moveTo>
                      <a:pt x="9080" y="2613"/>
                    </a:moveTo>
                    <a:cubicBezTo>
                      <a:pt x="9114" y="2613"/>
                      <a:pt x="9148" y="2622"/>
                      <a:pt x="9173" y="2640"/>
                    </a:cubicBezTo>
                    <a:lnTo>
                      <a:pt x="9388" y="2762"/>
                    </a:lnTo>
                    <a:cubicBezTo>
                      <a:pt x="9438" y="2790"/>
                      <a:pt x="9438" y="2842"/>
                      <a:pt x="9388" y="2869"/>
                    </a:cubicBezTo>
                    <a:lnTo>
                      <a:pt x="9173" y="2999"/>
                    </a:lnTo>
                    <a:cubicBezTo>
                      <a:pt x="9144" y="3013"/>
                      <a:pt x="9110" y="3021"/>
                      <a:pt x="9076" y="3021"/>
                    </a:cubicBezTo>
                    <a:cubicBezTo>
                      <a:pt x="9042" y="3021"/>
                      <a:pt x="9008" y="3013"/>
                      <a:pt x="8980" y="2999"/>
                    </a:cubicBezTo>
                    <a:lnTo>
                      <a:pt x="8764" y="2869"/>
                    </a:lnTo>
                    <a:cubicBezTo>
                      <a:pt x="8712" y="2842"/>
                      <a:pt x="8712" y="2790"/>
                      <a:pt x="8764" y="2762"/>
                    </a:cubicBezTo>
                    <a:lnTo>
                      <a:pt x="8986" y="2640"/>
                    </a:lnTo>
                    <a:cubicBezTo>
                      <a:pt x="9011" y="2622"/>
                      <a:pt x="9046" y="2613"/>
                      <a:pt x="9080" y="2613"/>
                    </a:cubicBezTo>
                    <a:close/>
                    <a:moveTo>
                      <a:pt x="6074" y="2640"/>
                    </a:moveTo>
                    <a:cubicBezTo>
                      <a:pt x="6109" y="2640"/>
                      <a:pt x="6143" y="2647"/>
                      <a:pt x="6168" y="2661"/>
                    </a:cubicBezTo>
                    <a:lnTo>
                      <a:pt x="6406" y="2806"/>
                    </a:lnTo>
                    <a:cubicBezTo>
                      <a:pt x="6456" y="2833"/>
                      <a:pt x="6456" y="2876"/>
                      <a:pt x="6406" y="2912"/>
                    </a:cubicBezTo>
                    <a:lnTo>
                      <a:pt x="6190" y="3035"/>
                    </a:lnTo>
                    <a:cubicBezTo>
                      <a:pt x="6165" y="3050"/>
                      <a:pt x="6133" y="3057"/>
                      <a:pt x="6099" y="3057"/>
                    </a:cubicBezTo>
                    <a:cubicBezTo>
                      <a:pt x="6066" y="3057"/>
                      <a:pt x="6032" y="3050"/>
                      <a:pt x="6004" y="3035"/>
                    </a:cubicBezTo>
                    <a:lnTo>
                      <a:pt x="5766" y="2892"/>
                    </a:lnTo>
                    <a:cubicBezTo>
                      <a:pt x="5716" y="2862"/>
                      <a:pt x="5716" y="2812"/>
                      <a:pt x="5766" y="2783"/>
                    </a:cubicBezTo>
                    <a:lnTo>
                      <a:pt x="5981" y="2661"/>
                    </a:lnTo>
                    <a:cubicBezTo>
                      <a:pt x="6006" y="2647"/>
                      <a:pt x="6040" y="2640"/>
                      <a:pt x="6074" y="2640"/>
                    </a:cubicBezTo>
                    <a:close/>
                    <a:moveTo>
                      <a:pt x="6921" y="2740"/>
                    </a:moveTo>
                    <a:cubicBezTo>
                      <a:pt x="6954" y="2740"/>
                      <a:pt x="6988" y="2748"/>
                      <a:pt x="7016" y="2762"/>
                    </a:cubicBezTo>
                    <a:lnTo>
                      <a:pt x="7225" y="2885"/>
                    </a:lnTo>
                    <a:cubicBezTo>
                      <a:pt x="7275" y="2912"/>
                      <a:pt x="7275" y="2963"/>
                      <a:pt x="7225" y="2992"/>
                    </a:cubicBezTo>
                    <a:lnTo>
                      <a:pt x="6980" y="3128"/>
                    </a:lnTo>
                    <a:cubicBezTo>
                      <a:pt x="6955" y="3146"/>
                      <a:pt x="6923" y="3155"/>
                      <a:pt x="6890" y="3155"/>
                    </a:cubicBezTo>
                    <a:cubicBezTo>
                      <a:pt x="6856" y="3155"/>
                      <a:pt x="6822" y="3146"/>
                      <a:pt x="6794" y="3128"/>
                    </a:cubicBezTo>
                    <a:lnTo>
                      <a:pt x="6585" y="3006"/>
                    </a:lnTo>
                    <a:cubicBezTo>
                      <a:pt x="6535" y="2978"/>
                      <a:pt x="6535" y="2928"/>
                      <a:pt x="6585" y="2899"/>
                    </a:cubicBezTo>
                    <a:lnTo>
                      <a:pt x="6830" y="2762"/>
                    </a:lnTo>
                    <a:cubicBezTo>
                      <a:pt x="6855" y="2748"/>
                      <a:pt x="6887" y="2740"/>
                      <a:pt x="6921" y="2740"/>
                    </a:cubicBezTo>
                    <a:close/>
                    <a:moveTo>
                      <a:pt x="4748" y="2849"/>
                    </a:moveTo>
                    <a:cubicBezTo>
                      <a:pt x="4781" y="2849"/>
                      <a:pt x="4813" y="2856"/>
                      <a:pt x="4839" y="2869"/>
                    </a:cubicBezTo>
                    <a:lnTo>
                      <a:pt x="5055" y="2999"/>
                    </a:lnTo>
                    <a:cubicBezTo>
                      <a:pt x="5105" y="3028"/>
                      <a:pt x="5105" y="3071"/>
                      <a:pt x="5055" y="3107"/>
                    </a:cubicBezTo>
                    <a:lnTo>
                      <a:pt x="4867" y="3207"/>
                    </a:lnTo>
                    <a:cubicBezTo>
                      <a:pt x="4842" y="3226"/>
                      <a:pt x="4808" y="3235"/>
                      <a:pt x="4774" y="3235"/>
                    </a:cubicBezTo>
                    <a:cubicBezTo>
                      <a:pt x="4740" y="3235"/>
                      <a:pt x="4706" y="3226"/>
                      <a:pt x="4681" y="3207"/>
                    </a:cubicBezTo>
                    <a:lnTo>
                      <a:pt x="4465" y="3085"/>
                    </a:lnTo>
                    <a:cubicBezTo>
                      <a:pt x="4415" y="3057"/>
                      <a:pt x="4415" y="3006"/>
                      <a:pt x="4472" y="2978"/>
                    </a:cubicBezTo>
                    <a:lnTo>
                      <a:pt x="4651" y="2869"/>
                    </a:lnTo>
                    <a:cubicBezTo>
                      <a:pt x="4681" y="2856"/>
                      <a:pt x="4715" y="2849"/>
                      <a:pt x="4748" y="2849"/>
                    </a:cubicBezTo>
                    <a:close/>
                    <a:moveTo>
                      <a:pt x="3984" y="2935"/>
                    </a:moveTo>
                    <a:cubicBezTo>
                      <a:pt x="4018" y="2935"/>
                      <a:pt x="4052" y="2942"/>
                      <a:pt x="4077" y="2956"/>
                    </a:cubicBezTo>
                    <a:lnTo>
                      <a:pt x="4113" y="2978"/>
                    </a:lnTo>
                    <a:cubicBezTo>
                      <a:pt x="4163" y="3006"/>
                      <a:pt x="4163" y="3057"/>
                      <a:pt x="4113" y="3085"/>
                    </a:cubicBezTo>
                    <a:lnTo>
                      <a:pt x="3875" y="3221"/>
                    </a:lnTo>
                    <a:cubicBezTo>
                      <a:pt x="3846" y="3236"/>
                      <a:pt x="3812" y="3243"/>
                      <a:pt x="3779" y="3243"/>
                    </a:cubicBezTo>
                    <a:cubicBezTo>
                      <a:pt x="3746" y="3243"/>
                      <a:pt x="3714" y="3236"/>
                      <a:pt x="3689" y="3221"/>
                    </a:cubicBezTo>
                    <a:lnTo>
                      <a:pt x="3652" y="3201"/>
                    </a:lnTo>
                    <a:cubicBezTo>
                      <a:pt x="3602" y="3171"/>
                      <a:pt x="3602" y="3121"/>
                      <a:pt x="3652" y="3092"/>
                    </a:cubicBezTo>
                    <a:lnTo>
                      <a:pt x="3890" y="2956"/>
                    </a:lnTo>
                    <a:cubicBezTo>
                      <a:pt x="3915" y="2942"/>
                      <a:pt x="3950" y="2935"/>
                      <a:pt x="3984" y="2935"/>
                    </a:cubicBezTo>
                    <a:close/>
                    <a:moveTo>
                      <a:pt x="7681" y="2856"/>
                    </a:moveTo>
                    <a:cubicBezTo>
                      <a:pt x="7714" y="2856"/>
                      <a:pt x="7746" y="2862"/>
                      <a:pt x="7772" y="2876"/>
                    </a:cubicBezTo>
                    <a:lnTo>
                      <a:pt x="7995" y="3006"/>
                    </a:lnTo>
                    <a:cubicBezTo>
                      <a:pt x="8045" y="3035"/>
                      <a:pt x="8045" y="3085"/>
                      <a:pt x="7995" y="3114"/>
                    </a:cubicBezTo>
                    <a:lnTo>
                      <a:pt x="7779" y="3237"/>
                    </a:lnTo>
                    <a:cubicBezTo>
                      <a:pt x="7748" y="3256"/>
                      <a:pt x="7712" y="3265"/>
                      <a:pt x="7677" y="3265"/>
                    </a:cubicBezTo>
                    <a:cubicBezTo>
                      <a:pt x="7646" y="3265"/>
                      <a:pt x="7615" y="3258"/>
                      <a:pt x="7591" y="3244"/>
                    </a:cubicBezTo>
                    <a:lnTo>
                      <a:pt x="7368" y="3114"/>
                    </a:lnTo>
                    <a:cubicBezTo>
                      <a:pt x="7318" y="3085"/>
                      <a:pt x="7318" y="3035"/>
                      <a:pt x="7368" y="3006"/>
                    </a:cubicBezTo>
                    <a:lnTo>
                      <a:pt x="7584" y="2876"/>
                    </a:lnTo>
                    <a:cubicBezTo>
                      <a:pt x="7613" y="2862"/>
                      <a:pt x="7647" y="2856"/>
                      <a:pt x="7681" y="2856"/>
                    </a:cubicBezTo>
                    <a:close/>
                    <a:moveTo>
                      <a:pt x="8588" y="2899"/>
                    </a:moveTo>
                    <a:cubicBezTo>
                      <a:pt x="8621" y="2899"/>
                      <a:pt x="8655" y="2906"/>
                      <a:pt x="8685" y="2919"/>
                    </a:cubicBezTo>
                    <a:lnTo>
                      <a:pt x="8900" y="3049"/>
                    </a:lnTo>
                    <a:cubicBezTo>
                      <a:pt x="8950" y="3078"/>
                      <a:pt x="8950" y="3128"/>
                      <a:pt x="8900" y="3157"/>
                    </a:cubicBezTo>
                    <a:lnTo>
                      <a:pt x="8685" y="3280"/>
                    </a:lnTo>
                    <a:cubicBezTo>
                      <a:pt x="8655" y="3294"/>
                      <a:pt x="8621" y="3301"/>
                      <a:pt x="8588" y="3301"/>
                    </a:cubicBezTo>
                    <a:cubicBezTo>
                      <a:pt x="8555" y="3301"/>
                      <a:pt x="8522" y="3294"/>
                      <a:pt x="8497" y="3280"/>
                    </a:cubicBezTo>
                    <a:lnTo>
                      <a:pt x="8274" y="3157"/>
                    </a:lnTo>
                    <a:cubicBezTo>
                      <a:pt x="8224" y="3128"/>
                      <a:pt x="8224" y="3078"/>
                      <a:pt x="8274" y="3049"/>
                    </a:cubicBezTo>
                    <a:lnTo>
                      <a:pt x="8497" y="2919"/>
                    </a:lnTo>
                    <a:cubicBezTo>
                      <a:pt x="8522" y="2906"/>
                      <a:pt x="8555" y="2899"/>
                      <a:pt x="8588" y="2899"/>
                    </a:cubicBezTo>
                    <a:close/>
                    <a:moveTo>
                      <a:pt x="5593" y="2920"/>
                    </a:moveTo>
                    <a:cubicBezTo>
                      <a:pt x="5627" y="2920"/>
                      <a:pt x="5661" y="2927"/>
                      <a:pt x="5686" y="2942"/>
                    </a:cubicBezTo>
                    <a:lnTo>
                      <a:pt x="5924" y="3078"/>
                    </a:lnTo>
                    <a:cubicBezTo>
                      <a:pt x="5974" y="3107"/>
                      <a:pt x="5974" y="3157"/>
                      <a:pt x="5924" y="3187"/>
                    </a:cubicBezTo>
                    <a:lnTo>
                      <a:pt x="5702" y="3316"/>
                    </a:lnTo>
                    <a:cubicBezTo>
                      <a:pt x="5676" y="3330"/>
                      <a:pt x="5641" y="3337"/>
                      <a:pt x="5607" y="3337"/>
                    </a:cubicBezTo>
                    <a:cubicBezTo>
                      <a:pt x="5573" y="3337"/>
                      <a:pt x="5539" y="3330"/>
                      <a:pt x="5514" y="3316"/>
                    </a:cubicBezTo>
                    <a:lnTo>
                      <a:pt x="5277" y="3178"/>
                    </a:lnTo>
                    <a:cubicBezTo>
                      <a:pt x="5227" y="3151"/>
                      <a:pt x="5227" y="3101"/>
                      <a:pt x="5277" y="3071"/>
                    </a:cubicBezTo>
                    <a:lnTo>
                      <a:pt x="5500" y="2942"/>
                    </a:lnTo>
                    <a:cubicBezTo>
                      <a:pt x="5525" y="2927"/>
                      <a:pt x="5559" y="2920"/>
                      <a:pt x="5593" y="2920"/>
                    </a:cubicBezTo>
                    <a:close/>
                    <a:moveTo>
                      <a:pt x="6410" y="3035"/>
                    </a:moveTo>
                    <a:cubicBezTo>
                      <a:pt x="6443" y="3035"/>
                      <a:pt x="6477" y="3043"/>
                      <a:pt x="6506" y="3057"/>
                    </a:cubicBezTo>
                    <a:lnTo>
                      <a:pt x="6714" y="3178"/>
                    </a:lnTo>
                    <a:cubicBezTo>
                      <a:pt x="6765" y="3207"/>
                      <a:pt x="6765" y="3258"/>
                      <a:pt x="6714" y="3287"/>
                    </a:cubicBezTo>
                    <a:lnTo>
                      <a:pt x="6499" y="3409"/>
                    </a:lnTo>
                    <a:cubicBezTo>
                      <a:pt x="6474" y="3423"/>
                      <a:pt x="6440" y="3430"/>
                      <a:pt x="6406" y="3430"/>
                    </a:cubicBezTo>
                    <a:cubicBezTo>
                      <a:pt x="6372" y="3430"/>
                      <a:pt x="6338" y="3423"/>
                      <a:pt x="6313" y="3409"/>
                    </a:cubicBezTo>
                    <a:lnTo>
                      <a:pt x="6104" y="3287"/>
                    </a:lnTo>
                    <a:cubicBezTo>
                      <a:pt x="6054" y="3258"/>
                      <a:pt x="6054" y="3207"/>
                      <a:pt x="6104" y="3178"/>
                    </a:cubicBezTo>
                    <a:lnTo>
                      <a:pt x="6319" y="3057"/>
                    </a:lnTo>
                    <a:cubicBezTo>
                      <a:pt x="6344" y="3043"/>
                      <a:pt x="6377" y="3035"/>
                      <a:pt x="6410" y="3035"/>
                    </a:cubicBezTo>
                    <a:close/>
                    <a:moveTo>
                      <a:pt x="3473" y="3229"/>
                    </a:moveTo>
                    <a:cubicBezTo>
                      <a:pt x="3507" y="3229"/>
                      <a:pt x="3541" y="3236"/>
                      <a:pt x="3566" y="3251"/>
                    </a:cubicBezTo>
                    <a:lnTo>
                      <a:pt x="3602" y="3273"/>
                    </a:lnTo>
                    <a:cubicBezTo>
                      <a:pt x="3652" y="3301"/>
                      <a:pt x="3652" y="3351"/>
                      <a:pt x="3602" y="3380"/>
                    </a:cubicBezTo>
                    <a:lnTo>
                      <a:pt x="3394" y="3502"/>
                    </a:lnTo>
                    <a:cubicBezTo>
                      <a:pt x="3365" y="3517"/>
                      <a:pt x="3331" y="3524"/>
                      <a:pt x="3297" y="3524"/>
                    </a:cubicBezTo>
                    <a:cubicBezTo>
                      <a:pt x="3263" y="3524"/>
                      <a:pt x="3229" y="3517"/>
                      <a:pt x="3200" y="3502"/>
                    </a:cubicBezTo>
                    <a:lnTo>
                      <a:pt x="3171" y="3480"/>
                    </a:lnTo>
                    <a:cubicBezTo>
                      <a:pt x="3114" y="3452"/>
                      <a:pt x="3114" y="3402"/>
                      <a:pt x="3171" y="3373"/>
                    </a:cubicBezTo>
                    <a:lnTo>
                      <a:pt x="3380" y="3251"/>
                    </a:lnTo>
                    <a:cubicBezTo>
                      <a:pt x="3405" y="3236"/>
                      <a:pt x="3439" y="3229"/>
                      <a:pt x="3473" y="3229"/>
                    </a:cubicBezTo>
                    <a:close/>
                    <a:moveTo>
                      <a:pt x="4292" y="3114"/>
                    </a:moveTo>
                    <a:cubicBezTo>
                      <a:pt x="4326" y="3114"/>
                      <a:pt x="4361" y="3121"/>
                      <a:pt x="4386" y="3135"/>
                    </a:cubicBezTo>
                    <a:lnTo>
                      <a:pt x="4601" y="3258"/>
                    </a:lnTo>
                    <a:cubicBezTo>
                      <a:pt x="4651" y="3287"/>
                      <a:pt x="4651" y="3337"/>
                      <a:pt x="4594" y="3366"/>
                    </a:cubicBezTo>
                    <a:lnTo>
                      <a:pt x="4356" y="3502"/>
                    </a:lnTo>
                    <a:cubicBezTo>
                      <a:pt x="4331" y="3521"/>
                      <a:pt x="4297" y="3530"/>
                      <a:pt x="4263" y="3530"/>
                    </a:cubicBezTo>
                    <a:cubicBezTo>
                      <a:pt x="4229" y="3530"/>
                      <a:pt x="4195" y="3521"/>
                      <a:pt x="4170" y="3502"/>
                    </a:cubicBezTo>
                    <a:lnTo>
                      <a:pt x="3961" y="3380"/>
                    </a:lnTo>
                    <a:cubicBezTo>
                      <a:pt x="3904" y="3351"/>
                      <a:pt x="3911" y="3301"/>
                      <a:pt x="3961" y="3273"/>
                    </a:cubicBezTo>
                    <a:lnTo>
                      <a:pt x="4199" y="3135"/>
                    </a:lnTo>
                    <a:cubicBezTo>
                      <a:pt x="4224" y="3121"/>
                      <a:pt x="4258" y="3114"/>
                      <a:pt x="4292" y="3114"/>
                    </a:cubicBezTo>
                    <a:close/>
                    <a:moveTo>
                      <a:pt x="7192" y="3135"/>
                    </a:moveTo>
                    <a:cubicBezTo>
                      <a:pt x="7225" y="3135"/>
                      <a:pt x="7257" y="3143"/>
                      <a:pt x="7282" y="3157"/>
                    </a:cubicBezTo>
                    <a:lnTo>
                      <a:pt x="7505" y="3287"/>
                    </a:lnTo>
                    <a:cubicBezTo>
                      <a:pt x="7556" y="3316"/>
                      <a:pt x="7556" y="3366"/>
                      <a:pt x="7505" y="3394"/>
                    </a:cubicBezTo>
                    <a:lnTo>
                      <a:pt x="7268" y="3532"/>
                    </a:lnTo>
                    <a:cubicBezTo>
                      <a:pt x="7243" y="3549"/>
                      <a:pt x="7209" y="3558"/>
                      <a:pt x="7175" y="3558"/>
                    </a:cubicBezTo>
                    <a:cubicBezTo>
                      <a:pt x="7141" y="3558"/>
                      <a:pt x="7107" y="3549"/>
                      <a:pt x="7082" y="3532"/>
                    </a:cubicBezTo>
                    <a:lnTo>
                      <a:pt x="6858" y="3409"/>
                    </a:lnTo>
                    <a:cubicBezTo>
                      <a:pt x="6808" y="3380"/>
                      <a:pt x="6808" y="3330"/>
                      <a:pt x="6858" y="3301"/>
                    </a:cubicBezTo>
                    <a:lnTo>
                      <a:pt x="7103" y="3157"/>
                    </a:lnTo>
                    <a:cubicBezTo>
                      <a:pt x="7128" y="3143"/>
                      <a:pt x="7160" y="3135"/>
                      <a:pt x="7192" y="3135"/>
                    </a:cubicBezTo>
                    <a:close/>
                    <a:moveTo>
                      <a:pt x="5100" y="3203"/>
                    </a:moveTo>
                    <a:cubicBezTo>
                      <a:pt x="5134" y="3203"/>
                      <a:pt x="5166" y="3212"/>
                      <a:pt x="5191" y="3230"/>
                    </a:cubicBezTo>
                    <a:lnTo>
                      <a:pt x="5434" y="3366"/>
                    </a:lnTo>
                    <a:cubicBezTo>
                      <a:pt x="5486" y="3394"/>
                      <a:pt x="5486" y="3446"/>
                      <a:pt x="5428" y="3473"/>
                    </a:cubicBezTo>
                    <a:lnTo>
                      <a:pt x="5248" y="3582"/>
                    </a:lnTo>
                    <a:cubicBezTo>
                      <a:pt x="5220" y="3596"/>
                      <a:pt x="5186" y="3603"/>
                      <a:pt x="5152" y="3603"/>
                    </a:cubicBezTo>
                    <a:cubicBezTo>
                      <a:pt x="5119" y="3603"/>
                      <a:pt x="5087" y="3596"/>
                      <a:pt x="5062" y="3582"/>
                    </a:cubicBezTo>
                    <a:lnTo>
                      <a:pt x="4824" y="3446"/>
                    </a:lnTo>
                    <a:cubicBezTo>
                      <a:pt x="4767" y="3409"/>
                      <a:pt x="4767" y="3366"/>
                      <a:pt x="4824" y="3330"/>
                    </a:cubicBezTo>
                    <a:lnTo>
                      <a:pt x="5003" y="3230"/>
                    </a:lnTo>
                    <a:cubicBezTo>
                      <a:pt x="5032" y="3212"/>
                      <a:pt x="5067" y="3203"/>
                      <a:pt x="5100" y="3203"/>
                    </a:cubicBezTo>
                    <a:close/>
                    <a:moveTo>
                      <a:pt x="5928" y="3315"/>
                    </a:moveTo>
                    <a:cubicBezTo>
                      <a:pt x="5962" y="3315"/>
                      <a:pt x="5996" y="3322"/>
                      <a:pt x="6024" y="3337"/>
                    </a:cubicBezTo>
                    <a:lnTo>
                      <a:pt x="6233" y="3459"/>
                    </a:lnTo>
                    <a:cubicBezTo>
                      <a:pt x="6283" y="3489"/>
                      <a:pt x="6283" y="3539"/>
                      <a:pt x="6233" y="3566"/>
                    </a:cubicBezTo>
                    <a:lnTo>
                      <a:pt x="6011" y="3696"/>
                    </a:lnTo>
                    <a:cubicBezTo>
                      <a:pt x="5986" y="3710"/>
                      <a:pt x="5952" y="3718"/>
                      <a:pt x="5917" y="3718"/>
                    </a:cubicBezTo>
                    <a:cubicBezTo>
                      <a:pt x="5883" y="3718"/>
                      <a:pt x="5848" y="3710"/>
                      <a:pt x="5823" y="3696"/>
                    </a:cubicBezTo>
                    <a:lnTo>
                      <a:pt x="5616" y="3575"/>
                    </a:lnTo>
                    <a:cubicBezTo>
                      <a:pt x="5557" y="3546"/>
                      <a:pt x="5564" y="3496"/>
                      <a:pt x="5616" y="3466"/>
                    </a:cubicBezTo>
                    <a:lnTo>
                      <a:pt x="5831" y="3337"/>
                    </a:lnTo>
                    <a:cubicBezTo>
                      <a:pt x="5860" y="3322"/>
                      <a:pt x="5894" y="3315"/>
                      <a:pt x="5928" y="3315"/>
                    </a:cubicBezTo>
                    <a:close/>
                    <a:moveTo>
                      <a:pt x="3782" y="3409"/>
                    </a:moveTo>
                    <a:cubicBezTo>
                      <a:pt x="3816" y="3409"/>
                      <a:pt x="3850" y="3416"/>
                      <a:pt x="3875" y="3430"/>
                    </a:cubicBezTo>
                    <a:lnTo>
                      <a:pt x="4091" y="3553"/>
                    </a:lnTo>
                    <a:cubicBezTo>
                      <a:pt x="4141" y="3582"/>
                      <a:pt x="4141" y="3632"/>
                      <a:pt x="4091" y="3661"/>
                    </a:cubicBezTo>
                    <a:lnTo>
                      <a:pt x="3875" y="3782"/>
                    </a:lnTo>
                    <a:cubicBezTo>
                      <a:pt x="3850" y="3797"/>
                      <a:pt x="3816" y="3804"/>
                      <a:pt x="3782" y="3804"/>
                    </a:cubicBezTo>
                    <a:cubicBezTo>
                      <a:pt x="3748" y="3804"/>
                      <a:pt x="3714" y="3797"/>
                      <a:pt x="3689" y="3782"/>
                    </a:cubicBezTo>
                    <a:lnTo>
                      <a:pt x="3473" y="3661"/>
                    </a:lnTo>
                    <a:cubicBezTo>
                      <a:pt x="3423" y="3632"/>
                      <a:pt x="3423" y="3582"/>
                      <a:pt x="3480" y="3553"/>
                    </a:cubicBezTo>
                    <a:lnTo>
                      <a:pt x="3689" y="3430"/>
                    </a:lnTo>
                    <a:cubicBezTo>
                      <a:pt x="3714" y="3416"/>
                      <a:pt x="3748" y="3409"/>
                      <a:pt x="3782" y="3409"/>
                    </a:cubicBezTo>
                    <a:close/>
                    <a:moveTo>
                      <a:pt x="2992" y="3510"/>
                    </a:moveTo>
                    <a:cubicBezTo>
                      <a:pt x="3026" y="3510"/>
                      <a:pt x="3060" y="3517"/>
                      <a:pt x="3085" y="3532"/>
                    </a:cubicBezTo>
                    <a:lnTo>
                      <a:pt x="3121" y="3553"/>
                    </a:lnTo>
                    <a:cubicBezTo>
                      <a:pt x="3171" y="3582"/>
                      <a:pt x="3171" y="3632"/>
                      <a:pt x="3121" y="3661"/>
                    </a:cubicBezTo>
                    <a:lnTo>
                      <a:pt x="2899" y="3782"/>
                    </a:lnTo>
                    <a:cubicBezTo>
                      <a:pt x="2873" y="3800"/>
                      <a:pt x="2838" y="3809"/>
                      <a:pt x="2804" y="3809"/>
                    </a:cubicBezTo>
                    <a:cubicBezTo>
                      <a:pt x="2770" y="3809"/>
                      <a:pt x="2736" y="3800"/>
                      <a:pt x="2710" y="3782"/>
                    </a:cubicBezTo>
                    <a:lnTo>
                      <a:pt x="2674" y="3768"/>
                    </a:lnTo>
                    <a:cubicBezTo>
                      <a:pt x="2624" y="3732"/>
                      <a:pt x="2624" y="3689"/>
                      <a:pt x="2674" y="3653"/>
                    </a:cubicBezTo>
                    <a:lnTo>
                      <a:pt x="2899" y="3532"/>
                    </a:lnTo>
                    <a:cubicBezTo>
                      <a:pt x="2924" y="3517"/>
                      <a:pt x="2958" y="3510"/>
                      <a:pt x="2992" y="3510"/>
                    </a:cubicBezTo>
                    <a:close/>
                    <a:moveTo>
                      <a:pt x="6683" y="3430"/>
                    </a:moveTo>
                    <a:cubicBezTo>
                      <a:pt x="6716" y="3430"/>
                      <a:pt x="6751" y="3438"/>
                      <a:pt x="6780" y="3452"/>
                    </a:cubicBezTo>
                    <a:lnTo>
                      <a:pt x="6996" y="3582"/>
                    </a:lnTo>
                    <a:cubicBezTo>
                      <a:pt x="7046" y="3609"/>
                      <a:pt x="7046" y="3661"/>
                      <a:pt x="6996" y="3689"/>
                    </a:cubicBezTo>
                    <a:lnTo>
                      <a:pt x="6787" y="3811"/>
                    </a:lnTo>
                    <a:cubicBezTo>
                      <a:pt x="6758" y="3826"/>
                      <a:pt x="6724" y="3833"/>
                      <a:pt x="6690" y="3833"/>
                    </a:cubicBezTo>
                    <a:cubicBezTo>
                      <a:pt x="6657" y="3833"/>
                      <a:pt x="6625" y="3826"/>
                      <a:pt x="6599" y="3811"/>
                    </a:cubicBezTo>
                    <a:lnTo>
                      <a:pt x="6376" y="3682"/>
                    </a:lnTo>
                    <a:cubicBezTo>
                      <a:pt x="6326" y="3653"/>
                      <a:pt x="6326" y="3609"/>
                      <a:pt x="6376" y="3575"/>
                    </a:cubicBezTo>
                    <a:lnTo>
                      <a:pt x="6592" y="3452"/>
                    </a:lnTo>
                    <a:cubicBezTo>
                      <a:pt x="6617" y="3438"/>
                      <a:pt x="6649" y="3430"/>
                      <a:pt x="6683" y="3430"/>
                    </a:cubicBezTo>
                    <a:close/>
                    <a:moveTo>
                      <a:pt x="4644" y="3467"/>
                    </a:moveTo>
                    <a:cubicBezTo>
                      <a:pt x="4678" y="3467"/>
                      <a:pt x="4712" y="3474"/>
                      <a:pt x="4738" y="3489"/>
                    </a:cubicBezTo>
                    <a:lnTo>
                      <a:pt x="4976" y="3625"/>
                    </a:lnTo>
                    <a:cubicBezTo>
                      <a:pt x="5026" y="3661"/>
                      <a:pt x="5026" y="3704"/>
                      <a:pt x="4976" y="3739"/>
                    </a:cubicBezTo>
                    <a:lnTo>
                      <a:pt x="4738" y="3877"/>
                    </a:lnTo>
                    <a:cubicBezTo>
                      <a:pt x="4712" y="3891"/>
                      <a:pt x="4678" y="3898"/>
                      <a:pt x="4644" y="3898"/>
                    </a:cubicBezTo>
                    <a:cubicBezTo>
                      <a:pt x="4610" y="3898"/>
                      <a:pt x="4576" y="3891"/>
                      <a:pt x="4551" y="3877"/>
                    </a:cubicBezTo>
                    <a:lnTo>
                      <a:pt x="4313" y="3739"/>
                    </a:lnTo>
                    <a:cubicBezTo>
                      <a:pt x="4256" y="3704"/>
                      <a:pt x="4256" y="3661"/>
                      <a:pt x="4313" y="3625"/>
                    </a:cubicBezTo>
                    <a:lnTo>
                      <a:pt x="4551" y="3489"/>
                    </a:lnTo>
                    <a:cubicBezTo>
                      <a:pt x="4576" y="3474"/>
                      <a:pt x="4610" y="3467"/>
                      <a:pt x="4644" y="3467"/>
                    </a:cubicBezTo>
                    <a:close/>
                    <a:moveTo>
                      <a:pt x="5435" y="3596"/>
                    </a:moveTo>
                    <a:cubicBezTo>
                      <a:pt x="5469" y="3596"/>
                      <a:pt x="5503" y="3603"/>
                      <a:pt x="5529" y="3618"/>
                    </a:cubicBezTo>
                    <a:lnTo>
                      <a:pt x="5736" y="3739"/>
                    </a:lnTo>
                    <a:cubicBezTo>
                      <a:pt x="5795" y="3768"/>
                      <a:pt x="5795" y="3818"/>
                      <a:pt x="5736" y="3847"/>
                    </a:cubicBezTo>
                    <a:lnTo>
                      <a:pt x="5557" y="3954"/>
                    </a:lnTo>
                    <a:cubicBezTo>
                      <a:pt x="5528" y="3969"/>
                      <a:pt x="5494" y="3976"/>
                      <a:pt x="5460" y="3976"/>
                    </a:cubicBezTo>
                    <a:cubicBezTo>
                      <a:pt x="5426" y="3976"/>
                      <a:pt x="5392" y="3969"/>
                      <a:pt x="5364" y="3954"/>
                    </a:cubicBezTo>
                    <a:lnTo>
                      <a:pt x="5155" y="3834"/>
                    </a:lnTo>
                    <a:cubicBezTo>
                      <a:pt x="5105" y="3804"/>
                      <a:pt x="5105" y="3754"/>
                      <a:pt x="5155" y="3725"/>
                    </a:cubicBezTo>
                    <a:lnTo>
                      <a:pt x="5341" y="3618"/>
                    </a:lnTo>
                    <a:cubicBezTo>
                      <a:pt x="5366" y="3603"/>
                      <a:pt x="5400" y="3596"/>
                      <a:pt x="5435" y="3596"/>
                    </a:cubicBezTo>
                    <a:close/>
                    <a:moveTo>
                      <a:pt x="3300" y="3689"/>
                    </a:moveTo>
                    <a:cubicBezTo>
                      <a:pt x="3335" y="3689"/>
                      <a:pt x="3369" y="3697"/>
                      <a:pt x="3394" y="3711"/>
                    </a:cubicBezTo>
                    <a:lnTo>
                      <a:pt x="3602" y="3834"/>
                    </a:lnTo>
                    <a:cubicBezTo>
                      <a:pt x="3659" y="3861"/>
                      <a:pt x="3659" y="3911"/>
                      <a:pt x="3602" y="3941"/>
                    </a:cubicBezTo>
                    <a:lnTo>
                      <a:pt x="3387" y="4070"/>
                    </a:lnTo>
                    <a:cubicBezTo>
                      <a:pt x="3358" y="4085"/>
                      <a:pt x="3324" y="4092"/>
                      <a:pt x="3291" y="4092"/>
                    </a:cubicBezTo>
                    <a:cubicBezTo>
                      <a:pt x="3258" y="4092"/>
                      <a:pt x="3225" y="4085"/>
                      <a:pt x="3200" y="4070"/>
                    </a:cubicBezTo>
                    <a:lnTo>
                      <a:pt x="2985" y="3941"/>
                    </a:lnTo>
                    <a:cubicBezTo>
                      <a:pt x="2933" y="3911"/>
                      <a:pt x="2933" y="3868"/>
                      <a:pt x="2985" y="3834"/>
                    </a:cubicBezTo>
                    <a:lnTo>
                      <a:pt x="3207" y="3711"/>
                    </a:lnTo>
                    <a:cubicBezTo>
                      <a:pt x="3232" y="3697"/>
                      <a:pt x="3266" y="3689"/>
                      <a:pt x="3300" y="3689"/>
                    </a:cubicBezTo>
                    <a:close/>
                    <a:moveTo>
                      <a:pt x="2502" y="3789"/>
                    </a:moveTo>
                    <a:cubicBezTo>
                      <a:pt x="2536" y="3789"/>
                      <a:pt x="2571" y="3797"/>
                      <a:pt x="2597" y="3811"/>
                    </a:cubicBezTo>
                    <a:lnTo>
                      <a:pt x="2631" y="3834"/>
                    </a:lnTo>
                    <a:cubicBezTo>
                      <a:pt x="2683" y="3861"/>
                      <a:pt x="2683" y="3911"/>
                      <a:pt x="2624" y="3941"/>
                    </a:cubicBezTo>
                    <a:lnTo>
                      <a:pt x="2402" y="4077"/>
                    </a:lnTo>
                    <a:cubicBezTo>
                      <a:pt x="2373" y="4092"/>
                      <a:pt x="2339" y="4099"/>
                      <a:pt x="2305" y="4099"/>
                    </a:cubicBezTo>
                    <a:cubicBezTo>
                      <a:pt x="2271" y="4099"/>
                      <a:pt x="2237" y="4092"/>
                      <a:pt x="2208" y="4077"/>
                    </a:cubicBezTo>
                    <a:lnTo>
                      <a:pt x="2179" y="4056"/>
                    </a:lnTo>
                    <a:cubicBezTo>
                      <a:pt x="2122" y="4027"/>
                      <a:pt x="2129" y="3977"/>
                      <a:pt x="2179" y="3948"/>
                    </a:cubicBezTo>
                    <a:lnTo>
                      <a:pt x="2409" y="3811"/>
                    </a:lnTo>
                    <a:cubicBezTo>
                      <a:pt x="2434" y="3797"/>
                      <a:pt x="2468" y="3789"/>
                      <a:pt x="2502" y="3789"/>
                    </a:cubicBezTo>
                    <a:close/>
                    <a:moveTo>
                      <a:pt x="6200" y="3711"/>
                    </a:moveTo>
                    <a:cubicBezTo>
                      <a:pt x="6233" y="3711"/>
                      <a:pt x="6265" y="3718"/>
                      <a:pt x="6290" y="3732"/>
                    </a:cubicBezTo>
                    <a:lnTo>
                      <a:pt x="6513" y="3861"/>
                    </a:lnTo>
                    <a:cubicBezTo>
                      <a:pt x="6564" y="3891"/>
                      <a:pt x="6564" y="3941"/>
                      <a:pt x="6513" y="3970"/>
                    </a:cubicBezTo>
                    <a:lnTo>
                      <a:pt x="6290" y="4099"/>
                    </a:lnTo>
                    <a:cubicBezTo>
                      <a:pt x="6265" y="4113"/>
                      <a:pt x="6231" y="4120"/>
                      <a:pt x="6197" y="4120"/>
                    </a:cubicBezTo>
                    <a:cubicBezTo>
                      <a:pt x="6163" y="4120"/>
                      <a:pt x="6129" y="4113"/>
                      <a:pt x="6104" y="4099"/>
                    </a:cubicBezTo>
                    <a:lnTo>
                      <a:pt x="5888" y="3970"/>
                    </a:lnTo>
                    <a:cubicBezTo>
                      <a:pt x="5831" y="3941"/>
                      <a:pt x="5831" y="3891"/>
                      <a:pt x="5888" y="3861"/>
                    </a:cubicBezTo>
                    <a:lnTo>
                      <a:pt x="6104" y="3732"/>
                    </a:lnTo>
                    <a:cubicBezTo>
                      <a:pt x="6132" y="3718"/>
                      <a:pt x="6166" y="3711"/>
                      <a:pt x="6200" y="3711"/>
                    </a:cubicBezTo>
                    <a:close/>
                    <a:moveTo>
                      <a:pt x="4134" y="3761"/>
                    </a:moveTo>
                    <a:cubicBezTo>
                      <a:pt x="4168" y="3761"/>
                      <a:pt x="4202" y="3768"/>
                      <a:pt x="4227" y="3782"/>
                    </a:cubicBezTo>
                    <a:lnTo>
                      <a:pt x="4465" y="3920"/>
                    </a:lnTo>
                    <a:cubicBezTo>
                      <a:pt x="4515" y="3954"/>
                      <a:pt x="4515" y="3998"/>
                      <a:pt x="4465" y="4034"/>
                    </a:cubicBezTo>
                    <a:lnTo>
                      <a:pt x="4256" y="4156"/>
                    </a:lnTo>
                    <a:cubicBezTo>
                      <a:pt x="4228" y="4171"/>
                      <a:pt x="4194" y="4178"/>
                      <a:pt x="4160" y="4178"/>
                    </a:cubicBezTo>
                    <a:cubicBezTo>
                      <a:pt x="4127" y="4178"/>
                      <a:pt x="4095" y="4171"/>
                      <a:pt x="4070" y="4156"/>
                    </a:cubicBezTo>
                    <a:lnTo>
                      <a:pt x="3825" y="4013"/>
                    </a:lnTo>
                    <a:cubicBezTo>
                      <a:pt x="3775" y="3984"/>
                      <a:pt x="3775" y="3934"/>
                      <a:pt x="3832" y="3904"/>
                    </a:cubicBezTo>
                    <a:lnTo>
                      <a:pt x="4041" y="3782"/>
                    </a:lnTo>
                    <a:cubicBezTo>
                      <a:pt x="4066" y="3768"/>
                      <a:pt x="4100" y="3761"/>
                      <a:pt x="4134" y="3761"/>
                    </a:cubicBezTo>
                    <a:close/>
                    <a:moveTo>
                      <a:pt x="4982" y="3862"/>
                    </a:moveTo>
                    <a:cubicBezTo>
                      <a:pt x="5017" y="3862"/>
                      <a:pt x="5051" y="3869"/>
                      <a:pt x="5076" y="3884"/>
                    </a:cubicBezTo>
                    <a:lnTo>
                      <a:pt x="5284" y="4006"/>
                    </a:lnTo>
                    <a:cubicBezTo>
                      <a:pt x="5334" y="4034"/>
                      <a:pt x="5334" y="4084"/>
                      <a:pt x="5284" y="4113"/>
                    </a:cubicBezTo>
                    <a:lnTo>
                      <a:pt x="5046" y="4249"/>
                    </a:lnTo>
                    <a:cubicBezTo>
                      <a:pt x="5018" y="4264"/>
                      <a:pt x="4984" y="4271"/>
                      <a:pt x="4951" y="4271"/>
                    </a:cubicBezTo>
                    <a:cubicBezTo>
                      <a:pt x="4917" y="4271"/>
                      <a:pt x="4885" y="4264"/>
                      <a:pt x="4860" y="4249"/>
                    </a:cubicBezTo>
                    <a:lnTo>
                      <a:pt x="4644" y="4127"/>
                    </a:lnTo>
                    <a:cubicBezTo>
                      <a:pt x="4594" y="4099"/>
                      <a:pt x="4594" y="4049"/>
                      <a:pt x="4644" y="4020"/>
                    </a:cubicBezTo>
                    <a:lnTo>
                      <a:pt x="4889" y="3884"/>
                    </a:lnTo>
                    <a:cubicBezTo>
                      <a:pt x="4914" y="3869"/>
                      <a:pt x="4948" y="3862"/>
                      <a:pt x="4982" y="3862"/>
                    </a:cubicBezTo>
                    <a:close/>
                    <a:moveTo>
                      <a:pt x="2809" y="3970"/>
                    </a:moveTo>
                    <a:cubicBezTo>
                      <a:pt x="2842" y="3970"/>
                      <a:pt x="2876" y="3977"/>
                      <a:pt x="2905" y="3991"/>
                    </a:cubicBezTo>
                    <a:lnTo>
                      <a:pt x="3114" y="4113"/>
                    </a:lnTo>
                    <a:cubicBezTo>
                      <a:pt x="3164" y="4142"/>
                      <a:pt x="3164" y="4193"/>
                      <a:pt x="3114" y="4222"/>
                    </a:cubicBezTo>
                    <a:lnTo>
                      <a:pt x="2883" y="4358"/>
                    </a:lnTo>
                    <a:cubicBezTo>
                      <a:pt x="2858" y="4372"/>
                      <a:pt x="2824" y="4379"/>
                      <a:pt x="2790" y="4379"/>
                    </a:cubicBezTo>
                    <a:cubicBezTo>
                      <a:pt x="2756" y="4379"/>
                      <a:pt x="2722" y="4372"/>
                      <a:pt x="2697" y="4358"/>
                    </a:cubicBezTo>
                    <a:lnTo>
                      <a:pt x="2481" y="4236"/>
                    </a:lnTo>
                    <a:cubicBezTo>
                      <a:pt x="2431" y="4206"/>
                      <a:pt x="2431" y="4156"/>
                      <a:pt x="2488" y="4127"/>
                    </a:cubicBezTo>
                    <a:lnTo>
                      <a:pt x="2717" y="3991"/>
                    </a:lnTo>
                    <a:cubicBezTo>
                      <a:pt x="2743" y="3977"/>
                      <a:pt x="2776" y="3970"/>
                      <a:pt x="2809" y="3970"/>
                    </a:cubicBezTo>
                    <a:close/>
                    <a:moveTo>
                      <a:pt x="5709" y="3993"/>
                    </a:moveTo>
                    <a:cubicBezTo>
                      <a:pt x="5743" y="3993"/>
                      <a:pt x="5777" y="4002"/>
                      <a:pt x="5802" y="4020"/>
                    </a:cubicBezTo>
                    <a:lnTo>
                      <a:pt x="6024" y="4142"/>
                    </a:lnTo>
                    <a:cubicBezTo>
                      <a:pt x="6074" y="4170"/>
                      <a:pt x="6074" y="4222"/>
                      <a:pt x="6024" y="4249"/>
                    </a:cubicBezTo>
                    <a:lnTo>
                      <a:pt x="5838" y="4358"/>
                    </a:lnTo>
                    <a:cubicBezTo>
                      <a:pt x="5813" y="4372"/>
                      <a:pt x="5779" y="4379"/>
                      <a:pt x="5745" y="4379"/>
                    </a:cubicBezTo>
                    <a:cubicBezTo>
                      <a:pt x="5710" y="4379"/>
                      <a:pt x="5676" y="4372"/>
                      <a:pt x="5650" y="4358"/>
                    </a:cubicBezTo>
                    <a:lnTo>
                      <a:pt x="5428" y="4236"/>
                    </a:lnTo>
                    <a:cubicBezTo>
                      <a:pt x="5378" y="4199"/>
                      <a:pt x="5378" y="4156"/>
                      <a:pt x="5428" y="4127"/>
                    </a:cubicBezTo>
                    <a:lnTo>
                      <a:pt x="5616" y="4020"/>
                    </a:lnTo>
                    <a:cubicBezTo>
                      <a:pt x="5641" y="4002"/>
                      <a:pt x="5675" y="3993"/>
                      <a:pt x="5709" y="3993"/>
                    </a:cubicBezTo>
                    <a:close/>
                    <a:moveTo>
                      <a:pt x="2000" y="4077"/>
                    </a:moveTo>
                    <a:cubicBezTo>
                      <a:pt x="2034" y="4077"/>
                      <a:pt x="2068" y="4085"/>
                      <a:pt x="2093" y="4099"/>
                    </a:cubicBezTo>
                    <a:lnTo>
                      <a:pt x="2129" y="4120"/>
                    </a:lnTo>
                    <a:cubicBezTo>
                      <a:pt x="2179" y="4149"/>
                      <a:pt x="2179" y="4199"/>
                      <a:pt x="2129" y="4229"/>
                    </a:cubicBezTo>
                    <a:lnTo>
                      <a:pt x="1891" y="4372"/>
                    </a:lnTo>
                    <a:cubicBezTo>
                      <a:pt x="1863" y="4387"/>
                      <a:pt x="1829" y="4394"/>
                      <a:pt x="1795" y="4394"/>
                    </a:cubicBezTo>
                    <a:cubicBezTo>
                      <a:pt x="1762" y="4394"/>
                      <a:pt x="1730" y="4387"/>
                      <a:pt x="1705" y="4372"/>
                    </a:cubicBezTo>
                    <a:lnTo>
                      <a:pt x="1669" y="4351"/>
                    </a:lnTo>
                    <a:cubicBezTo>
                      <a:pt x="1618" y="4322"/>
                      <a:pt x="1618" y="4272"/>
                      <a:pt x="1669" y="4243"/>
                    </a:cubicBezTo>
                    <a:lnTo>
                      <a:pt x="1907" y="4099"/>
                    </a:lnTo>
                    <a:cubicBezTo>
                      <a:pt x="1932" y="4085"/>
                      <a:pt x="1966" y="4077"/>
                      <a:pt x="2000" y="4077"/>
                    </a:cubicBezTo>
                    <a:close/>
                    <a:moveTo>
                      <a:pt x="3652" y="4041"/>
                    </a:moveTo>
                    <a:cubicBezTo>
                      <a:pt x="3686" y="4041"/>
                      <a:pt x="3721" y="4048"/>
                      <a:pt x="3746" y="4063"/>
                    </a:cubicBezTo>
                    <a:lnTo>
                      <a:pt x="3984" y="4199"/>
                    </a:lnTo>
                    <a:cubicBezTo>
                      <a:pt x="4034" y="4229"/>
                      <a:pt x="4034" y="4279"/>
                      <a:pt x="3984" y="4308"/>
                    </a:cubicBezTo>
                    <a:lnTo>
                      <a:pt x="3761" y="4437"/>
                    </a:lnTo>
                    <a:cubicBezTo>
                      <a:pt x="3735" y="4451"/>
                      <a:pt x="3701" y="4458"/>
                      <a:pt x="3666" y="4458"/>
                    </a:cubicBezTo>
                    <a:cubicBezTo>
                      <a:pt x="3632" y="4458"/>
                      <a:pt x="3598" y="4451"/>
                      <a:pt x="3573" y="4437"/>
                    </a:cubicBezTo>
                    <a:lnTo>
                      <a:pt x="3337" y="4299"/>
                    </a:lnTo>
                    <a:cubicBezTo>
                      <a:pt x="3287" y="4272"/>
                      <a:pt x="3287" y="4222"/>
                      <a:pt x="3337" y="4193"/>
                    </a:cubicBezTo>
                    <a:lnTo>
                      <a:pt x="3559" y="4063"/>
                    </a:lnTo>
                    <a:cubicBezTo>
                      <a:pt x="3584" y="4048"/>
                      <a:pt x="3618" y="4041"/>
                      <a:pt x="3652" y="4041"/>
                    </a:cubicBezTo>
                    <a:close/>
                    <a:moveTo>
                      <a:pt x="4472" y="4157"/>
                    </a:moveTo>
                    <a:cubicBezTo>
                      <a:pt x="4506" y="4157"/>
                      <a:pt x="4540" y="4164"/>
                      <a:pt x="4565" y="4179"/>
                    </a:cubicBezTo>
                    <a:lnTo>
                      <a:pt x="4774" y="4299"/>
                    </a:lnTo>
                    <a:cubicBezTo>
                      <a:pt x="4824" y="4329"/>
                      <a:pt x="4824" y="4379"/>
                      <a:pt x="4774" y="4408"/>
                    </a:cubicBezTo>
                    <a:lnTo>
                      <a:pt x="4558" y="4531"/>
                    </a:lnTo>
                    <a:cubicBezTo>
                      <a:pt x="4533" y="4544"/>
                      <a:pt x="4501" y="4551"/>
                      <a:pt x="4468" y="4551"/>
                    </a:cubicBezTo>
                    <a:cubicBezTo>
                      <a:pt x="4434" y="4551"/>
                      <a:pt x="4400" y="4544"/>
                      <a:pt x="4372" y="4531"/>
                    </a:cubicBezTo>
                    <a:lnTo>
                      <a:pt x="4163" y="4408"/>
                    </a:lnTo>
                    <a:cubicBezTo>
                      <a:pt x="4113" y="4379"/>
                      <a:pt x="4113" y="4329"/>
                      <a:pt x="4163" y="4299"/>
                    </a:cubicBezTo>
                    <a:lnTo>
                      <a:pt x="4379" y="4179"/>
                    </a:lnTo>
                    <a:cubicBezTo>
                      <a:pt x="4404" y="4164"/>
                      <a:pt x="4438" y="4157"/>
                      <a:pt x="4472" y="4157"/>
                    </a:cubicBezTo>
                    <a:close/>
                    <a:moveTo>
                      <a:pt x="1489" y="4372"/>
                    </a:moveTo>
                    <a:cubicBezTo>
                      <a:pt x="1523" y="4372"/>
                      <a:pt x="1557" y="4380"/>
                      <a:pt x="1582" y="4394"/>
                    </a:cubicBezTo>
                    <a:lnTo>
                      <a:pt x="1618" y="4415"/>
                    </a:lnTo>
                    <a:cubicBezTo>
                      <a:pt x="1669" y="4444"/>
                      <a:pt x="1669" y="4494"/>
                      <a:pt x="1618" y="4524"/>
                    </a:cubicBezTo>
                    <a:lnTo>
                      <a:pt x="1410" y="4644"/>
                    </a:lnTo>
                    <a:cubicBezTo>
                      <a:pt x="1381" y="4659"/>
                      <a:pt x="1347" y="4666"/>
                      <a:pt x="1313" y="4666"/>
                    </a:cubicBezTo>
                    <a:cubicBezTo>
                      <a:pt x="1279" y="4666"/>
                      <a:pt x="1245" y="4659"/>
                      <a:pt x="1217" y="4644"/>
                    </a:cubicBezTo>
                    <a:lnTo>
                      <a:pt x="1187" y="4624"/>
                    </a:lnTo>
                    <a:cubicBezTo>
                      <a:pt x="1130" y="4594"/>
                      <a:pt x="1130" y="4551"/>
                      <a:pt x="1187" y="4515"/>
                    </a:cubicBezTo>
                    <a:lnTo>
                      <a:pt x="1396" y="4394"/>
                    </a:lnTo>
                    <a:cubicBezTo>
                      <a:pt x="1421" y="4380"/>
                      <a:pt x="1455" y="4372"/>
                      <a:pt x="1489" y="4372"/>
                    </a:cubicBezTo>
                    <a:close/>
                    <a:moveTo>
                      <a:pt x="5252" y="4257"/>
                    </a:moveTo>
                    <a:cubicBezTo>
                      <a:pt x="5286" y="4257"/>
                      <a:pt x="5320" y="4264"/>
                      <a:pt x="5348" y="4279"/>
                    </a:cubicBezTo>
                    <a:lnTo>
                      <a:pt x="5564" y="4408"/>
                    </a:lnTo>
                    <a:cubicBezTo>
                      <a:pt x="5616" y="4437"/>
                      <a:pt x="5616" y="4488"/>
                      <a:pt x="5564" y="4515"/>
                    </a:cubicBezTo>
                    <a:lnTo>
                      <a:pt x="5327" y="4653"/>
                    </a:lnTo>
                    <a:cubicBezTo>
                      <a:pt x="5302" y="4667"/>
                      <a:pt x="5268" y="4674"/>
                      <a:pt x="5234" y="4674"/>
                    </a:cubicBezTo>
                    <a:cubicBezTo>
                      <a:pt x="5200" y="4674"/>
                      <a:pt x="5166" y="4667"/>
                      <a:pt x="5141" y="4653"/>
                    </a:cubicBezTo>
                    <a:lnTo>
                      <a:pt x="4917" y="4531"/>
                    </a:lnTo>
                    <a:cubicBezTo>
                      <a:pt x="4867" y="4494"/>
                      <a:pt x="4867" y="4451"/>
                      <a:pt x="4917" y="4415"/>
                    </a:cubicBezTo>
                    <a:lnTo>
                      <a:pt x="5162" y="4279"/>
                    </a:lnTo>
                    <a:cubicBezTo>
                      <a:pt x="5187" y="4264"/>
                      <a:pt x="5219" y="4257"/>
                      <a:pt x="5252" y="4257"/>
                    </a:cubicBezTo>
                    <a:close/>
                    <a:moveTo>
                      <a:pt x="3162" y="4322"/>
                    </a:moveTo>
                    <a:cubicBezTo>
                      <a:pt x="3195" y="4322"/>
                      <a:pt x="3229" y="4329"/>
                      <a:pt x="3257" y="4343"/>
                    </a:cubicBezTo>
                    <a:lnTo>
                      <a:pt x="3494" y="4488"/>
                    </a:lnTo>
                    <a:cubicBezTo>
                      <a:pt x="3545" y="4515"/>
                      <a:pt x="3545" y="4567"/>
                      <a:pt x="3494" y="4594"/>
                    </a:cubicBezTo>
                    <a:lnTo>
                      <a:pt x="3264" y="4724"/>
                    </a:lnTo>
                    <a:cubicBezTo>
                      <a:pt x="3236" y="4739"/>
                      <a:pt x="3202" y="4746"/>
                      <a:pt x="3169" y="4746"/>
                    </a:cubicBezTo>
                    <a:cubicBezTo>
                      <a:pt x="3135" y="4746"/>
                      <a:pt x="3103" y="4739"/>
                      <a:pt x="3078" y="4724"/>
                    </a:cubicBezTo>
                    <a:lnTo>
                      <a:pt x="2833" y="4588"/>
                    </a:lnTo>
                    <a:cubicBezTo>
                      <a:pt x="2783" y="4558"/>
                      <a:pt x="2783" y="4508"/>
                      <a:pt x="2840" y="4481"/>
                    </a:cubicBezTo>
                    <a:lnTo>
                      <a:pt x="3071" y="4343"/>
                    </a:lnTo>
                    <a:cubicBezTo>
                      <a:pt x="3096" y="4329"/>
                      <a:pt x="3128" y="4322"/>
                      <a:pt x="3162" y="4322"/>
                    </a:cubicBezTo>
                    <a:close/>
                    <a:moveTo>
                      <a:pt x="3991" y="4431"/>
                    </a:moveTo>
                    <a:cubicBezTo>
                      <a:pt x="4025" y="4431"/>
                      <a:pt x="4059" y="4440"/>
                      <a:pt x="4084" y="4458"/>
                    </a:cubicBezTo>
                    <a:lnTo>
                      <a:pt x="4292" y="4581"/>
                    </a:lnTo>
                    <a:cubicBezTo>
                      <a:pt x="4342" y="4610"/>
                      <a:pt x="4342" y="4660"/>
                      <a:pt x="4292" y="4688"/>
                    </a:cubicBezTo>
                    <a:lnTo>
                      <a:pt x="4070" y="4810"/>
                    </a:lnTo>
                    <a:cubicBezTo>
                      <a:pt x="4045" y="4828"/>
                      <a:pt x="4011" y="4837"/>
                      <a:pt x="3977" y="4837"/>
                    </a:cubicBezTo>
                    <a:cubicBezTo>
                      <a:pt x="3942" y="4837"/>
                      <a:pt x="3908" y="4828"/>
                      <a:pt x="3882" y="4810"/>
                    </a:cubicBezTo>
                    <a:lnTo>
                      <a:pt x="3675" y="4688"/>
                    </a:lnTo>
                    <a:cubicBezTo>
                      <a:pt x="3623" y="4660"/>
                      <a:pt x="3623" y="4610"/>
                      <a:pt x="3675" y="4581"/>
                    </a:cubicBezTo>
                    <a:lnTo>
                      <a:pt x="3897" y="4458"/>
                    </a:lnTo>
                    <a:cubicBezTo>
                      <a:pt x="3922" y="4440"/>
                      <a:pt x="3956" y="4431"/>
                      <a:pt x="3991" y="4431"/>
                    </a:cubicBezTo>
                    <a:close/>
                    <a:moveTo>
                      <a:pt x="2309" y="4257"/>
                    </a:moveTo>
                    <a:cubicBezTo>
                      <a:pt x="2343" y="4257"/>
                      <a:pt x="2377" y="4264"/>
                      <a:pt x="2402" y="4279"/>
                    </a:cubicBezTo>
                    <a:lnTo>
                      <a:pt x="2617" y="4401"/>
                    </a:lnTo>
                    <a:cubicBezTo>
                      <a:pt x="2667" y="4437"/>
                      <a:pt x="2667" y="4481"/>
                      <a:pt x="2610" y="4515"/>
                    </a:cubicBezTo>
                    <a:lnTo>
                      <a:pt x="1891" y="4933"/>
                    </a:lnTo>
                    <a:cubicBezTo>
                      <a:pt x="1866" y="4947"/>
                      <a:pt x="1832" y="4955"/>
                      <a:pt x="1798" y="4955"/>
                    </a:cubicBezTo>
                    <a:cubicBezTo>
                      <a:pt x="1764" y="4955"/>
                      <a:pt x="1730" y="4947"/>
                      <a:pt x="1705" y="4933"/>
                    </a:cubicBezTo>
                    <a:lnTo>
                      <a:pt x="1489" y="4803"/>
                    </a:lnTo>
                    <a:cubicBezTo>
                      <a:pt x="1439" y="4774"/>
                      <a:pt x="1439" y="4724"/>
                      <a:pt x="1496" y="4696"/>
                    </a:cubicBezTo>
                    <a:lnTo>
                      <a:pt x="2215" y="4279"/>
                    </a:lnTo>
                    <a:cubicBezTo>
                      <a:pt x="2240" y="4264"/>
                      <a:pt x="2274" y="4257"/>
                      <a:pt x="2309" y="4257"/>
                    </a:cubicBezTo>
                    <a:close/>
                    <a:moveTo>
                      <a:pt x="4745" y="4552"/>
                    </a:moveTo>
                    <a:cubicBezTo>
                      <a:pt x="4779" y="4552"/>
                      <a:pt x="4813" y="4559"/>
                      <a:pt x="4839" y="4574"/>
                    </a:cubicBezTo>
                    <a:lnTo>
                      <a:pt x="5055" y="4703"/>
                    </a:lnTo>
                    <a:cubicBezTo>
                      <a:pt x="5105" y="4731"/>
                      <a:pt x="5105" y="4783"/>
                      <a:pt x="5055" y="4810"/>
                    </a:cubicBezTo>
                    <a:lnTo>
                      <a:pt x="4846" y="4933"/>
                    </a:lnTo>
                    <a:cubicBezTo>
                      <a:pt x="4821" y="4947"/>
                      <a:pt x="4787" y="4955"/>
                      <a:pt x="4753" y="4955"/>
                    </a:cubicBezTo>
                    <a:cubicBezTo>
                      <a:pt x="4719" y="4955"/>
                      <a:pt x="4684" y="4947"/>
                      <a:pt x="4658" y="4933"/>
                    </a:cubicBezTo>
                    <a:lnTo>
                      <a:pt x="4436" y="4803"/>
                    </a:lnTo>
                    <a:cubicBezTo>
                      <a:pt x="4386" y="4774"/>
                      <a:pt x="4386" y="4724"/>
                      <a:pt x="4436" y="4696"/>
                    </a:cubicBezTo>
                    <a:lnTo>
                      <a:pt x="4651" y="4574"/>
                    </a:lnTo>
                    <a:cubicBezTo>
                      <a:pt x="4676" y="4559"/>
                      <a:pt x="4710" y="4552"/>
                      <a:pt x="4745" y="4552"/>
                    </a:cubicBezTo>
                    <a:close/>
                    <a:moveTo>
                      <a:pt x="8101" y="3179"/>
                    </a:moveTo>
                    <a:cubicBezTo>
                      <a:pt x="8136" y="3179"/>
                      <a:pt x="8170" y="3186"/>
                      <a:pt x="8195" y="3201"/>
                    </a:cubicBezTo>
                    <a:lnTo>
                      <a:pt x="8410" y="3330"/>
                    </a:lnTo>
                    <a:cubicBezTo>
                      <a:pt x="8462" y="3359"/>
                      <a:pt x="8462" y="3409"/>
                      <a:pt x="8410" y="3437"/>
                    </a:cubicBezTo>
                    <a:lnTo>
                      <a:pt x="5816" y="4939"/>
                    </a:lnTo>
                    <a:cubicBezTo>
                      <a:pt x="5787" y="4954"/>
                      <a:pt x="5753" y="4961"/>
                      <a:pt x="5720" y="4961"/>
                    </a:cubicBezTo>
                    <a:cubicBezTo>
                      <a:pt x="5687" y="4961"/>
                      <a:pt x="5654" y="4954"/>
                      <a:pt x="5629" y="4939"/>
                    </a:cubicBezTo>
                    <a:lnTo>
                      <a:pt x="5407" y="4810"/>
                    </a:lnTo>
                    <a:cubicBezTo>
                      <a:pt x="5357" y="4783"/>
                      <a:pt x="5357" y="4731"/>
                      <a:pt x="5407" y="4703"/>
                    </a:cubicBezTo>
                    <a:lnTo>
                      <a:pt x="8008" y="3201"/>
                    </a:lnTo>
                    <a:cubicBezTo>
                      <a:pt x="8033" y="3186"/>
                      <a:pt x="8067" y="3179"/>
                      <a:pt x="8101" y="3179"/>
                    </a:cubicBezTo>
                    <a:close/>
                    <a:moveTo>
                      <a:pt x="1008" y="4652"/>
                    </a:moveTo>
                    <a:cubicBezTo>
                      <a:pt x="1042" y="4652"/>
                      <a:pt x="1076" y="4659"/>
                      <a:pt x="1101" y="4674"/>
                    </a:cubicBezTo>
                    <a:lnTo>
                      <a:pt x="1137" y="4696"/>
                    </a:lnTo>
                    <a:cubicBezTo>
                      <a:pt x="1187" y="4724"/>
                      <a:pt x="1187" y="4774"/>
                      <a:pt x="1137" y="4803"/>
                    </a:cubicBezTo>
                    <a:lnTo>
                      <a:pt x="872" y="4955"/>
                    </a:lnTo>
                    <a:cubicBezTo>
                      <a:pt x="846" y="4969"/>
                      <a:pt x="811" y="4976"/>
                      <a:pt x="777" y="4976"/>
                    </a:cubicBezTo>
                    <a:cubicBezTo>
                      <a:pt x="743" y="4976"/>
                      <a:pt x="708" y="4969"/>
                      <a:pt x="683" y="4955"/>
                    </a:cubicBezTo>
                    <a:lnTo>
                      <a:pt x="647" y="4933"/>
                    </a:lnTo>
                    <a:cubicBezTo>
                      <a:pt x="597" y="4903"/>
                      <a:pt x="597" y="4853"/>
                      <a:pt x="647" y="4826"/>
                    </a:cubicBezTo>
                    <a:lnTo>
                      <a:pt x="915" y="4674"/>
                    </a:lnTo>
                    <a:cubicBezTo>
                      <a:pt x="940" y="4659"/>
                      <a:pt x="974" y="4652"/>
                      <a:pt x="1008" y="4652"/>
                    </a:cubicBezTo>
                    <a:close/>
                    <a:moveTo>
                      <a:pt x="5234" y="4839"/>
                    </a:moveTo>
                    <a:cubicBezTo>
                      <a:pt x="5268" y="4839"/>
                      <a:pt x="5302" y="4846"/>
                      <a:pt x="5327" y="4860"/>
                    </a:cubicBezTo>
                    <a:lnTo>
                      <a:pt x="5543" y="4983"/>
                    </a:lnTo>
                    <a:cubicBezTo>
                      <a:pt x="5593" y="5012"/>
                      <a:pt x="5593" y="5062"/>
                      <a:pt x="5543" y="5091"/>
                    </a:cubicBezTo>
                    <a:lnTo>
                      <a:pt x="5327" y="5214"/>
                    </a:lnTo>
                    <a:cubicBezTo>
                      <a:pt x="5302" y="5231"/>
                      <a:pt x="5270" y="5240"/>
                      <a:pt x="5237" y="5240"/>
                    </a:cubicBezTo>
                    <a:cubicBezTo>
                      <a:pt x="5204" y="5240"/>
                      <a:pt x="5170" y="5231"/>
                      <a:pt x="5141" y="5214"/>
                    </a:cubicBezTo>
                    <a:lnTo>
                      <a:pt x="4926" y="5091"/>
                    </a:lnTo>
                    <a:cubicBezTo>
                      <a:pt x="4874" y="5062"/>
                      <a:pt x="4874" y="5012"/>
                      <a:pt x="4926" y="4983"/>
                    </a:cubicBezTo>
                    <a:lnTo>
                      <a:pt x="5141" y="4860"/>
                    </a:lnTo>
                    <a:cubicBezTo>
                      <a:pt x="5166" y="4846"/>
                      <a:pt x="5200" y="4839"/>
                      <a:pt x="5234" y="4839"/>
                    </a:cubicBezTo>
                    <a:close/>
                    <a:moveTo>
                      <a:pt x="2660" y="4610"/>
                    </a:moveTo>
                    <a:cubicBezTo>
                      <a:pt x="2695" y="4610"/>
                      <a:pt x="2729" y="4619"/>
                      <a:pt x="2754" y="4638"/>
                    </a:cubicBezTo>
                    <a:lnTo>
                      <a:pt x="2992" y="4774"/>
                    </a:lnTo>
                    <a:cubicBezTo>
                      <a:pt x="3042" y="4803"/>
                      <a:pt x="3042" y="4853"/>
                      <a:pt x="2992" y="4883"/>
                    </a:cubicBezTo>
                    <a:lnTo>
                      <a:pt x="2402" y="5221"/>
                    </a:lnTo>
                    <a:cubicBezTo>
                      <a:pt x="2373" y="5239"/>
                      <a:pt x="2339" y="5248"/>
                      <a:pt x="2305" y="5248"/>
                    </a:cubicBezTo>
                    <a:cubicBezTo>
                      <a:pt x="2271" y="5248"/>
                      <a:pt x="2237" y="5239"/>
                      <a:pt x="2208" y="5221"/>
                    </a:cubicBezTo>
                    <a:lnTo>
                      <a:pt x="1970" y="5084"/>
                    </a:lnTo>
                    <a:cubicBezTo>
                      <a:pt x="1920" y="5055"/>
                      <a:pt x="1920" y="5005"/>
                      <a:pt x="1970" y="4976"/>
                    </a:cubicBezTo>
                    <a:lnTo>
                      <a:pt x="2567" y="4638"/>
                    </a:lnTo>
                    <a:cubicBezTo>
                      <a:pt x="2592" y="4619"/>
                      <a:pt x="2626" y="4610"/>
                      <a:pt x="2660" y="4610"/>
                    </a:cubicBezTo>
                    <a:close/>
                    <a:moveTo>
                      <a:pt x="1317" y="4833"/>
                    </a:moveTo>
                    <a:cubicBezTo>
                      <a:pt x="1351" y="4833"/>
                      <a:pt x="1385" y="4839"/>
                      <a:pt x="1410" y="4853"/>
                    </a:cubicBezTo>
                    <a:lnTo>
                      <a:pt x="1618" y="4976"/>
                    </a:lnTo>
                    <a:cubicBezTo>
                      <a:pt x="1675" y="5005"/>
                      <a:pt x="1675" y="5055"/>
                      <a:pt x="1618" y="5084"/>
                    </a:cubicBezTo>
                    <a:lnTo>
                      <a:pt x="1360" y="5234"/>
                    </a:lnTo>
                    <a:cubicBezTo>
                      <a:pt x="1335" y="5253"/>
                      <a:pt x="1301" y="5262"/>
                      <a:pt x="1267" y="5262"/>
                    </a:cubicBezTo>
                    <a:cubicBezTo>
                      <a:pt x="1232" y="5262"/>
                      <a:pt x="1198" y="5253"/>
                      <a:pt x="1173" y="5234"/>
                    </a:cubicBezTo>
                    <a:lnTo>
                      <a:pt x="958" y="5112"/>
                    </a:lnTo>
                    <a:cubicBezTo>
                      <a:pt x="906" y="5084"/>
                      <a:pt x="906" y="5033"/>
                      <a:pt x="958" y="5005"/>
                    </a:cubicBezTo>
                    <a:lnTo>
                      <a:pt x="1223" y="4853"/>
                    </a:lnTo>
                    <a:cubicBezTo>
                      <a:pt x="1248" y="4839"/>
                      <a:pt x="1283" y="4833"/>
                      <a:pt x="1317" y="4833"/>
                    </a:cubicBezTo>
                    <a:close/>
                    <a:moveTo>
                      <a:pt x="4749" y="5112"/>
                    </a:moveTo>
                    <a:cubicBezTo>
                      <a:pt x="4783" y="5112"/>
                      <a:pt x="4817" y="5120"/>
                      <a:pt x="4846" y="5134"/>
                    </a:cubicBezTo>
                    <a:lnTo>
                      <a:pt x="5062" y="5264"/>
                    </a:lnTo>
                    <a:cubicBezTo>
                      <a:pt x="5112" y="5291"/>
                      <a:pt x="5112" y="5343"/>
                      <a:pt x="5062" y="5371"/>
                    </a:cubicBezTo>
                    <a:lnTo>
                      <a:pt x="4867" y="5479"/>
                    </a:lnTo>
                    <a:cubicBezTo>
                      <a:pt x="4842" y="5498"/>
                      <a:pt x="4810" y="5507"/>
                      <a:pt x="4776" y="5507"/>
                    </a:cubicBezTo>
                    <a:cubicBezTo>
                      <a:pt x="4743" y="5507"/>
                      <a:pt x="4709" y="5498"/>
                      <a:pt x="4681" y="5479"/>
                    </a:cubicBezTo>
                    <a:lnTo>
                      <a:pt x="4465" y="5357"/>
                    </a:lnTo>
                    <a:cubicBezTo>
                      <a:pt x="4415" y="5328"/>
                      <a:pt x="4415" y="5278"/>
                      <a:pt x="4465" y="5248"/>
                    </a:cubicBezTo>
                    <a:lnTo>
                      <a:pt x="4651" y="5134"/>
                    </a:lnTo>
                    <a:cubicBezTo>
                      <a:pt x="4681" y="5120"/>
                      <a:pt x="4715" y="5112"/>
                      <a:pt x="4749" y="5112"/>
                    </a:cubicBezTo>
                    <a:close/>
                    <a:moveTo>
                      <a:pt x="4261" y="4833"/>
                    </a:moveTo>
                    <a:cubicBezTo>
                      <a:pt x="4294" y="4833"/>
                      <a:pt x="4328" y="4839"/>
                      <a:pt x="4356" y="4853"/>
                    </a:cubicBezTo>
                    <a:lnTo>
                      <a:pt x="4572" y="4983"/>
                    </a:lnTo>
                    <a:cubicBezTo>
                      <a:pt x="4624" y="5012"/>
                      <a:pt x="4624" y="5062"/>
                      <a:pt x="4572" y="5091"/>
                    </a:cubicBezTo>
                    <a:lnTo>
                      <a:pt x="3868" y="5493"/>
                    </a:lnTo>
                    <a:cubicBezTo>
                      <a:pt x="3843" y="5508"/>
                      <a:pt x="3811" y="5515"/>
                      <a:pt x="3777" y="5515"/>
                    </a:cubicBezTo>
                    <a:cubicBezTo>
                      <a:pt x="3744" y="5515"/>
                      <a:pt x="3710" y="5508"/>
                      <a:pt x="3682" y="5493"/>
                    </a:cubicBezTo>
                    <a:lnTo>
                      <a:pt x="3466" y="5364"/>
                    </a:lnTo>
                    <a:cubicBezTo>
                      <a:pt x="3416" y="5335"/>
                      <a:pt x="3416" y="5285"/>
                      <a:pt x="3466" y="5257"/>
                    </a:cubicBezTo>
                    <a:lnTo>
                      <a:pt x="4170" y="4853"/>
                    </a:lnTo>
                    <a:cubicBezTo>
                      <a:pt x="4195" y="4839"/>
                      <a:pt x="4227" y="4833"/>
                      <a:pt x="4261" y="4833"/>
                    </a:cubicBezTo>
                    <a:close/>
                    <a:moveTo>
                      <a:pt x="3494" y="4717"/>
                    </a:moveTo>
                    <a:cubicBezTo>
                      <a:pt x="3528" y="4717"/>
                      <a:pt x="3563" y="4725"/>
                      <a:pt x="3589" y="4739"/>
                    </a:cubicBezTo>
                    <a:lnTo>
                      <a:pt x="3804" y="4860"/>
                    </a:lnTo>
                    <a:cubicBezTo>
                      <a:pt x="3854" y="4889"/>
                      <a:pt x="3854" y="4939"/>
                      <a:pt x="3796" y="4969"/>
                    </a:cubicBezTo>
                    <a:lnTo>
                      <a:pt x="2876" y="5500"/>
                    </a:lnTo>
                    <a:cubicBezTo>
                      <a:pt x="2851" y="5515"/>
                      <a:pt x="2817" y="5522"/>
                      <a:pt x="2783" y="5522"/>
                    </a:cubicBezTo>
                    <a:cubicBezTo>
                      <a:pt x="2749" y="5522"/>
                      <a:pt x="2715" y="5515"/>
                      <a:pt x="2690" y="5500"/>
                    </a:cubicBezTo>
                    <a:lnTo>
                      <a:pt x="2481" y="5378"/>
                    </a:lnTo>
                    <a:cubicBezTo>
                      <a:pt x="2431" y="5350"/>
                      <a:pt x="2431" y="5300"/>
                      <a:pt x="2481" y="5271"/>
                    </a:cubicBezTo>
                    <a:lnTo>
                      <a:pt x="3401" y="4739"/>
                    </a:lnTo>
                    <a:cubicBezTo>
                      <a:pt x="3426" y="4725"/>
                      <a:pt x="3460" y="4717"/>
                      <a:pt x="3494" y="4717"/>
                    </a:cubicBezTo>
                    <a:close/>
                    <a:moveTo>
                      <a:pt x="1798" y="5112"/>
                    </a:moveTo>
                    <a:cubicBezTo>
                      <a:pt x="1832" y="5112"/>
                      <a:pt x="1866" y="5120"/>
                      <a:pt x="1891" y="5134"/>
                    </a:cubicBezTo>
                    <a:lnTo>
                      <a:pt x="2129" y="5271"/>
                    </a:lnTo>
                    <a:cubicBezTo>
                      <a:pt x="2179" y="5300"/>
                      <a:pt x="2179" y="5350"/>
                      <a:pt x="2129" y="5378"/>
                    </a:cubicBezTo>
                    <a:lnTo>
                      <a:pt x="1863" y="5529"/>
                    </a:lnTo>
                    <a:cubicBezTo>
                      <a:pt x="1838" y="5548"/>
                      <a:pt x="1803" y="5557"/>
                      <a:pt x="1769" y="5557"/>
                    </a:cubicBezTo>
                    <a:cubicBezTo>
                      <a:pt x="1735" y="5557"/>
                      <a:pt x="1700" y="5548"/>
                      <a:pt x="1675" y="5529"/>
                    </a:cubicBezTo>
                    <a:lnTo>
                      <a:pt x="1439" y="5393"/>
                    </a:lnTo>
                    <a:cubicBezTo>
                      <a:pt x="1389" y="5364"/>
                      <a:pt x="1389" y="5314"/>
                      <a:pt x="1439" y="5285"/>
                    </a:cubicBezTo>
                    <a:lnTo>
                      <a:pt x="1705" y="5134"/>
                    </a:lnTo>
                    <a:cubicBezTo>
                      <a:pt x="1730" y="5120"/>
                      <a:pt x="1764" y="5112"/>
                      <a:pt x="1798" y="5112"/>
                    </a:cubicBezTo>
                    <a:close/>
                    <a:moveTo>
                      <a:pt x="4288" y="5378"/>
                    </a:moveTo>
                    <a:cubicBezTo>
                      <a:pt x="4321" y="5378"/>
                      <a:pt x="4354" y="5385"/>
                      <a:pt x="4379" y="5400"/>
                    </a:cubicBezTo>
                    <a:lnTo>
                      <a:pt x="4601" y="5529"/>
                    </a:lnTo>
                    <a:cubicBezTo>
                      <a:pt x="4651" y="5559"/>
                      <a:pt x="4651" y="5609"/>
                      <a:pt x="4601" y="5636"/>
                    </a:cubicBezTo>
                    <a:lnTo>
                      <a:pt x="4356" y="5781"/>
                    </a:lnTo>
                    <a:cubicBezTo>
                      <a:pt x="4333" y="5794"/>
                      <a:pt x="4301" y="5801"/>
                      <a:pt x="4269" y="5801"/>
                    </a:cubicBezTo>
                    <a:cubicBezTo>
                      <a:pt x="4233" y="5801"/>
                      <a:pt x="4196" y="5793"/>
                      <a:pt x="4170" y="5774"/>
                    </a:cubicBezTo>
                    <a:lnTo>
                      <a:pt x="3954" y="5652"/>
                    </a:lnTo>
                    <a:cubicBezTo>
                      <a:pt x="3904" y="5623"/>
                      <a:pt x="3904" y="5573"/>
                      <a:pt x="3954" y="5543"/>
                    </a:cubicBezTo>
                    <a:lnTo>
                      <a:pt x="4192" y="5400"/>
                    </a:lnTo>
                    <a:cubicBezTo>
                      <a:pt x="4221" y="5385"/>
                      <a:pt x="4255" y="5378"/>
                      <a:pt x="4288" y="5378"/>
                    </a:cubicBezTo>
                    <a:close/>
                    <a:moveTo>
                      <a:pt x="3289" y="5393"/>
                    </a:moveTo>
                    <a:cubicBezTo>
                      <a:pt x="3322" y="5393"/>
                      <a:pt x="3355" y="5400"/>
                      <a:pt x="3380" y="5414"/>
                    </a:cubicBezTo>
                    <a:lnTo>
                      <a:pt x="3602" y="5543"/>
                    </a:lnTo>
                    <a:cubicBezTo>
                      <a:pt x="3652" y="5573"/>
                      <a:pt x="3652" y="5623"/>
                      <a:pt x="3602" y="5652"/>
                    </a:cubicBezTo>
                    <a:lnTo>
                      <a:pt x="3364" y="5788"/>
                    </a:lnTo>
                    <a:cubicBezTo>
                      <a:pt x="3339" y="5803"/>
                      <a:pt x="3305" y="5810"/>
                      <a:pt x="3271" y="5810"/>
                    </a:cubicBezTo>
                    <a:cubicBezTo>
                      <a:pt x="3237" y="5810"/>
                      <a:pt x="3203" y="5803"/>
                      <a:pt x="3178" y="5788"/>
                    </a:cubicBezTo>
                    <a:lnTo>
                      <a:pt x="2955" y="5659"/>
                    </a:lnTo>
                    <a:cubicBezTo>
                      <a:pt x="2905" y="5630"/>
                      <a:pt x="2905" y="5580"/>
                      <a:pt x="2962" y="5550"/>
                    </a:cubicBezTo>
                    <a:lnTo>
                      <a:pt x="3192" y="5414"/>
                    </a:lnTo>
                    <a:cubicBezTo>
                      <a:pt x="3221" y="5400"/>
                      <a:pt x="3256" y="5393"/>
                      <a:pt x="3289" y="5393"/>
                    </a:cubicBezTo>
                    <a:close/>
                    <a:moveTo>
                      <a:pt x="2302" y="5407"/>
                    </a:moveTo>
                    <a:cubicBezTo>
                      <a:pt x="2336" y="5407"/>
                      <a:pt x="2370" y="5415"/>
                      <a:pt x="2395" y="5429"/>
                    </a:cubicBezTo>
                    <a:lnTo>
                      <a:pt x="2610" y="5550"/>
                    </a:lnTo>
                    <a:cubicBezTo>
                      <a:pt x="2660" y="5580"/>
                      <a:pt x="2660" y="5630"/>
                      <a:pt x="2610" y="5659"/>
                    </a:cubicBezTo>
                    <a:lnTo>
                      <a:pt x="2345" y="5809"/>
                    </a:lnTo>
                    <a:cubicBezTo>
                      <a:pt x="2320" y="5824"/>
                      <a:pt x="2286" y="5831"/>
                      <a:pt x="2251" y="5831"/>
                    </a:cubicBezTo>
                    <a:cubicBezTo>
                      <a:pt x="2217" y="5831"/>
                      <a:pt x="2183" y="5824"/>
                      <a:pt x="2157" y="5809"/>
                    </a:cubicBezTo>
                    <a:lnTo>
                      <a:pt x="1950" y="5688"/>
                    </a:lnTo>
                    <a:cubicBezTo>
                      <a:pt x="1891" y="5659"/>
                      <a:pt x="1898" y="5609"/>
                      <a:pt x="1950" y="5580"/>
                    </a:cubicBezTo>
                    <a:lnTo>
                      <a:pt x="2208" y="5429"/>
                    </a:lnTo>
                    <a:cubicBezTo>
                      <a:pt x="2233" y="5415"/>
                      <a:pt x="2268" y="5407"/>
                      <a:pt x="2302" y="5407"/>
                    </a:cubicBezTo>
                    <a:close/>
                    <a:moveTo>
                      <a:pt x="3780" y="5674"/>
                    </a:moveTo>
                    <a:cubicBezTo>
                      <a:pt x="3813" y="5674"/>
                      <a:pt x="3844" y="5681"/>
                      <a:pt x="3868" y="5695"/>
                    </a:cubicBezTo>
                    <a:lnTo>
                      <a:pt x="4091" y="5824"/>
                    </a:lnTo>
                    <a:cubicBezTo>
                      <a:pt x="4141" y="5852"/>
                      <a:pt x="4141" y="5904"/>
                      <a:pt x="4091" y="5931"/>
                    </a:cubicBezTo>
                    <a:lnTo>
                      <a:pt x="3854" y="6068"/>
                    </a:lnTo>
                    <a:cubicBezTo>
                      <a:pt x="3829" y="6082"/>
                      <a:pt x="3795" y="6090"/>
                      <a:pt x="3761" y="6090"/>
                    </a:cubicBezTo>
                    <a:cubicBezTo>
                      <a:pt x="3727" y="6090"/>
                      <a:pt x="3692" y="6082"/>
                      <a:pt x="3666" y="6068"/>
                    </a:cubicBezTo>
                    <a:lnTo>
                      <a:pt x="3444" y="5938"/>
                    </a:lnTo>
                    <a:cubicBezTo>
                      <a:pt x="3394" y="5911"/>
                      <a:pt x="3394" y="5861"/>
                      <a:pt x="3451" y="5831"/>
                    </a:cubicBezTo>
                    <a:lnTo>
                      <a:pt x="3682" y="5702"/>
                    </a:lnTo>
                    <a:cubicBezTo>
                      <a:pt x="3708" y="5683"/>
                      <a:pt x="3744" y="5674"/>
                      <a:pt x="3780" y="5674"/>
                    </a:cubicBezTo>
                    <a:close/>
                    <a:moveTo>
                      <a:pt x="2783" y="5682"/>
                    </a:moveTo>
                    <a:cubicBezTo>
                      <a:pt x="2817" y="5682"/>
                      <a:pt x="2851" y="5691"/>
                      <a:pt x="2876" y="5709"/>
                    </a:cubicBezTo>
                    <a:lnTo>
                      <a:pt x="3099" y="5831"/>
                    </a:lnTo>
                    <a:cubicBezTo>
                      <a:pt x="3149" y="5861"/>
                      <a:pt x="3149" y="5911"/>
                      <a:pt x="3092" y="5938"/>
                    </a:cubicBezTo>
                    <a:lnTo>
                      <a:pt x="2833" y="6097"/>
                    </a:lnTo>
                    <a:cubicBezTo>
                      <a:pt x="2808" y="6112"/>
                      <a:pt x="2774" y="6119"/>
                      <a:pt x="2740" y="6119"/>
                    </a:cubicBezTo>
                    <a:cubicBezTo>
                      <a:pt x="2706" y="6119"/>
                      <a:pt x="2672" y="6112"/>
                      <a:pt x="2647" y="6097"/>
                    </a:cubicBezTo>
                    <a:lnTo>
                      <a:pt x="2424" y="5968"/>
                    </a:lnTo>
                    <a:cubicBezTo>
                      <a:pt x="2372" y="5938"/>
                      <a:pt x="2372" y="5888"/>
                      <a:pt x="2424" y="5861"/>
                    </a:cubicBezTo>
                    <a:lnTo>
                      <a:pt x="2690" y="5709"/>
                    </a:lnTo>
                    <a:cubicBezTo>
                      <a:pt x="2715" y="5691"/>
                      <a:pt x="2749" y="5682"/>
                      <a:pt x="2783" y="5682"/>
                    </a:cubicBezTo>
                    <a:close/>
                    <a:moveTo>
                      <a:pt x="8990" y="3299"/>
                    </a:moveTo>
                    <a:cubicBezTo>
                      <a:pt x="9015" y="3299"/>
                      <a:pt x="9040" y="3305"/>
                      <a:pt x="9057" y="3316"/>
                    </a:cubicBezTo>
                    <a:lnTo>
                      <a:pt x="10567" y="4193"/>
                    </a:lnTo>
                    <a:cubicBezTo>
                      <a:pt x="10610" y="4213"/>
                      <a:pt x="10610" y="4249"/>
                      <a:pt x="10567" y="4279"/>
                    </a:cubicBezTo>
                    <a:lnTo>
                      <a:pt x="9080" y="5134"/>
                    </a:lnTo>
                    <a:lnTo>
                      <a:pt x="7348" y="6133"/>
                    </a:lnTo>
                    <a:cubicBezTo>
                      <a:pt x="7329" y="6144"/>
                      <a:pt x="7304" y="6149"/>
                      <a:pt x="7279" y="6149"/>
                    </a:cubicBezTo>
                    <a:cubicBezTo>
                      <a:pt x="7254" y="6149"/>
                      <a:pt x="7229" y="6144"/>
                      <a:pt x="7211" y="6133"/>
                    </a:cubicBezTo>
                    <a:lnTo>
                      <a:pt x="6737" y="5861"/>
                    </a:lnTo>
                    <a:lnTo>
                      <a:pt x="5693" y="5257"/>
                    </a:lnTo>
                    <a:cubicBezTo>
                      <a:pt x="5659" y="5234"/>
                      <a:pt x="5659" y="5198"/>
                      <a:pt x="5702" y="5178"/>
                    </a:cubicBezTo>
                    <a:lnTo>
                      <a:pt x="8921" y="3316"/>
                    </a:lnTo>
                    <a:cubicBezTo>
                      <a:pt x="8939" y="3305"/>
                      <a:pt x="8964" y="3299"/>
                      <a:pt x="8990" y="3299"/>
                    </a:cubicBezTo>
                    <a:close/>
                    <a:moveTo>
                      <a:pt x="3271" y="5968"/>
                    </a:moveTo>
                    <a:cubicBezTo>
                      <a:pt x="3305" y="5968"/>
                      <a:pt x="3339" y="5975"/>
                      <a:pt x="3364" y="5990"/>
                    </a:cubicBezTo>
                    <a:lnTo>
                      <a:pt x="3580" y="6119"/>
                    </a:lnTo>
                    <a:cubicBezTo>
                      <a:pt x="3632" y="6147"/>
                      <a:pt x="3632" y="6197"/>
                      <a:pt x="3580" y="6226"/>
                    </a:cubicBezTo>
                    <a:lnTo>
                      <a:pt x="3321" y="6378"/>
                    </a:lnTo>
                    <a:cubicBezTo>
                      <a:pt x="3293" y="6392"/>
                      <a:pt x="3259" y="6399"/>
                      <a:pt x="3225" y="6399"/>
                    </a:cubicBezTo>
                    <a:cubicBezTo>
                      <a:pt x="3192" y="6399"/>
                      <a:pt x="3160" y="6392"/>
                      <a:pt x="3135" y="6378"/>
                    </a:cubicBezTo>
                    <a:lnTo>
                      <a:pt x="2912" y="6249"/>
                    </a:lnTo>
                    <a:cubicBezTo>
                      <a:pt x="2862" y="6220"/>
                      <a:pt x="2862" y="6169"/>
                      <a:pt x="2912" y="6140"/>
                    </a:cubicBezTo>
                    <a:lnTo>
                      <a:pt x="3178" y="5990"/>
                    </a:lnTo>
                    <a:cubicBezTo>
                      <a:pt x="3203" y="5975"/>
                      <a:pt x="3237" y="5968"/>
                      <a:pt x="3271" y="5968"/>
                    </a:cubicBezTo>
                    <a:close/>
                    <a:moveTo>
                      <a:pt x="8274" y="1"/>
                    </a:moveTo>
                    <a:cubicBezTo>
                      <a:pt x="8262" y="1"/>
                      <a:pt x="8250" y="1"/>
                      <a:pt x="8238" y="2"/>
                    </a:cubicBezTo>
                    <a:cubicBezTo>
                      <a:pt x="8188" y="9"/>
                      <a:pt x="8145" y="23"/>
                      <a:pt x="8108" y="45"/>
                    </a:cubicBezTo>
                    <a:lnTo>
                      <a:pt x="73" y="4681"/>
                    </a:lnTo>
                    <a:cubicBezTo>
                      <a:pt x="23" y="4710"/>
                      <a:pt x="0" y="4746"/>
                      <a:pt x="0" y="4783"/>
                    </a:cubicBezTo>
                    <a:cubicBezTo>
                      <a:pt x="0" y="4796"/>
                      <a:pt x="0" y="4810"/>
                      <a:pt x="9" y="4817"/>
                    </a:cubicBezTo>
                    <a:cubicBezTo>
                      <a:pt x="9" y="4826"/>
                      <a:pt x="16" y="4826"/>
                      <a:pt x="16" y="4826"/>
                    </a:cubicBezTo>
                    <a:cubicBezTo>
                      <a:pt x="23" y="4846"/>
                      <a:pt x="43" y="4860"/>
                      <a:pt x="73" y="4883"/>
                    </a:cubicBezTo>
                    <a:lnTo>
                      <a:pt x="4767" y="7758"/>
                    </a:lnTo>
                    <a:cubicBezTo>
                      <a:pt x="4812" y="7782"/>
                      <a:pt x="4870" y="7795"/>
                      <a:pt x="4929" y="7795"/>
                    </a:cubicBezTo>
                    <a:cubicBezTo>
                      <a:pt x="4992" y="7795"/>
                      <a:pt x="5057" y="7780"/>
                      <a:pt x="5105" y="7750"/>
                    </a:cubicBezTo>
                    <a:lnTo>
                      <a:pt x="13141" y="3114"/>
                    </a:lnTo>
                    <a:cubicBezTo>
                      <a:pt x="13147" y="3114"/>
                      <a:pt x="13154" y="3107"/>
                      <a:pt x="13154" y="3107"/>
                    </a:cubicBezTo>
                    <a:cubicBezTo>
                      <a:pt x="13170" y="3101"/>
                      <a:pt x="13177" y="3092"/>
                      <a:pt x="13184" y="3085"/>
                    </a:cubicBezTo>
                    <a:cubicBezTo>
                      <a:pt x="13206" y="3064"/>
                      <a:pt x="13213" y="3042"/>
                      <a:pt x="13213" y="3014"/>
                    </a:cubicBezTo>
                    <a:cubicBezTo>
                      <a:pt x="13213" y="2978"/>
                      <a:pt x="13191" y="2949"/>
                      <a:pt x="13141" y="2919"/>
                    </a:cubicBezTo>
                    <a:lnTo>
                      <a:pt x="8447" y="45"/>
                    </a:lnTo>
                    <a:cubicBezTo>
                      <a:pt x="8399" y="15"/>
                      <a:pt x="8336" y="1"/>
                      <a:pt x="827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a:off x="6429272" y="8332001"/>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6485985" y="8302314"/>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6462151" y="8351260"/>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8"/>
              <p:cNvSpPr/>
              <p:nvPr/>
            </p:nvSpPr>
            <p:spPr>
              <a:xfrm>
                <a:off x="6513544" y="8381053"/>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8"/>
              <p:cNvSpPr/>
              <p:nvPr/>
            </p:nvSpPr>
            <p:spPr>
              <a:xfrm>
                <a:off x="6537910" y="8270925"/>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8"/>
              <p:cNvSpPr/>
              <p:nvPr/>
            </p:nvSpPr>
            <p:spPr>
              <a:xfrm>
                <a:off x="6566958" y="8412442"/>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a:off x="6518864" y="8289972"/>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8"/>
              <p:cNvSpPr/>
              <p:nvPr/>
            </p:nvSpPr>
            <p:spPr>
              <a:xfrm>
                <a:off x="6591537" y="8240281"/>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8"/>
              <p:cNvSpPr/>
              <p:nvPr/>
            </p:nvSpPr>
            <p:spPr>
              <a:xfrm>
                <a:off x="6570044" y="8327638"/>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6618138" y="8441596"/>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6624416" y="8259434"/>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6644952" y="8210488"/>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6661764" y="8296888"/>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6670276" y="8472134"/>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6674851" y="8410952"/>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6697089" y="8180589"/>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6677830" y="8229641"/>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6624416" y="8339023"/>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6715391" y="8267095"/>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6729862" y="8199848"/>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6726776" y="8440745"/>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6749014" y="8149306"/>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6751249" y="8308592"/>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6767316" y="8237302"/>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8"/>
              <p:cNvSpPr/>
              <p:nvPr/>
            </p:nvSpPr>
            <p:spPr>
              <a:xfrm>
                <a:off x="6803386" y="8120897"/>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8"/>
              <p:cNvSpPr/>
              <p:nvPr/>
            </p:nvSpPr>
            <p:spPr>
              <a:xfrm>
                <a:off x="6729223" y="8351260"/>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8"/>
              <p:cNvSpPr/>
              <p:nvPr/>
            </p:nvSpPr>
            <p:spPr>
              <a:xfrm>
                <a:off x="6781148" y="8168459"/>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6781148" y="8409356"/>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6803386" y="8279331"/>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6818602" y="8205913"/>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6835414" y="8140156"/>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6832328" y="8321360"/>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6851374" y="8091210"/>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6835414" y="8381053"/>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6854566" y="8247942"/>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6872868" y="8177822"/>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6903512" y="8061311"/>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6884253" y="8352005"/>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6884253" y="8110256"/>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6883508" y="8289972"/>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6908832" y="8219745"/>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6921920" y="8147710"/>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6937880" y="8261881"/>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6936390" y="8080570"/>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6954798" y="8030028"/>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6956926" y="8189740"/>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6973844" y="8117917"/>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6986187" y="8231982"/>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6987677" y="8049181"/>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7009064" y="8000129"/>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7009809" y="8160053"/>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7025024" y="8086635"/>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7038857" y="8202082"/>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7041942" y="8019282"/>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7061095" y="7969698"/>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7061095" y="8128664"/>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7079396" y="8056735"/>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7090037" y="8170693"/>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7113765" y="7940543"/>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7093867" y="7988744"/>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7115361" y="8098871"/>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7131321" y="8026943"/>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7144409" y="8140900"/>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7146750" y="7959589"/>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7165158" y="7909154"/>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7167286" y="8068227"/>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7184204" y="7997043"/>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a:off x="7196334" y="8110788"/>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a:off x="7198036" y="7928200"/>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a:off x="7219317" y="7876275"/>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8"/>
              <p:cNvSpPr/>
              <p:nvPr/>
            </p:nvSpPr>
            <p:spPr>
              <a:xfrm>
                <a:off x="7219317" y="8038541"/>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7235384" y="7965761"/>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7240704" y="8145476"/>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7248471" y="8081208"/>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7252302" y="7895322"/>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7270710" y="8007258"/>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7292735" y="8115044"/>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7299651" y="8049926"/>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7289756" y="7925221"/>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7344873" y="8085890"/>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7324869" y="7956610"/>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7396053" y="8054501"/>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7354023" y="7986403"/>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7450425" y="8016302"/>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6781148" y="8409356"/>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6674851" y="8410952"/>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6726776" y="8440745"/>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6729223" y="8351260"/>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6832328" y="8321360"/>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6767316" y="8237302"/>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6715391" y="8267095"/>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6803386" y="8120897"/>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6749014" y="8149306"/>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6781148" y="8168459"/>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6936390" y="8080570"/>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6884253" y="8110256"/>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7184204" y="7997043"/>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7146750" y="7959589"/>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7113765" y="7940543"/>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7061095" y="7969698"/>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6903512" y="8061311"/>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7009064" y="8000129"/>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7093867" y="7988744"/>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7041942" y="8019282"/>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6954798" y="8030028"/>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6987677" y="8049181"/>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7270710" y="8007258"/>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7219317" y="8038541"/>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7131321" y="8026943"/>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7079396" y="8056735"/>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7025024" y="8086635"/>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7115361" y="8098871"/>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6973844" y="8117917"/>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7061095" y="8128664"/>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7144409" y="8140900"/>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7240704" y="8145476"/>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8"/>
              <p:cNvSpPr/>
              <p:nvPr/>
            </p:nvSpPr>
            <p:spPr>
              <a:xfrm>
                <a:off x="6921920" y="8147710"/>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8"/>
              <p:cNvSpPr/>
              <p:nvPr/>
            </p:nvSpPr>
            <p:spPr>
              <a:xfrm>
                <a:off x="7009809" y="8160053"/>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8"/>
              <p:cNvSpPr/>
              <p:nvPr/>
            </p:nvSpPr>
            <p:spPr>
              <a:xfrm>
                <a:off x="7090037" y="8170693"/>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8"/>
              <p:cNvSpPr/>
              <p:nvPr/>
            </p:nvSpPr>
            <p:spPr>
              <a:xfrm>
                <a:off x="6872868" y="8177822"/>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8"/>
              <p:cNvSpPr/>
              <p:nvPr/>
            </p:nvSpPr>
            <p:spPr>
              <a:xfrm>
                <a:off x="6956926" y="8189740"/>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8"/>
              <p:cNvSpPr/>
              <p:nvPr/>
            </p:nvSpPr>
            <p:spPr>
              <a:xfrm>
                <a:off x="7038857" y="8202082"/>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8"/>
              <p:cNvSpPr/>
              <p:nvPr/>
            </p:nvSpPr>
            <p:spPr>
              <a:xfrm>
                <a:off x="6818602" y="8205913"/>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8"/>
              <p:cNvSpPr/>
              <p:nvPr/>
            </p:nvSpPr>
            <p:spPr>
              <a:xfrm>
                <a:off x="6908832" y="8219745"/>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a:off x="6986187" y="8231982"/>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a:off x="6854566" y="8247942"/>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8"/>
              <p:cNvSpPr/>
              <p:nvPr/>
            </p:nvSpPr>
            <p:spPr>
              <a:xfrm>
                <a:off x="6937880" y="8261881"/>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8"/>
              <p:cNvSpPr/>
              <p:nvPr/>
            </p:nvSpPr>
            <p:spPr>
              <a:xfrm>
                <a:off x="6803386" y="8279331"/>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a:off x="6883508" y="8289972"/>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a:off x="6884253" y="8352005"/>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a:off x="6835414" y="8381053"/>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a:off x="7292735" y="8115044"/>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8"/>
              <p:cNvSpPr/>
              <p:nvPr/>
            </p:nvSpPr>
            <p:spPr>
              <a:xfrm>
                <a:off x="7344873" y="8085890"/>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8"/>
              <p:cNvSpPr/>
              <p:nvPr/>
            </p:nvSpPr>
            <p:spPr>
              <a:xfrm>
                <a:off x="7396053" y="8054501"/>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8"/>
              <p:cNvSpPr/>
              <p:nvPr/>
            </p:nvSpPr>
            <p:spPr>
              <a:xfrm>
                <a:off x="6566958" y="8412442"/>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a:off x="6618138" y="8441596"/>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a:off x="7196334" y="8110788"/>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8"/>
              <p:cNvSpPr/>
              <p:nvPr/>
            </p:nvSpPr>
            <p:spPr>
              <a:xfrm>
                <a:off x="7165158" y="7909154"/>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8"/>
              <p:cNvSpPr/>
              <p:nvPr/>
            </p:nvSpPr>
            <p:spPr>
              <a:xfrm>
                <a:off x="7219317" y="7876275"/>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7252302" y="7895322"/>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a:off x="7198036" y="7928200"/>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a:off x="7289756" y="7925221"/>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8"/>
              <p:cNvSpPr/>
              <p:nvPr/>
            </p:nvSpPr>
            <p:spPr>
              <a:xfrm>
                <a:off x="7235384" y="7965761"/>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8"/>
              <p:cNvSpPr/>
              <p:nvPr/>
            </p:nvSpPr>
            <p:spPr>
              <a:xfrm>
                <a:off x="7324869" y="7956610"/>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8"/>
              <p:cNvSpPr/>
              <p:nvPr/>
            </p:nvSpPr>
            <p:spPr>
              <a:xfrm>
                <a:off x="7450425" y="8016302"/>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a:off x="7354023" y="7986403"/>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8"/>
              <p:cNvSpPr/>
              <p:nvPr/>
            </p:nvSpPr>
            <p:spPr>
              <a:xfrm>
                <a:off x="7299651" y="8049926"/>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8"/>
              <p:cNvSpPr/>
              <p:nvPr/>
            </p:nvSpPr>
            <p:spPr>
              <a:xfrm>
                <a:off x="7248471" y="8081208"/>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8"/>
              <p:cNvSpPr/>
              <p:nvPr/>
            </p:nvSpPr>
            <p:spPr>
              <a:xfrm>
                <a:off x="6570044" y="8327638"/>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8"/>
              <p:cNvSpPr/>
              <p:nvPr/>
            </p:nvSpPr>
            <p:spPr>
              <a:xfrm>
                <a:off x="6661764" y="8296888"/>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8"/>
              <p:cNvSpPr/>
              <p:nvPr/>
            </p:nvSpPr>
            <p:spPr>
              <a:xfrm>
                <a:off x="6624416" y="8339023"/>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8"/>
              <p:cNvSpPr/>
              <p:nvPr/>
            </p:nvSpPr>
            <p:spPr>
              <a:xfrm>
                <a:off x="6751249" y="8308592"/>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8"/>
              <p:cNvSpPr/>
              <p:nvPr/>
            </p:nvSpPr>
            <p:spPr>
              <a:xfrm>
                <a:off x="7167286" y="8068227"/>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8"/>
              <p:cNvSpPr/>
              <p:nvPr/>
            </p:nvSpPr>
            <p:spPr>
              <a:xfrm>
                <a:off x="6462151" y="8351260"/>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8"/>
              <p:cNvSpPr/>
              <p:nvPr/>
            </p:nvSpPr>
            <p:spPr>
              <a:xfrm>
                <a:off x="6513544" y="8381053"/>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8"/>
              <p:cNvSpPr/>
              <p:nvPr/>
            </p:nvSpPr>
            <p:spPr>
              <a:xfrm>
                <a:off x="6835414" y="8140156"/>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8"/>
              <p:cNvSpPr/>
              <p:nvPr/>
            </p:nvSpPr>
            <p:spPr>
              <a:xfrm>
                <a:off x="6429272" y="8332001"/>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8"/>
              <p:cNvSpPr/>
              <p:nvPr/>
            </p:nvSpPr>
            <p:spPr>
              <a:xfrm>
                <a:off x="6537910" y="8270925"/>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8"/>
              <p:cNvSpPr/>
              <p:nvPr/>
            </p:nvSpPr>
            <p:spPr>
              <a:xfrm>
                <a:off x="6485985" y="8302314"/>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8"/>
              <p:cNvSpPr/>
              <p:nvPr/>
            </p:nvSpPr>
            <p:spPr>
              <a:xfrm>
                <a:off x="6518864" y="8289972"/>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8"/>
              <p:cNvSpPr/>
              <p:nvPr/>
            </p:nvSpPr>
            <p:spPr>
              <a:xfrm>
                <a:off x="6591537" y="8240281"/>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8"/>
              <p:cNvSpPr/>
              <p:nvPr/>
            </p:nvSpPr>
            <p:spPr>
              <a:xfrm>
                <a:off x="6644952" y="8210488"/>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8"/>
              <p:cNvSpPr/>
              <p:nvPr/>
            </p:nvSpPr>
            <p:spPr>
              <a:xfrm>
                <a:off x="6697089" y="8180589"/>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8"/>
              <p:cNvSpPr/>
              <p:nvPr/>
            </p:nvSpPr>
            <p:spPr>
              <a:xfrm>
                <a:off x="6729862" y="8199848"/>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8"/>
              <p:cNvSpPr/>
              <p:nvPr/>
            </p:nvSpPr>
            <p:spPr>
              <a:xfrm>
                <a:off x="6677830" y="8229641"/>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8"/>
              <p:cNvSpPr/>
              <p:nvPr/>
            </p:nvSpPr>
            <p:spPr>
              <a:xfrm>
                <a:off x="6624416" y="8259434"/>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8"/>
              <p:cNvSpPr/>
              <p:nvPr/>
            </p:nvSpPr>
            <p:spPr>
              <a:xfrm>
                <a:off x="6851374" y="8091210"/>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8"/>
              <p:cNvSpPr/>
              <p:nvPr/>
            </p:nvSpPr>
            <p:spPr>
              <a:xfrm>
                <a:off x="6670276" y="8472134"/>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8"/>
              <p:cNvSpPr/>
              <p:nvPr/>
            </p:nvSpPr>
            <p:spPr>
              <a:xfrm>
                <a:off x="6781148" y="8409356"/>
                <a:ext cx="79589" cy="45115"/>
              </a:xfrm>
              <a:custGeom>
                <a:avLst/>
                <a:gdLst/>
                <a:ahLst/>
                <a:cxnLst/>
                <a:rect l="l" t="t" r="r" b="b"/>
                <a:pathLst>
                  <a:path w="748" h="424" extrusionOk="0">
                    <a:moveTo>
                      <a:pt x="384" y="0"/>
                    </a:moveTo>
                    <a:cubicBezTo>
                      <a:pt x="351" y="0"/>
                      <a:pt x="317" y="7"/>
                      <a:pt x="288" y="22"/>
                    </a:cubicBezTo>
                    <a:lnTo>
                      <a:pt x="50" y="165"/>
                    </a:lnTo>
                    <a:cubicBezTo>
                      <a:pt x="0" y="195"/>
                      <a:pt x="0" y="245"/>
                      <a:pt x="50" y="274"/>
                    </a:cubicBezTo>
                    <a:lnTo>
                      <a:pt x="266" y="396"/>
                    </a:lnTo>
                    <a:cubicBezTo>
                      <a:pt x="292" y="415"/>
                      <a:pt x="329" y="423"/>
                      <a:pt x="365" y="423"/>
                    </a:cubicBezTo>
                    <a:cubicBezTo>
                      <a:pt x="397" y="423"/>
                      <a:pt x="429" y="416"/>
                      <a:pt x="452" y="403"/>
                    </a:cubicBezTo>
                    <a:lnTo>
                      <a:pt x="697" y="258"/>
                    </a:lnTo>
                    <a:cubicBezTo>
                      <a:pt x="747" y="231"/>
                      <a:pt x="747" y="181"/>
                      <a:pt x="697" y="151"/>
                    </a:cubicBezTo>
                    <a:lnTo>
                      <a:pt x="475" y="22"/>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8"/>
              <p:cNvSpPr/>
              <p:nvPr/>
            </p:nvSpPr>
            <p:spPr>
              <a:xfrm>
                <a:off x="6674851" y="8410952"/>
                <a:ext cx="79589" cy="44476"/>
              </a:xfrm>
              <a:custGeom>
                <a:avLst/>
                <a:gdLst/>
                <a:ahLst/>
                <a:cxnLst/>
                <a:rect l="l" t="t" r="r" b="b"/>
                <a:pathLst>
                  <a:path w="748" h="418" extrusionOk="0">
                    <a:moveTo>
                      <a:pt x="384" y="0"/>
                    </a:moveTo>
                    <a:cubicBezTo>
                      <a:pt x="351" y="0"/>
                      <a:pt x="316" y="7"/>
                      <a:pt x="287" y="21"/>
                    </a:cubicBezTo>
                    <a:lnTo>
                      <a:pt x="57" y="157"/>
                    </a:lnTo>
                    <a:cubicBezTo>
                      <a:pt x="0" y="187"/>
                      <a:pt x="0" y="237"/>
                      <a:pt x="50" y="266"/>
                    </a:cubicBezTo>
                    <a:lnTo>
                      <a:pt x="273" y="395"/>
                    </a:lnTo>
                    <a:cubicBezTo>
                      <a:pt x="298" y="410"/>
                      <a:pt x="332" y="417"/>
                      <a:pt x="366" y="417"/>
                    </a:cubicBezTo>
                    <a:cubicBezTo>
                      <a:pt x="400" y="417"/>
                      <a:pt x="434" y="410"/>
                      <a:pt x="459" y="395"/>
                    </a:cubicBezTo>
                    <a:lnTo>
                      <a:pt x="697" y="259"/>
                    </a:lnTo>
                    <a:cubicBezTo>
                      <a:pt x="747" y="230"/>
                      <a:pt x="747" y="180"/>
                      <a:pt x="697" y="150"/>
                    </a:cubicBezTo>
                    <a:lnTo>
                      <a:pt x="475" y="21"/>
                    </a:lnTo>
                    <a:cubicBezTo>
                      <a:pt x="450" y="7"/>
                      <a:pt x="417" y="0"/>
                      <a:pt x="38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8"/>
              <p:cNvSpPr/>
              <p:nvPr/>
            </p:nvSpPr>
            <p:spPr>
              <a:xfrm>
                <a:off x="6726776" y="8440745"/>
                <a:ext cx="79589" cy="44370"/>
              </a:xfrm>
              <a:custGeom>
                <a:avLst/>
                <a:gdLst/>
                <a:ahLst/>
                <a:cxnLst/>
                <a:rect l="l" t="t" r="r" b="b"/>
                <a:pathLst>
                  <a:path w="748" h="417" extrusionOk="0">
                    <a:moveTo>
                      <a:pt x="387" y="1"/>
                    </a:moveTo>
                    <a:cubicBezTo>
                      <a:pt x="351" y="1"/>
                      <a:pt x="315" y="10"/>
                      <a:pt x="289" y="29"/>
                    </a:cubicBezTo>
                    <a:lnTo>
                      <a:pt x="58" y="158"/>
                    </a:lnTo>
                    <a:cubicBezTo>
                      <a:pt x="1" y="188"/>
                      <a:pt x="1" y="238"/>
                      <a:pt x="51" y="265"/>
                    </a:cubicBezTo>
                    <a:lnTo>
                      <a:pt x="273" y="395"/>
                    </a:lnTo>
                    <a:cubicBezTo>
                      <a:pt x="299" y="409"/>
                      <a:pt x="334" y="417"/>
                      <a:pt x="368" y="417"/>
                    </a:cubicBezTo>
                    <a:cubicBezTo>
                      <a:pt x="402" y="417"/>
                      <a:pt x="436" y="409"/>
                      <a:pt x="461" y="395"/>
                    </a:cubicBezTo>
                    <a:lnTo>
                      <a:pt x="698" y="258"/>
                    </a:lnTo>
                    <a:cubicBezTo>
                      <a:pt x="748" y="231"/>
                      <a:pt x="748" y="179"/>
                      <a:pt x="698" y="151"/>
                    </a:cubicBezTo>
                    <a:lnTo>
                      <a:pt x="475" y="22"/>
                    </a:lnTo>
                    <a:cubicBezTo>
                      <a:pt x="451" y="8"/>
                      <a:pt x="420" y="1"/>
                      <a:pt x="3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8"/>
              <p:cNvSpPr/>
              <p:nvPr/>
            </p:nvSpPr>
            <p:spPr>
              <a:xfrm>
                <a:off x="6729223" y="8351260"/>
                <a:ext cx="128534" cy="72779"/>
              </a:xfrm>
              <a:custGeom>
                <a:avLst/>
                <a:gdLst/>
                <a:ahLst/>
                <a:cxnLst/>
                <a:rect l="l" t="t" r="r" b="b"/>
                <a:pathLst>
                  <a:path w="1208" h="684" extrusionOk="0">
                    <a:moveTo>
                      <a:pt x="845" y="1"/>
                    </a:moveTo>
                    <a:cubicBezTo>
                      <a:pt x="811" y="1"/>
                      <a:pt x="779" y="7"/>
                      <a:pt x="754" y="21"/>
                    </a:cubicBezTo>
                    <a:lnTo>
                      <a:pt x="50" y="425"/>
                    </a:lnTo>
                    <a:cubicBezTo>
                      <a:pt x="0" y="453"/>
                      <a:pt x="0" y="503"/>
                      <a:pt x="50" y="532"/>
                    </a:cubicBezTo>
                    <a:lnTo>
                      <a:pt x="266" y="661"/>
                    </a:lnTo>
                    <a:cubicBezTo>
                      <a:pt x="294" y="676"/>
                      <a:pt x="328" y="683"/>
                      <a:pt x="361" y="683"/>
                    </a:cubicBezTo>
                    <a:cubicBezTo>
                      <a:pt x="395" y="683"/>
                      <a:pt x="427" y="676"/>
                      <a:pt x="452" y="661"/>
                    </a:cubicBezTo>
                    <a:lnTo>
                      <a:pt x="1156" y="259"/>
                    </a:lnTo>
                    <a:cubicBezTo>
                      <a:pt x="1208" y="230"/>
                      <a:pt x="1208" y="180"/>
                      <a:pt x="1156" y="151"/>
                    </a:cubicBezTo>
                    <a:lnTo>
                      <a:pt x="940" y="21"/>
                    </a:lnTo>
                    <a:cubicBezTo>
                      <a:pt x="912" y="7"/>
                      <a:pt x="878" y="1"/>
                      <a:pt x="8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8"/>
              <p:cNvSpPr/>
              <p:nvPr/>
            </p:nvSpPr>
            <p:spPr>
              <a:xfrm>
                <a:off x="6832328" y="8321360"/>
                <a:ext cx="76610" cy="42987"/>
              </a:xfrm>
              <a:custGeom>
                <a:avLst/>
                <a:gdLst/>
                <a:ahLst/>
                <a:cxnLst/>
                <a:rect l="l" t="t" r="r" b="b"/>
                <a:pathLst>
                  <a:path w="720" h="404" extrusionOk="0">
                    <a:moveTo>
                      <a:pt x="360" y="1"/>
                    </a:moveTo>
                    <a:cubicBezTo>
                      <a:pt x="325" y="1"/>
                      <a:pt x="291" y="8"/>
                      <a:pt x="266" y="23"/>
                    </a:cubicBezTo>
                    <a:lnTo>
                      <a:pt x="51" y="145"/>
                    </a:lnTo>
                    <a:cubicBezTo>
                      <a:pt x="1" y="173"/>
                      <a:pt x="1" y="223"/>
                      <a:pt x="51" y="252"/>
                    </a:cubicBezTo>
                    <a:lnTo>
                      <a:pt x="273" y="382"/>
                    </a:lnTo>
                    <a:cubicBezTo>
                      <a:pt x="299" y="396"/>
                      <a:pt x="334" y="404"/>
                      <a:pt x="368" y="404"/>
                    </a:cubicBezTo>
                    <a:cubicBezTo>
                      <a:pt x="402" y="404"/>
                      <a:pt x="436" y="396"/>
                      <a:pt x="461" y="382"/>
                    </a:cubicBezTo>
                    <a:lnTo>
                      <a:pt x="670" y="259"/>
                    </a:lnTo>
                    <a:cubicBezTo>
                      <a:pt x="720" y="232"/>
                      <a:pt x="720" y="180"/>
                      <a:pt x="670" y="152"/>
                    </a:cubicBezTo>
                    <a:lnTo>
                      <a:pt x="454" y="23"/>
                    </a:lnTo>
                    <a:cubicBezTo>
                      <a:pt x="428" y="8"/>
                      <a:pt x="394" y="1"/>
                      <a:pt x="36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8"/>
              <p:cNvSpPr/>
              <p:nvPr/>
            </p:nvSpPr>
            <p:spPr>
              <a:xfrm>
                <a:off x="6767316" y="8237302"/>
                <a:ext cx="78844" cy="44476"/>
              </a:xfrm>
              <a:custGeom>
                <a:avLst/>
                <a:gdLst/>
                <a:ahLst/>
                <a:cxnLst/>
                <a:rect l="l" t="t" r="r" b="b"/>
                <a:pathLst>
                  <a:path w="741" h="418" extrusionOk="0">
                    <a:moveTo>
                      <a:pt x="360" y="0"/>
                    </a:moveTo>
                    <a:cubicBezTo>
                      <a:pt x="326" y="0"/>
                      <a:pt x="292" y="7"/>
                      <a:pt x="267" y="21"/>
                    </a:cubicBezTo>
                    <a:lnTo>
                      <a:pt x="58" y="143"/>
                    </a:lnTo>
                    <a:cubicBezTo>
                      <a:pt x="1" y="173"/>
                      <a:pt x="1" y="223"/>
                      <a:pt x="51" y="252"/>
                    </a:cubicBezTo>
                    <a:lnTo>
                      <a:pt x="296" y="395"/>
                    </a:lnTo>
                    <a:cubicBezTo>
                      <a:pt x="321" y="410"/>
                      <a:pt x="353" y="417"/>
                      <a:pt x="386" y="417"/>
                    </a:cubicBezTo>
                    <a:cubicBezTo>
                      <a:pt x="420" y="417"/>
                      <a:pt x="454" y="410"/>
                      <a:pt x="482" y="395"/>
                    </a:cubicBezTo>
                    <a:lnTo>
                      <a:pt x="691" y="273"/>
                    </a:lnTo>
                    <a:cubicBezTo>
                      <a:pt x="741" y="237"/>
                      <a:pt x="741" y="193"/>
                      <a:pt x="691" y="159"/>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8"/>
              <p:cNvSpPr/>
              <p:nvPr/>
            </p:nvSpPr>
            <p:spPr>
              <a:xfrm>
                <a:off x="6715391" y="8267095"/>
                <a:ext cx="79589" cy="44476"/>
              </a:xfrm>
              <a:custGeom>
                <a:avLst/>
                <a:gdLst/>
                <a:ahLst/>
                <a:cxnLst/>
                <a:rect l="l" t="t" r="r" b="b"/>
                <a:pathLst>
                  <a:path w="748" h="418" extrusionOk="0">
                    <a:moveTo>
                      <a:pt x="366" y="0"/>
                    </a:moveTo>
                    <a:cubicBezTo>
                      <a:pt x="332" y="0"/>
                      <a:pt x="298" y="7"/>
                      <a:pt x="273" y="22"/>
                    </a:cubicBezTo>
                    <a:lnTo>
                      <a:pt x="51" y="152"/>
                    </a:lnTo>
                    <a:cubicBezTo>
                      <a:pt x="1" y="181"/>
                      <a:pt x="1" y="231"/>
                      <a:pt x="51" y="258"/>
                    </a:cubicBezTo>
                    <a:lnTo>
                      <a:pt x="287" y="396"/>
                    </a:lnTo>
                    <a:cubicBezTo>
                      <a:pt x="312" y="410"/>
                      <a:pt x="346" y="417"/>
                      <a:pt x="380" y="417"/>
                    </a:cubicBezTo>
                    <a:cubicBezTo>
                      <a:pt x="415" y="417"/>
                      <a:pt x="449" y="410"/>
                      <a:pt x="475" y="396"/>
                    </a:cubicBezTo>
                    <a:lnTo>
                      <a:pt x="698" y="267"/>
                    </a:lnTo>
                    <a:cubicBezTo>
                      <a:pt x="748" y="238"/>
                      <a:pt x="748" y="188"/>
                      <a:pt x="698" y="158"/>
                    </a:cubicBezTo>
                    <a:lnTo>
                      <a:pt x="460" y="22"/>
                    </a:lnTo>
                    <a:cubicBezTo>
                      <a:pt x="435" y="7"/>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8"/>
              <p:cNvSpPr/>
              <p:nvPr/>
            </p:nvSpPr>
            <p:spPr>
              <a:xfrm>
                <a:off x="6803386" y="8120897"/>
                <a:ext cx="54372" cy="30006"/>
              </a:xfrm>
              <a:custGeom>
                <a:avLst/>
                <a:gdLst/>
                <a:ahLst/>
                <a:cxnLst/>
                <a:rect l="l" t="t" r="r" b="b"/>
                <a:pathLst>
                  <a:path w="511" h="282" extrusionOk="0">
                    <a:moveTo>
                      <a:pt x="327" y="1"/>
                    </a:moveTo>
                    <a:cubicBezTo>
                      <a:pt x="294" y="1"/>
                      <a:pt x="261" y="8"/>
                      <a:pt x="236" y="23"/>
                    </a:cubicBezTo>
                    <a:lnTo>
                      <a:pt x="50" y="132"/>
                    </a:lnTo>
                    <a:cubicBezTo>
                      <a:pt x="0" y="159"/>
                      <a:pt x="0" y="209"/>
                      <a:pt x="50" y="239"/>
                    </a:cubicBezTo>
                    <a:lnTo>
                      <a:pt x="86" y="261"/>
                    </a:lnTo>
                    <a:cubicBezTo>
                      <a:pt x="111" y="275"/>
                      <a:pt x="144" y="282"/>
                      <a:pt x="177" y="282"/>
                    </a:cubicBezTo>
                    <a:cubicBezTo>
                      <a:pt x="210" y="282"/>
                      <a:pt x="244" y="275"/>
                      <a:pt x="273" y="261"/>
                    </a:cubicBezTo>
                    <a:lnTo>
                      <a:pt x="452" y="152"/>
                    </a:lnTo>
                    <a:cubicBezTo>
                      <a:pt x="511" y="123"/>
                      <a:pt x="511" y="73"/>
                      <a:pt x="452" y="45"/>
                    </a:cubicBezTo>
                    <a:lnTo>
                      <a:pt x="424" y="23"/>
                    </a:lnTo>
                    <a:cubicBezTo>
                      <a:pt x="395" y="8"/>
                      <a:pt x="361" y="1"/>
                      <a:pt x="32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8"/>
              <p:cNvSpPr/>
              <p:nvPr/>
            </p:nvSpPr>
            <p:spPr>
              <a:xfrm>
                <a:off x="6749014" y="8149306"/>
                <a:ext cx="59798" cy="32985"/>
              </a:xfrm>
              <a:custGeom>
                <a:avLst/>
                <a:gdLst/>
                <a:ahLst/>
                <a:cxnLst/>
                <a:rect l="l" t="t" r="r" b="b"/>
                <a:pathLst>
                  <a:path w="562" h="310" extrusionOk="0">
                    <a:moveTo>
                      <a:pt x="382" y="1"/>
                    </a:moveTo>
                    <a:cubicBezTo>
                      <a:pt x="348" y="1"/>
                      <a:pt x="313" y="8"/>
                      <a:pt x="288" y="22"/>
                    </a:cubicBezTo>
                    <a:lnTo>
                      <a:pt x="50" y="158"/>
                    </a:lnTo>
                    <a:cubicBezTo>
                      <a:pt x="0" y="187"/>
                      <a:pt x="0" y="237"/>
                      <a:pt x="50" y="267"/>
                    </a:cubicBezTo>
                    <a:lnTo>
                      <a:pt x="87" y="287"/>
                    </a:lnTo>
                    <a:cubicBezTo>
                      <a:pt x="112" y="302"/>
                      <a:pt x="144" y="309"/>
                      <a:pt x="177" y="309"/>
                    </a:cubicBezTo>
                    <a:cubicBezTo>
                      <a:pt x="210" y="309"/>
                      <a:pt x="244" y="302"/>
                      <a:pt x="273" y="287"/>
                    </a:cubicBezTo>
                    <a:lnTo>
                      <a:pt x="511" y="151"/>
                    </a:lnTo>
                    <a:cubicBezTo>
                      <a:pt x="561" y="123"/>
                      <a:pt x="561" y="72"/>
                      <a:pt x="511" y="44"/>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8"/>
              <p:cNvSpPr/>
              <p:nvPr/>
            </p:nvSpPr>
            <p:spPr>
              <a:xfrm>
                <a:off x="6781148" y="8168459"/>
                <a:ext cx="79589" cy="44263"/>
              </a:xfrm>
              <a:custGeom>
                <a:avLst/>
                <a:gdLst/>
                <a:ahLst/>
                <a:cxnLst/>
                <a:rect l="l" t="t" r="r" b="b"/>
                <a:pathLst>
                  <a:path w="748" h="416" extrusionOk="0">
                    <a:moveTo>
                      <a:pt x="388" y="0"/>
                    </a:moveTo>
                    <a:cubicBezTo>
                      <a:pt x="354" y="0"/>
                      <a:pt x="320" y="7"/>
                      <a:pt x="295" y="21"/>
                    </a:cubicBezTo>
                    <a:lnTo>
                      <a:pt x="57" y="159"/>
                    </a:lnTo>
                    <a:cubicBezTo>
                      <a:pt x="7" y="187"/>
                      <a:pt x="0" y="237"/>
                      <a:pt x="57" y="266"/>
                    </a:cubicBezTo>
                    <a:lnTo>
                      <a:pt x="266" y="388"/>
                    </a:lnTo>
                    <a:cubicBezTo>
                      <a:pt x="291" y="407"/>
                      <a:pt x="325" y="416"/>
                      <a:pt x="359" y="416"/>
                    </a:cubicBezTo>
                    <a:cubicBezTo>
                      <a:pt x="393" y="416"/>
                      <a:pt x="427" y="407"/>
                      <a:pt x="452" y="388"/>
                    </a:cubicBezTo>
                    <a:lnTo>
                      <a:pt x="690" y="252"/>
                    </a:lnTo>
                    <a:cubicBezTo>
                      <a:pt x="747" y="223"/>
                      <a:pt x="747" y="173"/>
                      <a:pt x="697" y="144"/>
                    </a:cubicBezTo>
                    <a:lnTo>
                      <a:pt x="482" y="21"/>
                    </a:lnTo>
                    <a:cubicBezTo>
                      <a:pt x="457"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8"/>
              <p:cNvSpPr/>
              <p:nvPr/>
            </p:nvSpPr>
            <p:spPr>
              <a:xfrm>
                <a:off x="6936390" y="8080570"/>
                <a:ext cx="76503" cy="42029"/>
              </a:xfrm>
              <a:custGeom>
                <a:avLst/>
                <a:gdLst/>
                <a:ahLst/>
                <a:cxnLst/>
                <a:rect l="l" t="t" r="r" b="b"/>
                <a:pathLst>
                  <a:path w="719" h="395" extrusionOk="0">
                    <a:moveTo>
                      <a:pt x="360" y="0"/>
                    </a:moveTo>
                    <a:cubicBezTo>
                      <a:pt x="325" y="0"/>
                      <a:pt x="291" y="7"/>
                      <a:pt x="266" y="21"/>
                    </a:cubicBezTo>
                    <a:lnTo>
                      <a:pt x="51" y="143"/>
                    </a:lnTo>
                    <a:cubicBezTo>
                      <a:pt x="1" y="173"/>
                      <a:pt x="1" y="223"/>
                      <a:pt x="51" y="252"/>
                    </a:cubicBezTo>
                    <a:lnTo>
                      <a:pt x="266" y="373"/>
                    </a:lnTo>
                    <a:cubicBezTo>
                      <a:pt x="291" y="387"/>
                      <a:pt x="325" y="395"/>
                      <a:pt x="360" y="395"/>
                    </a:cubicBezTo>
                    <a:cubicBezTo>
                      <a:pt x="394" y="395"/>
                      <a:pt x="428" y="387"/>
                      <a:pt x="453" y="373"/>
                    </a:cubicBezTo>
                    <a:lnTo>
                      <a:pt x="661" y="252"/>
                    </a:lnTo>
                    <a:cubicBezTo>
                      <a:pt x="718" y="223"/>
                      <a:pt x="718" y="173"/>
                      <a:pt x="661" y="143"/>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8"/>
              <p:cNvSpPr/>
              <p:nvPr/>
            </p:nvSpPr>
            <p:spPr>
              <a:xfrm>
                <a:off x="6884253" y="8110256"/>
                <a:ext cx="77461" cy="42987"/>
              </a:xfrm>
              <a:custGeom>
                <a:avLst/>
                <a:gdLst/>
                <a:ahLst/>
                <a:cxnLst/>
                <a:rect l="l" t="t" r="r" b="b"/>
                <a:pathLst>
                  <a:path w="728" h="404" extrusionOk="0">
                    <a:moveTo>
                      <a:pt x="368" y="1"/>
                    </a:moveTo>
                    <a:cubicBezTo>
                      <a:pt x="334" y="1"/>
                      <a:pt x="300" y="8"/>
                      <a:pt x="275" y="23"/>
                    </a:cubicBezTo>
                    <a:lnTo>
                      <a:pt x="53" y="152"/>
                    </a:lnTo>
                    <a:cubicBezTo>
                      <a:pt x="1" y="180"/>
                      <a:pt x="1" y="232"/>
                      <a:pt x="53" y="259"/>
                    </a:cubicBezTo>
                    <a:lnTo>
                      <a:pt x="260" y="382"/>
                    </a:lnTo>
                    <a:cubicBezTo>
                      <a:pt x="289" y="396"/>
                      <a:pt x="323" y="404"/>
                      <a:pt x="357" y="404"/>
                    </a:cubicBezTo>
                    <a:cubicBezTo>
                      <a:pt x="390" y="404"/>
                      <a:pt x="423" y="396"/>
                      <a:pt x="448" y="382"/>
                    </a:cubicBezTo>
                    <a:lnTo>
                      <a:pt x="670" y="252"/>
                    </a:lnTo>
                    <a:cubicBezTo>
                      <a:pt x="720" y="223"/>
                      <a:pt x="727" y="173"/>
                      <a:pt x="670" y="145"/>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8"/>
              <p:cNvSpPr/>
              <p:nvPr/>
            </p:nvSpPr>
            <p:spPr>
              <a:xfrm>
                <a:off x="7184204" y="7997043"/>
                <a:ext cx="78844" cy="43731"/>
              </a:xfrm>
              <a:custGeom>
                <a:avLst/>
                <a:gdLst/>
                <a:ahLst/>
                <a:cxnLst/>
                <a:rect l="l" t="t" r="r" b="b"/>
                <a:pathLst>
                  <a:path w="741" h="411" extrusionOk="0">
                    <a:moveTo>
                      <a:pt x="353" y="1"/>
                    </a:moveTo>
                    <a:cubicBezTo>
                      <a:pt x="318" y="1"/>
                      <a:pt x="284" y="8"/>
                      <a:pt x="259" y="23"/>
                    </a:cubicBezTo>
                    <a:lnTo>
                      <a:pt x="51" y="145"/>
                    </a:lnTo>
                    <a:cubicBezTo>
                      <a:pt x="1" y="174"/>
                      <a:pt x="1" y="224"/>
                      <a:pt x="51" y="252"/>
                    </a:cubicBezTo>
                    <a:lnTo>
                      <a:pt x="287" y="390"/>
                    </a:lnTo>
                    <a:cubicBezTo>
                      <a:pt x="313" y="404"/>
                      <a:pt x="347" y="411"/>
                      <a:pt x="382" y="411"/>
                    </a:cubicBezTo>
                    <a:cubicBezTo>
                      <a:pt x="416" y="411"/>
                      <a:pt x="450" y="404"/>
                      <a:pt x="475" y="390"/>
                    </a:cubicBezTo>
                    <a:lnTo>
                      <a:pt x="684" y="267"/>
                    </a:lnTo>
                    <a:cubicBezTo>
                      <a:pt x="741" y="238"/>
                      <a:pt x="741" y="188"/>
                      <a:pt x="684" y="159"/>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8"/>
              <p:cNvSpPr/>
              <p:nvPr/>
            </p:nvSpPr>
            <p:spPr>
              <a:xfrm>
                <a:off x="7146750" y="7959589"/>
                <a:ext cx="75759" cy="42242"/>
              </a:xfrm>
              <a:custGeom>
                <a:avLst/>
                <a:gdLst/>
                <a:ahLst/>
                <a:cxnLst/>
                <a:rect l="l" t="t" r="r" b="b"/>
                <a:pathLst>
                  <a:path w="712" h="397" extrusionOk="0">
                    <a:moveTo>
                      <a:pt x="353" y="1"/>
                    </a:moveTo>
                    <a:cubicBezTo>
                      <a:pt x="319" y="1"/>
                      <a:pt x="284" y="8"/>
                      <a:pt x="259" y="23"/>
                    </a:cubicBezTo>
                    <a:lnTo>
                      <a:pt x="51" y="145"/>
                    </a:lnTo>
                    <a:cubicBezTo>
                      <a:pt x="1" y="173"/>
                      <a:pt x="1" y="224"/>
                      <a:pt x="51" y="252"/>
                    </a:cubicBezTo>
                    <a:lnTo>
                      <a:pt x="259" y="375"/>
                    </a:lnTo>
                    <a:cubicBezTo>
                      <a:pt x="284" y="389"/>
                      <a:pt x="319" y="396"/>
                      <a:pt x="353" y="396"/>
                    </a:cubicBezTo>
                    <a:cubicBezTo>
                      <a:pt x="387" y="396"/>
                      <a:pt x="421" y="389"/>
                      <a:pt x="446" y="375"/>
                    </a:cubicBezTo>
                    <a:lnTo>
                      <a:pt x="661" y="252"/>
                    </a:lnTo>
                    <a:cubicBezTo>
                      <a:pt x="711" y="224"/>
                      <a:pt x="711" y="173"/>
                      <a:pt x="661" y="145"/>
                    </a:cubicBezTo>
                    <a:lnTo>
                      <a:pt x="446" y="23"/>
                    </a:lnTo>
                    <a:cubicBezTo>
                      <a:pt x="421" y="8"/>
                      <a:pt x="387" y="1"/>
                      <a:pt x="35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8"/>
              <p:cNvSpPr/>
              <p:nvPr/>
            </p:nvSpPr>
            <p:spPr>
              <a:xfrm>
                <a:off x="7113765" y="7940543"/>
                <a:ext cx="57564" cy="31389"/>
              </a:xfrm>
              <a:custGeom>
                <a:avLst/>
                <a:gdLst/>
                <a:ahLst/>
                <a:cxnLst/>
                <a:rect l="l" t="t" r="r" b="b"/>
                <a:pathLst>
                  <a:path w="541" h="295" extrusionOk="0">
                    <a:moveTo>
                      <a:pt x="356" y="0"/>
                    </a:moveTo>
                    <a:cubicBezTo>
                      <a:pt x="323" y="0"/>
                      <a:pt x="288" y="8"/>
                      <a:pt x="259" y="22"/>
                    </a:cubicBezTo>
                    <a:lnTo>
                      <a:pt x="52" y="145"/>
                    </a:lnTo>
                    <a:cubicBezTo>
                      <a:pt x="0" y="172"/>
                      <a:pt x="0" y="222"/>
                      <a:pt x="52" y="252"/>
                    </a:cubicBezTo>
                    <a:lnTo>
                      <a:pt x="86" y="274"/>
                    </a:lnTo>
                    <a:cubicBezTo>
                      <a:pt x="112" y="288"/>
                      <a:pt x="147" y="295"/>
                      <a:pt x="181" y="295"/>
                    </a:cubicBezTo>
                    <a:cubicBezTo>
                      <a:pt x="215" y="295"/>
                      <a:pt x="249" y="288"/>
                      <a:pt x="274" y="274"/>
                    </a:cubicBezTo>
                    <a:lnTo>
                      <a:pt x="483" y="152"/>
                    </a:lnTo>
                    <a:cubicBezTo>
                      <a:pt x="533" y="122"/>
                      <a:pt x="540" y="72"/>
                      <a:pt x="483" y="43"/>
                    </a:cubicBezTo>
                    <a:lnTo>
                      <a:pt x="447" y="22"/>
                    </a:lnTo>
                    <a:cubicBezTo>
                      <a:pt x="422" y="8"/>
                      <a:pt x="390" y="0"/>
                      <a:pt x="35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8"/>
              <p:cNvSpPr/>
              <p:nvPr/>
            </p:nvSpPr>
            <p:spPr>
              <a:xfrm>
                <a:off x="7061095" y="7969698"/>
                <a:ext cx="58202" cy="32134"/>
              </a:xfrm>
              <a:custGeom>
                <a:avLst/>
                <a:gdLst/>
                <a:ahLst/>
                <a:cxnLst/>
                <a:rect l="l" t="t" r="r" b="b"/>
                <a:pathLst>
                  <a:path w="547" h="302" extrusionOk="0">
                    <a:moveTo>
                      <a:pt x="366" y="0"/>
                    </a:moveTo>
                    <a:cubicBezTo>
                      <a:pt x="332" y="0"/>
                      <a:pt x="298" y="10"/>
                      <a:pt x="273" y="28"/>
                    </a:cubicBezTo>
                    <a:lnTo>
                      <a:pt x="57" y="150"/>
                    </a:lnTo>
                    <a:cubicBezTo>
                      <a:pt x="0" y="179"/>
                      <a:pt x="0" y="229"/>
                      <a:pt x="57" y="259"/>
                    </a:cubicBezTo>
                    <a:lnTo>
                      <a:pt x="86" y="280"/>
                    </a:lnTo>
                    <a:cubicBezTo>
                      <a:pt x="111" y="294"/>
                      <a:pt x="145" y="301"/>
                      <a:pt x="179" y="301"/>
                    </a:cubicBezTo>
                    <a:cubicBezTo>
                      <a:pt x="214" y="301"/>
                      <a:pt x="248" y="294"/>
                      <a:pt x="273" y="280"/>
                    </a:cubicBezTo>
                    <a:lnTo>
                      <a:pt x="495" y="150"/>
                    </a:lnTo>
                    <a:cubicBezTo>
                      <a:pt x="547" y="121"/>
                      <a:pt x="547" y="71"/>
                      <a:pt x="495" y="43"/>
                    </a:cubicBezTo>
                    <a:lnTo>
                      <a:pt x="461" y="28"/>
                    </a:lnTo>
                    <a:cubicBezTo>
                      <a:pt x="435" y="10"/>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8"/>
              <p:cNvSpPr/>
              <p:nvPr/>
            </p:nvSpPr>
            <p:spPr>
              <a:xfrm>
                <a:off x="6903512" y="8061311"/>
                <a:ext cx="57457" cy="31602"/>
              </a:xfrm>
              <a:custGeom>
                <a:avLst/>
                <a:gdLst/>
                <a:ahLst/>
                <a:cxnLst/>
                <a:rect l="l" t="t" r="r" b="b"/>
                <a:pathLst>
                  <a:path w="540" h="297" extrusionOk="0">
                    <a:moveTo>
                      <a:pt x="360" y="0"/>
                    </a:moveTo>
                    <a:cubicBezTo>
                      <a:pt x="326" y="0"/>
                      <a:pt x="292" y="8"/>
                      <a:pt x="267" y="22"/>
                    </a:cubicBezTo>
                    <a:lnTo>
                      <a:pt x="58" y="145"/>
                    </a:lnTo>
                    <a:cubicBezTo>
                      <a:pt x="1" y="174"/>
                      <a:pt x="1" y="224"/>
                      <a:pt x="58" y="252"/>
                    </a:cubicBezTo>
                    <a:lnTo>
                      <a:pt x="87" y="274"/>
                    </a:lnTo>
                    <a:cubicBezTo>
                      <a:pt x="112" y="289"/>
                      <a:pt x="146" y="296"/>
                      <a:pt x="180" y="296"/>
                    </a:cubicBezTo>
                    <a:cubicBezTo>
                      <a:pt x="214" y="296"/>
                      <a:pt x="248" y="289"/>
                      <a:pt x="273" y="274"/>
                    </a:cubicBezTo>
                    <a:lnTo>
                      <a:pt x="489" y="152"/>
                    </a:lnTo>
                    <a:cubicBezTo>
                      <a:pt x="539" y="122"/>
                      <a:pt x="539" y="72"/>
                      <a:pt x="489" y="45"/>
                    </a:cubicBezTo>
                    <a:lnTo>
                      <a:pt x="453" y="22"/>
                    </a:lnTo>
                    <a:cubicBezTo>
                      <a:pt x="428" y="8"/>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8"/>
              <p:cNvSpPr/>
              <p:nvPr/>
            </p:nvSpPr>
            <p:spPr>
              <a:xfrm>
                <a:off x="7009064" y="8000129"/>
                <a:ext cx="58096" cy="32027"/>
              </a:xfrm>
              <a:custGeom>
                <a:avLst/>
                <a:gdLst/>
                <a:ahLst/>
                <a:cxnLst/>
                <a:rect l="l" t="t" r="r" b="b"/>
                <a:pathLst>
                  <a:path w="546" h="301" extrusionOk="0">
                    <a:moveTo>
                      <a:pt x="367" y="1"/>
                    </a:moveTo>
                    <a:cubicBezTo>
                      <a:pt x="333" y="1"/>
                      <a:pt x="298" y="8"/>
                      <a:pt x="273" y="23"/>
                    </a:cubicBezTo>
                    <a:lnTo>
                      <a:pt x="58" y="152"/>
                    </a:lnTo>
                    <a:cubicBezTo>
                      <a:pt x="1" y="180"/>
                      <a:pt x="1" y="223"/>
                      <a:pt x="58" y="259"/>
                    </a:cubicBezTo>
                    <a:lnTo>
                      <a:pt x="87" y="275"/>
                    </a:lnTo>
                    <a:cubicBezTo>
                      <a:pt x="116" y="292"/>
                      <a:pt x="150" y="301"/>
                      <a:pt x="183" y="301"/>
                    </a:cubicBezTo>
                    <a:cubicBezTo>
                      <a:pt x="216" y="301"/>
                      <a:pt x="248" y="292"/>
                      <a:pt x="273" y="275"/>
                    </a:cubicBezTo>
                    <a:lnTo>
                      <a:pt x="496" y="152"/>
                    </a:lnTo>
                    <a:cubicBezTo>
                      <a:pt x="546" y="123"/>
                      <a:pt x="546" y="73"/>
                      <a:pt x="496" y="44"/>
                    </a:cubicBezTo>
                    <a:lnTo>
                      <a:pt x="460" y="23"/>
                    </a:lnTo>
                    <a:cubicBezTo>
                      <a:pt x="435" y="8"/>
                      <a:pt x="401" y="1"/>
                      <a:pt x="3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8"/>
              <p:cNvSpPr/>
              <p:nvPr/>
            </p:nvSpPr>
            <p:spPr>
              <a:xfrm>
                <a:off x="7093867" y="7988744"/>
                <a:ext cx="77461" cy="43412"/>
              </a:xfrm>
              <a:custGeom>
                <a:avLst/>
                <a:gdLst/>
                <a:ahLst/>
                <a:cxnLst/>
                <a:rect l="l" t="t" r="r" b="b"/>
                <a:pathLst>
                  <a:path w="728" h="408" extrusionOk="0">
                    <a:moveTo>
                      <a:pt x="368" y="0"/>
                    </a:moveTo>
                    <a:cubicBezTo>
                      <a:pt x="334" y="0"/>
                      <a:pt x="299" y="7"/>
                      <a:pt x="273" y="21"/>
                    </a:cubicBezTo>
                    <a:lnTo>
                      <a:pt x="51" y="151"/>
                    </a:lnTo>
                    <a:cubicBezTo>
                      <a:pt x="1" y="180"/>
                      <a:pt x="1" y="230"/>
                      <a:pt x="51" y="259"/>
                    </a:cubicBezTo>
                    <a:lnTo>
                      <a:pt x="267" y="382"/>
                    </a:lnTo>
                    <a:cubicBezTo>
                      <a:pt x="292" y="399"/>
                      <a:pt x="326" y="408"/>
                      <a:pt x="360" y="408"/>
                    </a:cubicBezTo>
                    <a:cubicBezTo>
                      <a:pt x="394" y="408"/>
                      <a:pt x="429" y="399"/>
                      <a:pt x="455" y="382"/>
                    </a:cubicBezTo>
                    <a:lnTo>
                      <a:pt x="677" y="259"/>
                    </a:lnTo>
                    <a:cubicBezTo>
                      <a:pt x="727" y="230"/>
                      <a:pt x="727" y="180"/>
                      <a:pt x="677" y="151"/>
                    </a:cubicBezTo>
                    <a:lnTo>
                      <a:pt x="461" y="21"/>
                    </a:lnTo>
                    <a:cubicBezTo>
                      <a:pt x="436" y="7"/>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8"/>
              <p:cNvSpPr/>
              <p:nvPr/>
            </p:nvSpPr>
            <p:spPr>
              <a:xfrm>
                <a:off x="7041942" y="8019282"/>
                <a:ext cx="77355" cy="42987"/>
              </a:xfrm>
              <a:custGeom>
                <a:avLst/>
                <a:gdLst/>
                <a:ahLst/>
                <a:cxnLst/>
                <a:rect l="l" t="t" r="r" b="b"/>
                <a:pathLst>
                  <a:path w="727" h="404" extrusionOk="0">
                    <a:moveTo>
                      <a:pt x="366" y="0"/>
                    </a:moveTo>
                    <a:cubicBezTo>
                      <a:pt x="332" y="0"/>
                      <a:pt x="298" y="8"/>
                      <a:pt x="273" y="22"/>
                    </a:cubicBezTo>
                    <a:lnTo>
                      <a:pt x="58" y="145"/>
                    </a:lnTo>
                    <a:cubicBezTo>
                      <a:pt x="1" y="181"/>
                      <a:pt x="1" y="224"/>
                      <a:pt x="51" y="259"/>
                    </a:cubicBezTo>
                    <a:lnTo>
                      <a:pt x="266" y="381"/>
                    </a:lnTo>
                    <a:cubicBezTo>
                      <a:pt x="291" y="396"/>
                      <a:pt x="325" y="403"/>
                      <a:pt x="359" y="403"/>
                    </a:cubicBezTo>
                    <a:cubicBezTo>
                      <a:pt x="394" y="403"/>
                      <a:pt x="428" y="396"/>
                      <a:pt x="453" y="381"/>
                    </a:cubicBezTo>
                    <a:lnTo>
                      <a:pt x="668" y="252"/>
                    </a:lnTo>
                    <a:cubicBezTo>
                      <a:pt x="718" y="224"/>
                      <a:pt x="727" y="172"/>
                      <a:pt x="668" y="145"/>
                    </a:cubicBezTo>
                    <a:lnTo>
                      <a:pt x="460" y="22"/>
                    </a:lnTo>
                    <a:cubicBezTo>
                      <a:pt x="435" y="8"/>
                      <a:pt x="400" y="0"/>
                      <a:pt x="36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8"/>
              <p:cNvSpPr/>
              <p:nvPr/>
            </p:nvSpPr>
            <p:spPr>
              <a:xfrm>
                <a:off x="6954798" y="8030028"/>
                <a:ext cx="60437" cy="33517"/>
              </a:xfrm>
              <a:custGeom>
                <a:avLst/>
                <a:gdLst/>
                <a:ahLst/>
                <a:cxnLst/>
                <a:rect l="l" t="t" r="r" b="b"/>
                <a:pathLst>
                  <a:path w="568" h="315" extrusionOk="0">
                    <a:moveTo>
                      <a:pt x="388" y="1"/>
                    </a:moveTo>
                    <a:cubicBezTo>
                      <a:pt x="354" y="1"/>
                      <a:pt x="320" y="7"/>
                      <a:pt x="295" y="21"/>
                    </a:cubicBezTo>
                    <a:lnTo>
                      <a:pt x="57" y="166"/>
                    </a:lnTo>
                    <a:cubicBezTo>
                      <a:pt x="7" y="194"/>
                      <a:pt x="0" y="237"/>
                      <a:pt x="57" y="273"/>
                    </a:cubicBezTo>
                    <a:lnTo>
                      <a:pt x="86" y="287"/>
                    </a:lnTo>
                    <a:cubicBezTo>
                      <a:pt x="115" y="305"/>
                      <a:pt x="149" y="314"/>
                      <a:pt x="182" y="314"/>
                    </a:cubicBezTo>
                    <a:cubicBezTo>
                      <a:pt x="215" y="314"/>
                      <a:pt x="248" y="305"/>
                      <a:pt x="273" y="287"/>
                    </a:cubicBezTo>
                    <a:lnTo>
                      <a:pt x="518" y="151"/>
                    </a:lnTo>
                    <a:cubicBezTo>
                      <a:pt x="568" y="123"/>
                      <a:pt x="568" y="71"/>
                      <a:pt x="518" y="44"/>
                    </a:cubicBezTo>
                    <a:lnTo>
                      <a:pt x="482" y="21"/>
                    </a:lnTo>
                    <a:cubicBezTo>
                      <a:pt x="457" y="7"/>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8"/>
              <p:cNvSpPr/>
              <p:nvPr/>
            </p:nvSpPr>
            <p:spPr>
              <a:xfrm>
                <a:off x="6987677" y="8049181"/>
                <a:ext cx="79483" cy="44476"/>
              </a:xfrm>
              <a:custGeom>
                <a:avLst/>
                <a:gdLst/>
                <a:ahLst/>
                <a:cxnLst/>
                <a:rect l="l" t="t" r="r" b="b"/>
                <a:pathLst>
                  <a:path w="747" h="418" extrusionOk="0">
                    <a:moveTo>
                      <a:pt x="388" y="0"/>
                    </a:moveTo>
                    <a:cubicBezTo>
                      <a:pt x="354" y="0"/>
                      <a:pt x="320" y="7"/>
                      <a:pt x="295" y="21"/>
                    </a:cubicBezTo>
                    <a:lnTo>
                      <a:pt x="50" y="159"/>
                    </a:lnTo>
                    <a:cubicBezTo>
                      <a:pt x="0" y="193"/>
                      <a:pt x="0" y="236"/>
                      <a:pt x="50" y="266"/>
                    </a:cubicBezTo>
                    <a:lnTo>
                      <a:pt x="266" y="395"/>
                    </a:lnTo>
                    <a:cubicBezTo>
                      <a:pt x="291" y="410"/>
                      <a:pt x="325" y="417"/>
                      <a:pt x="359" y="417"/>
                    </a:cubicBezTo>
                    <a:cubicBezTo>
                      <a:pt x="393" y="417"/>
                      <a:pt x="427" y="410"/>
                      <a:pt x="452" y="395"/>
                    </a:cubicBezTo>
                    <a:lnTo>
                      <a:pt x="690" y="252"/>
                    </a:lnTo>
                    <a:cubicBezTo>
                      <a:pt x="747" y="223"/>
                      <a:pt x="747" y="173"/>
                      <a:pt x="690" y="143"/>
                    </a:cubicBezTo>
                    <a:lnTo>
                      <a:pt x="481" y="21"/>
                    </a:lnTo>
                    <a:cubicBezTo>
                      <a:pt x="456" y="7"/>
                      <a:pt x="422" y="0"/>
                      <a:pt x="38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8"/>
              <p:cNvSpPr/>
              <p:nvPr/>
            </p:nvSpPr>
            <p:spPr>
              <a:xfrm>
                <a:off x="7270710" y="8007258"/>
                <a:ext cx="78844" cy="44263"/>
              </a:xfrm>
              <a:custGeom>
                <a:avLst/>
                <a:gdLst/>
                <a:ahLst/>
                <a:cxnLst/>
                <a:rect l="l" t="t" r="r" b="b"/>
                <a:pathLst>
                  <a:path w="741" h="416" extrusionOk="0">
                    <a:moveTo>
                      <a:pt x="388" y="1"/>
                    </a:moveTo>
                    <a:cubicBezTo>
                      <a:pt x="354" y="1"/>
                      <a:pt x="319" y="9"/>
                      <a:pt x="293" y="27"/>
                    </a:cubicBezTo>
                    <a:lnTo>
                      <a:pt x="57" y="165"/>
                    </a:lnTo>
                    <a:cubicBezTo>
                      <a:pt x="0" y="192"/>
                      <a:pt x="0" y="242"/>
                      <a:pt x="57" y="272"/>
                    </a:cubicBezTo>
                    <a:lnTo>
                      <a:pt x="266" y="394"/>
                    </a:lnTo>
                    <a:cubicBezTo>
                      <a:pt x="291" y="409"/>
                      <a:pt x="325" y="416"/>
                      <a:pt x="359" y="416"/>
                    </a:cubicBezTo>
                    <a:cubicBezTo>
                      <a:pt x="393" y="416"/>
                      <a:pt x="427" y="409"/>
                      <a:pt x="452" y="394"/>
                    </a:cubicBezTo>
                    <a:lnTo>
                      <a:pt x="690" y="258"/>
                    </a:lnTo>
                    <a:cubicBezTo>
                      <a:pt x="740" y="228"/>
                      <a:pt x="740" y="178"/>
                      <a:pt x="690" y="149"/>
                    </a:cubicBezTo>
                    <a:lnTo>
                      <a:pt x="481" y="27"/>
                    </a:lnTo>
                    <a:cubicBezTo>
                      <a:pt x="456" y="9"/>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8"/>
              <p:cNvSpPr/>
              <p:nvPr/>
            </p:nvSpPr>
            <p:spPr>
              <a:xfrm>
                <a:off x="7219317" y="8038541"/>
                <a:ext cx="75865" cy="42774"/>
              </a:xfrm>
              <a:custGeom>
                <a:avLst/>
                <a:gdLst/>
                <a:ahLst/>
                <a:cxnLst/>
                <a:rect l="l" t="t" r="r" b="b"/>
                <a:pathLst>
                  <a:path w="713" h="402" extrusionOk="0">
                    <a:moveTo>
                      <a:pt x="361" y="0"/>
                    </a:moveTo>
                    <a:cubicBezTo>
                      <a:pt x="327" y="0"/>
                      <a:pt x="293" y="9"/>
                      <a:pt x="268" y="28"/>
                    </a:cubicBezTo>
                    <a:lnTo>
                      <a:pt x="59" y="150"/>
                    </a:lnTo>
                    <a:cubicBezTo>
                      <a:pt x="0" y="179"/>
                      <a:pt x="0" y="229"/>
                      <a:pt x="52" y="259"/>
                    </a:cubicBezTo>
                    <a:lnTo>
                      <a:pt x="268" y="379"/>
                    </a:lnTo>
                    <a:cubicBezTo>
                      <a:pt x="293" y="394"/>
                      <a:pt x="327" y="401"/>
                      <a:pt x="361" y="401"/>
                    </a:cubicBezTo>
                    <a:cubicBezTo>
                      <a:pt x="395" y="401"/>
                      <a:pt x="429" y="394"/>
                      <a:pt x="454" y="379"/>
                    </a:cubicBezTo>
                    <a:lnTo>
                      <a:pt x="663" y="259"/>
                    </a:lnTo>
                    <a:cubicBezTo>
                      <a:pt x="713" y="229"/>
                      <a:pt x="713" y="179"/>
                      <a:pt x="663" y="150"/>
                    </a:cubicBezTo>
                    <a:lnTo>
                      <a:pt x="454" y="28"/>
                    </a:lnTo>
                    <a:cubicBezTo>
                      <a:pt x="429" y="9"/>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8"/>
              <p:cNvSpPr/>
              <p:nvPr/>
            </p:nvSpPr>
            <p:spPr>
              <a:xfrm>
                <a:off x="7131321" y="8026943"/>
                <a:ext cx="79802" cy="44476"/>
              </a:xfrm>
              <a:custGeom>
                <a:avLst/>
                <a:gdLst/>
                <a:ahLst/>
                <a:cxnLst/>
                <a:rect l="l" t="t" r="r" b="b"/>
                <a:pathLst>
                  <a:path w="750" h="418" extrusionOk="0">
                    <a:moveTo>
                      <a:pt x="368" y="1"/>
                    </a:moveTo>
                    <a:cubicBezTo>
                      <a:pt x="334" y="1"/>
                      <a:pt x="300" y="8"/>
                      <a:pt x="275" y="23"/>
                    </a:cubicBezTo>
                    <a:lnTo>
                      <a:pt x="51" y="143"/>
                    </a:lnTo>
                    <a:cubicBezTo>
                      <a:pt x="1" y="180"/>
                      <a:pt x="1" y="223"/>
                      <a:pt x="51" y="259"/>
                    </a:cubicBezTo>
                    <a:lnTo>
                      <a:pt x="289" y="395"/>
                    </a:lnTo>
                    <a:cubicBezTo>
                      <a:pt x="317" y="410"/>
                      <a:pt x="351" y="417"/>
                      <a:pt x="385" y="417"/>
                    </a:cubicBezTo>
                    <a:cubicBezTo>
                      <a:pt x="418" y="417"/>
                      <a:pt x="450" y="410"/>
                      <a:pt x="475" y="395"/>
                    </a:cubicBezTo>
                    <a:lnTo>
                      <a:pt x="698" y="266"/>
                    </a:lnTo>
                    <a:cubicBezTo>
                      <a:pt x="749" y="238"/>
                      <a:pt x="749" y="187"/>
                      <a:pt x="698" y="159"/>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8"/>
              <p:cNvSpPr/>
              <p:nvPr/>
            </p:nvSpPr>
            <p:spPr>
              <a:xfrm>
                <a:off x="7079396" y="8056735"/>
                <a:ext cx="79589" cy="44476"/>
              </a:xfrm>
              <a:custGeom>
                <a:avLst/>
                <a:gdLst/>
                <a:ahLst/>
                <a:cxnLst/>
                <a:rect l="l" t="t" r="r" b="b"/>
                <a:pathLst>
                  <a:path w="748" h="418" extrusionOk="0">
                    <a:moveTo>
                      <a:pt x="367" y="0"/>
                    </a:moveTo>
                    <a:cubicBezTo>
                      <a:pt x="332" y="0"/>
                      <a:pt x="298" y="7"/>
                      <a:pt x="273" y="22"/>
                    </a:cubicBezTo>
                    <a:lnTo>
                      <a:pt x="51" y="152"/>
                    </a:lnTo>
                    <a:cubicBezTo>
                      <a:pt x="1" y="181"/>
                      <a:pt x="1" y="231"/>
                      <a:pt x="51" y="260"/>
                    </a:cubicBezTo>
                    <a:lnTo>
                      <a:pt x="289" y="397"/>
                    </a:lnTo>
                    <a:cubicBezTo>
                      <a:pt x="317" y="410"/>
                      <a:pt x="351" y="417"/>
                      <a:pt x="385" y="417"/>
                    </a:cubicBezTo>
                    <a:cubicBezTo>
                      <a:pt x="419" y="417"/>
                      <a:pt x="453" y="410"/>
                      <a:pt x="482" y="397"/>
                    </a:cubicBezTo>
                    <a:lnTo>
                      <a:pt x="698" y="267"/>
                    </a:lnTo>
                    <a:cubicBezTo>
                      <a:pt x="748" y="238"/>
                      <a:pt x="748" y="195"/>
                      <a:pt x="698" y="158"/>
                    </a:cubicBezTo>
                    <a:lnTo>
                      <a:pt x="461" y="22"/>
                    </a:lnTo>
                    <a:cubicBezTo>
                      <a:pt x="435" y="7"/>
                      <a:pt x="401"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8"/>
              <p:cNvSpPr/>
              <p:nvPr/>
            </p:nvSpPr>
            <p:spPr>
              <a:xfrm>
                <a:off x="7025024" y="8086635"/>
                <a:ext cx="82036" cy="45966"/>
              </a:xfrm>
              <a:custGeom>
                <a:avLst/>
                <a:gdLst/>
                <a:ahLst/>
                <a:cxnLst/>
                <a:rect l="l" t="t" r="r" b="b"/>
                <a:pathLst>
                  <a:path w="771" h="432" extrusionOk="0">
                    <a:moveTo>
                      <a:pt x="389" y="0"/>
                    </a:moveTo>
                    <a:cubicBezTo>
                      <a:pt x="355" y="0"/>
                      <a:pt x="321" y="8"/>
                      <a:pt x="296" y="22"/>
                    </a:cubicBezTo>
                    <a:lnTo>
                      <a:pt x="58" y="166"/>
                    </a:lnTo>
                    <a:cubicBezTo>
                      <a:pt x="1" y="195"/>
                      <a:pt x="1" y="245"/>
                      <a:pt x="51" y="272"/>
                    </a:cubicBezTo>
                    <a:lnTo>
                      <a:pt x="289" y="411"/>
                    </a:lnTo>
                    <a:cubicBezTo>
                      <a:pt x="318" y="424"/>
                      <a:pt x="352" y="431"/>
                      <a:pt x="386" y="431"/>
                    </a:cubicBezTo>
                    <a:cubicBezTo>
                      <a:pt x="420" y="431"/>
                      <a:pt x="454" y="424"/>
                      <a:pt x="482" y="411"/>
                    </a:cubicBezTo>
                    <a:lnTo>
                      <a:pt x="720" y="272"/>
                    </a:lnTo>
                    <a:cubicBezTo>
                      <a:pt x="770" y="245"/>
                      <a:pt x="770" y="195"/>
                      <a:pt x="720" y="166"/>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8"/>
              <p:cNvSpPr/>
              <p:nvPr/>
            </p:nvSpPr>
            <p:spPr>
              <a:xfrm>
                <a:off x="7115361" y="8098871"/>
                <a:ext cx="76503" cy="42667"/>
              </a:xfrm>
              <a:custGeom>
                <a:avLst/>
                <a:gdLst/>
                <a:ahLst/>
                <a:cxnLst/>
                <a:rect l="l" t="t" r="r" b="b"/>
                <a:pathLst>
                  <a:path w="719" h="401" extrusionOk="0">
                    <a:moveTo>
                      <a:pt x="363" y="1"/>
                    </a:moveTo>
                    <a:cubicBezTo>
                      <a:pt x="329" y="1"/>
                      <a:pt x="295" y="7"/>
                      <a:pt x="266" y="21"/>
                    </a:cubicBezTo>
                    <a:lnTo>
                      <a:pt x="51" y="144"/>
                    </a:lnTo>
                    <a:cubicBezTo>
                      <a:pt x="1" y="173"/>
                      <a:pt x="1" y="223"/>
                      <a:pt x="51" y="252"/>
                    </a:cubicBezTo>
                    <a:lnTo>
                      <a:pt x="259" y="373"/>
                    </a:lnTo>
                    <a:cubicBezTo>
                      <a:pt x="284" y="391"/>
                      <a:pt x="319" y="400"/>
                      <a:pt x="353" y="400"/>
                    </a:cubicBezTo>
                    <a:cubicBezTo>
                      <a:pt x="387" y="400"/>
                      <a:pt x="421" y="391"/>
                      <a:pt x="446" y="373"/>
                    </a:cubicBezTo>
                    <a:lnTo>
                      <a:pt x="668" y="252"/>
                    </a:lnTo>
                    <a:cubicBezTo>
                      <a:pt x="718" y="223"/>
                      <a:pt x="718" y="173"/>
                      <a:pt x="668" y="144"/>
                    </a:cubicBezTo>
                    <a:lnTo>
                      <a:pt x="460" y="21"/>
                    </a:lnTo>
                    <a:cubicBezTo>
                      <a:pt x="431" y="7"/>
                      <a:pt x="397"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8"/>
              <p:cNvSpPr/>
              <p:nvPr/>
            </p:nvSpPr>
            <p:spPr>
              <a:xfrm>
                <a:off x="6973844" y="8117917"/>
                <a:ext cx="78844" cy="44476"/>
              </a:xfrm>
              <a:custGeom>
                <a:avLst/>
                <a:gdLst/>
                <a:ahLst/>
                <a:cxnLst/>
                <a:rect l="l" t="t" r="r" b="b"/>
                <a:pathLst>
                  <a:path w="741" h="418" extrusionOk="0">
                    <a:moveTo>
                      <a:pt x="359" y="1"/>
                    </a:moveTo>
                    <a:cubicBezTo>
                      <a:pt x="325" y="1"/>
                      <a:pt x="291" y="8"/>
                      <a:pt x="266" y="22"/>
                    </a:cubicBezTo>
                    <a:lnTo>
                      <a:pt x="51" y="144"/>
                    </a:lnTo>
                    <a:cubicBezTo>
                      <a:pt x="1" y="173"/>
                      <a:pt x="1" y="223"/>
                      <a:pt x="51" y="253"/>
                    </a:cubicBezTo>
                    <a:lnTo>
                      <a:pt x="289" y="396"/>
                    </a:lnTo>
                    <a:cubicBezTo>
                      <a:pt x="317" y="411"/>
                      <a:pt x="351" y="418"/>
                      <a:pt x="384" y="418"/>
                    </a:cubicBezTo>
                    <a:cubicBezTo>
                      <a:pt x="418" y="418"/>
                      <a:pt x="450" y="411"/>
                      <a:pt x="475" y="396"/>
                    </a:cubicBezTo>
                    <a:lnTo>
                      <a:pt x="691" y="273"/>
                    </a:lnTo>
                    <a:cubicBezTo>
                      <a:pt x="741" y="237"/>
                      <a:pt x="741" y="194"/>
                      <a:pt x="691" y="167"/>
                    </a:cubicBezTo>
                    <a:lnTo>
                      <a:pt x="453" y="22"/>
                    </a:lnTo>
                    <a:cubicBezTo>
                      <a:pt x="428" y="8"/>
                      <a:pt x="394"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8"/>
              <p:cNvSpPr/>
              <p:nvPr/>
            </p:nvSpPr>
            <p:spPr>
              <a:xfrm>
                <a:off x="7061095" y="8128664"/>
                <a:ext cx="78844" cy="44263"/>
              </a:xfrm>
              <a:custGeom>
                <a:avLst/>
                <a:gdLst/>
                <a:ahLst/>
                <a:cxnLst/>
                <a:rect l="l" t="t" r="r" b="b"/>
                <a:pathLst>
                  <a:path w="741" h="416" extrusionOk="0">
                    <a:moveTo>
                      <a:pt x="386" y="0"/>
                    </a:moveTo>
                    <a:cubicBezTo>
                      <a:pt x="352" y="0"/>
                      <a:pt x="320" y="8"/>
                      <a:pt x="295" y="22"/>
                    </a:cubicBezTo>
                    <a:lnTo>
                      <a:pt x="50" y="159"/>
                    </a:lnTo>
                    <a:cubicBezTo>
                      <a:pt x="0" y="188"/>
                      <a:pt x="0" y="238"/>
                      <a:pt x="50" y="266"/>
                    </a:cubicBezTo>
                    <a:lnTo>
                      <a:pt x="259" y="388"/>
                    </a:lnTo>
                    <a:cubicBezTo>
                      <a:pt x="287" y="406"/>
                      <a:pt x="321" y="415"/>
                      <a:pt x="355" y="415"/>
                    </a:cubicBezTo>
                    <a:cubicBezTo>
                      <a:pt x="388" y="415"/>
                      <a:pt x="420" y="406"/>
                      <a:pt x="445" y="388"/>
                    </a:cubicBezTo>
                    <a:lnTo>
                      <a:pt x="690" y="252"/>
                    </a:lnTo>
                    <a:cubicBezTo>
                      <a:pt x="740" y="223"/>
                      <a:pt x="740" y="172"/>
                      <a:pt x="690" y="145"/>
                    </a:cubicBezTo>
                    <a:lnTo>
                      <a:pt x="481" y="22"/>
                    </a:lnTo>
                    <a:cubicBezTo>
                      <a:pt x="453" y="8"/>
                      <a:pt x="419" y="0"/>
                      <a:pt x="38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8"/>
              <p:cNvSpPr/>
              <p:nvPr/>
            </p:nvSpPr>
            <p:spPr>
              <a:xfrm>
                <a:off x="7144409" y="8140900"/>
                <a:ext cx="77355" cy="43625"/>
              </a:xfrm>
              <a:custGeom>
                <a:avLst/>
                <a:gdLst/>
                <a:ahLst/>
                <a:cxnLst/>
                <a:rect l="l" t="t" r="r" b="b"/>
                <a:pathLst>
                  <a:path w="727" h="410" extrusionOk="0">
                    <a:moveTo>
                      <a:pt x="363" y="1"/>
                    </a:moveTo>
                    <a:cubicBezTo>
                      <a:pt x="329" y="1"/>
                      <a:pt x="295" y="7"/>
                      <a:pt x="266" y="21"/>
                    </a:cubicBezTo>
                    <a:lnTo>
                      <a:pt x="50" y="151"/>
                    </a:lnTo>
                    <a:cubicBezTo>
                      <a:pt x="0" y="180"/>
                      <a:pt x="0" y="230"/>
                      <a:pt x="50" y="259"/>
                    </a:cubicBezTo>
                    <a:lnTo>
                      <a:pt x="273" y="389"/>
                    </a:lnTo>
                    <a:cubicBezTo>
                      <a:pt x="297" y="403"/>
                      <a:pt x="328" y="410"/>
                      <a:pt x="359" y="410"/>
                    </a:cubicBezTo>
                    <a:cubicBezTo>
                      <a:pt x="394" y="410"/>
                      <a:pt x="430" y="401"/>
                      <a:pt x="461" y="382"/>
                    </a:cubicBezTo>
                    <a:lnTo>
                      <a:pt x="677" y="259"/>
                    </a:lnTo>
                    <a:cubicBezTo>
                      <a:pt x="727" y="230"/>
                      <a:pt x="727" y="180"/>
                      <a:pt x="677" y="151"/>
                    </a:cubicBezTo>
                    <a:lnTo>
                      <a:pt x="454" y="21"/>
                    </a:lnTo>
                    <a:cubicBezTo>
                      <a:pt x="428" y="7"/>
                      <a:pt x="396" y="1"/>
                      <a:pt x="36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8"/>
              <p:cNvSpPr/>
              <p:nvPr/>
            </p:nvSpPr>
            <p:spPr>
              <a:xfrm>
                <a:off x="7240704" y="8145476"/>
                <a:ext cx="77461" cy="42880"/>
              </a:xfrm>
              <a:custGeom>
                <a:avLst/>
                <a:gdLst/>
                <a:ahLst/>
                <a:cxnLst/>
                <a:rect l="l" t="t" r="r" b="b"/>
                <a:pathLst>
                  <a:path w="728" h="403" extrusionOk="0">
                    <a:moveTo>
                      <a:pt x="365" y="1"/>
                    </a:moveTo>
                    <a:cubicBezTo>
                      <a:pt x="332" y="1"/>
                      <a:pt x="299" y="8"/>
                      <a:pt x="274" y="21"/>
                    </a:cubicBezTo>
                    <a:lnTo>
                      <a:pt x="51" y="151"/>
                    </a:lnTo>
                    <a:cubicBezTo>
                      <a:pt x="1" y="180"/>
                      <a:pt x="1" y="230"/>
                      <a:pt x="51" y="259"/>
                    </a:cubicBezTo>
                    <a:lnTo>
                      <a:pt x="274" y="382"/>
                    </a:lnTo>
                    <a:cubicBezTo>
                      <a:pt x="299" y="396"/>
                      <a:pt x="332" y="403"/>
                      <a:pt x="365" y="403"/>
                    </a:cubicBezTo>
                    <a:cubicBezTo>
                      <a:pt x="398" y="403"/>
                      <a:pt x="432" y="396"/>
                      <a:pt x="462" y="382"/>
                    </a:cubicBezTo>
                    <a:lnTo>
                      <a:pt x="677" y="259"/>
                    </a:lnTo>
                    <a:cubicBezTo>
                      <a:pt x="727" y="230"/>
                      <a:pt x="727" y="180"/>
                      <a:pt x="677" y="151"/>
                    </a:cubicBezTo>
                    <a:lnTo>
                      <a:pt x="462" y="21"/>
                    </a:lnTo>
                    <a:cubicBezTo>
                      <a:pt x="432" y="8"/>
                      <a:pt x="398" y="1"/>
                      <a:pt x="36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8"/>
              <p:cNvSpPr/>
              <p:nvPr/>
            </p:nvSpPr>
            <p:spPr>
              <a:xfrm>
                <a:off x="6921920" y="8147710"/>
                <a:ext cx="79589" cy="44476"/>
              </a:xfrm>
              <a:custGeom>
                <a:avLst/>
                <a:gdLst/>
                <a:ahLst/>
                <a:cxnLst/>
                <a:rect l="l" t="t" r="r" b="b"/>
                <a:pathLst>
                  <a:path w="748" h="418" extrusionOk="0">
                    <a:moveTo>
                      <a:pt x="366" y="1"/>
                    </a:moveTo>
                    <a:cubicBezTo>
                      <a:pt x="332" y="1"/>
                      <a:pt x="298" y="8"/>
                      <a:pt x="273" y="23"/>
                    </a:cubicBezTo>
                    <a:lnTo>
                      <a:pt x="50" y="152"/>
                    </a:lnTo>
                    <a:cubicBezTo>
                      <a:pt x="0" y="182"/>
                      <a:pt x="0" y="232"/>
                      <a:pt x="50" y="259"/>
                    </a:cubicBezTo>
                    <a:lnTo>
                      <a:pt x="287" y="397"/>
                    </a:lnTo>
                    <a:cubicBezTo>
                      <a:pt x="312" y="411"/>
                      <a:pt x="346" y="418"/>
                      <a:pt x="380" y="418"/>
                    </a:cubicBezTo>
                    <a:cubicBezTo>
                      <a:pt x="414" y="418"/>
                      <a:pt x="449" y="411"/>
                      <a:pt x="475" y="397"/>
                    </a:cubicBezTo>
                    <a:lnTo>
                      <a:pt x="697" y="268"/>
                    </a:lnTo>
                    <a:cubicBezTo>
                      <a:pt x="747" y="238"/>
                      <a:pt x="747" y="188"/>
                      <a:pt x="697" y="159"/>
                    </a:cubicBezTo>
                    <a:lnTo>
                      <a:pt x="459" y="23"/>
                    </a:lnTo>
                    <a:cubicBezTo>
                      <a:pt x="434" y="8"/>
                      <a:pt x="400" y="1"/>
                      <a:pt x="36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8"/>
              <p:cNvSpPr/>
              <p:nvPr/>
            </p:nvSpPr>
            <p:spPr>
              <a:xfrm>
                <a:off x="7009809" y="8160053"/>
                <a:ext cx="75759" cy="42135"/>
              </a:xfrm>
              <a:custGeom>
                <a:avLst/>
                <a:gdLst/>
                <a:ahLst/>
                <a:cxnLst/>
                <a:rect l="l" t="t" r="r" b="b"/>
                <a:pathLst>
                  <a:path w="712" h="396" extrusionOk="0">
                    <a:moveTo>
                      <a:pt x="357" y="0"/>
                    </a:moveTo>
                    <a:cubicBezTo>
                      <a:pt x="324" y="0"/>
                      <a:pt x="291" y="8"/>
                      <a:pt x="266" y="22"/>
                    </a:cubicBezTo>
                    <a:lnTo>
                      <a:pt x="51" y="143"/>
                    </a:lnTo>
                    <a:cubicBezTo>
                      <a:pt x="1" y="172"/>
                      <a:pt x="1" y="223"/>
                      <a:pt x="51" y="252"/>
                    </a:cubicBezTo>
                    <a:lnTo>
                      <a:pt x="260" y="374"/>
                    </a:lnTo>
                    <a:cubicBezTo>
                      <a:pt x="285" y="388"/>
                      <a:pt x="319" y="395"/>
                      <a:pt x="353" y="395"/>
                    </a:cubicBezTo>
                    <a:cubicBezTo>
                      <a:pt x="387" y="395"/>
                      <a:pt x="421" y="388"/>
                      <a:pt x="446" y="374"/>
                    </a:cubicBezTo>
                    <a:lnTo>
                      <a:pt x="661" y="252"/>
                    </a:lnTo>
                    <a:cubicBezTo>
                      <a:pt x="712" y="223"/>
                      <a:pt x="712" y="172"/>
                      <a:pt x="661" y="143"/>
                    </a:cubicBezTo>
                    <a:lnTo>
                      <a:pt x="453" y="22"/>
                    </a:lnTo>
                    <a:cubicBezTo>
                      <a:pt x="424"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8"/>
              <p:cNvSpPr/>
              <p:nvPr/>
            </p:nvSpPr>
            <p:spPr>
              <a:xfrm>
                <a:off x="7090037" y="8170693"/>
                <a:ext cx="79802" cy="45008"/>
              </a:xfrm>
              <a:custGeom>
                <a:avLst/>
                <a:gdLst/>
                <a:ahLst/>
                <a:cxnLst/>
                <a:rect l="l" t="t" r="r" b="b"/>
                <a:pathLst>
                  <a:path w="750" h="423" extrusionOk="0">
                    <a:moveTo>
                      <a:pt x="385" y="0"/>
                    </a:moveTo>
                    <a:cubicBezTo>
                      <a:pt x="353" y="0"/>
                      <a:pt x="321" y="8"/>
                      <a:pt x="296" y="22"/>
                    </a:cubicBezTo>
                    <a:lnTo>
                      <a:pt x="51" y="166"/>
                    </a:lnTo>
                    <a:cubicBezTo>
                      <a:pt x="1" y="195"/>
                      <a:pt x="1" y="245"/>
                      <a:pt x="51" y="274"/>
                    </a:cubicBezTo>
                    <a:lnTo>
                      <a:pt x="275" y="397"/>
                    </a:lnTo>
                    <a:cubicBezTo>
                      <a:pt x="300" y="414"/>
                      <a:pt x="334" y="423"/>
                      <a:pt x="368" y="423"/>
                    </a:cubicBezTo>
                    <a:cubicBezTo>
                      <a:pt x="402" y="423"/>
                      <a:pt x="436" y="414"/>
                      <a:pt x="461" y="397"/>
                    </a:cubicBezTo>
                    <a:lnTo>
                      <a:pt x="698" y="259"/>
                    </a:lnTo>
                    <a:cubicBezTo>
                      <a:pt x="749" y="231"/>
                      <a:pt x="749" y="181"/>
                      <a:pt x="698" y="152"/>
                    </a:cubicBezTo>
                    <a:lnTo>
                      <a:pt x="475" y="22"/>
                    </a:lnTo>
                    <a:cubicBezTo>
                      <a:pt x="450" y="8"/>
                      <a:pt x="418" y="0"/>
                      <a:pt x="38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8"/>
              <p:cNvSpPr/>
              <p:nvPr/>
            </p:nvSpPr>
            <p:spPr>
              <a:xfrm>
                <a:off x="6872868" y="8177822"/>
                <a:ext cx="76716" cy="42667"/>
              </a:xfrm>
              <a:custGeom>
                <a:avLst/>
                <a:gdLst/>
                <a:ahLst/>
                <a:cxnLst/>
                <a:rect l="l" t="t" r="r" b="b"/>
                <a:pathLst>
                  <a:path w="721" h="401" extrusionOk="0">
                    <a:moveTo>
                      <a:pt x="334" y="1"/>
                    </a:moveTo>
                    <a:cubicBezTo>
                      <a:pt x="301" y="1"/>
                      <a:pt x="266" y="10"/>
                      <a:pt x="237" y="28"/>
                    </a:cubicBezTo>
                    <a:lnTo>
                      <a:pt x="58" y="128"/>
                    </a:lnTo>
                    <a:cubicBezTo>
                      <a:pt x="1" y="164"/>
                      <a:pt x="1" y="207"/>
                      <a:pt x="58" y="244"/>
                    </a:cubicBezTo>
                    <a:lnTo>
                      <a:pt x="296" y="380"/>
                    </a:lnTo>
                    <a:cubicBezTo>
                      <a:pt x="321" y="394"/>
                      <a:pt x="353" y="401"/>
                      <a:pt x="386" y="401"/>
                    </a:cubicBezTo>
                    <a:cubicBezTo>
                      <a:pt x="420" y="401"/>
                      <a:pt x="454" y="394"/>
                      <a:pt x="482" y="380"/>
                    </a:cubicBezTo>
                    <a:lnTo>
                      <a:pt x="662" y="271"/>
                    </a:lnTo>
                    <a:cubicBezTo>
                      <a:pt x="720" y="244"/>
                      <a:pt x="720" y="192"/>
                      <a:pt x="668" y="164"/>
                    </a:cubicBezTo>
                    <a:lnTo>
                      <a:pt x="425" y="28"/>
                    </a:lnTo>
                    <a:cubicBezTo>
                      <a:pt x="400" y="10"/>
                      <a:pt x="368"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8"/>
              <p:cNvSpPr/>
              <p:nvPr/>
            </p:nvSpPr>
            <p:spPr>
              <a:xfrm>
                <a:off x="6956926" y="8189740"/>
                <a:ext cx="77461" cy="42987"/>
              </a:xfrm>
              <a:custGeom>
                <a:avLst/>
                <a:gdLst/>
                <a:ahLst/>
                <a:cxnLst/>
                <a:rect l="l" t="t" r="r" b="b"/>
                <a:pathLst>
                  <a:path w="728" h="404" extrusionOk="0">
                    <a:moveTo>
                      <a:pt x="372" y="1"/>
                    </a:moveTo>
                    <a:cubicBezTo>
                      <a:pt x="338" y="1"/>
                      <a:pt x="304" y="8"/>
                      <a:pt x="275" y="23"/>
                    </a:cubicBezTo>
                    <a:lnTo>
                      <a:pt x="60" y="152"/>
                    </a:lnTo>
                    <a:cubicBezTo>
                      <a:pt x="8" y="182"/>
                      <a:pt x="1" y="232"/>
                      <a:pt x="60" y="261"/>
                    </a:cubicBezTo>
                    <a:lnTo>
                      <a:pt x="267" y="382"/>
                    </a:lnTo>
                    <a:cubicBezTo>
                      <a:pt x="292" y="396"/>
                      <a:pt x="327" y="404"/>
                      <a:pt x="361" y="404"/>
                    </a:cubicBezTo>
                    <a:cubicBezTo>
                      <a:pt x="396" y="404"/>
                      <a:pt x="430" y="396"/>
                      <a:pt x="455" y="382"/>
                    </a:cubicBezTo>
                    <a:lnTo>
                      <a:pt x="677" y="252"/>
                    </a:lnTo>
                    <a:cubicBezTo>
                      <a:pt x="727" y="225"/>
                      <a:pt x="727" y="175"/>
                      <a:pt x="677" y="145"/>
                    </a:cubicBezTo>
                    <a:lnTo>
                      <a:pt x="468" y="23"/>
                    </a:lnTo>
                    <a:cubicBezTo>
                      <a:pt x="440" y="8"/>
                      <a:pt x="406" y="1"/>
                      <a:pt x="37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8"/>
              <p:cNvSpPr/>
              <p:nvPr/>
            </p:nvSpPr>
            <p:spPr>
              <a:xfrm>
                <a:off x="7038857" y="8202082"/>
                <a:ext cx="76610" cy="42987"/>
              </a:xfrm>
              <a:custGeom>
                <a:avLst/>
                <a:gdLst/>
                <a:ahLst/>
                <a:cxnLst/>
                <a:rect l="l" t="t" r="r" b="b"/>
                <a:pathLst>
                  <a:path w="720" h="404" extrusionOk="0">
                    <a:moveTo>
                      <a:pt x="357" y="0"/>
                    </a:moveTo>
                    <a:cubicBezTo>
                      <a:pt x="323" y="0"/>
                      <a:pt x="291" y="8"/>
                      <a:pt x="266" y="22"/>
                    </a:cubicBezTo>
                    <a:lnTo>
                      <a:pt x="50" y="145"/>
                    </a:lnTo>
                    <a:cubicBezTo>
                      <a:pt x="0" y="179"/>
                      <a:pt x="0" y="223"/>
                      <a:pt x="50" y="252"/>
                    </a:cubicBezTo>
                    <a:lnTo>
                      <a:pt x="273" y="381"/>
                    </a:lnTo>
                    <a:cubicBezTo>
                      <a:pt x="299" y="396"/>
                      <a:pt x="331" y="403"/>
                      <a:pt x="364" y="403"/>
                    </a:cubicBezTo>
                    <a:cubicBezTo>
                      <a:pt x="398" y="403"/>
                      <a:pt x="432" y="396"/>
                      <a:pt x="461" y="381"/>
                    </a:cubicBezTo>
                    <a:lnTo>
                      <a:pt x="670" y="259"/>
                    </a:lnTo>
                    <a:cubicBezTo>
                      <a:pt x="720" y="231"/>
                      <a:pt x="720" y="179"/>
                      <a:pt x="670" y="152"/>
                    </a:cubicBezTo>
                    <a:lnTo>
                      <a:pt x="454" y="22"/>
                    </a:lnTo>
                    <a:cubicBezTo>
                      <a:pt x="425" y="8"/>
                      <a:pt x="390" y="0"/>
                      <a:pt x="35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8"/>
              <p:cNvSpPr/>
              <p:nvPr/>
            </p:nvSpPr>
            <p:spPr>
              <a:xfrm>
                <a:off x="6818602" y="8205913"/>
                <a:ext cx="81930" cy="45966"/>
              </a:xfrm>
              <a:custGeom>
                <a:avLst/>
                <a:gdLst/>
                <a:ahLst/>
                <a:cxnLst/>
                <a:rect l="l" t="t" r="r" b="b"/>
                <a:pathLst>
                  <a:path w="770" h="432" extrusionOk="0">
                    <a:moveTo>
                      <a:pt x="388" y="1"/>
                    </a:moveTo>
                    <a:cubicBezTo>
                      <a:pt x="354" y="1"/>
                      <a:pt x="320" y="8"/>
                      <a:pt x="295" y="23"/>
                    </a:cubicBezTo>
                    <a:lnTo>
                      <a:pt x="57" y="159"/>
                    </a:lnTo>
                    <a:cubicBezTo>
                      <a:pt x="0" y="195"/>
                      <a:pt x="0" y="238"/>
                      <a:pt x="57" y="273"/>
                    </a:cubicBezTo>
                    <a:lnTo>
                      <a:pt x="295" y="411"/>
                    </a:lnTo>
                    <a:cubicBezTo>
                      <a:pt x="320" y="425"/>
                      <a:pt x="354" y="432"/>
                      <a:pt x="388" y="432"/>
                    </a:cubicBezTo>
                    <a:cubicBezTo>
                      <a:pt x="422" y="432"/>
                      <a:pt x="456" y="425"/>
                      <a:pt x="482" y="411"/>
                    </a:cubicBezTo>
                    <a:lnTo>
                      <a:pt x="720" y="273"/>
                    </a:lnTo>
                    <a:cubicBezTo>
                      <a:pt x="770" y="238"/>
                      <a:pt x="770" y="195"/>
                      <a:pt x="720" y="159"/>
                    </a:cubicBezTo>
                    <a:lnTo>
                      <a:pt x="482" y="23"/>
                    </a:lnTo>
                    <a:cubicBezTo>
                      <a:pt x="456" y="8"/>
                      <a:pt x="422"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8"/>
              <p:cNvSpPr/>
              <p:nvPr/>
            </p:nvSpPr>
            <p:spPr>
              <a:xfrm>
                <a:off x="6908832" y="8219745"/>
                <a:ext cx="73524" cy="40539"/>
              </a:xfrm>
              <a:custGeom>
                <a:avLst/>
                <a:gdLst/>
                <a:ahLst/>
                <a:cxnLst/>
                <a:rect l="l" t="t" r="r" b="b"/>
                <a:pathLst>
                  <a:path w="691" h="381" extrusionOk="0">
                    <a:moveTo>
                      <a:pt x="331" y="0"/>
                    </a:moveTo>
                    <a:cubicBezTo>
                      <a:pt x="296" y="0"/>
                      <a:pt x="262" y="7"/>
                      <a:pt x="237" y="22"/>
                    </a:cubicBezTo>
                    <a:lnTo>
                      <a:pt x="51" y="129"/>
                    </a:lnTo>
                    <a:cubicBezTo>
                      <a:pt x="1" y="158"/>
                      <a:pt x="1" y="208"/>
                      <a:pt x="51" y="238"/>
                    </a:cubicBezTo>
                    <a:lnTo>
                      <a:pt x="260" y="358"/>
                    </a:lnTo>
                    <a:cubicBezTo>
                      <a:pt x="288" y="373"/>
                      <a:pt x="322" y="380"/>
                      <a:pt x="356" y="380"/>
                    </a:cubicBezTo>
                    <a:cubicBezTo>
                      <a:pt x="390" y="380"/>
                      <a:pt x="424" y="373"/>
                      <a:pt x="453" y="358"/>
                    </a:cubicBezTo>
                    <a:lnTo>
                      <a:pt x="632" y="251"/>
                    </a:lnTo>
                    <a:cubicBezTo>
                      <a:pt x="691" y="222"/>
                      <a:pt x="691" y="172"/>
                      <a:pt x="632" y="143"/>
                    </a:cubicBezTo>
                    <a:lnTo>
                      <a:pt x="425" y="22"/>
                    </a:lnTo>
                    <a:cubicBezTo>
                      <a:pt x="399" y="7"/>
                      <a:pt x="365" y="0"/>
                      <a:pt x="33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8"/>
              <p:cNvSpPr/>
              <p:nvPr/>
            </p:nvSpPr>
            <p:spPr>
              <a:xfrm>
                <a:off x="6986187" y="8231982"/>
                <a:ext cx="78099" cy="43625"/>
              </a:xfrm>
              <a:custGeom>
                <a:avLst/>
                <a:gdLst/>
                <a:ahLst/>
                <a:cxnLst/>
                <a:rect l="l" t="t" r="r" b="b"/>
                <a:pathLst>
                  <a:path w="734" h="410" extrusionOk="0">
                    <a:moveTo>
                      <a:pt x="369" y="0"/>
                    </a:moveTo>
                    <a:cubicBezTo>
                      <a:pt x="335" y="0"/>
                      <a:pt x="301" y="7"/>
                      <a:pt x="273" y="21"/>
                    </a:cubicBezTo>
                    <a:lnTo>
                      <a:pt x="57" y="150"/>
                    </a:lnTo>
                    <a:cubicBezTo>
                      <a:pt x="0" y="180"/>
                      <a:pt x="0" y="230"/>
                      <a:pt x="57" y="259"/>
                    </a:cubicBezTo>
                    <a:lnTo>
                      <a:pt x="273" y="388"/>
                    </a:lnTo>
                    <a:cubicBezTo>
                      <a:pt x="298" y="402"/>
                      <a:pt x="332" y="409"/>
                      <a:pt x="366" y="409"/>
                    </a:cubicBezTo>
                    <a:cubicBezTo>
                      <a:pt x="400" y="409"/>
                      <a:pt x="434" y="402"/>
                      <a:pt x="459" y="388"/>
                    </a:cubicBezTo>
                    <a:lnTo>
                      <a:pt x="682" y="259"/>
                    </a:lnTo>
                    <a:cubicBezTo>
                      <a:pt x="733" y="230"/>
                      <a:pt x="733" y="180"/>
                      <a:pt x="682" y="150"/>
                    </a:cubicBezTo>
                    <a:lnTo>
                      <a:pt x="459" y="21"/>
                    </a:lnTo>
                    <a:cubicBezTo>
                      <a:pt x="434" y="7"/>
                      <a:pt x="402" y="0"/>
                      <a:pt x="36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8"/>
              <p:cNvSpPr/>
              <p:nvPr/>
            </p:nvSpPr>
            <p:spPr>
              <a:xfrm>
                <a:off x="6854566" y="8247942"/>
                <a:ext cx="78844" cy="43731"/>
              </a:xfrm>
              <a:custGeom>
                <a:avLst/>
                <a:gdLst/>
                <a:ahLst/>
                <a:cxnLst/>
                <a:rect l="l" t="t" r="r" b="b"/>
                <a:pathLst>
                  <a:path w="741" h="411" extrusionOk="0">
                    <a:moveTo>
                      <a:pt x="388" y="1"/>
                    </a:moveTo>
                    <a:cubicBezTo>
                      <a:pt x="354" y="1"/>
                      <a:pt x="320" y="8"/>
                      <a:pt x="295" y="23"/>
                    </a:cubicBezTo>
                    <a:lnTo>
                      <a:pt x="50" y="159"/>
                    </a:lnTo>
                    <a:cubicBezTo>
                      <a:pt x="0" y="188"/>
                      <a:pt x="0" y="238"/>
                      <a:pt x="50" y="266"/>
                    </a:cubicBezTo>
                    <a:lnTo>
                      <a:pt x="266" y="388"/>
                    </a:lnTo>
                    <a:cubicBezTo>
                      <a:pt x="291" y="403"/>
                      <a:pt x="323" y="410"/>
                      <a:pt x="357" y="410"/>
                    </a:cubicBezTo>
                    <a:cubicBezTo>
                      <a:pt x="390" y="410"/>
                      <a:pt x="424" y="403"/>
                      <a:pt x="452" y="388"/>
                    </a:cubicBezTo>
                    <a:lnTo>
                      <a:pt x="690" y="252"/>
                    </a:lnTo>
                    <a:cubicBezTo>
                      <a:pt x="740" y="223"/>
                      <a:pt x="740" y="173"/>
                      <a:pt x="690" y="145"/>
                    </a:cubicBezTo>
                    <a:lnTo>
                      <a:pt x="482" y="23"/>
                    </a:lnTo>
                    <a:cubicBezTo>
                      <a:pt x="457" y="8"/>
                      <a:pt x="423" y="1"/>
                      <a:pt x="38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8"/>
              <p:cNvSpPr/>
              <p:nvPr/>
            </p:nvSpPr>
            <p:spPr>
              <a:xfrm>
                <a:off x="6937880" y="8261881"/>
                <a:ext cx="74269" cy="41178"/>
              </a:xfrm>
              <a:custGeom>
                <a:avLst/>
                <a:gdLst/>
                <a:ahLst/>
                <a:cxnLst/>
                <a:rect l="l" t="t" r="r" b="b"/>
                <a:pathLst>
                  <a:path w="698" h="387" extrusionOk="0">
                    <a:moveTo>
                      <a:pt x="332" y="1"/>
                    </a:moveTo>
                    <a:cubicBezTo>
                      <a:pt x="298" y="1"/>
                      <a:pt x="264" y="10"/>
                      <a:pt x="239" y="28"/>
                    </a:cubicBezTo>
                    <a:lnTo>
                      <a:pt x="51" y="135"/>
                    </a:lnTo>
                    <a:cubicBezTo>
                      <a:pt x="1" y="164"/>
                      <a:pt x="1" y="207"/>
                      <a:pt x="51" y="244"/>
                    </a:cubicBezTo>
                    <a:lnTo>
                      <a:pt x="273" y="366"/>
                    </a:lnTo>
                    <a:cubicBezTo>
                      <a:pt x="299" y="380"/>
                      <a:pt x="333" y="387"/>
                      <a:pt x="368" y="387"/>
                    </a:cubicBezTo>
                    <a:cubicBezTo>
                      <a:pt x="402" y="387"/>
                      <a:pt x="436" y="380"/>
                      <a:pt x="461" y="366"/>
                    </a:cubicBezTo>
                    <a:lnTo>
                      <a:pt x="647" y="257"/>
                    </a:lnTo>
                    <a:cubicBezTo>
                      <a:pt x="697" y="230"/>
                      <a:pt x="697" y="178"/>
                      <a:pt x="647" y="150"/>
                    </a:cubicBezTo>
                    <a:lnTo>
                      <a:pt x="425" y="28"/>
                    </a:lnTo>
                    <a:cubicBezTo>
                      <a:pt x="400" y="10"/>
                      <a:pt x="366" y="1"/>
                      <a:pt x="3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8"/>
              <p:cNvSpPr/>
              <p:nvPr/>
            </p:nvSpPr>
            <p:spPr>
              <a:xfrm>
                <a:off x="6803386" y="8279331"/>
                <a:ext cx="75652" cy="42135"/>
              </a:xfrm>
              <a:custGeom>
                <a:avLst/>
                <a:gdLst/>
                <a:ahLst/>
                <a:cxnLst/>
                <a:rect l="l" t="t" r="r" b="b"/>
                <a:pathLst>
                  <a:path w="711" h="396" extrusionOk="0">
                    <a:moveTo>
                      <a:pt x="359" y="1"/>
                    </a:moveTo>
                    <a:cubicBezTo>
                      <a:pt x="325" y="1"/>
                      <a:pt x="291" y="8"/>
                      <a:pt x="266" y="23"/>
                    </a:cubicBezTo>
                    <a:lnTo>
                      <a:pt x="50" y="143"/>
                    </a:lnTo>
                    <a:cubicBezTo>
                      <a:pt x="0" y="173"/>
                      <a:pt x="0" y="223"/>
                      <a:pt x="50" y="252"/>
                    </a:cubicBezTo>
                    <a:lnTo>
                      <a:pt x="259" y="375"/>
                    </a:lnTo>
                    <a:cubicBezTo>
                      <a:pt x="287" y="388"/>
                      <a:pt x="321" y="395"/>
                      <a:pt x="355" y="395"/>
                    </a:cubicBezTo>
                    <a:cubicBezTo>
                      <a:pt x="388" y="395"/>
                      <a:pt x="420" y="388"/>
                      <a:pt x="445" y="375"/>
                    </a:cubicBezTo>
                    <a:lnTo>
                      <a:pt x="661" y="252"/>
                    </a:lnTo>
                    <a:cubicBezTo>
                      <a:pt x="711" y="223"/>
                      <a:pt x="711" y="173"/>
                      <a:pt x="661" y="143"/>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8"/>
              <p:cNvSpPr/>
              <p:nvPr/>
            </p:nvSpPr>
            <p:spPr>
              <a:xfrm>
                <a:off x="6883508" y="8289972"/>
                <a:ext cx="79802" cy="44476"/>
              </a:xfrm>
              <a:custGeom>
                <a:avLst/>
                <a:gdLst/>
                <a:ahLst/>
                <a:cxnLst/>
                <a:rect l="l" t="t" r="r" b="b"/>
                <a:pathLst>
                  <a:path w="750" h="418" extrusionOk="0">
                    <a:moveTo>
                      <a:pt x="386" y="1"/>
                    </a:moveTo>
                    <a:cubicBezTo>
                      <a:pt x="353" y="1"/>
                      <a:pt x="321" y="8"/>
                      <a:pt x="296" y="23"/>
                    </a:cubicBezTo>
                    <a:lnTo>
                      <a:pt x="51" y="159"/>
                    </a:lnTo>
                    <a:cubicBezTo>
                      <a:pt x="1" y="195"/>
                      <a:pt x="1" y="238"/>
                      <a:pt x="51" y="275"/>
                    </a:cubicBezTo>
                    <a:lnTo>
                      <a:pt x="275" y="397"/>
                    </a:lnTo>
                    <a:cubicBezTo>
                      <a:pt x="300" y="411"/>
                      <a:pt x="334" y="418"/>
                      <a:pt x="368" y="418"/>
                    </a:cubicBezTo>
                    <a:cubicBezTo>
                      <a:pt x="402" y="418"/>
                      <a:pt x="436" y="411"/>
                      <a:pt x="461" y="397"/>
                    </a:cubicBezTo>
                    <a:lnTo>
                      <a:pt x="698" y="259"/>
                    </a:lnTo>
                    <a:cubicBezTo>
                      <a:pt x="750" y="232"/>
                      <a:pt x="750" y="181"/>
                      <a:pt x="698" y="152"/>
                    </a:cubicBezTo>
                    <a:lnTo>
                      <a:pt x="482" y="23"/>
                    </a:lnTo>
                    <a:cubicBezTo>
                      <a:pt x="454" y="8"/>
                      <a:pt x="420" y="1"/>
                      <a:pt x="38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8"/>
              <p:cNvSpPr/>
              <p:nvPr/>
            </p:nvSpPr>
            <p:spPr>
              <a:xfrm>
                <a:off x="6935646" y="8175269"/>
                <a:ext cx="330593" cy="189822"/>
              </a:xfrm>
              <a:custGeom>
                <a:avLst/>
                <a:gdLst/>
                <a:ahLst/>
                <a:cxnLst/>
                <a:rect l="l" t="t" r="r" b="b"/>
                <a:pathLst>
                  <a:path w="3107" h="1784" extrusionOk="0">
                    <a:moveTo>
                      <a:pt x="2745" y="1"/>
                    </a:moveTo>
                    <a:cubicBezTo>
                      <a:pt x="2711" y="1"/>
                      <a:pt x="2677" y="8"/>
                      <a:pt x="2652" y="23"/>
                    </a:cubicBezTo>
                    <a:lnTo>
                      <a:pt x="51" y="1525"/>
                    </a:lnTo>
                    <a:cubicBezTo>
                      <a:pt x="1" y="1553"/>
                      <a:pt x="1" y="1605"/>
                      <a:pt x="51" y="1632"/>
                    </a:cubicBezTo>
                    <a:lnTo>
                      <a:pt x="273" y="1761"/>
                    </a:lnTo>
                    <a:cubicBezTo>
                      <a:pt x="298" y="1776"/>
                      <a:pt x="331" y="1783"/>
                      <a:pt x="364" y="1783"/>
                    </a:cubicBezTo>
                    <a:cubicBezTo>
                      <a:pt x="397" y="1783"/>
                      <a:pt x="431" y="1776"/>
                      <a:pt x="460" y="1761"/>
                    </a:cubicBezTo>
                    <a:lnTo>
                      <a:pt x="3054" y="259"/>
                    </a:lnTo>
                    <a:cubicBezTo>
                      <a:pt x="3106" y="231"/>
                      <a:pt x="3106" y="181"/>
                      <a:pt x="3054" y="152"/>
                    </a:cubicBezTo>
                    <a:lnTo>
                      <a:pt x="2839" y="23"/>
                    </a:lnTo>
                    <a:cubicBezTo>
                      <a:pt x="2814" y="8"/>
                      <a:pt x="2780" y="1"/>
                      <a:pt x="274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8"/>
              <p:cNvSpPr/>
              <p:nvPr/>
            </p:nvSpPr>
            <p:spPr>
              <a:xfrm>
                <a:off x="6884253" y="8352005"/>
                <a:ext cx="76716" cy="42667"/>
              </a:xfrm>
              <a:custGeom>
                <a:avLst/>
                <a:gdLst/>
                <a:ahLst/>
                <a:cxnLst/>
                <a:rect l="l" t="t" r="r" b="b"/>
                <a:pathLst>
                  <a:path w="721" h="401" extrusionOk="0">
                    <a:moveTo>
                      <a:pt x="361" y="0"/>
                    </a:moveTo>
                    <a:cubicBezTo>
                      <a:pt x="327" y="0"/>
                      <a:pt x="293" y="7"/>
                      <a:pt x="268" y="21"/>
                    </a:cubicBezTo>
                    <a:lnTo>
                      <a:pt x="53" y="144"/>
                    </a:lnTo>
                    <a:cubicBezTo>
                      <a:pt x="1" y="173"/>
                      <a:pt x="1" y="223"/>
                      <a:pt x="53" y="252"/>
                    </a:cubicBezTo>
                    <a:lnTo>
                      <a:pt x="268" y="375"/>
                    </a:lnTo>
                    <a:cubicBezTo>
                      <a:pt x="297" y="392"/>
                      <a:pt x="331" y="401"/>
                      <a:pt x="364" y="401"/>
                    </a:cubicBezTo>
                    <a:cubicBezTo>
                      <a:pt x="397" y="401"/>
                      <a:pt x="429" y="392"/>
                      <a:pt x="454" y="375"/>
                    </a:cubicBezTo>
                    <a:lnTo>
                      <a:pt x="670" y="252"/>
                    </a:lnTo>
                    <a:cubicBezTo>
                      <a:pt x="720" y="223"/>
                      <a:pt x="720" y="173"/>
                      <a:pt x="670" y="144"/>
                    </a:cubicBezTo>
                    <a:lnTo>
                      <a:pt x="454" y="21"/>
                    </a:lnTo>
                    <a:cubicBezTo>
                      <a:pt x="429" y="7"/>
                      <a:pt x="395" y="0"/>
                      <a:pt x="36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8"/>
              <p:cNvSpPr/>
              <p:nvPr/>
            </p:nvSpPr>
            <p:spPr>
              <a:xfrm>
                <a:off x="6967779" y="8188144"/>
                <a:ext cx="526905" cy="272603"/>
              </a:xfrm>
              <a:custGeom>
                <a:avLst/>
                <a:gdLst/>
                <a:ahLst/>
                <a:cxnLst/>
                <a:rect l="l" t="t" r="r" b="b"/>
                <a:pathLst>
                  <a:path w="4952" h="2562" extrusionOk="0">
                    <a:moveTo>
                      <a:pt x="3332" y="0"/>
                    </a:moveTo>
                    <a:cubicBezTo>
                      <a:pt x="3306" y="0"/>
                      <a:pt x="3281" y="6"/>
                      <a:pt x="3263" y="17"/>
                    </a:cubicBezTo>
                    <a:lnTo>
                      <a:pt x="44" y="1879"/>
                    </a:lnTo>
                    <a:cubicBezTo>
                      <a:pt x="1" y="1899"/>
                      <a:pt x="1" y="1935"/>
                      <a:pt x="35" y="1958"/>
                    </a:cubicBezTo>
                    <a:lnTo>
                      <a:pt x="1079" y="2562"/>
                    </a:lnTo>
                    <a:lnTo>
                      <a:pt x="2882" y="1518"/>
                    </a:lnTo>
                    <a:lnTo>
                      <a:pt x="3422" y="1835"/>
                    </a:lnTo>
                    <a:lnTo>
                      <a:pt x="4909" y="980"/>
                    </a:lnTo>
                    <a:cubicBezTo>
                      <a:pt x="4952" y="950"/>
                      <a:pt x="4952" y="914"/>
                      <a:pt x="4909" y="894"/>
                    </a:cubicBezTo>
                    <a:lnTo>
                      <a:pt x="3399" y="17"/>
                    </a:lnTo>
                    <a:cubicBezTo>
                      <a:pt x="3382" y="6"/>
                      <a:pt x="3357" y="0"/>
                      <a:pt x="333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8"/>
              <p:cNvSpPr/>
              <p:nvPr/>
            </p:nvSpPr>
            <p:spPr>
              <a:xfrm>
                <a:off x="7082482" y="8349664"/>
                <a:ext cx="249407" cy="141728"/>
              </a:xfrm>
              <a:custGeom>
                <a:avLst/>
                <a:gdLst/>
                <a:ahLst/>
                <a:cxnLst/>
                <a:rect l="l" t="t" r="r" b="b"/>
                <a:pathLst>
                  <a:path w="2344" h="1332" extrusionOk="0">
                    <a:moveTo>
                      <a:pt x="1804" y="0"/>
                    </a:moveTo>
                    <a:lnTo>
                      <a:pt x="1" y="1044"/>
                    </a:lnTo>
                    <a:lnTo>
                      <a:pt x="475" y="1316"/>
                    </a:lnTo>
                    <a:cubicBezTo>
                      <a:pt x="493" y="1327"/>
                      <a:pt x="518" y="1332"/>
                      <a:pt x="543" y="1332"/>
                    </a:cubicBezTo>
                    <a:cubicBezTo>
                      <a:pt x="568" y="1332"/>
                      <a:pt x="593" y="1327"/>
                      <a:pt x="612" y="1316"/>
                    </a:cubicBezTo>
                    <a:lnTo>
                      <a:pt x="2344" y="317"/>
                    </a:lnTo>
                    <a:lnTo>
                      <a:pt x="1804"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8"/>
              <p:cNvSpPr/>
              <p:nvPr/>
            </p:nvSpPr>
            <p:spPr>
              <a:xfrm>
                <a:off x="6835414" y="8381053"/>
                <a:ext cx="74269" cy="42029"/>
              </a:xfrm>
              <a:custGeom>
                <a:avLst/>
                <a:gdLst/>
                <a:ahLst/>
                <a:cxnLst/>
                <a:rect l="l" t="t" r="r" b="b"/>
                <a:pathLst>
                  <a:path w="698" h="395" extrusionOk="0">
                    <a:moveTo>
                      <a:pt x="335" y="0"/>
                    </a:moveTo>
                    <a:cubicBezTo>
                      <a:pt x="301" y="0"/>
                      <a:pt x="267" y="8"/>
                      <a:pt x="237" y="22"/>
                    </a:cubicBezTo>
                    <a:lnTo>
                      <a:pt x="51" y="136"/>
                    </a:lnTo>
                    <a:cubicBezTo>
                      <a:pt x="1" y="166"/>
                      <a:pt x="1" y="216"/>
                      <a:pt x="51" y="245"/>
                    </a:cubicBezTo>
                    <a:lnTo>
                      <a:pt x="267" y="367"/>
                    </a:lnTo>
                    <a:cubicBezTo>
                      <a:pt x="295" y="386"/>
                      <a:pt x="329" y="395"/>
                      <a:pt x="362" y="395"/>
                    </a:cubicBezTo>
                    <a:cubicBezTo>
                      <a:pt x="396" y="395"/>
                      <a:pt x="428" y="386"/>
                      <a:pt x="453" y="367"/>
                    </a:cubicBezTo>
                    <a:lnTo>
                      <a:pt x="648" y="259"/>
                    </a:lnTo>
                    <a:cubicBezTo>
                      <a:pt x="698" y="231"/>
                      <a:pt x="698" y="179"/>
                      <a:pt x="648" y="152"/>
                    </a:cubicBezTo>
                    <a:lnTo>
                      <a:pt x="432" y="22"/>
                    </a:lnTo>
                    <a:cubicBezTo>
                      <a:pt x="403" y="8"/>
                      <a:pt x="369" y="0"/>
                      <a:pt x="3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8"/>
              <p:cNvSpPr/>
              <p:nvPr/>
            </p:nvSpPr>
            <p:spPr>
              <a:xfrm>
                <a:off x="7292735" y="8115044"/>
                <a:ext cx="77355" cy="43519"/>
              </a:xfrm>
              <a:custGeom>
                <a:avLst/>
                <a:gdLst/>
                <a:ahLst/>
                <a:cxnLst/>
                <a:rect l="l" t="t" r="r" b="b"/>
                <a:pathLst>
                  <a:path w="727" h="409" extrusionOk="0">
                    <a:moveTo>
                      <a:pt x="368" y="1"/>
                    </a:moveTo>
                    <a:cubicBezTo>
                      <a:pt x="334" y="1"/>
                      <a:pt x="299" y="10"/>
                      <a:pt x="274" y="28"/>
                    </a:cubicBezTo>
                    <a:lnTo>
                      <a:pt x="52" y="150"/>
                    </a:lnTo>
                    <a:cubicBezTo>
                      <a:pt x="0" y="178"/>
                      <a:pt x="0" y="230"/>
                      <a:pt x="52" y="257"/>
                    </a:cubicBezTo>
                    <a:lnTo>
                      <a:pt x="268" y="387"/>
                    </a:lnTo>
                    <a:cubicBezTo>
                      <a:pt x="296" y="401"/>
                      <a:pt x="330" y="409"/>
                      <a:pt x="364" y="409"/>
                    </a:cubicBezTo>
                    <a:cubicBezTo>
                      <a:pt x="398" y="409"/>
                      <a:pt x="432" y="401"/>
                      <a:pt x="461" y="387"/>
                    </a:cubicBezTo>
                    <a:lnTo>
                      <a:pt x="676" y="257"/>
                    </a:lnTo>
                    <a:cubicBezTo>
                      <a:pt x="726" y="230"/>
                      <a:pt x="726" y="178"/>
                      <a:pt x="676" y="150"/>
                    </a:cubicBezTo>
                    <a:lnTo>
                      <a:pt x="461" y="28"/>
                    </a:lnTo>
                    <a:cubicBezTo>
                      <a:pt x="436" y="10"/>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8"/>
              <p:cNvSpPr/>
              <p:nvPr/>
            </p:nvSpPr>
            <p:spPr>
              <a:xfrm>
                <a:off x="7344873" y="8085890"/>
                <a:ext cx="77355" cy="42774"/>
              </a:xfrm>
              <a:custGeom>
                <a:avLst/>
                <a:gdLst/>
                <a:ahLst/>
                <a:cxnLst/>
                <a:rect l="l" t="t" r="r" b="b"/>
                <a:pathLst>
                  <a:path w="727" h="402" extrusionOk="0">
                    <a:moveTo>
                      <a:pt x="359" y="0"/>
                    </a:moveTo>
                    <a:cubicBezTo>
                      <a:pt x="325" y="0"/>
                      <a:pt x="291" y="7"/>
                      <a:pt x="266" y="21"/>
                    </a:cubicBezTo>
                    <a:lnTo>
                      <a:pt x="57" y="143"/>
                    </a:lnTo>
                    <a:cubicBezTo>
                      <a:pt x="0" y="173"/>
                      <a:pt x="0" y="223"/>
                      <a:pt x="50" y="252"/>
                    </a:cubicBezTo>
                    <a:lnTo>
                      <a:pt x="273" y="381"/>
                    </a:lnTo>
                    <a:cubicBezTo>
                      <a:pt x="298" y="395"/>
                      <a:pt x="332" y="402"/>
                      <a:pt x="366" y="402"/>
                    </a:cubicBezTo>
                    <a:cubicBezTo>
                      <a:pt x="400" y="402"/>
                      <a:pt x="434" y="395"/>
                      <a:pt x="459" y="381"/>
                    </a:cubicBezTo>
                    <a:lnTo>
                      <a:pt x="668" y="259"/>
                    </a:lnTo>
                    <a:cubicBezTo>
                      <a:pt x="726" y="223"/>
                      <a:pt x="726" y="179"/>
                      <a:pt x="675" y="150"/>
                    </a:cubicBezTo>
                    <a:lnTo>
                      <a:pt x="452" y="21"/>
                    </a:lnTo>
                    <a:cubicBezTo>
                      <a:pt x="427" y="7"/>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8"/>
              <p:cNvSpPr/>
              <p:nvPr/>
            </p:nvSpPr>
            <p:spPr>
              <a:xfrm>
                <a:off x="7396053" y="8054501"/>
                <a:ext cx="80334" cy="44476"/>
              </a:xfrm>
              <a:custGeom>
                <a:avLst/>
                <a:gdLst/>
                <a:ahLst/>
                <a:cxnLst/>
                <a:rect l="l" t="t" r="r" b="b"/>
                <a:pathLst>
                  <a:path w="755" h="418" extrusionOk="0">
                    <a:moveTo>
                      <a:pt x="389" y="0"/>
                    </a:moveTo>
                    <a:cubicBezTo>
                      <a:pt x="354" y="0"/>
                      <a:pt x="320" y="8"/>
                      <a:pt x="295" y="22"/>
                    </a:cubicBezTo>
                    <a:lnTo>
                      <a:pt x="57" y="159"/>
                    </a:lnTo>
                    <a:cubicBezTo>
                      <a:pt x="0" y="186"/>
                      <a:pt x="0" y="238"/>
                      <a:pt x="57" y="266"/>
                    </a:cubicBezTo>
                    <a:lnTo>
                      <a:pt x="273" y="395"/>
                    </a:lnTo>
                    <a:cubicBezTo>
                      <a:pt x="298" y="410"/>
                      <a:pt x="332" y="417"/>
                      <a:pt x="366" y="417"/>
                    </a:cubicBezTo>
                    <a:cubicBezTo>
                      <a:pt x="401" y="417"/>
                      <a:pt x="435" y="410"/>
                      <a:pt x="461" y="395"/>
                    </a:cubicBezTo>
                    <a:lnTo>
                      <a:pt x="697" y="259"/>
                    </a:lnTo>
                    <a:cubicBezTo>
                      <a:pt x="754" y="223"/>
                      <a:pt x="754" y="179"/>
                      <a:pt x="697"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8"/>
              <p:cNvSpPr/>
              <p:nvPr/>
            </p:nvSpPr>
            <p:spPr>
              <a:xfrm>
                <a:off x="6566958" y="8412442"/>
                <a:ext cx="81930" cy="45115"/>
              </a:xfrm>
              <a:custGeom>
                <a:avLst/>
                <a:gdLst/>
                <a:ahLst/>
                <a:cxnLst/>
                <a:rect l="l" t="t" r="r" b="b"/>
                <a:pathLst>
                  <a:path w="770" h="424" extrusionOk="0">
                    <a:moveTo>
                      <a:pt x="411" y="0"/>
                    </a:moveTo>
                    <a:cubicBezTo>
                      <a:pt x="377" y="0"/>
                      <a:pt x="342" y="8"/>
                      <a:pt x="317" y="22"/>
                    </a:cubicBezTo>
                    <a:lnTo>
                      <a:pt x="59" y="173"/>
                    </a:lnTo>
                    <a:cubicBezTo>
                      <a:pt x="7" y="202"/>
                      <a:pt x="0" y="252"/>
                      <a:pt x="59" y="281"/>
                    </a:cubicBezTo>
                    <a:lnTo>
                      <a:pt x="266" y="402"/>
                    </a:lnTo>
                    <a:cubicBezTo>
                      <a:pt x="292" y="417"/>
                      <a:pt x="326" y="424"/>
                      <a:pt x="360" y="424"/>
                    </a:cubicBezTo>
                    <a:cubicBezTo>
                      <a:pt x="395" y="424"/>
                      <a:pt x="429" y="417"/>
                      <a:pt x="454" y="402"/>
                    </a:cubicBezTo>
                    <a:lnTo>
                      <a:pt x="719" y="252"/>
                    </a:lnTo>
                    <a:cubicBezTo>
                      <a:pt x="769" y="223"/>
                      <a:pt x="769" y="173"/>
                      <a:pt x="719" y="143"/>
                    </a:cubicBezTo>
                    <a:lnTo>
                      <a:pt x="504" y="22"/>
                    </a:lnTo>
                    <a:cubicBezTo>
                      <a:pt x="479" y="8"/>
                      <a:pt x="445" y="0"/>
                      <a:pt x="4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8"/>
              <p:cNvSpPr/>
              <p:nvPr/>
            </p:nvSpPr>
            <p:spPr>
              <a:xfrm>
                <a:off x="6618138" y="8441596"/>
                <a:ext cx="82675" cy="46711"/>
              </a:xfrm>
              <a:custGeom>
                <a:avLst/>
                <a:gdLst/>
                <a:ahLst/>
                <a:cxnLst/>
                <a:rect l="l" t="t" r="r" b="b"/>
                <a:pathLst>
                  <a:path w="777" h="439" extrusionOk="0">
                    <a:moveTo>
                      <a:pt x="411" y="1"/>
                    </a:moveTo>
                    <a:cubicBezTo>
                      <a:pt x="377" y="1"/>
                      <a:pt x="343" y="10"/>
                      <a:pt x="318" y="28"/>
                    </a:cubicBezTo>
                    <a:lnTo>
                      <a:pt x="52" y="180"/>
                    </a:lnTo>
                    <a:cubicBezTo>
                      <a:pt x="0" y="207"/>
                      <a:pt x="0" y="257"/>
                      <a:pt x="52" y="287"/>
                    </a:cubicBezTo>
                    <a:lnTo>
                      <a:pt x="275" y="416"/>
                    </a:lnTo>
                    <a:cubicBezTo>
                      <a:pt x="300" y="431"/>
                      <a:pt x="334" y="438"/>
                      <a:pt x="368" y="438"/>
                    </a:cubicBezTo>
                    <a:cubicBezTo>
                      <a:pt x="402" y="438"/>
                      <a:pt x="436" y="431"/>
                      <a:pt x="461" y="416"/>
                    </a:cubicBezTo>
                    <a:lnTo>
                      <a:pt x="720" y="257"/>
                    </a:lnTo>
                    <a:cubicBezTo>
                      <a:pt x="777" y="230"/>
                      <a:pt x="777" y="180"/>
                      <a:pt x="727" y="150"/>
                    </a:cubicBezTo>
                    <a:lnTo>
                      <a:pt x="504" y="28"/>
                    </a:lnTo>
                    <a:cubicBezTo>
                      <a:pt x="479" y="10"/>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8"/>
              <p:cNvSpPr/>
              <p:nvPr/>
            </p:nvSpPr>
            <p:spPr>
              <a:xfrm>
                <a:off x="7196334" y="8110788"/>
                <a:ext cx="78099" cy="43199"/>
              </a:xfrm>
              <a:custGeom>
                <a:avLst/>
                <a:gdLst/>
                <a:ahLst/>
                <a:cxnLst/>
                <a:rect l="l" t="t" r="r" b="b"/>
                <a:pathLst>
                  <a:path w="734" h="406" extrusionOk="0">
                    <a:moveTo>
                      <a:pt x="373" y="0"/>
                    </a:moveTo>
                    <a:cubicBezTo>
                      <a:pt x="337" y="0"/>
                      <a:pt x="301" y="9"/>
                      <a:pt x="275" y="25"/>
                    </a:cubicBezTo>
                    <a:lnTo>
                      <a:pt x="52" y="147"/>
                    </a:lnTo>
                    <a:cubicBezTo>
                      <a:pt x="0" y="184"/>
                      <a:pt x="0" y="227"/>
                      <a:pt x="52" y="261"/>
                    </a:cubicBezTo>
                    <a:lnTo>
                      <a:pt x="275" y="384"/>
                    </a:lnTo>
                    <a:cubicBezTo>
                      <a:pt x="300" y="398"/>
                      <a:pt x="332" y="406"/>
                      <a:pt x="365" y="406"/>
                    </a:cubicBezTo>
                    <a:cubicBezTo>
                      <a:pt x="399" y="406"/>
                      <a:pt x="433" y="398"/>
                      <a:pt x="461" y="384"/>
                    </a:cubicBezTo>
                    <a:lnTo>
                      <a:pt x="677" y="261"/>
                    </a:lnTo>
                    <a:cubicBezTo>
                      <a:pt x="727" y="227"/>
                      <a:pt x="734" y="184"/>
                      <a:pt x="677" y="147"/>
                    </a:cubicBezTo>
                    <a:lnTo>
                      <a:pt x="461" y="25"/>
                    </a:lnTo>
                    <a:cubicBezTo>
                      <a:pt x="437" y="8"/>
                      <a:pt x="406" y="0"/>
                      <a:pt x="37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8"/>
              <p:cNvSpPr/>
              <p:nvPr/>
            </p:nvSpPr>
            <p:spPr>
              <a:xfrm>
                <a:off x="7165158" y="7909154"/>
                <a:ext cx="59692" cy="32985"/>
              </a:xfrm>
              <a:custGeom>
                <a:avLst/>
                <a:gdLst/>
                <a:ahLst/>
                <a:cxnLst/>
                <a:rect l="l" t="t" r="r" b="b"/>
                <a:pathLst>
                  <a:path w="561" h="310" extrusionOk="0">
                    <a:moveTo>
                      <a:pt x="383" y="0"/>
                    </a:moveTo>
                    <a:cubicBezTo>
                      <a:pt x="350" y="0"/>
                      <a:pt x="316" y="8"/>
                      <a:pt x="287" y="22"/>
                    </a:cubicBezTo>
                    <a:lnTo>
                      <a:pt x="50" y="158"/>
                    </a:lnTo>
                    <a:cubicBezTo>
                      <a:pt x="0" y="188"/>
                      <a:pt x="0" y="238"/>
                      <a:pt x="50" y="267"/>
                    </a:cubicBezTo>
                    <a:lnTo>
                      <a:pt x="86" y="288"/>
                    </a:lnTo>
                    <a:cubicBezTo>
                      <a:pt x="111" y="303"/>
                      <a:pt x="146" y="310"/>
                      <a:pt x="180" y="310"/>
                    </a:cubicBezTo>
                    <a:cubicBezTo>
                      <a:pt x="214" y="310"/>
                      <a:pt x="248" y="303"/>
                      <a:pt x="273" y="288"/>
                    </a:cubicBezTo>
                    <a:lnTo>
                      <a:pt x="509" y="152"/>
                    </a:lnTo>
                    <a:cubicBezTo>
                      <a:pt x="561" y="122"/>
                      <a:pt x="561" y="72"/>
                      <a:pt x="509" y="43"/>
                    </a:cubicBezTo>
                    <a:lnTo>
                      <a:pt x="475" y="22"/>
                    </a:lnTo>
                    <a:cubicBezTo>
                      <a:pt x="449" y="8"/>
                      <a:pt x="416" y="0"/>
                      <a:pt x="38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8"/>
              <p:cNvSpPr/>
              <p:nvPr/>
            </p:nvSpPr>
            <p:spPr>
              <a:xfrm>
                <a:off x="7219317" y="7876275"/>
                <a:ext cx="62139" cy="34474"/>
              </a:xfrm>
              <a:custGeom>
                <a:avLst/>
                <a:gdLst/>
                <a:ahLst/>
                <a:cxnLst/>
                <a:rect l="l" t="t" r="r" b="b"/>
                <a:pathLst>
                  <a:path w="584" h="324" extrusionOk="0">
                    <a:moveTo>
                      <a:pt x="404" y="0"/>
                    </a:moveTo>
                    <a:cubicBezTo>
                      <a:pt x="370" y="0"/>
                      <a:pt x="336" y="8"/>
                      <a:pt x="311" y="22"/>
                    </a:cubicBezTo>
                    <a:lnTo>
                      <a:pt x="52" y="172"/>
                    </a:lnTo>
                    <a:cubicBezTo>
                      <a:pt x="0" y="202"/>
                      <a:pt x="0" y="252"/>
                      <a:pt x="52" y="281"/>
                    </a:cubicBezTo>
                    <a:lnTo>
                      <a:pt x="86" y="302"/>
                    </a:lnTo>
                    <a:cubicBezTo>
                      <a:pt x="112" y="317"/>
                      <a:pt x="147" y="324"/>
                      <a:pt x="181" y="324"/>
                    </a:cubicBezTo>
                    <a:cubicBezTo>
                      <a:pt x="215" y="324"/>
                      <a:pt x="249" y="317"/>
                      <a:pt x="274" y="302"/>
                    </a:cubicBezTo>
                    <a:lnTo>
                      <a:pt x="533" y="152"/>
                    </a:lnTo>
                    <a:cubicBezTo>
                      <a:pt x="583" y="122"/>
                      <a:pt x="583" y="72"/>
                      <a:pt x="533" y="43"/>
                    </a:cubicBezTo>
                    <a:lnTo>
                      <a:pt x="497" y="22"/>
                    </a:lnTo>
                    <a:cubicBezTo>
                      <a:pt x="472" y="8"/>
                      <a:pt x="438" y="0"/>
                      <a:pt x="40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8"/>
              <p:cNvSpPr/>
              <p:nvPr/>
            </p:nvSpPr>
            <p:spPr>
              <a:xfrm>
                <a:off x="7252302" y="7895322"/>
                <a:ext cx="81079" cy="45221"/>
              </a:xfrm>
              <a:custGeom>
                <a:avLst/>
                <a:gdLst/>
                <a:ahLst/>
                <a:cxnLst/>
                <a:rect l="l" t="t" r="r" b="b"/>
                <a:pathLst>
                  <a:path w="762" h="425" extrusionOk="0">
                    <a:moveTo>
                      <a:pt x="403" y="1"/>
                    </a:moveTo>
                    <a:cubicBezTo>
                      <a:pt x="369" y="1"/>
                      <a:pt x="334" y="8"/>
                      <a:pt x="309" y="23"/>
                    </a:cubicBezTo>
                    <a:lnTo>
                      <a:pt x="51" y="173"/>
                    </a:lnTo>
                    <a:cubicBezTo>
                      <a:pt x="1" y="202"/>
                      <a:pt x="1" y="252"/>
                      <a:pt x="51" y="282"/>
                    </a:cubicBezTo>
                    <a:lnTo>
                      <a:pt x="259" y="404"/>
                    </a:lnTo>
                    <a:cubicBezTo>
                      <a:pt x="284" y="418"/>
                      <a:pt x="318" y="425"/>
                      <a:pt x="353" y="425"/>
                    </a:cubicBezTo>
                    <a:cubicBezTo>
                      <a:pt x="387" y="425"/>
                      <a:pt x="421" y="418"/>
                      <a:pt x="446" y="404"/>
                    </a:cubicBezTo>
                    <a:lnTo>
                      <a:pt x="704" y="252"/>
                    </a:lnTo>
                    <a:cubicBezTo>
                      <a:pt x="761" y="225"/>
                      <a:pt x="761" y="182"/>
                      <a:pt x="711" y="145"/>
                    </a:cubicBezTo>
                    <a:lnTo>
                      <a:pt x="496" y="23"/>
                    </a:lnTo>
                    <a:cubicBezTo>
                      <a:pt x="471" y="8"/>
                      <a:pt x="437"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8"/>
              <p:cNvSpPr/>
              <p:nvPr/>
            </p:nvSpPr>
            <p:spPr>
              <a:xfrm>
                <a:off x="7198036" y="7928200"/>
                <a:ext cx="78844" cy="43731"/>
              </a:xfrm>
              <a:custGeom>
                <a:avLst/>
                <a:gdLst/>
                <a:ahLst/>
                <a:cxnLst/>
                <a:rect l="l" t="t" r="r" b="b"/>
                <a:pathLst>
                  <a:path w="741" h="411" extrusionOk="0">
                    <a:moveTo>
                      <a:pt x="381" y="1"/>
                    </a:moveTo>
                    <a:cubicBezTo>
                      <a:pt x="347" y="1"/>
                      <a:pt x="312" y="8"/>
                      <a:pt x="286" y="23"/>
                    </a:cubicBezTo>
                    <a:lnTo>
                      <a:pt x="50" y="159"/>
                    </a:lnTo>
                    <a:cubicBezTo>
                      <a:pt x="0" y="188"/>
                      <a:pt x="0" y="238"/>
                      <a:pt x="50" y="268"/>
                    </a:cubicBezTo>
                    <a:lnTo>
                      <a:pt x="259" y="390"/>
                    </a:lnTo>
                    <a:cubicBezTo>
                      <a:pt x="284" y="404"/>
                      <a:pt x="318" y="411"/>
                      <a:pt x="352" y="411"/>
                    </a:cubicBezTo>
                    <a:cubicBezTo>
                      <a:pt x="386" y="411"/>
                      <a:pt x="420" y="404"/>
                      <a:pt x="445" y="390"/>
                    </a:cubicBezTo>
                    <a:lnTo>
                      <a:pt x="690" y="252"/>
                    </a:lnTo>
                    <a:cubicBezTo>
                      <a:pt x="740" y="224"/>
                      <a:pt x="740" y="174"/>
                      <a:pt x="690" y="145"/>
                    </a:cubicBezTo>
                    <a:lnTo>
                      <a:pt x="474" y="23"/>
                    </a:lnTo>
                    <a:cubicBezTo>
                      <a:pt x="449" y="8"/>
                      <a:pt x="415" y="1"/>
                      <a:pt x="38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8"/>
              <p:cNvSpPr/>
              <p:nvPr/>
            </p:nvSpPr>
            <p:spPr>
              <a:xfrm>
                <a:off x="7289756" y="7925221"/>
                <a:ext cx="97252" cy="55116"/>
              </a:xfrm>
              <a:custGeom>
                <a:avLst/>
                <a:gdLst/>
                <a:ahLst/>
                <a:cxnLst/>
                <a:rect l="l" t="t" r="r" b="b"/>
                <a:pathLst>
                  <a:path w="914" h="518" extrusionOk="0">
                    <a:moveTo>
                      <a:pt x="532" y="1"/>
                    </a:moveTo>
                    <a:cubicBezTo>
                      <a:pt x="498" y="1"/>
                      <a:pt x="464" y="7"/>
                      <a:pt x="439" y="21"/>
                    </a:cubicBezTo>
                    <a:lnTo>
                      <a:pt x="51" y="246"/>
                    </a:lnTo>
                    <a:cubicBezTo>
                      <a:pt x="1" y="273"/>
                      <a:pt x="1" y="323"/>
                      <a:pt x="51" y="352"/>
                    </a:cubicBezTo>
                    <a:lnTo>
                      <a:pt x="287" y="496"/>
                    </a:lnTo>
                    <a:cubicBezTo>
                      <a:pt x="313" y="510"/>
                      <a:pt x="347" y="518"/>
                      <a:pt x="382" y="518"/>
                    </a:cubicBezTo>
                    <a:cubicBezTo>
                      <a:pt x="416" y="518"/>
                      <a:pt x="450" y="510"/>
                      <a:pt x="475" y="496"/>
                    </a:cubicBezTo>
                    <a:lnTo>
                      <a:pt x="863" y="266"/>
                    </a:lnTo>
                    <a:cubicBezTo>
                      <a:pt x="913" y="237"/>
                      <a:pt x="913" y="187"/>
                      <a:pt x="863" y="159"/>
                    </a:cubicBezTo>
                    <a:lnTo>
                      <a:pt x="625" y="21"/>
                    </a:lnTo>
                    <a:cubicBezTo>
                      <a:pt x="600" y="7"/>
                      <a:pt x="566" y="1"/>
                      <a:pt x="5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8"/>
              <p:cNvSpPr/>
              <p:nvPr/>
            </p:nvSpPr>
            <p:spPr>
              <a:xfrm>
                <a:off x="7235384" y="7965761"/>
                <a:ext cx="82036" cy="45966"/>
              </a:xfrm>
              <a:custGeom>
                <a:avLst/>
                <a:gdLst/>
                <a:ahLst/>
                <a:cxnLst/>
                <a:rect l="l" t="t" r="r" b="b"/>
                <a:pathLst>
                  <a:path w="771" h="432" extrusionOk="0">
                    <a:moveTo>
                      <a:pt x="382" y="1"/>
                    </a:moveTo>
                    <a:cubicBezTo>
                      <a:pt x="348" y="1"/>
                      <a:pt x="314" y="8"/>
                      <a:pt x="289" y="22"/>
                    </a:cubicBezTo>
                    <a:lnTo>
                      <a:pt x="51" y="158"/>
                    </a:lnTo>
                    <a:cubicBezTo>
                      <a:pt x="1" y="187"/>
                      <a:pt x="1" y="237"/>
                      <a:pt x="51" y="266"/>
                    </a:cubicBezTo>
                    <a:lnTo>
                      <a:pt x="289" y="410"/>
                    </a:lnTo>
                    <a:cubicBezTo>
                      <a:pt x="314" y="424"/>
                      <a:pt x="348" y="432"/>
                      <a:pt x="382" y="432"/>
                    </a:cubicBezTo>
                    <a:cubicBezTo>
                      <a:pt x="416" y="432"/>
                      <a:pt x="450" y="424"/>
                      <a:pt x="475" y="410"/>
                    </a:cubicBezTo>
                    <a:lnTo>
                      <a:pt x="712" y="266"/>
                    </a:lnTo>
                    <a:cubicBezTo>
                      <a:pt x="763" y="237"/>
                      <a:pt x="770" y="187"/>
                      <a:pt x="712" y="158"/>
                    </a:cubicBezTo>
                    <a:lnTo>
                      <a:pt x="475" y="22"/>
                    </a:lnTo>
                    <a:cubicBezTo>
                      <a:pt x="450" y="8"/>
                      <a:pt x="416" y="1"/>
                      <a:pt x="38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8"/>
              <p:cNvSpPr/>
              <p:nvPr/>
            </p:nvSpPr>
            <p:spPr>
              <a:xfrm>
                <a:off x="7324869" y="7956610"/>
                <a:ext cx="113319" cy="63629"/>
              </a:xfrm>
              <a:custGeom>
                <a:avLst/>
                <a:gdLst/>
                <a:ahLst/>
                <a:cxnLst/>
                <a:rect l="l" t="t" r="r" b="b"/>
                <a:pathLst>
                  <a:path w="1065" h="598" extrusionOk="0">
                    <a:moveTo>
                      <a:pt x="708" y="1"/>
                    </a:moveTo>
                    <a:cubicBezTo>
                      <a:pt x="675" y="1"/>
                      <a:pt x="641" y="7"/>
                      <a:pt x="612" y="21"/>
                    </a:cubicBezTo>
                    <a:lnTo>
                      <a:pt x="59" y="346"/>
                    </a:lnTo>
                    <a:cubicBezTo>
                      <a:pt x="0" y="373"/>
                      <a:pt x="0" y="425"/>
                      <a:pt x="52" y="453"/>
                    </a:cubicBezTo>
                    <a:lnTo>
                      <a:pt x="267" y="575"/>
                    </a:lnTo>
                    <a:cubicBezTo>
                      <a:pt x="292" y="590"/>
                      <a:pt x="327" y="597"/>
                      <a:pt x="361" y="597"/>
                    </a:cubicBezTo>
                    <a:cubicBezTo>
                      <a:pt x="395" y="597"/>
                      <a:pt x="429" y="590"/>
                      <a:pt x="454" y="575"/>
                    </a:cubicBezTo>
                    <a:lnTo>
                      <a:pt x="1014" y="252"/>
                    </a:lnTo>
                    <a:cubicBezTo>
                      <a:pt x="1064" y="223"/>
                      <a:pt x="1064" y="173"/>
                      <a:pt x="1014" y="144"/>
                    </a:cubicBezTo>
                    <a:lnTo>
                      <a:pt x="799" y="21"/>
                    </a:lnTo>
                    <a:cubicBezTo>
                      <a:pt x="774" y="7"/>
                      <a:pt x="741" y="1"/>
                      <a:pt x="70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8"/>
              <p:cNvSpPr/>
              <p:nvPr/>
            </p:nvSpPr>
            <p:spPr>
              <a:xfrm>
                <a:off x="7450425" y="8016302"/>
                <a:ext cx="91825" cy="51286"/>
              </a:xfrm>
              <a:custGeom>
                <a:avLst/>
                <a:gdLst/>
                <a:ahLst/>
                <a:cxnLst/>
                <a:rect l="l" t="t" r="r" b="b"/>
                <a:pathLst>
                  <a:path w="863" h="482" extrusionOk="0">
                    <a:moveTo>
                      <a:pt x="495" y="0"/>
                    </a:moveTo>
                    <a:cubicBezTo>
                      <a:pt x="461" y="0"/>
                      <a:pt x="427" y="7"/>
                      <a:pt x="402" y="21"/>
                    </a:cubicBezTo>
                    <a:lnTo>
                      <a:pt x="57" y="223"/>
                    </a:lnTo>
                    <a:cubicBezTo>
                      <a:pt x="0" y="252"/>
                      <a:pt x="0" y="302"/>
                      <a:pt x="57" y="330"/>
                    </a:cubicBezTo>
                    <a:lnTo>
                      <a:pt x="273" y="459"/>
                    </a:lnTo>
                    <a:cubicBezTo>
                      <a:pt x="298" y="474"/>
                      <a:pt x="332" y="481"/>
                      <a:pt x="366" y="481"/>
                    </a:cubicBezTo>
                    <a:cubicBezTo>
                      <a:pt x="400" y="481"/>
                      <a:pt x="434" y="474"/>
                      <a:pt x="459" y="459"/>
                    </a:cubicBezTo>
                    <a:lnTo>
                      <a:pt x="804" y="259"/>
                    </a:lnTo>
                    <a:cubicBezTo>
                      <a:pt x="863" y="230"/>
                      <a:pt x="863" y="180"/>
                      <a:pt x="804" y="150"/>
                    </a:cubicBezTo>
                    <a:lnTo>
                      <a:pt x="588" y="21"/>
                    </a:lnTo>
                    <a:cubicBezTo>
                      <a:pt x="563" y="7"/>
                      <a:pt x="529" y="0"/>
                      <a:pt x="49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8"/>
              <p:cNvSpPr/>
              <p:nvPr/>
            </p:nvSpPr>
            <p:spPr>
              <a:xfrm>
                <a:off x="7354023" y="7986403"/>
                <a:ext cx="136089" cy="76503"/>
              </a:xfrm>
              <a:custGeom>
                <a:avLst/>
                <a:gdLst/>
                <a:ahLst/>
                <a:cxnLst/>
                <a:rect l="l" t="t" r="r" b="b"/>
                <a:pathLst>
                  <a:path w="1279" h="719" extrusionOk="0">
                    <a:moveTo>
                      <a:pt x="913" y="0"/>
                    </a:moveTo>
                    <a:cubicBezTo>
                      <a:pt x="879" y="0"/>
                      <a:pt x="845" y="8"/>
                      <a:pt x="820" y="22"/>
                    </a:cubicBezTo>
                    <a:lnTo>
                      <a:pt x="50" y="461"/>
                    </a:lnTo>
                    <a:cubicBezTo>
                      <a:pt x="0" y="490"/>
                      <a:pt x="0" y="540"/>
                      <a:pt x="50" y="568"/>
                    </a:cubicBezTo>
                    <a:lnTo>
                      <a:pt x="273" y="697"/>
                    </a:lnTo>
                    <a:cubicBezTo>
                      <a:pt x="298" y="712"/>
                      <a:pt x="332" y="719"/>
                      <a:pt x="366" y="719"/>
                    </a:cubicBezTo>
                    <a:cubicBezTo>
                      <a:pt x="400" y="719"/>
                      <a:pt x="434" y="712"/>
                      <a:pt x="459" y="697"/>
                    </a:cubicBezTo>
                    <a:lnTo>
                      <a:pt x="1229" y="259"/>
                    </a:lnTo>
                    <a:cubicBezTo>
                      <a:pt x="1279" y="223"/>
                      <a:pt x="1279" y="179"/>
                      <a:pt x="1229" y="152"/>
                    </a:cubicBezTo>
                    <a:lnTo>
                      <a:pt x="1006" y="22"/>
                    </a:lnTo>
                    <a:cubicBezTo>
                      <a:pt x="981" y="8"/>
                      <a:pt x="947" y="0"/>
                      <a:pt x="9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8"/>
              <p:cNvSpPr/>
              <p:nvPr/>
            </p:nvSpPr>
            <p:spPr>
              <a:xfrm>
                <a:off x="7299651" y="8049926"/>
                <a:ext cx="80334" cy="44370"/>
              </a:xfrm>
              <a:custGeom>
                <a:avLst/>
                <a:gdLst/>
                <a:ahLst/>
                <a:cxnLst/>
                <a:rect l="l" t="t" r="r" b="b"/>
                <a:pathLst>
                  <a:path w="755" h="417" extrusionOk="0">
                    <a:moveTo>
                      <a:pt x="389" y="0"/>
                    </a:moveTo>
                    <a:cubicBezTo>
                      <a:pt x="355" y="0"/>
                      <a:pt x="321" y="8"/>
                      <a:pt x="296" y="22"/>
                    </a:cubicBezTo>
                    <a:lnTo>
                      <a:pt x="58" y="159"/>
                    </a:lnTo>
                    <a:cubicBezTo>
                      <a:pt x="1" y="186"/>
                      <a:pt x="1" y="238"/>
                      <a:pt x="51" y="266"/>
                    </a:cubicBezTo>
                    <a:lnTo>
                      <a:pt x="273" y="395"/>
                    </a:lnTo>
                    <a:cubicBezTo>
                      <a:pt x="298" y="410"/>
                      <a:pt x="332" y="417"/>
                      <a:pt x="367" y="417"/>
                    </a:cubicBezTo>
                    <a:cubicBezTo>
                      <a:pt x="401" y="417"/>
                      <a:pt x="435" y="410"/>
                      <a:pt x="461" y="395"/>
                    </a:cubicBezTo>
                    <a:lnTo>
                      <a:pt x="698" y="259"/>
                    </a:lnTo>
                    <a:cubicBezTo>
                      <a:pt x="755" y="229"/>
                      <a:pt x="755" y="179"/>
                      <a:pt x="698" y="152"/>
                    </a:cubicBezTo>
                    <a:lnTo>
                      <a:pt x="482" y="22"/>
                    </a:lnTo>
                    <a:cubicBezTo>
                      <a:pt x="457" y="8"/>
                      <a:pt x="423" y="0"/>
                      <a:pt x="38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8"/>
              <p:cNvSpPr/>
              <p:nvPr/>
            </p:nvSpPr>
            <p:spPr>
              <a:xfrm>
                <a:off x="7248471" y="8081208"/>
                <a:ext cx="77355" cy="42880"/>
              </a:xfrm>
              <a:custGeom>
                <a:avLst/>
                <a:gdLst/>
                <a:ahLst/>
                <a:cxnLst/>
                <a:rect l="l" t="t" r="r" b="b"/>
                <a:pathLst>
                  <a:path w="727" h="403" extrusionOk="0">
                    <a:moveTo>
                      <a:pt x="359" y="1"/>
                    </a:moveTo>
                    <a:cubicBezTo>
                      <a:pt x="325" y="1"/>
                      <a:pt x="291" y="8"/>
                      <a:pt x="266" y="22"/>
                    </a:cubicBezTo>
                    <a:lnTo>
                      <a:pt x="50" y="144"/>
                    </a:lnTo>
                    <a:cubicBezTo>
                      <a:pt x="0" y="173"/>
                      <a:pt x="0" y="223"/>
                      <a:pt x="50" y="253"/>
                    </a:cubicBezTo>
                    <a:lnTo>
                      <a:pt x="273" y="382"/>
                    </a:lnTo>
                    <a:cubicBezTo>
                      <a:pt x="298" y="396"/>
                      <a:pt x="332" y="403"/>
                      <a:pt x="366" y="403"/>
                    </a:cubicBezTo>
                    <a:cubicBezTo>
                      <a:pt x="400" y="403"/>
                      <a:pt x="434" y="396"/>
                      <a:pt x="459" y="382"/>
                    </a:cubicBezTo>
                    <a:lnTo>
                      <a:pt x="668" y="260"/>
                    </a:lnTo>
                    <a:cubicBezTo>
                      <a:pt x="727" y="230"/>
                      <a:pt x="727" y="180"/>
                      <a:pt x="675" y="151"/>
                    </a:cubicBezTo>
                    <a:lnTo>
                      <a:pt x="452" y="22"/>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8"/>
              <p:cNvSpPr/>
              <p:nvPr/>
            </p:nvSpPr>
            <p:spPr>
              <a:xfrm>
                <a:off x="6570044" y="8327638"/>
                <a:ext cx="119384" cy="67885"/>
              </a:xfrm>
              <a:custGeom>
                <a:avLst/>
                <a:gdLst/>
                <a:ahLst/>
                <a:cxnLst/>
                <a:rect l="l" t="t" r="r" b="b"/>
                <a:pathLst>
                  <a:path w="1122" h="638" extrusionOk="0">
                    <a:moveTo>
                      <a:pt x="740" y="0"/>
                    </a:moveTo>
                    <a:cubicBezTo>
                      <a:pt x="706" y="0"/>
                      <a:pt x="672" y="9"/>
                      <a:pt x="647" y="28"/>
                    </a:cubicBezTo>
                    <a:lnTo>
                      <a:pt x="50" y="366"/>
                    </a:lnTo>
                    <a:cubicBezTo>
                      <a:pt x="0" y="395"/>
                      <a:pt x="0" y="445"/>
                      <a:pt x="50" y="474"/>
                    </a:cubicBezTo>
                    <a:lnTo>
                      <a:pt x="288" y="611"/>
                    </a:lnTo>
                    <a:cubicBezTo>
                      <a:pt x="317" y="629"/>
                      <a:pt x="351" y="638"/>
                      <a:pt x="385" y="638"/>
                    </a:cubicBezTo>
                    <a:cubicBezTo>
                      <a:pt x="419" y="638"/>
                      <a:pt x="453" y="629"/>
                      <a:pt x="482" y="611"/>
                    </a:cubicBezTo>
                    <a:lnTo>
                      <a:pt x="1072" y="273"/>
                    </a:lnTo>
                    <a:cubicBezTo>
                      <a:pt x="1122" y="243"/>
                      <a:pt x="1122" y="193"/>
                      <a:pt x="1072" y="164"/>
                    </a:cubicBezTo>
                    <a:lnTo>
                      <a:pt x="834" y="28"/>
                    </a:lnTo>
                    <a:cubicBezTo>
                      <a:pt x="809" y="9"/>
                      <a:pt x="775" y="0"/>
                      <a:pt x="74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8"/>
              <p:cNvSpPr/>
              <p:nvPr/>
            </p:nvSpPr>
            <p:spPr>
              <a:xfrm>
                <a:off x="6661764" y="8296888"/>
                <a:ext cx="81292" cy="45221"/>
              </a:xfrm>
              <a:custGeom>
                <a:avLst/>
                <a:gdLst/>
                <a:ahLst/>
                <a:cxnLst/>
                <a:rect l="l" t="t" r="r" b="b"/>
                <a:pathLst>
                  <a:path w="764" h="425" extrusionOk="0">
                    <a:moveTo>
                      <a:pt x="380" y="1"/>
                    </a:moveTo>
                    <a:cubicBezTo>
                      <a:pt x="346" y="1"/>
                      <a:pt x="314" y="8"/>
                      <a:pt x="289" y="22"/>
                    </a:cubicBezTo>
                    <a:lnTo>
                      <a:pt x="58" y="160"/>
                    </a:lnTo>
                    <a:cubicBezTo>
                      <a:pt x="1" y="187"/>
                      <a:pt x="1" y="237"/>
                      <a:pt x="51" y="267"/>
                    </a:cubicBezTo>
                    <a:lnTo>
                      <a:pt x="296" y="403"/>
                    </a:lnTo>
                    <a:cubicBezTo>
                      <a:pt x="321" y="418"/>
                      <a:pt x="353" y="425"/>
                      <a:pt x="387" y="425"/>
                    </a:cubicBezTo>
                    <a:cubicBezTo>
                      <a:pt x="420" y="425"/>
                      <a:pt x="454" y="418"/>
                      <a:pt x="482" y="403"/>
                    </a:cubicBezTo>
                    <a:lnTo>
                      <a:pt x="712" y="273"/>
                    </a:lnTo>
                    <a:cubicBezTo>
                      <a:pt x="763" y="246"/>
                      <a:pt x="763" y="194"/>
                      <a:pt x="712" y="167"/>
                    </a:cubicBezTo>
                    <a:lnTo>
                      <a:pt x="475" y="22"/>
                    </a:lnTo>
                    <a:cubicBezTo>
                      <a:pt x="447" y="8"/>
                      <a:pt x="413" y="1"/>
                      <a:pt x="38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8"/>
              <p:cNvSpPr/>
              <p:nvPr/>
            </p:nvSpPr>
            <p:spPr>
              <a:xfrm>
                <a:off x="6624416" y="8339023"/>
                <a:ext cx="151517" cy="85760"/>
              </a:xfrm>
              <a:custGeom>
                <a:avLst/>
                <a:gdLst/>
                <a:ahLst/>
                <a:cxnLst/>
                <a:rect l="l" t="t" r="r" b="b"/>
                <a:pathLst>
                  <a:path w="1424" h="806" extrusionOk="0">
                    <a:moveTo>
                      <a:pt x="1063" y="0"/>
                    </a:moveTo>
                    <a:cubicBezTo>
                      <a:pt x="1029" y="0"/>
                      <a:pt x="995" y="8"/>
                      <a:pt x="970" y="22"/>
                    </a:cubicBezTo>
                    <a:lnTo>
                      <a:pt x="50" y="554"/>
                    </a:lnTo>
                    <a:cubicBezTo>
                      <a:pt x="0" y="583"/>
                      <a:pt x="0" y="633"/>
                      <a:pt x="50" y="661"/>
                    </a:cubicBezTo>
                    <a:lnTo>
                      <a:pt x="259" y="783"/>
                    </a:lnTo>
                    <a:cubicBezTo>
                      <a:pt x="284" y="798"/>
                      <a:pt x="318" y="805"/>
                      <a:pt x="352" y="805"/>
                    </a:cubicBezTo>
                    <a:cubicBezTo>
                      <a:pt x="386" y="805"/>
                      <a:pt x="420" y="798"/>
                      <a:pt x="445" y="783"/>
                    </a:cubicBezTo>
                    <a:lnTo>
                      <a:pt x="1365" y="252"/>
                    </a:lnTo>
                    <a:cubicBezTo>
                      <a:pt x="1423" y="222"/>
                      <a:pt x="1423" y="172"/>
                      <a:pt x="1373" y="143"/>
                    </a:cubicBezTo>
                    <a:lnTo>
                      <a:pt x="1158" y="22"/>
                    </a:lnTo>
                    <a:cubicBezTo>
                      <a:pt x="1132" y="8"/>
                      <a:pt x="1097" y="0"/>
                      <a:pt x="106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8"/>
              <p:cNvSpPr/>
              <p:nvPr/>
            </p:nvSpPr>
            <p:spPr>
              <a:xfrm>
                <a:off x="6751249" y="8308592"/>
                <a:ext cx="76610" cy="43306"/>
              </a:xfrm>
              <a:custGeom>
                <a:avLst/>
                <a:gdLst/>
                <a:ahLst/>
                <a:cxnLst/>
                <a:rect l="l" t="t" r="r" b="b"/>
                <a:pathLst>
                  <a:path w="720" h="407" extrusionOk="0">
                    <a:moveTo>
                      <a:pt x="368" y="0"/>
                    </a:moveTo>
                    <a:cubicBezTo>
                      <a:pt x="333" y="0"/>
                      <a:pt x="299" y="9"/>
                      <a:pt x="274" y="27"/>
                    </a:cubicBezTo>
                    <a:lnTo>
                      <a:pt x="52" y="150"/>
                    </a:lnTo>
                    <a:cubicBezTo>
                      <a:pt x="0" y="179"/>
                      <a:pt x="0" y="229"/>
                      <a:pt x="52" y="257"/>
                    </a:cubicBezTo>
                    <a:lnTo>
                      <a:pt x="259" y="379"/>
                    </a:lnTo>
                    <a:cubicBezTo>
                      <a:pt x="285" y="397"/>
                      <a:pt x="319" y="406"/>
                      <a:pt x="354" y="406"/>
                    </a:cubicBezTo>
                    <a:cubicBezTo>
                      <a:pt x="388" y="406"/>
                      <a:pt x="422" y="397"/>
                      <a:pt x="447" y="379"/>
                    </a:cubicBezTo>
                    <a:lnTo>
                      <a:pt x="669" y="257"/>
                    </a:lnTo>
                    <a:cubicBezTo>
                      <a:pt x="719" y="229"/>
                      <a:pt x="719" y="179"/>
                      <a:pt x="669" y="150"/>
                    </a:cubicBezTo>
                    <a:lnTo>
                      <a:pt x="461" y="27"/>
                    </a:lnTo>
                    <a:cubicBezTo>
                      <a:pt x="436" y="9"/>
                      <a:pt x="402"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8"/>
              <p:cNvSpPr/>
              <p:nvPr/>
            </p:nvSpPr>
            <p:spPr>
              <a:xfrm>
                <a:off x="7167286" y="8068227"/>
                <a:ext cx="76716" cy="42987"/>
              </a:xfrm>
              <a:custGeom>
                <a:avLst/>
                <a:gdLst/>
                <a:ahLst/>
                <a:cxnLst/>
                <a:rect l="l" t="t" r="r" b="b"/>
                <a:pathLst>
                  <a:path w="721" h="404" extrusionOk="0">
                    <a:moveTo>
                      <a:pt x="368" y="1"/>
                    </a:moveTo>
                    <a:cubicBezTo>
                      <a:pt x="334" y="1"/>
                      <a:pt x="299" y="8"/>
                      <a:pt x="273" y="23"/>
                    </a:cubicBezTo>
                    <a:lnTo>
                      <a:pt x="51" y="152"/>
                    </a:lnTo>
                    <a:cubicBezTo>
                      <a:pt x="1" y="180"/>
                      <a:pt x="1" y="230"/>
                      <a:pt x="51" y="259"/>
                    </a:cubicBezTo>
                    <a:lnTo>
                      <a:pt x="260" y="382"/>
                    </a:lnTo>
                    <a:cubicBezTo>
                      <a:pt x="285" y="396"/>
                      <a:pt x="319" y="404"/>
                      <a:pt x="353" y="404"/>
                    </a:cubicBezTo>
                    <a:cubicBezTo>
                      <a:pt x="387" y="404"/>
                      <a:pt x="421" y="396"/>
                      <a:pt x="446" y="382"/>
                    </a:cubicBezTo>
                    <a:lnTo>
                      <a:pt x="670" y="252"/>
                    </a:lnTo>
                    <a:cubicBezTo>
                      <a:pt x="720" y="223"/>
                      <a:pt x="720" y="180"/>
                      <a:pt x="670" y="144"/>
                    </a:cubicBezTo>
                    <a:lnTo>
                      <a:pt x="462" y="23"/>
                    </a:lnTo>
                    <a:cubicBezTo>
                      <a:pt x="437"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8"/>
              <p:cNvSpPr/>
              <p:nvPr/>
            </p:nvSpPr>
            <p:spPr>
              <a:xfrm>
                <a:off x="6462151" y="8351260"/>
                <a:ext cx="81930" cy="45753"/>
              </a:xfrm>
              <a:custGeom>
                <a:avLst/>
                <a:gdLst/>
                <a:ahLst/>
                <a:cxnLst/>
                <a:rect l="l" t="t" r="r" b="b"/>
                <a:pathLst>
                  <a:path w="770" h="430" extrusionOk="0">
                    <a:moveTo>
                      <a:pt x="411" y="1"/>
                    </a:moveTo>
                    <a:cubicBezTo>
                      <a:pt x="377" y="1"/>
                      <a:pt x="342" y="7"/>
                      <a:pt x="317" y="21"/>
                    </a:cubicBezTo>
                    <a:lnTo>
                      <a:pt x="52" y="173"/>
                    </a:lnTo>
                    <a:cubicBezTo>
                      <a:pt x="0" y="201"/>
                      <a:pt x="0" y="252"/>
                      <a:pt x="52" y="280"/>
                    </a:cubicBezTo>
                    <a:lnTo>
                      <a:pt x="267" y="402"/>
                    </a:lnTo>
                    <a:cubicBezTo>
                      <a:pt x="292" y="421"/>
                      <a:pt x="326" y="430"/>
                      <a:pt x="361" y="430"/>
                    </a:cubicBezTo>
                    <a:cubicBezTo>
                      <a:pt x="395" y="430"/>
                      <a:pt x="429" y="421"/>
                      <a:pt x="454" y="402"/>
                    </a:cubicBezTo>
                    <a:lnTo>
                      <a:pt x="712" y="252"/>
                    </a:lnTo>
                    <a:cubicBezTo>
                      <a:pt x="769" y="223"/>
                      <a:pt x="769" y="173"/>
                      <a:pt x="712" y="144"/>
                    </a:cubicBezTo>
                    <a:lnTo>
                      <a:pt x="504" y="21"/>
                    </a:lnTo>
                    <a:cubicBezTo>
                      <a:pt x="479" y="7"/>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8"/>
              <p:cNvSpPr/>
              <p:nvPr/>
            </p:nvSpPr>
            <p:spPr>
              <a:xfrm>
                <a:off x="6513544" y="8381053"/>
                <a:ext cx="84164" cy="47349"/>
              </a:xfrm>
              <a:custGeom>
                <a:avLst/>
                <a:gdLst/>
                <a:ahLst/>
                <a:cxnLst/>
                <a:rect l="l" t="t" r="r" b="b"/>
                <a:pathLst>
                  <a:path w="791" h="445" extrusionOk="0">
                    <a:moveTo>
                      <a:pt x="409" y="0"/>
                    </a:moveTo>
                    <a:cubicBezTo>
                      <a:pt x="375" y="0"/>
                      <a:pt x="341" y="8"/>
                      <a:pt x="316" y="22"/>
                    </a:cubicBezTo>
                    <a:lnTo>
                      <a:pt x="50" y="173"/>
                    </a:lnTo>
                    <a:cubicBezTo>
                      <a:pt x="0" y="202"/>
                      <a:pt x="0" y="252"/>
                      <a:pt x="50" y="281"/>
                    </a:cubicBezTo>
                    <a:lnTo>
                      <a:pt x="286" y="417"/>
                    </a:lnTo>
                    <a:cubicBezTo>
                      <a:pt x="311" y="436"/>
                      <a:pt x="346" y="445"/>
                      <a:pt x="380" y="445"/>
                    </a:cubicBezTo>
                    <a:cubicBezTo>
                      <a:pt x="414" y="445"/>
                      <a:pt x="449" y="436"/>
                      <a:pt x="474" y="417"/>
                    </a:cubicBezTo>
                    <a:lnTo>
                      <a:pt x="740" y="266"/>
                    </a:lnTo>
                    <a:cubicBezTo>
                      <a:pt x="790" y="238"/>
                      <a:pt x="790" y="188"/>
                      <a:pt x="740" y="159"/>
                    </a:cubicBezTo>
                    <a:lnTo>
                      <a:pt x="502" y="22"/>
                    </a:lnTo>
                    <a:cubicBezTo>
                      <a:pt x="477" y="8"/>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8"/>
              <p:cNvSpPr/>
              <p:nvPr/>
            </p:nvSpPr>
            <p:spPr>
              <a:xfrm>
                <a:off x="6835414" y="8140156"/>
                <a:ext cx="73524" cy="41178"/>
              </a:xfrm>
              <a:custGeom>
                <a:avLst/>
                <a:gdLst/>
                <a:ahLst/>
                <a:cxnLst/>
                <a:rect l="l" t="t" r="r" b="b"/>
                <a:pathLst>
                  <a:path w="691" h="387" extrusionOk="0">
                    <a:moveTo>
                      <a:pt x="334" y="1"/>
                    </a:moveTo>
                    <a:cubicBezTo>
                      <a:pt x="301" y="1"/>
                      <a:pt x="267" y="8"/>
                      <a:pt x="237" y="21"/>
                    </a:cubicBezTo>
                    <a:lnTo>
                      <a:pt x="58" y="130"/>
                    </a:lnTo>
                    <a:cubicBezTo>
                      <a:pt x="1" y="158"/>
                      <a:pt x="1" y="209"/>
                      <a:pt x="51" y="237"/>
                    </a:cubicBezTo>
                    <a:lnTo>
                      <a:pt x="267" y="359"/>
                    </a:lnTo>
                    <a:cubicBezTo>
                      <a:pt x="292" y="378"/>
                      <a:pt x="326" y="387"/>
                      <a:pt x="360" y="387"/>
                    </a:cubicBezTo>
                    <a:cubicBezTo>
                      <a:pt x="394" y="387"/>
                      <a:pt x="428" y="378"/>
                      <a:pt x="453" y="359"/>
                    </a:cubicBezTo>
                    <a:lnTo>
                      <a:pt x="641" y="259"/>
                    </a:lnTo>
                    <a:cubicBezTo>
                      <a:pt x="691" y="223"/>
                      <a:pt x="691" y="180"/>
                      <a:pt x="641" y="151"/>
                    </a:cubicBezTo>
                    <a:lnTo>
                      <a:pt x="425" y="21"/>
                    </a:lnTo>
                    <a:cubicBezTo>
                      <a:pt x="399" y="8"/>
                      <a:pt x="367" y="1"/>
                      <a:pt x="3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8"/>
              <p:cNvSpPr/>
              <p:nvPr/>
            </p:nvSpPr>
            <p:spPr>
              <a:xfrm>
                <a:off x="6429272" y="8332001"/>
                <a:ext cx="62884" cy="34581"/>
              </a:xfrm>
              <a:custGeom>
                <a:avLst/>
                <a:gdLst/>
                <a:ahLst/>
                <a:cxnLst/>
                <a:rect l="l" t="t" r="r" b="b"/>
                <a:pathLst>
                  <a:path w="591" h="325" extrusionOk="0">
                    <a:moveTo>
                      <a:pt x="411" y="1"/>
                    </a:moveTo>
                    <a:cubicBezTo>
                      <a:pt x="377" y="1"/>
                      <a:pt x="343" y="8"/>
                      <a:pt x="318" y="23"/>
                    </a:cubicBezTo>
                    <a:lnTo>
                      <a:pt x="50" y="175"/>
                    </a:lnTo>
                    <a:cubicBezTo>
                      <a:pt x="0" y="202"/>
                      <a:pt x="0" y="252"/>
                      <a:pt x="50" y="282"/>
                    </a:cubicBezTo>
                    <a:lnTo>
                      <a:pt x="86" y="304"/>
                    </a:lnTo>
                    <a:cubicBezTo>
                      <a:pt x="111" y="318"/>
                      <a:pt x="146" y="325"/>
                      <a:pt x="180" y="325"/>
                    </a:cubicBezTo>
                    <a:cubicBezTo>
                      <a:pt x="214" y="325"/>
                      <a:pt x="249" y="318"/>
                      <a:pt x="275" y="304"/>
                    </a:cubicBezTo>
                    <a:lnTo>
                      <a:pt x="540" y="152"/>
                    </a:lnTo>
                    <a:cubicBezTo>
                      <a:pt x="590" y="123"/>
                      <a:pt x="590" y="73"/>
                      <a:pt x="540" y="45"/>
                    </a:cubicBezTo>
                    <a:lnTo>
                      <a:pt x="504" y="23"/>
                    </a:lnTo>
                    <a:cubicBezTo>
                      <a:pt x="479" y="8"/>
                      <a:pt x="445" y="1"/>
                      <a:pt x="41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8"/>
              <p:cNvSpPr/>
              <p:nvPr/>
            </p:nvSpPr>
            <p:spPr>
              <a:xfrm>
                <a:off x="6537910" y="8270925"/>
                <a:ext cx="59798" cy="33730"/>
              </a:xfrm>
              <a:custGeom>
                <a:avLst/>
                <a:gdLst/>
                <a:ahLst/>
                <a:cxnLst/>
                <a:rect l="l" t="t" r="r" b="b"/>
                <a:pathLst>
                  <a:path w="562" h="317" extrusionOk="0">
                    <a:moveTo>
                      <a:pt x="382" y="0"/>
                    </a:moveTo>
                    <a:cubicBezTo>
                      <a:pt x="348" y="0"/>
                      <a:pt x="314" y="8"/>
                      <a:pt x="289" y="22"/>
                    </a:cubicBezTo>
                    <a:lnTo>
                      <a:pt x="51" y="166"/>
                    </a:lnTo>
                    <a:cubicBezTo>
                      <a:pt x="0" y="195"/>
                      <a:pt x="0" y="245"/>
                      <a:pt x="51" y="274"/>
                    </a:cubicBezTo>
                    <a:lnTo>
                      <a:pt x="87" y="295"/>
                    </a:lnTo>
                    <a:cubicBezTo>
                      <a:pt x="112" y="310"/>
                      <a:pt x="144" y="317"/>
                      <a:pt x="177" y="317"/>
                    </a:cubicBezTo>
                    <a:cubicBezTo>
                      <a:pt x="211" y="317"/>
                      <a:pt x="245" y="310"/>
                      <a:pt x="273" y="295"/>
                    </a:cubicBezTo>
                    <a:lnTo>
                      <a:pt x="511" y="152"/>
                    </a:lnTo>
                    <a:cubicBezTo>
                      <a:pt x="561" y="122"/>
                      <a:pt x="561" y="72"/>
                      <a:pt x="511" y="43"/>
                    </a:cubicBezTo>
                    <a:lnTo>
                      <a:pt x="475" y="22"/>
                    </a:lnTo>
                    <a:cubicBezTo>
                      <a:pt x="450" y="8"/>
                      <a:pt x="416" y="0"/>
                      <a:pt x="38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8"/>
              <p:cNvSpPr/>
              <p:nvPr/>
            </p:nvSpPr>
            <p:spPr>
              <a:xfrm>
                <a:off x="6485985" y="8302314"/>
                <a:ext cx="57351" cy="31389"/>
              </a:xfrm>
              <a:custGeom>
                <a:avLst/>
                <a:gdLst/>
                <a:ahLst/>
                <a:cxnLst/>
                <a:rect l="l" t="t" r="r" b="b"/>
                <a:pathLst>
                  <a:path w="539" h="295" extrusionOk="0">
                    <a:moveTo>
                      <a:pt x="359" y="0"/>
                    </a:moveTo>
                    <a:cubicBezTo>
                      <a:pt x="325" y="0"/>
                      <a:pt x="291" y="8"/>
                      <a:pt x="266" y="22"/>
                    </a:cubicBezTo>
                    <a:lnTo>
                      <a:pt x="57" y="143"/>
                    </a:lnTo>
                    <a:cubicBezTo>
                      <a:pt x="0" y="179"/>
                      <a:pt x="0" y="222"/>
                      <a:pt x="57" y="252"/>
                    </a:cubicBezTo>
                    <a:lnTo>
                      <a:pt x="87" y="272"/>
                    </a:lnTo>
                    <a:cubicBezTo>
                      <a:pt x="115" y="287"/>
                      <a:pt x="149" y="294"/>
                      <a:pt x="183" y="294"/>
                    </a:cubicBezTo>
                    <a:cubicBezTo>
                      <a:pt x="217" y="294"/>
                      <a:pt x="251" y="287"/>
                      <a:pt x="280" y="272"/>
                    </a:cubicBezTo>
                    <a:lnTo>
                      <a:pt x="488" y="152"/>
                    </a:lnTo>
                    <a:cubicBezTo>
                      <a:pt x="539" y="122"/>
                      <a:pt x="539" y="72"/>
                      <a:pt x="488" y="43"/>
                    </a:cubicBezTo>
                    <a:lnTo>
                      <a:pt x="452" y="22"/>
                    </a:lnTo>
                    <a:cubicBezTo>
                      <a:pt x="427" y="8"/>
                      <a:pt x="393" y="0"/>
                      <a:pt x="35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8"/>
              <p:cNvSpPr/>
              <p:nvPr/>
            </p:nvSpPr>
            <p:spPr>
              <a:xfrm>
                <a:off x="6518864" y="8289972"/>
                <a:ext cx="130769" cy="74375"/>
              </a:xfrm>
              <a:custGeom>
                <a:avLst/>
                <a:gdLst/>
                <a:ahLst/>
                <a:cxnLst/>
                <a:rect l="l" t="t" r="r" b="b"/>
                <a:pathLst>
                  <a:path w="1229" h="699" extrusionOk="0">
                    <a:moveTo>
                      <a:pt x="870" y="1"/>
                    </a:moveTo>
                    <a:cubicBezTo>
                      <a:pt x="835" y="1"/>
                      <a:pt x="801" y="8"/>
                      <a:pt x="776" y="23"/>
                    </a:cubicBezTo>
                    <a:lnTo>
                      <a:pt x="57" y="440"/>
                    </a:lnTo>
                    <a:cubicBezTo>
                      <a:pt x="0" y="468"/>
                      <a:pt x="0" y="518"/>
                      <a:pt x="50" y="547"/>
                    </a:cubicBezTo>
                    <a:lnTo>
                      <a:pt x="266" y="677"/>
                    </a:lnTo>
                    <a:cubicBezTo>
                      <a:pt x="291" y="691"/>
                      <a:pt x="325" y="699"/>
                      <a:pt x="359" y="699"/>
                    </a:cubicBezTo>
                    <a:cubicBezTo>
                      <a:pt x="393" y="699"/>
                      <a:pt x="427" y="691"/>
                      <a:pt x="452" y="677"/>
                    </a:cubicBezTo>
                    <a:lnTo>
                      <a:pt x="1171" y="259"/>
                    </a:lnTo>
                    <a:cubicBezTo>
                      <a:pt x="1228" y="225"/>
                      <a:pt x="1228" y="181"/>
                      <a:pt x="1178" y="145"/>
                    </a:cubicBezTo>
                    <a:lnTo>
                      <a:pt x="963" y="23"/>
                    </a:lnTo>
                    <a:cubicBezTo>
                      <a:pt x="938" y="8"/>
                      <a:pt x="904" y="1"/>
                      <a:pt x="87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8"/>
              <p:cNvSpPr/>
              <p:nvPr/>
            </p:nvSpPr>
            <p:spPr>
              <a:xfrm>
                <a:off x="6591537" y="8240281"/>
                <a:ext cx="59692" cy="32985"/>
              </a:xfrm>
              <a:custGeom>
                <a:avLst/>
                <a:gdLst/>
                <a:ahLst/>
                <a:cxnLst/>
                <a:rect l="l" t="t" r="r" b="b"/>
                <a:pathLst>
                  <a:path w="561" h="310" extrusionOk="0">
                    <a:moveTo>
                      <a:pt x="380" y="0"/>
                    </a:moveTo>
                    <a:cubicBezTo>
                      <a:pt x="346" y="0"/>
                      <a:pt x="312" y="8"/>
                      <a:pt x="287" y="22"/>
                    </a:cubicBezTo>
                    <a:lnTo>
                      <a:pt x="57" y="159"/>
                    </a:lnTo>
                    <a:cubicBezTo>
                      <a:pt x="7" y="188"/>
                      <a:pt x="0" y="238"/>
                      <a:pt x="57" y="267"/>
                    </a:cubicBezTo>
                    <a:lnTo>
                      <a:pt x="86" y="288"/>
                    </a:lnTo>
                    <a:cubicBezTo>
                      <a:pt x="115" y="303"/>
                      <a:pt x="149" y="310"/>
                      <a:pt x="183" y="310"/>
                    </a:cubicBezTo>
                    <a:cubicBezTo>
                      <a:pt x="217" y="310"/>
                      <a:pt x="251" y="303"/>
                      <a:pt x="280" y="288"/>
                    </a:cubicBezTo>
                    <a:lnTo>
                      <a:pt x="502" y="152"/>
                    </a:lnTo>
                    <a:cubicBezTo>
                      <a:pt x="561" y="122"/>
                      <a:pt x="561" y="72"/>
                      <a:pt x="509" y="45"/>
                    </a:cubicBezTo>
                    <a:lnTo>
                      <a:pt x="475" y="22"/>
                    </a:lnTo>
                    <a:cubicBezTo>
                      <a:pt x="449" y="8"/>
                      <a:pt x="414" y="0"/>
                      <a:pt x="38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8"/>
              <p:cNvSpPr/>
              <p:nvPr/>
            </p:nvSpPr>
            <p:spPr>
              <a:xfrm>
                <a:off x="6644952" y="8210488"/>
                <a:ext cx="58309" cy="32027"/>
              </a:xfrm>
              <a:custGeom>
                <a:avLst/>
                <a:gdLst/>
                <a:ahLst/>
                <a:cxnLst/>
                <a:rect l="l" t="t" r="r" b="b"/>
                <a:pathLst>
                  <a:path w="548" h="301" extrusionOk="0">
                    <a:moveTo>
                      <a:pt x="368" y="1"/>
                    </a:moveTo>
                    <a:cubicBezTo>
                      <a:pt x="334" y="1"/>
                      <a:pt x="300" y="8"/>
                      <a:pt x="275" y="23"/>
                    </a:cubicBezTo>
                    <a:lnTo>
                      <a:pt x="50" y="144"/>
                    </a:lnTo>
                    <a:cubicBezTo>
                      <a:pt x="0" y="180"/>
                      <a:pt x="0" y="223"/>
                      <a:pt x="50" y="259"/>
                    </a:cubicBezTo>
                    <a:lnTo>
                      <a:pt x="86" y="273"/>
                    </a:lnTo>
                    <a:cubicBezTo>
                      <a:pt x="112" y="291"/>
                      <a:pt x="146" y="300"/>
                      <a:pt x="180" y="300"/>
                    </a:cubicBezTo>
                    <a:cubicBezTo>
                      <a:pt x="214" y="300"/>
                      <a:pt x="249" y="291"/>
                      <a:pt x="275" y="273"/>
                    </a:cubicBezTo>
                    <a:lnTo>
                      <a:pt x="497" y="152"/>
                    </a:lnTo>
                    <a:cubicBezTo>
                      <a:pt x="547" y="123"/>
                      <a:pt x="547" y="73"/>
                      <a:pt x="497" y="44"/>
                    </a:cubicBezTo>
                    <a:lnTo>
                      <a:pt x="461" y="23"/>
                    </a:lnTo>
                    <a:cubicBezTo>
                      <a:pt x="436" y="8"/>
                      <a:pt x="402" y="1"/>
                      <a:pt x="36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8"/>
              <p:cNvSpPr/>
              <p:nvPr/>
            </p:nvSpPr>
            <p:spPr>
              <a:xfrm>
                <a:off x="6697089" y="8180589"/>
                <a:ext cx="57351" cy="31602"/>
              </a:xfrm>
              <a:custGeom>
                <a:avLst/>
                <a:gdLst/>
                <a:ahLst/>
                <a:cxnLst/>
                <a:rect l="l" t="t" r="r" b="b"/>
                <a:pathLst>
                  <a:path w="539" h="297" extrusionOk="0">
                    <a:moveTo>
                      <a:pt x="359" y="1"/>
                    </a:moveTo>
                    <a:cubicBezTo>
                      <a:pt x="325" y="1"/>
                      <a:pt x="291" y="8"/>
                      <a:pt x="266" y="23"/>
                    </a:cubicBezTo>
                    <a:lnTo>
                      <a:pt x="57" y="145"/>
                    </a:lnTo>
                    <a:cubicBezTo>
                      <a:pt x="0" y="174"/>
                      <a:pt x="0" y="224"/>
                      <a:pt x="57" y="252"/>
                    </a:cubicBezTo>
                    <a:lnTo>
                      <a:pt x="86" y="274"/>
                    </a:lnTo>
                    <a:cubicBezTo>
                      <a:pt x="115" y="289"/>
                      <a:pt x="149" y="296"/>
                      <a:pt x="183" y="296"/>
                    </a:cubicBezTo>
                    <a:cubicBezTo>
                      <a:pt x="217" y="296"/>
                      <a:pt x="251" y="289"/>
                      <a:pt x="280" y="274"/>
                    </a:cubicBezTo>
                    <a:lnTo>
                      <a:pt x="488" y="152"/>
                    </a:lnTo>
                    <a:cubicBezTo>
                      <a:pt x="538" y="123"/>
                      <a:pt x="538" y="73"/>
                      <a:pt x="488" y="45"/>
                    </a:cubicBezTo>
                    <a:lnTo>
                      <a:pt x="452" y="23"/>
                    </a:lnTo>
                    <a:cubicBezTo>
                      <a:pt x="427" y="8"/>
                      <a:pt x="393" y="1"/>
                      <a:pt x="35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8"/>
              <p:cNvSpPr/>
              <p:nvPr/>
            </p:nvSpPr>
            <p:spPr>
              <a:xfrm>
                <a:off x="6729862" y="8199848"/>
                <a:ext cx="76503" cy="42029"/>
              </a:xfrm>
              <a:custGeom>
                <a:avLst/>
                <a:gdLst/>
                <a:ahLst/>
                <a:cxnLst/>
                <a:rect l="l" t="t" r="r" b="b"/>
                <a:pathLst>
                  <a:path w="719" h="395" extrusionOk="0">
                    <a:moveTo>
                      <a:pt x="360" y="0"/>
                    </a:moveTo>
                    <a:cubicBezTo>
                      <a:pt x="326" y="0"/>
                      <a:pt x="292" y="7"/>
                      <a:pt x="267" y="21"/>
                    </a:cubicBezTo>
                    <a:lnTo>
                      <a:pt x="58" y="144"/>
                    </a:lnTo>
                    <a:cubicBezTo>
                      <a:pt x="1" y="173"/>
                      <a:pt x="1" y="223"/>
                      <a:pt x="51" y="252"/>
                    </a:cubicBezTo>
                    <a:lnTo>
                      <a:pt x="267" y="373"/>
                    </a:lnTo>
                    <a:cubicBezTo>
                      <a:pt x="292" y="388"/>
                      <a:pt x="326" y="395"/>
                      <a:pt x="360" y="395"/>
                    </a:cubicBezTo>
                    <a:cubicBezTo>
                      <a:pt x="394" y="395"/>
                      <a:pt x="428" y="388"/>
                      <a:pt x="453" y="373"/>
                    </a:cubicBezTo>
                    <a:lnTo>
                      <a:pt x="669" y="252"/>
                    </a:lnTo>
                    <a:cubicBezTo>
                      <a:pt x="719" y="223"/>
                      <a:pt x="719" y="173"/>
                      <a:pt x="669" y="144"/>
                    </a:cubicBezTo>
                    <a:lnTo>
                      <a:pt x="453" y="21"/>
                    </a:lnTo>
                    <a:cubicBezTo>
                      <a:pt x="428" y="7"/>
                      <a:pt x="394" y="0"/>
                      <a:pt x="36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8"/>
              <p:cNvSpPr/>
              <p:nvPr/>
            </p:nvSpPr>
            <p:spPr>
              <a:xfrm>
                <a:off x="6677830" y="8229641"/>
                <a:ext cx="77355" cy="42987"/>
              </a:xfrm>
              <a:custGeom>
                <a:avLst/>
                <a:gdLst/>
                <a:ahLst/>
                <a:cxnLst/>
                <a:rect l="l" t="t" r="r" b="b"/>
                <a:pathLst>
                  <a:path w="727" h="404" extrusionOk="0">
                    <a:moveTo>
                      <a:pt x="367" y="0"/>
                    </a:moveTo>
                    <a:cubicBezTo>
                      <a:pt x="333" y="0"/>
                      <a:pt x="299" y="8"/>
                      <a:pt x="274" y="22"/>
                    </a:cubicBezTo>
                    <a:lnTo>
                      <a:pt x="52" y="145"/>
                    </a:lnTo>
                    <a:cubicBezTo>
                      <a:pt x="0" y="179"/>
                      <a:pt x="0" y="222"/>
                      <a:pt x="52" y="252"/>
                    </a:cubicBezTo>
                    <a:lnTo>
                      <a:pt x="267" y="381"/>
                    </a:lnTo>
                    <a:cubicBezTo>
                      <a:pt x="292" y="396"/>
                      <a:pt x="325" y="403"/>
                      <a:pt x="358" y="403"/>
                    </a:cubicBezTo>
                    <a:cubicBezTo>
                      <a:pt x="391" y="403"/>
                      <a:pt x="425" y="396"/>
                      <a:pt x="454" y="381"/>
                    </a:cubicBezTo>
                    <a:lnTo>
                      <a:pt x="669" y="252"/>
                    </a:lnTo>
                    <a:cubicBezTo>
                      <a:pt x="726" y="222"/>
                      <a:pt x="726" y="172"/>
                      <a:pt x="669" y="145"/>
                    </a:cubicBezTo>
                    <a:lnTo>
                      <a:pt x="461" y="22"/>
                    </a:lnTo>
                    <a:cubicBezTo>
                      <a:pt x="436" y="8"/>
                      <a:pt x="402" y="0"/>
                      <a:pt x="36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8"/>
              <p:cNvSpPr/>
              <p:nvPr/>
            </p:nvSpPr>
            <p:spPr>
              <a:xfrm>
                <a:off x="6624416" y="8259434"/>
                <a:ext cx="78099" cy="43625"/>
              </a:xfrm>
              <a:custGeom>
                <a:avLst/>
                <a:gdLst/>
                <a:ahLst/>
                <a:cxnLst/>
                <a:rect l="l" t="t" r="r" b="b"/>
                <a:pathLst>
                  <a:path w="734" h="410" extrusionOk="0">
                    <a:moveTo>
                      <a:pt x="378" y="1"/>
                    </a:moveTo>
                    <a:cubicBezTo>
                      <a:pt x="345" y="1"/>
                      <a:pt x="312" y="8"/>
                      <a:pt x="286" y="22"/>
                    </a:cubicBezTo>
                    <a:lnTo>
                      <a:pt x="57" y="158"/>
                    </a:lnTo>
                    <a:cubicBezTo>
                      <a:pt x="0" y="187"/>
                      <a:pt x="0" y="237"/>
                      <a:pt x="50" y="267"/>
                    </a:cubicBezTo>
                    <a:lnTo>
                      <a:pt x="266" y="389"/>
                    </a:lnTo>
                    <a:cubicBezTo>
                      <a:pt x="291" y="403"/>
                      <a:pt x="325" y="410"/>
                      <a:pt x="359" y="410"/>
                    </a:cubicBezTo>
                    <a:cubicBezTo>
                      <a:pt x="393" y="410"/>
                      <a:pt x="427" y="403"/>
                      <a:pt x="452" y="389"/>
                    </a:cubicBezTo>
                    <a:lnTo>
                      <a:pt x="683" y="253"/>
                    </a:lnTo>
                    <a:cubicBezTo>
                      <a:pt x="733" y="224"/>
                      <a:pt x="733" y="173"/>
                      <a:pt x="683" y="144"/>
                    </a:cubicBezTo>
                    <a:lnTo>
                      <a:pt x="474" y="22"/>
                    </a:lnTo>
                    <a:cubicBezTo>
                      <a:pt x="445" y="8"/>
                      <a:pt x="411" y="1"/>
                      <a:pt x="37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8"/>
              <p:cNvSpPr/>
              <p:nvPr/>
            </p:nvSpPr>
            <p:spPr>
              <a:xfrm>
                <a:off x="6851374" y="8091210"/>
                <a:ext cx="58309" cy="32134"/>
              </a:xfrm>
              <a:custGeom>
                <a:avLst/>
                <a:gdLst/>
                <a:ahLst/>
                <a:cxnLst/>
                <a:rect l="l" t="t" r="r" b="b"/>
                <a:pathLst>
                  <a:path w="548" h="302" extrusionOk="0">
                    <a:moveTo>
                      <a:pt x="368" y="0"/>
                    </a:moveTo>
                    <a:cubicBezTo>
                      <a:pt x="334" y="0"/>
                      <a:pt x="300" y="8"/>
                      <a:pt x="275" y="22"/>
                    </a:cubicBezTo>
                    <a:lnTo>
                      <a:pt x="51" y="152"/>
                    </a:lnTo>
                    <a:cubicBezTo>
                      <a:pt x="1" y="179"/>
                      <a:pt x="1" y="229"/>
                      <a:pt x="51" y="259"/>
                    </a:cubicBezTo>
                    <a:lnTo>
                      <a:pt x="87" y="281"/>
                    </a:lnTo>
                    <a:cubicBezTo>
                      <a:pt x="112" y="295"/>
                      <a:pt x="146" y="302"/>
                      <a:pt x="181" y="302"/>
                    </a:cubicBezTo>
                    <a:cubicBezTo>
                      <a:pt x="215" y="302"/>
                      <a:pt x="249" y="295"/>
                      <a:pt x="275" y="281"/>
                    </a:cubicBezTo>
                    <a:lnTo>
                      <a:pt x="498" y="152"/>
                    </a:lnTo>
                    <a:cubicBezTo>
                      <a:pt x="548" y="123"/>
                      <a:pt x="548" y="73"/>
                      <a:pt x="498" y="43"/>
                    </a:cubicBezTo>
                    <a:lnTo>
                      <a:pt x="462" y="22"/>
                    </a:lnTo>
                    <a:cubicBezTo>
                      <a:pt x="437" y="8"/>
                      <a:pt x="403" y="0"/>
                      <a:pt x="36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8"/>
              <p:cNvSpPr/>
              <p:nvPr/>
            </p:nvSpPr>
            <p:spPr>
              <a:xfrm>
                <a:off x="6670276" y="8472134"/>
                <a:ext cx="81930" cy="45859"/>
              </a:xfrm>
              <a:custGeom>
                <a:avLst/>
                <a:gdLst/>
                <a:ahLst/>
                <a:cxnLst/>
                <a:rect l="l" t="t" r="r" b="b"/>
                <a:pathLst>
                  <a:path w="770" h="431" extrusionOk="0">
                    <a:moveTo>
                      <a:pt x="409" y="0"/>
                    </a:moveTo>
                    <a:cubicBezTo>
                      <a:pt x="375" y="0"/>
                      <a:pt x="341" y="7"/>
                      <a:pt x="316" y="22"/>
                    </a:cubicBezTo>
                    <a:lnTo>
                      <a:pt x="50" y="172"/>
                    </a:lnTo>
                    <a:cubicBezTo>
                      <a:pt x="0" y="201"/>
                      <a:pt x="0" y="252"/>
                      <a:pt x="50" y="281"/>
                    </a:cubicBezTo>
                    <a:lnTo>
                      <a:pt x="273" y="410"/>
                    </a:lnTo>
                    <a:cubicBezTo>
                      <a:pt x="298" y="424"/>
                      <a:pt x="330" y="431"/>
                      <a:pt x="363" y="431"/>
                    </a:cubicBezTo>
                    <a:cubicBezTo>
                      <a:pt x="397" y="431"/>
                      <a:pt x="431" y="424"/>
                      <a:pt x="459" y="410"/>
                    </a:cubicBezTo>
                    <a:lnTo>
                      <a:pt x="718" y="258"/>
                    </a:lnTo>
                    <a:cubicBezTo>
                      <a:pt x="770" y="229"/>
                      <a:pt x="770" y="179"/>
                      <a:pt x="718" y="151"/>
                    </a:cubicBezTo>
                    <a:lnTo>
                      <a:pt x="502" y="22"/>
                    </a:lnTo>
                    <a:cubicBezTo>
                      <a:pt x="477" y="7"/>
                      <a:pt x="443"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8"/>
              <p:cNvSpPr/>
              <p:nvPr/>
            </p:nvSpPr>
            <p:spPr>
              <a:xfrm>
                <a:off x="7082482" y="8460642"/>
                <a:ext cx="106" cy="106"/>
              </a:xfrm>
              <a:custGeom>
                <a:avLst/>
                <a:gdLst/>
                <a:ahLst/>
                <a:cxnLst/>
                <a:rect l="l" t="t" r="r" b="b"/>
                <a:pathLst>
                  <a:path w="1" h="1" extrusionOk="0">
                    <a:moveTo>
                      <a:pt x="1" y="1"/>
                    </a:move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8"/>
              <p:cNvSpPr/>
              <p:nvPr/>
            </p:nvSpPr>
            <p:spPr>
              <a:xfrm>
                <a:off x="7082482" y="8460642"/>
                <a:ext cx="106" cy="106"/>
              </a:xfrm>
              <a:custGeom>
                <a:avLst/>
                <a:gdLst/>
                <a:ahLst/>
                <a:cxnLst/>
                <a:rect l="l" t="t" r="r" b="b"/>
                <a:pathLst>
                  <a:path w="1" h="1" fill="none"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8"/>
              <p:cNvSpPr/>
              <p:nvPr/>
            </p:nvSpPr>
            <p:spPr>
              <a:xfrm>
                <a:off x="7274327" y="8254114"/>
                <a:ext cx="166201" cy="95656"/>
              </a:xfrm>
              <a:custGeom>
                <a:avLst/>
                <a:gdLst/>
                <a:ahLst/>
                <a:cxnLst/>
                <a:rect l="l" t="t" r="r" b="b"/>
                <a:pathLst>
                  <a:path w="1562" h="899" extrusionOk="0">
                    <a:moveTo>
                      <a:pt x="1562" y="1"/>
                    </a:moveTo>
                    <a:lnTo>
                      <a:pt x="1" y="898"/>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8"/>
              <p:cNvSpPr/>
              <p:nvPr/>
            </p:nvSpPr>
            <p:spPr>
              <a:xfrm>
                <a:off x="7274327" y="8254114"/>
                <a:ext cx="166201" cy="95656"/>
              </a:xfrm>
              <a:custGeom>
                <a:avLst/>
                <a:gdLst/>
                <a:ahLst/>
                <a:cxnLst/>
                <a:rect l="l" t="t" r="r" b="b"/>
                <a:pathLst>
                  <a:path w="1562" h="899" fill="none" extrusionOk="0">
                    <a:moveTo>
                      <a:pt x="1562" y="1"/>
                    </a:moveTo>
                    <a:lnTo>
                      <a:pt x="1" y="89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48"/>
            <p:cNvGrpSpPr/>
            <p:nvPr/>
          </p:nvGrpSpPr>
          <p:grpSpPr>
            <a:xfrm flipH="1">
              <a:off x="1305340" y="2637435"/>
              <a:ext cx="1616089" cy="940002"/>
              <a:chOff x="6719364" y="1365235"/>
              <a:chExt cx="1616089" cy="940002"/>
            </a:xfrm>
          </p:grpSpPr>
          <p:sp>
            <p:nvSpPr>
              <p:cNvPr id="2201" name="Google Shape;2201;p48"/>
              <p:cNvSpPr/>
              <p:nvPr/>
            </p:nvSpPr>
            <p:spPr>
              <a:xfrm>
                <a:off x="7020558" y="1615751"/>
                <a:ext cx="165227"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8"/>
              <p:cNvGrpSpPr/>
              <p:nvPr/>
            </p:nvGrpSpPr>
            <p:grpSpPr>
              <a:xfrm>
                <a:off x="8221303" y="1365235"/>
                <a:ext cx="114150" cy="114196"/>
                <a:chOff x="-736313" y="4136737"/>
                <a:chExt cx="38359" cy="38359"/>
              </a:xfrm>
            </p:grpSpPr>
            <p:sp>
              <p:nvSpPr>
                <p:cNvPr id="2203" name="Google Shape;2203;p48"/>
                <p:cNvSpPr/>
                <p:nvPr/>
              </p:nvSpPr>
              <p:spPr>
                <a:xfrm>
                  <a:off x="-736313"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8"/>
                <p:cNvSpPr/>
                <p:nvPr/>
              </p:nvSpPr>
              <p:spPr>
                <a:xfrm>
                  <a:off x="-736313"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5" name="Google Shape;2205;p48"/>
              <p:cNvSpPr/>
              <p:nvPr/>
            </p:nvSpPr>
            <p:spPr>
              <a:xfrm>
                <a:off x="6719364" y="2205889"/>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62311049"/>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p:cTn id="7" dur="500" fill="hold"/>
                                        <p:tgtEl>
                                          <p:spTgt spid="417"/>
                                        </p:tgtEl>
                                        <p:attrNameLst>
                                          <p:attrName>ppt_w</p:attrName>
                                        </p:attrNameLst>
                                      </p:cBhvr>
                                      <p:tavLst>
                                        <p:tav tm="0">
                                          <p:val>
                                            <p:fltVal val="0"/>
                                          </p:val>
                                        </p:tav>
                                        <p:tav tm="100000">
                                          <p:val>
                                            <p:strVal val="#ppt_w"/>
                                          </p:val>
                                        </p:tav>
                                      </p:tavLst>
                                    </p:anim>
                                    <p:anim calcmode="lin" valueType="num">
                                      <p:cBhvr>
                                        <p:cTn id="8" dur="500" fill="hold"/>
                                        <p:tgtEl>
                                          <p:spTgt spid="417"/>
                                        </p:tgtEl>
                                        <p:attrNameLst>
                                          <p:attrName>ppt_h</p:attrName>
                                        </p:attrNameLst>
                                      </p:cBhvr>
                                      <p:tavLst>
                                        <p:tav tm="0">
                                          <p:val>
                                            <p:fltVal val="0"/>
                                          </p:val>
                                        </p:tav>
                                        <p:tav tm="100000">
                                          <p:val>
                                            <p:strVal val="#ppt_h"/>
                                          </p:val>
                                        </p:tav>
                                      </p:tavLst>
                                    </p:anim>
                                    <p:animEffect transition="in" filter="fade">
                                      <p:cBhvr>
                                        <p:cTn id="9"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71"/>
        <p:cNvGrpSpPr/>
        <p:nvPr/>
      </p:nvGrpSpPr>
      <p:grpSpPr>
        <a:xfrm>
          <a:off x="0" y="0"/>
          <a:ext cx="0" cy="0"/>
          <a:chOff x="0" y="0"/>
          <a:chExt cx="0" cy="0"/>
        </a:xfrm>
      </p:grpSpPr>
      <p:grpSp>
        <p:nvGrpSpPr>
          <p:cNvPr id="7" name="Group 6"/>
          <p:cNvGrpSpPr/>
          <p:nvPr/>
        </p:nvGrpSpPr>
        <p:grpSpPr>
          <a:xfrm>
            <a:off x="-1159175" y="2005797"/>
            <a:ext cx="6702615" cy="3238677"/>
            <a:chOff x="-1159175" y="2005797"/>
            <a:chExt cx="6702615" cy="3238677"/>
          </a:xfrm>
        </p:grpSpPr>
        <p:sp>
          <p:nvSpPr>
            <p:cNvPr id="8380" name="Google Shape;8380;p71"/>
            <p:cNvSpPr/>
            <p:nvPr/>
          </p:nvSpPr>
          <p:spPr>
            <a:xfrm>
              <a:off x="-1159175" y="2726950"/>
              <a:ext cx="6702615" cy="2517524"/>
            </a:xfrm>
            <a:custGeom>
              <a:avLst/>
              <a:gdLst/>
              <a:ahLst/>
              <a:cxnLst/>
              <a:rect l="l" t="t" r="r" b="b"/>
              <a:pathLst>
                <a:path w="321584" h="120788" extrusionOk="0">
                  <a:moveTo>
                    <a:pt x="0" y="65800"/>
                  </a:moveTo>
                  <a:lnTo>
                    <a:pt x="112755" y="0"/>
                  </a:lnTo>
                  <a:lnTo>
                    <a:pt x="321584" y="120788"/>
                  </a:lnTo>
                  <a:lnTo>
                    <a:pt x="1853" y="120788"/>
                  </a:lnTo>
                  <a:close/>
                </a:path>
              </a:pathLst>
            </a:custGeom>
            <a:solidFill>
              <a:schemeClr val="lt1"/>
            </a:solidFill>
            <a:ln w="9525" cap="flat" cmpd="sng">
              <a:solidFill>
                <a:schemeClr val="dk1"/>
              </a:solidFill>
              <a:prstDash val="solid"/>
              <a:round/>
              <a:headEnd type="none" w="med" len="med"/>
              <a:tailEnd type="none" w="med" len="med"/>
            </a:ln>
          </p:spPr>
        </p:sp>
        <p:sp>
          <p:nvSpPr>
            <p:cNvPr id="8382" name="Google Shape;8382;p71"/>
            <p:cNvSpPr/>
            <p:nvPr/>
          </p:nvSpPr>
          <p:spPr>
            <a:xfrm>
              <a:off x="651240" y="3707535"/>
              <a:ext cx="13529" cy="5470"/>
            </a:xfrm>
            <a:custGeom>
              <a:avLst/>
              <a:gdLst/>
              <a:ahLst/>
              <a:cxnLst/>
              <a:rect l="l" t="t" r="r" b="b"/>
              <a:pathLst>
                <a:path w="94" h="38" extrusionOk="0">
                  <a:moveTo>
                    <a:pt x="30" y="1"/>
                  </a:moveTo>
                  <a:lnTo>
                    <a:pt x="0" y="37"/>
                  </a:lnTo>
                  <a:lnTo>
                    <a:pt x="9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71"/>
            <p:cNvSpPr/>
            <p:nvPr/>
          </p:nvSpPr>
          <p:spPr>
            <a:xfrm>
              <a:off x="562297" y="2722689"/>
              <a:ext cx="1151" cy="1012917"/>
            </a:xfrm>
            <a:custGeom>
              <a:avLst/>
              <a:gdLst/>
              <a:ahLst/>
              <a:cxnLst/>
              <a:rect l="l" t="t" r="r" b="b"/>
              <a:pathLst>
                <a:path w="8" h="7038" extrusionOk="0">
                  <a:moveTo>
                    <a:pt x="1" y="0"/>
                  </a:moveTo>
                  <a:lnTo>
                    <a:pt x="1" y="6980"/>
                  </a:lnTo>
                  <a:cubicBezTo>
                    <a:pt x="1" y="7003"/>
                    <a:pt x="1" y="7016"/>
                    <a:pt x="7" y="7037"/>
                  </a:cubicBezTo>
                  <a:lnTo>
                    <a:pt x="7" y="50"/>
                  </a:lnTo>
                  <a:cubicBezTo>
                    <a:pt x="1" y="37"/>
                    <a:pt x="1" y="16"/>
                    <a:pt x="1"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71"/>
            <p:cNvSpPr/>
            <p:nvPr/>
          </p:nvSpPr>
          <p:spPr>
            <a:xfrm>
              <a:off x="562297" y="2722689"/>
              <a:ext cx="1151" cy="1012917"/>
            </a:xfrm>
            <a:custGeom>
              <a:avLst/>
              <a:gdLst/>
              <a:ahLst/>
              <a:cxnLst/>
              <a:rect l="l" t="t" r="r" b="b"/>
              <a:pathLst>
                <a:path w="8" h="7038" fill="none" extrusionOk="0">
                  <a:moveTo>
                    <a:pt x="7" y="50"/>
                  </a:moveTo>
                  <a:lnTo>
                    <a:pt x="7" y="7037"/>
                  </a:lnTo>
                  <a:cubicBezTo>
                    <a:pt x="1" y="7016"/>
                    <a:pt x="1" y="7003"/>
                    <a:pt x="1" y="6980"/>
                  </a:cubicBezTo>
                  <a:lnTo>
                    <a:pt x="1" y="0"/>
                  </a:lnTo>
                  <a:cubicBezTo>
                    <a:pt x="1" y="16"/>
                    <a:pt x="1" y="37"/>
                    <a:pt x="7" y="5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71"/>
            <p:cNvSpPr/>
            <p:nvPr/>
          </p:nvSpPr>
          <p:spPr>
            <a:xfrm>
              <a:off x="247688" y="3041472"/>
              <a:ext cx="30223" cy="1012917"/>
            </a:xfrm>
            <a:custGeom>
              <a:avLst/>
              <a:gdLst/>
              <a:ahLst/>
              <a:cxnLst/>
              <a:rect l="l" t="t" r="r" b="b"/>
              <a:pathLst>
                <a:path w="210" h="7038" extrusionOk="0">
                  <a:moveTo>
                    <a:pt x="1" y="0"/>
                  </a:moveTo>
                  <a:lnTo>
                    <a:pt x="1" y="6987"/>
                  </a:lnTo>
                  <a:lnTo>
                    <a:pt x="210" y="7037"/>
                  </a:lnTo>
                  <a:lnTo>
                    <a:pt x="210" y="50"/>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71"/>
            <p:cNvSpPr/>
            <p:nvPr/>
          </p:nvSpPr>
          <p:spPr>
            <a:xfrm>
              <a:off x="277767" y="2528253"/>
              <a:ext cx="895910" cy="1526140"/>
            </a:xfrm>
            <a:custGeom>
              <a:avLst/>
              <a:gdLst/>
              <a:ahLst/>
              <a:cxnLst/>
              <a:rect l="l" t="t" r="r" b="b"/>
              <a:pathLst>
                <a:path w="6225" h="10604" extrusionOk="0">
                  <a:moveTo>
                    <a:pt x="6225" y="1"/>
                  </a:moveTo>
                  <a:lnTo>
                    <a:pt x="2307" y="1344"/>
                  </a:lnTo>
                  <a:lnTo>
                    <a:pt x="1" y="3616"/>
                  </a:lnTo>
                  <a:lnTo>
                    <a:pt x="1" y="10603"/>
                  </a:lnTo>
                  <a:lnTo>
                    <a:pt x="409" y="10193"/>
                  </a:lnTo>
                  <a:lnTo>
                    <a:pt x="409" y="3710"/>
                  </a:lnTo>
                  <a:lnTo>
                    <a:pt x="2178" y="1553"/>
                  </a:lnTo>
                  <a:lnTo>
                    <a:pt x="2307" y="1474"/>
                  </a:lnTo>
                  <a:lnTo>
                    <a:pt x="2509" y="1358"/>
                  </a:lnTo>
                  <a:lnTo>
                    <a:pt x="6225" y="332"/>
                  </a:lnTo>
                  <a:lnTo>
                    <a:pt x="6225"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71"/>
            <p:cNvSpPr/>
            <p:nvPr/>
          </p:nvSpPr>
          <p:spPr>
            <a:xfrm>
              <a:off x="247688" y="2510695"/>
              <a:ext cx="925989" cy="538122"/>
            </a:xfrm>
            <a:custGeom>
              <a:avLst/>
              <a:gdLst/>
              <a:ahLst/>
              <a:cxnLst/>
              <a:rect l="l" t="t" r="r" b="b"/>
              <a:pathLst>
                <a:path w="6434" h="3739" extrusionOk="0">
                  <a:moveTo>
                    <a:pt x="6348" y="0"/>
                  </a:moveTo>
                  <a:lnTo>
                    <a:pt x="2618" y="1280"/>
                  </a:lnTo>
                  <a:cubicBezTo>
                    <a:pt x="2587" y="1274"/>
                    <a:pt x="2556" y="1271"/>
                    <a:pt x="2525" y="1271"/>
                  </a:cubicBezTo>
                  <a:cubicBezTo>
                    <a:pt x="2437" y="1271"/>
                    <a:pt x="2350" y="1293"/>
                    <a:pt x="2287" y="1330"/>
                  </a:cubicBezTo>
                  <a:cubicBezTo>
                    <a:pt x="2193" y="1380"/>
                    <a:pt x="2164" y="1460"/>
                    <a:pt x="2193" y="1523"/>
                  </a:cubicBezTo>
                  <a:lnTo>
                    <a:pt x="1" y="3688"/>
                  </a:lnTo>
                  <a:lnTo>
                    <a:pt x="210" y="3738"/>
                  </a:lnTo>
                  <a:lnTo>
                    <a:pt x="2516" y="1466"/>
                  </a:lnTo>
                  <a:lnTo>
                    <a:pt x="6434" y="123"/>
                  </a:lnTo>
                  <a:lnTo>
                    <a:pt x="634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71"/>
            <p:cNvSpPr/>
            <p:nvPr/>
          </p:nvSpPr>
          <p:spPr>
            <a:xfrm>
              <a:off x="655413" y="2608992"/>
              <a:ext cx="548339" cy="151981"/>
            </a:xfrm>
            <a:custGeom>
              <a:avLst/>
              <a:gdLst/>
              <a:ahLst/>
              <a:cxnLst/>
              <a:rect l="l" t="t" r="r" b="b"/>
              <a:pathLst>
                <a:path w="3810" h="1056" extrusionOk="0">
                  <a:moveTo>
                    <a:pt x="3810" y="0"/>
                  </a:moveTo>
                  <a:lnTo>
                    <a:pt x="3601" y="57"/>
                  </a:lnTo>
                  <a:lnTo>
                    <a:pt x="1" y="1049"/>
                  </a:lnTo>
                  <a:cubicBezTo>
                    <a:pt x="1" y="1049"/>
                    <a:pt x="189" y="1056"/>
                    <a:pt x="495" y="1056"/>
                  </a:cubicBezTo>
                  <a:cubicBezTo>
                    <a:pt x="1195" y="1056"/>
                    <a:pt x="2511" y="1021"/>
                    <a:pt x="3601" y="790"/>
                  </a:cubicBezTo>
                  <a:cubicBezTo>
                    <a:pt x="3673" y="777"/>
                    <a:pt x="3744" y="763"/>
                    <a:pt x="3810" y="747"/>
                  </a:cubicBezTo>
                  <a:lnTo>
                    <a:pt x="381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1"/>
            <p:cNvSpPr/>
            <p:nvPr/>
          </p:nvSpPr>
          <p:spPr>
            <a:xfrm>
              <a:off x="395781" y="2759965"/>
              <a:ext cx="259778" cy="1265355"/>
            </a:xfrm>
            <a:custGeom>
              <a:avLst/>
              <a:gdLst/>
              <a:ahLst/>
              <a:cxnLst/>
              <a:rect l="l" t="t" r="r" b="b"/>
              <a:pathLst>
                <a:path w="1805" h="8792" extrusionOk="0">
                  <a:moveTo>
                    <a:pt x="1805" y="0"/>
                  </a:moveTo>
                  <a:lnTo>
                    <a:pt x="1487" y="388"/>
                  </a:lnTo>
                  <a:lnTo>
                    <a:pt x="0" y="2215"/>
                  </a:lnTo>
                  <a:lnTo>
                    <a:pt x="0" y="8791"/>
                  </a:lnTo>
                  <a:lnTo>
                    <a:pt x="1775" y="6621"/>
                  </a:lnTo>
                  <a:lnTo>
                    <a:pt x="1805" y="6585"/>
                  </a:lnTo>
                  <a:lnTo>
                    <a:pt x="180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71"/>
            <p:cNvSpPr/>
            <p:nvPr/>
          </p:nvSpPr>
          <p:spPr>
            <a:xfrm>
              <a:off x="336630" y="3062053"/>
              <a:ext cx="59151" cy="963265"/>
            </a:xfrm>
            <a:custGeom>
              <a:avLst/>
              <a:gdLst/>
              <a:ahLst/>
              <a:cxnLst/>
              <a:rect l="l" t="t" r="r" b="b"/>
              <a:pathLst>
                <a:path w="411" h="6693" extrusionOk="0">
                  <a:moveTo>
                    <a:pt x="0" y="1"/>
                  </a:moveTo>
                  <a:lnTo>
                    <a:pt x="0" y="6585"/>
                  </a:lnTo>
                  <a:lnTo>
                    <a:pt x="411" y="6692"/>
                  </a:lnTo>
                  <a:lnTo>
                    <a:pt x="411" y="116"/>
                  </a:lnTo>
                  <a:lnTo>
                    <a:pt x="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71"/>
            <p:cNvSpPr/>
            <p:nvPr/>
          </p:nvSpPr>
          <p:spPr>
            <a:xfrm>
              <a:off x="336630" y="2574739"/>
              <a:ext cx="867125" cy="504156"/>
            </a:xfrm>
            <a:custGeom>
              <a:avLst/>
              <a:gdLst/>
              <a:ahLst/>
              <a:cxnLst/>
              <a:rect l="l" t="t" r="r" b="b"/>
              <a:pathLst>
                <a:path w="6025" h="3503" extrusionOk="0">
                  <a:moveTo>
                    <a:pt x="5830" y="0"/>
                  </a:moveTo>
                  <a:lnTo>
                    <a:pt x="5816" y="9"/>
                  </a:lnTo>
                  <a:lnTo>
                    <a:pt x="2100" y="1035"/>
                  </a:lnTo>
                  <a:lnTo>
                    <a:pt x="1898" y="1151"/>
                  </a:lnTo>
                  <a:lnTo>
                    <a:pt x="1769" y="1230"/>
                  </a:lnTo>
                  <a:lnTo>
                    <a:pt x="0" y="3387"/>
                  </a:lnTo>
                  <a:lnTo>
                    <a:pt x="411" y="3502"/>
                  </a:lnTo>
                  <a:lnTo>
                    <a:pt x="1898" y="1675"/>
                  </a:lnTo>
                  <a:lnTo>
                    <a:pt x="2216" y="1287"/>
                  </a:lnTo>
                  <a:lnTo>
                    <a:pt x="5816" y="295"/>
                  </a:lnTo>
                  <a:lnTo>
                    <a:pt x="6025" y="238"/>
                  </a:lnTo>
                  <a:lnTo>
                    <a:pt x="583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71"/>
            <p:cNvSpPr/>
            <p:nvPr/>
          </p:nvSpPr>
          <p:spPr>
            <a:xfrm>
              <a:off x="655413" y="2697791"/>
              <a:ext cx="614687" cy="1013636"/>
            </a:xfrm>
            <a:custGeom>
              <a:avLst/>
              <a:gdLst/>
              <a:ahLst/>
              <a:cxnLst/>
              <a:rect l="l" t="t" r="r" b="b"/>
              <a:pathLst>
                <a:path w="4271" h="7043" extrusionOk="0">
                  <a:moveTo>
                    <a:pt x="4270" y="1"/>
                  </a:moveTo>
                  <a:cubicBezTo>
                    <a:pt x="4125" y="44"/>
                    <a:pt x="3968" y="87"/>
                    <a:pt x="3810" y="130"/>
                  </a:cubicBezTo>
                  <a:cubicBezTo>
                    <a:pt x="3744" y="146"/>
                    <a:pt x="3673" y="160"/>
                    <a:pt x="3601" y="173"/>
                  </a:cubicBezTo>
                  <a:cubicBezTo>
                    <a:pt x="2511" y="404"/>
                    <a:pt x="1195" y="439"/>
                    <a:pt x="495" y="439"/>
                  </a:cubicBezTo>
                  <a:cubicBezTo>
                    <a:pt x="189" y="439"/>
                    <a:pt x="1" y="432"/>
                    <a:pt x="1" y="432"/>
                  </a:cubicBezTo>
                  <a:lnTo>
                    <a:pt x="1" y="7017"/>
                  </a:lnTo>
                  <a:lnTo>
                    <a:pt x="64" y="7017"/>
                  </a:lnTo>
                  <a:cubicBezTo>
                    <a:pt x="192" y="7026"/>
                    <a:pt x="503" y="7043"/>
                    <a:pt x="918" y="7043"/>
                  </a:cubicBezTo>
                  <a:cubicBezTo>
                    <a:pt x="1813" y="7043"/>
                    <a:pt x="3194" y="6966"/>
                    <a:pt x="4270" y="6579"/>
                  </a:cubicBezTo>
                  <a:lnTo>
                    <a:pt x="427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71"/>
            <p:cNvSpPr/>
            <p:nvPr/>
          </p:nvSpPr>
          <p:spPr>
            <a:xfrm>
              <a:off x="420536" y="2870639"/>
              <a:ext cx="210125" cy="256611"/>
            </a:xfrm>
            <a:custGeom>
              <a:avLst/>
              <a:gdLst/>
              <a:ahLst/>
              <a:cxnLst/>
              <a:rect l="l" t="t" r="r" b="b"/>
              <a:pathLst>
                <a:path w="1460" h="1783" extrusionOk="0">
                  <a:moveTo>
                    <a:pt x="1460" y="0"/>
                  </a:moveTo>
                  <a:lnTo>
                    <a:pt x="1" y="1783"/>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1"/>
            <p:cNvSpPr/>
            <p:nvPr/>
          </p:nvSpPr>
          <p:spPr>
            <a:xfrm>
              <a:off x="420536" y="2870639"/>
              <a:ext cx="210125" cy="256611"/>
            </a:xfrm>
            <a:custGeom>
              <a:avLst/>
              <a:gdLst/>
              <a:ahLst/>
              <a:cxnLst/>
              <a:rect l="l" t="t" r="r" b="b"/>
              <a:pathLst>
                <a:path w="1460" h="1783" fill="none" extrusionOk="0">
                  <a:moveTo>
                    <a:pt x="1460" y="0"/>
                  </a:moveTo>
                  <a:lnTo>
                    <a:pt x="1" y="178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71"/>
            <p:cNvSpPr/>
            <p:nvPr/>
          </p:nvSpPr>
          <p:spPr>
            <a:xfrm>
              <a:off x="420536" y="2939865"/>
              <a:ext cx="210125" cy="256899"/>
            </a:xfrm>
            <a:custGeom>
              <a:avLst/>
              <a:gdLst/>
              <a:ahLst/>
              <a:cxnLst/>
              <a:rect l="l" t="t" r="r" b="b"/>
              <a:pathLst>
                <a:path w="1460" h="1785" extrusionOk="0">
                  <a:moveTo>
                    <a:pt x="1460" y="1"/>
                  </a:moveTo>
                  <a:lnTo>
                    <a:pt x="1" y="1785"/>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1"/>
            <p:cNvSpPr/>
            <p:nvPr/>
          </p:nvSpPr>
          <p:spPr>
            <a:xfrm>
              <a:off x="420536" y="2939865"/>
              <a:ext cx="210125" cy="256899"/>
            </a:xfrm>
            <a:custGeom>
              <a:avLst/>
              <a:gdLst/>
              <a:ahLst/>
              <a:cxnLst/>
              <a:rect l="l" t="t" r="r" b="b"/>
              <a:pathLst>
                <a:path w="1460" h="1785" fill="none" extrusionOk="0">
                  <a:moveTo>
                    <a:pt x="1460" y="1"/>
                  </a:moveTo>
                  <a:lnTo>
                    <a:pt x="1" y="1785"/>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1"/>
            <p:cNvSpPr/>
            <p:nvPr/>
          </p:nvSpPr>
          <p:spPr>
            <a:xfrm>
              <a:off x="420536" y="3009234"/>
              <a:ext cx="210125" cy="256756"/>
            </a:xfrm>
            <a:custGeom>
              <a:avLst/>
              <a:gdLst/>
              <a:ahLst/>
              <a:cxnLst/>
              <a:rect l="l" t="t" r="r" b="b"/>
              <a:pathLst>
                <a:path w="1460" h="1784" extrusionOk="0">
                  <a:moveTo>
                    <a:pt x="1460" y="0"/>
                  </a:moveTo>
                  <a:lnTo>
                    <a:pt x="1" y="1784"/>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1"/>
            <p:cNvSpPr/>
            <p:nvPr/>
          </p:nvSpPr>
          <p:spPr>
            <a:xfrm>
              <a:off x="420536" y="3009234"/>
              <a:ext cx="210125" cy="256756"/>
            </a:xfrm>
            <a:custGeom>
              <a:avLst/>
              <a:gdLst/>
              <a:ahLst/>
              <a:cxnLst/>
              <a:rect l="l" t="t" r="r" b="b"/>
              <a:pathLst>
                <a:path w="1460" h="1784" fill="none" extrusionOk="0">
                  <a:moveTo>
                    <a:pt x="1460" y="0"/>
                  </a:moveTo>
                  <a:lnTo>
                    <a:pt x="1" y="178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1"/>
            <p:cNvSpPr/>
            <p:nvPr/>
          </p:nvSpPr>
          <p:spPr>
            <a:xfrm>
              <a:off x="420536" y="3078747"/>
              <a:ext cx="210125" cy="256611"/>
            </a:xfrm>
            <a:custGeom>
              <a:avLst/>
              <a:gdLst/>
              <a:ahLst/>
              <a:cxnLst/>
              <a:rect l="l" t="t" r="r" b="b"/>
              <a:pathLst>
                <a:path w="1460" h="1783" extrusionOk="0">
                  <a:moveTo>
                    <a:pt x="1460" y="0"/>
                  </a:moveTo>
                  <a:lnTo>
                    <a:pt x="1" y="1782"/>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1"/>
            <p:cNvSpPr/>
            <p:nvPr/>
          </p:nvSpPr>
          <p:spPr>
            <a:xfrm>
              <a:off x="420536" y="3078747"/>
              <a:ext cx="210125" cy="256611"/>
            </a:xfrm>
            <a:custGeom>
              <a:avLst/>
              <a:gdLst/>
              <a:ahLst/>
              <a:cxnLst/>
              <a:rect l="l" t="t" r="r" b="b"/>
              <a:pathLst>
                <a:path w="1460" h="1783" fill="none" extrusionOk="0">
                  <a:moveTo>
                    <a:pt x="1460" y="0"/>
                  </a:moveTo>
                  <a:lnTo>
                    <a:pt x="1" y="1782"/>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1"/>
            <p:cNvSpPr/>
            <p:nvPr/>
          </p:nvSpPr>
          <p:spPr>
            <a:xfrm>
              <a:off x="420536" y="3147973"/>
              <a:ext cx="210125" cy="256611"/>
            </a:xfrm>
            <a:custGeom>
              <a:avLst/>
              <a:gdLst/>
              <a:ahLst/>
              <a:cxnLst/>
              <a:rect l="l" t="t" r="r" b="b"/>
              <a:pathLst>
                <a:path w="1460" h="1783" extrusionOk="0">
                  <a:moveTo>
                    <a:pt x="1460" y="0"/>
                  </a:moveTo>
                  <a:lnTo>
                    <a:pt x="1" y="1782"/>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1"/>
            <p:cNvSpPr/>
            <p:nvPr/>
          </p:nvSpPr>
          <p:spPr>
            <a:xfrm>
              <a:off x="420536" y="3147973"/>
              <a:ext cx="210125" cy="256611"/>
            </a:xfrm>
            <a:custGeom>
              <a:avLst/>
              <a:gdLst/>
              <a:ahLst/>
              <a:cxnLst/>
              <a:rect l="l" t="t" r="r" b="b"/>
              <a:pathLst>
                <a:path w="1460" h="1783" fill="none" extrusionOk="0">
                  <a:moveTo>
                    <a:pt x="1460" y="0"/>
                  </a:moveTo>
                  <a:lnTo>
                    <a:pt x="1" y="1782"/>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1"/>
            <p:cNvSpPr/>
            <p:nvPr/>
          </p:nvSpPr>
          <p:spPr>
            <a:xfrm>
              <a:off x="420536" y="3218207"/>
              <a:ext cx="210125" cy="255604"/>
            </a:xfrm>
            <a:custGeom>
              <a:avLst/>
              <a:gdLst/>
              <a:ahLst/>
              <a:cxnLst/>
              <a:rect l="l" t="t" r="r" b="b"/>
              <a:pathLst>
                <a:path w="1460" h="1776" extrusionOk="0">
                  <a:moveTo>
                    <a:pt x="1460" y="1"/>
                  </a:moveTo>
                  <a:lnTo>
                    <a:pt x="1" y="1776"/>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1"/>
            <p:cNvSpPr/>
            <p:nvPr/>
          </p:nvSpPr>
          <p:spPr>
            <a:xfrm>
              <a:off x="420536" y="3218207"/>
              <a:ext cx="210125" cy="255604"/>
            </a:xfrm>
            <a:custGeom>
              <a:avLst/>
              <a:gdLst/>
              <a:ahLst/>
              <a:cxnLst/>
              <a:rect l="l" t="t" r="r" b="b"/>
              <a:pathLst>
                <a:path w="1460" h="1776" fill="none" extrusionOk="0">
                  <a:moveTo>
                    <a:pt x="1460" y="1"/>
                  </a:moveTo>
                  <a:lnTo>
                    <a:pt x="1" y="177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71"/>
            <p:cNvSpPr/>
            <p:nvPr/>
          </p:nvSpPr>
          <p:spPr>
            <a:xfrm>
              <a:off x="420536" y="3287432"/>
              <a:ext cx="210125" cy="256899"/>
            </a:xfrm>
            <a:custGeom>
              <a:avLst/>
              <a:gdLst/>
              <a:ahLst/>
              <a:cxnLst/>
              <a:rect l="l" t="t" r="r" b="b"/>
              <a:pathLst>
                <a:path w="1460" h="1785" extrusionOk="0">
                  <a:moveTo>
                    <a:pt x="1460" y="1"/>
                  </a:moveTo>
                  <a:lnTo>
                    <a:pt x="1" y="1785"/>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71"/>
            <p:cNvSpPr/>
            <p:nvPr/>
          </p:nvSpPr>
          <p:spPr>
            <a:xfrm>
              <a:off x="420536" y="3287432"/>
              <a:ext cx="210125" cy="256899"/>
            </a:xfrm>
            <a:custGeom>
              <a:avLst/>
              <a:gdLst/>
              <a:ahLst/>
              <a:cxnLst/>
              <a:rect l="l" t="t" r="r" b="b"/>
              <a:pathLst>
                <a:path w="1460" h="1785" fill="none" extrusionOk="0">
                  <a:moveTo>
                    <a:pt x="1460" y="1"/>
                  </a:moveTo>
                  <a:lnTo>
                    <a:pt x="1" y="1785"/>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71"/>
            <p:cNvSpPr/>
            <p:nvPr/>
          </p:nvSpPr>
          <p:spPr>
            <a:xfrm>
              <a:off x="420536" y="3356801"/>
              <a:ext cx="210125" cy="256899"/>
            </a:xfrm>
            <a:custGeom>
              <a:avLst/>
              <a:gdLst/>
              <a:ahLst/>
              <a:cxnLst/>
              <a:rect l="l" t="t" r="r" b="b"/>
              <a:pathLst>
                <a:path w="1460" h="1785" extrusionOk="0">
                  <a:moveTo>
                    <a:pt x="1460" y="0"/>
                  </a:moveTo>
                  <a:lnTo>
                    <a:pt x="1" y="1784"/>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1"/>
            <p:cNvSpPr/>
            <p:nvPr/>
          </p:nvSpPr>
          <p:spPr>
            <a:xfrm>
              <a:off x="420536" y="3356801"/>
              <a:ext cx="210125" cy="256899"/>
            </a:xfrm>
            <a:custGeom>
              <a:avLst/>
              <a:gdLst/>
              <a:ahLst/>
              <a:cxnLst/>
              <a:rect l="l" t="t" r="r" b="b"/>
              <a:pathLst>
                <a:path w="1460" h="1785" fill="none" extrusionOk="0">
                  <a:moveTo>
                    <a:pt x="1460" y="0"/>
                  </a:moveTo>
                  <a:lnTo>
                    <a:pt x="1" y="178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71"/>
            <p:cNvSpPr/>
            <p:nvPr/>
          </p:nvSpPr>
          <p:spPr>
            <a:xfrm>
              <a:off x="420536" y="3426314"/>
              <a:ext cx="210125" cy="256611"/>
            </a:xfrm>
            <a:custGeom>
              <a:avLst/>
              <a:gdLst/>
              <a:ahLst/>
              <a:cxnLst/>
              <a:rect l="l" t="t" r="r" b="b"/>
              <a:pathLst>
                <a:path w="1460" h="1783" extrusionOk="0">
                  <a:moveTo>
                    <a:pt x="1460" y="0"/>
                  </a:moveTo>
                  <a:lnTo>
                    <a:pt x="1" y="1782"/>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71"/>
            <p:cNvSpPr/>
            <p:nvPr/>
          </p:nvSpPr>
          <p:spPr>
            <a:xfrm>
              <a:off x="420536" y="3426314"/>
              <a:ext cx="210125" cy="256611"/>
            </a:xfrm>
            <a:custGeom>
              <a:avLst/>
              <a:gdLst/>
              <a:ahLst/>
              <a:cxnLst/>
              <a:rect l="l" t="t" r="r" b="b"/>
              <a:pathLst>
                <a:path w="1460" h="1783" fill="none" extrusionOk="0">
                  <a:moveTo>
                    <a:pt x="1460" y="0"/>
                  </a:moveTo>
                  <a:lnTo>
                    <a:pt x="1" y="1782"/>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1"/>
            <p:cNvSpPr/>
            <p:nvPr/>
          </p:nvSpPr>
          <p:spPr>
            <a:xfrm>
              <a:off x="420536" y="3495540"/>
              <a:ext cx="210125" cy="256611"/>
            </a:xfrm>
            <a:custGeom>
              <a:avLst/>
              <a:gdLst/>
              <a:ahLst/>
              <a:cxnLst/>
              <a:rect l="l" t="t" r="r" b="b"/>
              <a:pathLst>
                <a:path w="1460" h="1783" extrusionOk="0">
                  <a:moveTo>
                    <a:pt x="1460" y="1"/>
                  </a:moveTo>
                  <a:lnTo>
                    <a:pt x="1" y="1783"/>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1"/>
            <p:cNvSpPr/>
            <p:nvPr/>
          </p:nvSpPr>
          <p:spPr>
            <a:xfrm>
              <a:off x="420536" y="3495540"/>
              <a:ext cx="210125" cy="256611"/>
            </a:xfrm>
            <a:custGeom>
              <a:avLst/>
              <a:gdLst/>
              <a:ahLst/>
              <a:cxnLst/>
              <a:rect l="l" t="t" r="r" b="b"/>
              <a:pathLst>
                <a:path w="1460" h="1783" fill="none" extrusionOk="0">
                  <a:moveTo>
                    <a:pt x="1460" y="1"/>
                  </a:moveTo>
                  <a:lnTo>
                    <a:pt x="1" y="178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1"/>
            <p:cNvSpPr/>
            <p:nvPr/>
          </p:nvSpPr>
          <p:spPr>
            <a:xfrm>
              <a:off x="420536" y="3564766"/>
              <a:ext cx="210125" cy="256611"/>
            </a:xfrm>
            <a:custGeom>
              <a:avLst/>
              <a:gdLst/>
              <a:ahLst/>
              <a:cxnLst/>
              <a:rect l="l" t="t" r="r" b="b"/>
              <a:pathLst>
                <a:path w="1460" h="1783" extrusionOk="0">
                  <a:moveTo>
                    <a:pt x="1460" y="1"/>
                  </a:moveTo>
                  <a:lnTo>
                    <a:pt x="1" y="1783"/>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1"/>
            <p:cNvSpPr/>
            <p:nvPr/>
          </p:nvSpPr>
          <p:spPr>
            <a:xfrm>
              <a:off x="420536" y="3564766"/>
              <a:ext cx="210125" cy="256611"/>
            </a:xfrm>
            <a:custGeom>
              <a:avLst/>
              <a:gdLst/>
              <a:ahLst/>
              <a:cxnLst/>
              <a:rect l="l" t="t" r="r" b="b"/>
              <a:pathLst>
                <a:path w="1460" h="1783" fill="none" extrusionOk="0">
                  <a:moveTo>
                    <a:pt x="1460" y="1"/>
                  </a:moveTo>
                  <a:lnTo>
                    <a:pt x="1" y="178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1"/>
            <p:cNvSpPr/>
            <p:nvPr/>
          </p:nvSpPr>
          <p:spPr>
            <a:xfrm>
              <a:off x="420536" y="3634136"/>
              <a:ext cx="210125" cy="256611"/>
            </a:xfrm>
            <a:custGeom>
              <a:avLst/>
              <a:gdLst/>
              <a:ahLst/>
              <a:cxnLst/>
              <a:rect l="l" t="t" r="r" b="b"/>
              <a:pathLst>
                <a:path w="1460" h="1783" extrusionOk="0">
                  <a:moveTo>
                    <a:pt x="1460" y="0"/>
                  </a:moveTo>
                  <a:lnTo>
                    <a:pt x="1" y="1782"/>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71"/>
            <p:cNvSpPr/>
            <p:nvPr/>
          </p:nvSpPr>
          <p:spPr>
            <a:xfrm>
              <a:off x="420536" y="3634136"/>
              <a:ext cx="210125" cy="256611"/>
            </a:xfrm>
            <a:custGeom>
              <a:avLst/>
              <a:gdLst/>
              <a:ahLst/>
              <a:cxnLst/>
              <a:rect l="l" t="t" r="r" b="b"/>
              <a:pathLst>
                <a:path w="1460" h="1783" fill="none" extrusionOk="0">
                  <a:moveTo>
                    <a:pt x="1460" y="0"/>
                  </a:moveTo>
                  <a:lnTo>
                    <a:pt x="1" y="1782"/>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71"/>
            <p:cNvSpPr/>
            <p:nvPr/>
          </p:nvSpPr>
          <p:spPr>
            <a:xfrm>
              <a:off x="687507" y="2799399"/>
              <a:ext cx="549203" cy="66203"/>
            </a:xfrm>
            <a:custGeom>
              <a:avLst/>
              <a:gdLst/>
              <a:ahLst/>
              <a:cxnLst/>
              <a:rect l="l" t="t" r="r" b="b"/>
              <a:pathLst>
                <a:path w="3816" h="460" fill="none" extrusionOk="0">
                  <a:moveTo>
                    <a:pt x="0" y="389"/>
                  </a:moveTo>
                  <a:cubicBezTo>
                    <a:pt x="28" y="389"/>
                    <a:pt x="2422" y="459"/>
                    <a:pt x="3816"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71"/>
            <p:cNvSpPr/>
            <p:nvPr/>
          </p:nvSpPr>
          <p:spPr>
            <a:xfrm>
              <a:off x="687507" y="2868624"/>
              <a:ext cx="549203" cy="66203"/>
            </a:xfrm>
            <a:custGeom>
              <a:avLst/>
              <a:gdLst/>
              <a:ahLst/>
              <a:cxnLst/>
              <a:rect l="l" t="t" r="r" b="b"/>
              <a:pathLst>
                <a:path w="3816" h="460" fill="none" extrusionOk="0">
                  <a:moveTo>
                    <a:pt x="0" y="389"/>
                  </a:moveTo>
                  <a:cubicBezTo>
                    <a:pt x="28" y="389"/>
                    <a:pt x="2422" y="460"/>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71"/>
            <p:cNvSpPr/>
            <p:nvPr/>
          </p:nvSpPr>
          <p:spPr>
            <a:xfrm>
              <a:off x="687507" y="2937850"/>
              <a:ext cx="549203" cy="66491"/>
            </a:xfrm>
            <a:custGeom>
              <a:avLst/>
              <a:gdLst/>
              <a:ahLst/>
              <a:cxnLst/>
              <a:rect l="l" t="t" r="r" b="b"/>
              <a:pathLst>
                <a:path w="3816" h="462" fill="none" extrusionOk="0">
                  <a:moveTo>
                    <a:pt x="0" y="389"/>
                  </a:moveTo>
                  <a:cubicBezTo>
                    <a:pt x="28" y="389"/>
                    <a:pt x="2422" y="462"/>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71"/>
            <p:cNvSpPr/>
            <p:nvPr/>
          </p:nvSpPr>
          <p:spPr>
            <a:xfrm>
              <a:off x="687507" y="3007219"/>
              <a:ext cx="549203" cy="66348"/>
            </a:xfrm>
            <a:custGeom>
              <a:avLst/>
              <a:gdLst/>
              <a:ahLst/>
              <a:cxnLst/>
              <a:rect l="l" t="t" r="r" b="b"/>
              <a:pathLst>
                <a:path w="3816" h="461" fill="none" extrusionOk="0">
                  <a:moveTo>
                    <a:pt x="0" y="388"/>
                  </a:moveTo>
                  <a:cubicBezTo>
                    <a:pt x="28" y="388"/>
                    <a:pt x="2422" y="461"/>
                    <a:pt x="3816"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1"/>
            <p:cNvSpPr/>
            <p:nvPr/>
          </p:nvSpPr>
          <p:spPr>
            <a:xfrm>
              <a:off x="687507" y="3076444"/>
              <a:ext cx="549203" cy="67499"/>
            </a:xfrm>
            <a:custGeom>
              <a:avLst/>
              <a:gdLst/>
              <a:ahLst/>
              <a:cxnLst/>
              <a:rect l="l" t="t" r="r" b="b"/>
              <a:pathLst>
                <a:path w="3816" h="469" fill="none" extrusionOk="0">
                  <a:moveTo>
                    <a:pt x="0" y="389"/>
                  </a:moveTo>
                  <a:cubicBezTo>
                    <a:pt x="28" y="389"/>
                    <a:pt x="2422" y="468"/>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71"/>
            <p:cNvSpPr/>
            <p:nvPr/>
          </p:nvSpPr>
          <p:spPr>
            <a:xfrm>
              <a:off x="687507" y="3145671"/>
              <a:ext cx="549203" cy="67499"/>
            </a:xfrm>
            <a:custGeom>
              <a:avLst/>
              <a:gdLst/>
              <a:ahLst/>
              <a:cxnLst/>
              <a:rect l="l" t="t" r="r" b="b"/>
              <a:pathLst>
                <a:path w="3816" h="469" fill="none" extrusionOk="0">
                  <a:moveTo>
                    <a:pt x="0" y="389"/>
                  </a:moveTo>
                  <a:cubicBezTo>
                    <a:pt x="28" y="398"/>
                    <a:pt x="2422" y="468"/>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71"/>
            <p:cNvSpPr/>
            <p:nvPr/>
          </p:nvSpPr>
          <p:spPr>
            <a:xfrm>
              <a:off x="687507" y="3215184"/>
              <a:ext cx="549203" cy="67212"/>
            </a:xfrm>
            <a:custGeom>
              <a:avLst/>
              <a:gdLst/>
              <a:ahLst/>
              <a:cxnLst/>
              <a:rect l="l" t="t" r="r" b="b"/>
              <a:pathLst>
                <a:path w="3816" h="467" fill="none" extrusionOk="0">
                  <a:moveTo>
                    <a:pt x="0" y="396"/>
                  </a:moveTo>
                  <a:cubicBezTo>
                    <a:pt x="28" y="396"/>
                    <a:pt x="2422" y="467"/>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1"/>
            <p:cNvSpPr/>
            <p:nvPr/>
          </p:nvSpPr>
          <p:spPr>
            <a:xfrm>
              <a:off x="687507" y="3284553"/>
              <a:ext cx="549203" cy="67355"/>
            </a:xfrm>
            <a:custGeom>
              <a:avLst/>
              <a:gdLst/>
              <a:ahLst/>
              <a:cxnLst/>
              <a:rect l="l" t="t" r="r" b="b"/>
              <a:pathLst>
                <a:path w="3816" h="468" fill="none" extrusionOk="0">
                  <a:moveTo>
                    <a:pt x="0" y="395"/>
                  </a:moveTo>
                  <a:cubicBezTo>
                    <a:pt x="28" y="395"/>
                    <a:pt x="2422" y="468"/>
                    <a:pt x="3816"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71"/>
            <p:cNvSpPr/>
            <p:nvPr/>
          </p:nvSpPr>
          <p:spPr>
            <a:xfrm>
              <a:off x="687507" y="3353779"/>
              <a:ext cx="549203" cy="67499"/>
            </a:xfrm>
            <a:custGeom>
              <a:avLst/>
              <a:gdLst/>
              <a:ahLst/>
              <a:cxnLst/>
              <a:rect l="l" t="t" r="r" b="b"/>
              <a:pathLst>
                <a:path w="3816" h="469" fill="none" extrusionOk="0">
                  <a:moveTo>
                    <a:pt x="0" y="396"/>
                  </a:moveTo>
                  <a:cubicBezTo>
                    <a:pt x="28" y="396"/>
                    <a:pt x="2422" y="468"/>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71"/>
            <p:cNvSpPr/>
            <p:nvPr/>
          </p:nvSpPr>
          <p:spPr>
            <a:xfrm>
              <a:off x="687507" y="3424013"/>
              <a:ext cx="549203" cy="66491"/>
            </a:xfrm>
            <a:custGeom>
              <a:avLst/>
              <a:gdLst/>
              <a:ahLst/>
              <a:cxnLst/>
              <a:rect l="l" t="t" r="r" b="b"/>
              <a:pathLst>
                <a:path w="3816" h="462" fill="none" extrusionOk="0">
                  <a:moveTo>
                    <a:pt x="0" y="389"/>
                  </a:moveTo>
                  <a:cubicBezTo>
                    <a:pt x="28" y="389"/>
                    <a:pt x="2422" y="461"/>
                    <a:pt x="3816"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71"/>
            <p:cNvSpPr/>
            <p:nvPr/>
          </p:nvSpPr>
          <p:spPr>
            <a:xfrm>
              <a:off x="687507" y="3493382"/>
              <a:ext cx="549203" cy="66348"/>
            </a:xfrm>
            <a:custGeom>
              <a:avLst/>
              <a:gdLst/>
              <a:ahLst/>
              <a:cxnLst/>
              <a:rect l="l" t="t" r="r" b="b"/>
              <a:pathLst>
                <a:path w="3816" h="461" fill="none" extrusionOk="0">
                  <a:moveTo>
                    <a:pt x="0" y="388"/>
                  </a:moveTo>
                  <a:cubicBezTo>
                    <a:pt x="28" y="388"/>
                    <a:pt x="2422" y="461"/>
                    <a:pt x="3816"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1"/>
            <p:cNvSpPr/>
            <p:nvPr/>
          </p:nvSpPr>
          <p:spPr>
            <a:xfrm>
              <a:off x="687507" y="3562895"/>
              <a:ext cx="549203" cy="66060"/>
            </a:xfrm>
            <a:custGeom>
              <a:avLst/>
              <a:gdLst/>
              <a:ahLst/>
              <a:cxnLst/>
              <a:rect l="l" t="t" r="r" b="b"/>
              <a:pathLst>
                <a:path w="3816" h="459" fill="none" extrusionOk="0">
                  <a:moveTo>
                    <a:pt x="0" y="388"/>
                  </a:moveTo>
                  <a:cubicBezTo>
                    <a:pt x="28" y="388"/>
                    <a:pt x="2422" y="459"/>
                    <a:pt x="3816"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71"/>
            <p:cNvSpPr/>
            <p:nvPr/>
          </p:nvSpPr>
          <p:spPr>
            <a:xfrm>
              <a:off x="2441749" y="4022145"/>
              <a:ext cx="530061" cy="322959"/>
            </a:xfrm>
            <a:custGeom>
              <a:avLst/>
              <a:gdLst/>
              <a:ahLst/>
              <a:cxnLst/>
              <a:rect l="l" t="t" r="r" b="b"/>
              <a:pathLst>
                <a:path w="3683" h="2244" extrusionOk="0">
                  <a:moveTo>
                    <a:pt x="3423" y="1"/>
                  </a:moveTo>
                  <a:lnTo>
                    <a:pt x="3423" y="144"/>
                  </a:lnTo>
                  <a:lnTo>
                    <a:pt x="1" y="2114"/>
                  </a:lnTo>
                  <a:cubicBezTo>
                    <a:pt x="16" y="2157"/>
                    <a:pt x="37" y="2200"/>
                    <a:pt x="66" y="2243"/>
                  </a:cubicBezTo>
                  <a:lnTo>
                    <a:pt x="3682" y="151"/>
                  </a:lnTo>
                  <a:lnTo>
                    <a:pt x="342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71"/>
            <p:cNvSpPr/>
            <p:nvPr/>
          </p:nvSpPr>
          <p:spPr>
            <a:xfrm>
              <a:off x="2223566" y="4379930"/>
              <a:ext cx="134710" cy="85057"/>
            </a:xfrm>
            <a:custGeom>
              <a:avLst/>
              <a:gdLst/>
              <a:ahLst/>
              <a:cxnLst/>
              <a:rect l="l" t="t" r="r" b="b"/>
              <a:pathLst>
                <a:path w="936" h="591" extrusionOk="0">
                  <a:moveTo>
                    <a:pt x="870" y="0"/>
                  </a:moveTo>
                  <a:lnTo>
                    <a:pt x="73" y="461"/>
                  </a:lnTo>
                  <a:cubicBezTo>
                    <a:pt x="43" y="475"/>
                    <a:pt x="23" y="482"/>
                    <a:pt x="0" y="490"/>
                  </a:cubicBezTo>
                  <a:cubicBezTo>
                    <a:pt x="0" y="533"/>
                    <a:pt x="23" y="568"/>
                    <a:pt x="59" y="584"/>
                  </a:cubicBezTo>
                  <a:cubicBezTo>
                    <a:pt x="59" y="584"/>
                    <a:pt x="66" y="590"/>
                    <a:pt x="73" y="590"/>
                  </a:cubicBezTo>
                  <a:lnTo>
                    <a:pt x="93" y="590"/>
                  </a:lnTo>
                  <a:cubicBezTo>
                    <a:pt x="116" y="590"/>
                    <a:pt x="145" y="584"/>
                    <a:pt x="173" y="568"/>
                  </a:cubicBezTo>
                  <a:lnTo>
                    <a:pt x="935" y="123"/>
                  </a:lnTo>
                  <a:cubicBezTo>
                    <a:pt x="913" y="80"/>
                    <a:pt x="892" y="44"/>
                    <a:pt x="87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71"/>
            <p:cNvSpPr/>
            <p:nvPr/>
          </p:nvSpPr>
          <p:spPr>
            <a:xfrm>
              <a:off x="2222558" y="4304372"/>
              <a:ext cx="11514" cy="146224"/>
            </a:xfrm>
            <a:custGeom>
              <a:avLst/>
              <a:gdLst/>
              <a:ahLst/>
              <a:cxnLst/>
              <a:rect l="l" t="t" r="r" b="b"/>
              <a:pathLst>
                <a:path w="80" h="1016" extrusionOk="0">
                  <a:moveTo>
                    <a:pt x="80" y="1"/>
                  </a:moveTo>
                  <a:cubicBezTo>
                    <a:pt x="30" y="67"/>
                    <a:pt x="0" y="137"/>
                    <a:pt x="0" y="210"/>
                  </a:cubicBezTo>
                  <a:lnTo>
                    <a:pt x="7" y="993"/>
                  </a:lnTo>
                  <a:lnTo>
                    <a:pt x="7" y="1015"/>
                  </a:lnTo>
                  <a:cubicBezTo>
                    <a:pt x="30" y="1007"/>
                    <a:pt x="50" y="1000"/>
                    <a:pt x="80" y="986"/>
                  </a:cubicBezTo>
                  <a:lnTo>
                    <a:pt x="8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71"/>
            <p:cNvSpPr/>
            <p:nvPr/>
          </p:nvSpPr>
          <p:spPr>
            <a:xfrm>
              <a:off x="2233929" y="3894775"/>
              <a:ext cx="700608" cy="551650"/>
            </a:xfrm>
            <a:custGeom>
              <a:avLst/>
              <a:gdLst/>
              <a:ahLst/>
              <a:cxnLst/>
              <a:rect l="l" t="t" r="r" b="b"/>
              <a:pathLst>
                <a:path w="4868" h="3833" extrusionOk="0">
                  <a:moveTo>
                    <a:pt x="4860" y="1"/>
                  </a:moveTo>
                  <a:lnTo>
                    <a:pt x="4105" y="439"/>
                  </a:lnTo>
                  <a:lnTo>
                    <a:pt x="94" y="2754"/>
                  </a:lnTo>
                  <a:cubicBezTo>
                    <a:pt x="58" y="2775"/>
                    <a:pt x="30" y="2811"/>
                    <a:pt x="1" y="2847"/>
                  </a:cubicBezTo>
                  <a:lnTo>
                    <a:pt x="1" y="3832"/>
                  </a:lnTo>
                  <a:lnTo>
                    <a:pt x="798" y="3371"/>
                  </a:lnTo>
                  <a:cubicBezTo>
                    <a:pt x="662" y="3099"/>
                    <a:pt x="598" y="2904"/>
                    <a:pt x="598" y="2904"/>
                  </a:cubicBezTo>
                  <a:lnTo>
                    <a:pt x="1238" y="2531"/>
                  </a:lnTo>
                  <a:cubicBezTo>
                    <a:pt x="1238" y="2531"/>
                    <a:pt x="1308" y="2731"/>
                    <a:pt x="1445" y="2999"/>
                  </a:cubicBezTo>
                  <a:lnTo>
                    <a:pt x="4867" y="1029"/>
                  </a:lnTo>
                  <a:lnTo>
                    <a:pt x="4867" y="886"/>
                  </a:lnTo>
                  <a:lnTo>
                    <a:pt x="486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71"/>
            <p:cNvSpPr/>
            <p:nvPr/>
          </p:nvSpPr>
          <p:spPr>
            <a:xfrm>
              <a:off x="1187917" y="3200648"/>
              <a:ext cx="1782895" cy="1033642"/>
            </a:xfrm>
            <a:custGeom>
              <a:avLst/>
              <a:gdLst/>
              <a:ahLst/>
              <a:cxnLst/>
              <a:rect l="l" t="t" r="r" b="b"/>
              <a:pathLst>
                <a:path w="12388" h="7182" extrusionOk="0">
                  <a:moveTo>
                    <a:pt x="5478" y="683"/>
                  </a:moveTo>
                  <a:lnTo>
                    <a:pt x="11214" y="3997"/>
                  </a:lnTo>
                  <a:cubicBezTo>
                    <a:pt x="11028" y="4120"/>
                    <a:pt x="11028" y="4306"/>
                    <a:pt x="11214" y="4435"/>
                  </a:cubicBezTo>
                  <a:lnTo>
                    <a:pt x="10576" y="4803"/>
                  </a:lnTo>
                  <a:lnTo>
                    <a:pt x="7671" y="6492"/>
                  </a:lnTo>
                  <a:cubicBezTo>
                    <a:pt x="7563" y="6437"/>
                    <a:pt x="7428" y="6410"/>
                    <a:pt x="7294" y="6410"/>
                  </a:cubicBezTo>
                  <a:cubicBezTo>
                    <a:pt x="7159" y="6410"/>
                    <a:pt x="7025" y="6437"/>
                    <a:pt x="6917" y="6492"/>
                  </a:cubicBezTo>
                  <a:lnTo>
                    <a:pt x="1719" y="3494"/>
                  </a:lnTo>
                  <a:lnTo>
                    <a:pt x="1181" y="3178"/>
                  </a:lnTo>
                  <a:cubicBezTo>
                    <a:pt x="1367" y="3055"/>
                    <a:pt x="1367" y="2869"/>
                    <a:pt x="1181" y="2747"/>
                  </a:cubicBezTo>
                  <a:lnTo>
                    <a:pt x="4724" y="683"/>
                  </a:lnTo>
                  <a:cubicBezTo>
                    <a:pt x="4832" y="738"/>
                    <a:pt x="4967" y="765"/>
                    <a:pt x="5101" y="765"/>
                  </a:cubicBezTo>
                  <a:cubicBezTo>
                    <a:pt x="5236" y="765"/>
                    <a:pt x="5370" y="738"/>
                    <a:pt x="5478" y="683"/>
                  </a:cubicBezTo>
                  <a:close/>
                  <a:moveTo>
                    <a:pt x="5026" y="0"/>
                  </a:moveTo>
                  <a:lnTo>
                    <a:pt x="1" y="2905"/>
                  </a:lnTo>
                  <a:lnTo>
                    <a:pt x="1367" y="3695"/>
                  </a:lnTo>
                  <a:lnTo>
                    <a:pt x="7362" y="7182"/>
                  </a:lnTo>
                  <a:lnTo>
                    <a:pt x="11028" y="5062"/>
                  </a:lnTo>
                  <a:lnTo>
                    <a:pt x="12387" y="4277"/>
                  </a:lnTo>
                  <a:lnTo>
                    <a:pt x="502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71"/>
            <p:cNvSpPr/>
            <p:nvPr/>
          </p:nvSpPr>
          <p:spPr>
            <a:xfrm>
              <a:off x="1357743" y="3298946"/>
              <a:ext cx="1444249" cy="836038"/>
            </a:xfrm>
            <a:custGeom>
              <a:avLst/>
              <a:gdLst/>
              <a:ahLst/>
              <a:cxnLst/>
              <a:rect l="l" t="t" r="r" b="b"/>
              <a:pathLst>
                <a:path w="10035" h="5809" extrusionOk="0">
                  <a:moveTo>
                    <a:pt x="3756" y="534"/>
                  </a:moveTo>
                  <a:cubicBezTo>
                    <a:pt x="3823" y="534"/>
                    <a:pt x="3889" y="551"/>
                    <a:pt x="3939" y="583"/>
                  </a:cubicBezTo>
                  <a:lnTo>
                    <a:pt x="5097" y="1244"/>
                  </a:lnTo>
                  <a:cubicBezTo>
                    <a:pt x="5197" y="1308"/>
                    <a:pt x="5197" y="1403"/>
                    <a:pt x="5097" y="1460"/>
                  </a:cubicBezTo>
                  <a:lnTo>
                    <a:pt x="4961" y="1539"/>
                  </a:lnTo>
                  <a:lnTo>
                    <a:pt x="2825" y="2783"/>
                  </a:lnTo>
                  <a:cubicBezTo>
                    <a:pt x="2771" y="2811"/>
                    <a:pt x="2705" y="2826"/>
                    <a:pt x="2639" y="2826"/>
                  </a:cubicBezTo>
                  <a:cubicBezTo>
                    <a:pt x="2572" y="2826"/>
                    <a:pt x="2506" y="2811"/>
                    <a:pt x="2452" y="2783"/>
                  </a:cubicBezTo>
                  <a:lnTo>
                    <a:pt x="1524" y="2243"/>
                  </a:lnTo>
                  <a:lnTo>
                    <a:pt x="1302" y="2114"/>
                  </a:lnTo>
                  <a:cubicBezTo>
                    <a:pt x="1193" y="2057"/>
                    <a:pt x="1193" y="1963"/>
                    <a:pt x="1295" y="1905"/>
                  </a:cubicBezTo>
                  <a:lnTo>
                    <a:pt x="3574" y="583"/>
                  </a:lnTo>
                  <a:cubicBezTo>
                    <a:pt x="3624" y="551"/>
                    <a:pt x="3690" y="534"/>
                    <a:pt x="3756" y="534"/>
                  </a:cubicBezTo>
                  <a:close/>
                  <a:moveTo>
                    <a:pt x="3544" y="0"/>
                  </a:moveTo>
                  <a:lnTo>
                    <a:pt x="1" y="2064"/>
                  </a:lnTo>
                  <a:cubicBezTo>
                    <a:pt x="187" y="2186"/>
                    <a:pt x="187" y="2372"/>
                    <a:pt x="1" y="2495"/>
                  </a:cubicBezTo>
                  <a:lnTo>
                    <a:pt x="539" y="2811"/>
                  </a:lnTo>
                  <a:lnTo>
                    <a:pt x="5737" y="5809"/>
                  </a:lnTo>
                  <a:cubicBezTo>
                    <a:pt x="5845" y="5754"/>
                    <a:pt x="5979" y="5727"/>
                    <a:pt x="6114" y="5727"/>
                  </a:cubicBezTo>
                  <a:cubicBezTo>
                    <a:pt x="6248" y="5727"/>
                    <a:pt x="6383" y="5754"/>
                    <a:pt x="6491" y="5809"/>
                  </a:cubicBezTo>
                  <a:lnTo>
                    <a:pt x="9396" y="4120"/>
                  </a:lnTo>
                  <a:lnTo>
                    <a:pt x="10034" y="3752"/>
                  </a:lnTo>
                  <a:cubicBezTo>
                    <a:pt x="9848" y="3623"/>
                    <a:pt x="9848" y="3437"/>
                    <a:pt x="10034" y="3314"/>
                  </a:cubicBezTo>
                  <a:lnTo>
                    <a:pt x="4298" y="0"/>
                  </a:lnTo>
                  <a:cubicBezTo>
                    <a:pt x="4190" y="55"/>
                    <a:pt x="4056" y="82"/>
                    <a:pt x="3921" y="82"/>
                  </a:cubicBezTo>
                  <a:cubicBezTo>
                    <a:pt x="3787" y="82"/>
                    <a:pt x="3652" y="55"/>
                    <a:pt x="354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71"/>
            <p:cNvSpPr/>
            <p:nvPr/>
          </p:nvSpPr>
          <p:spPr>
            <a:xfrm>
              <a:off x="1113510" y="3618736"/>
              <a:ext cx="1133955" cy="904112"/>
            </a:xfrm>
            <a:custGeom>
              <a:avLst/>
              <a:gdLst/>
              <a:ahLst/>
              <a:cxnLst/>
              <a:rect l="l" t="t" r="r" b="b"/>
              <a:pathLst>
                <a:path w="7879" h="6282" extrusionOk="0">
                  <a:moveTo>
                    <a:pt x="518" y="0"/>
                  </a:moveTo>
                  <a:cubicBezTo>
                    <a:pt x="232" y="164"/>
                    <a:pt x="0" y="568"/>
                    <a:pt x="0" y="890"/>
                  </a:cubicBezTo>
                  <a:lnTo>
                    <a:pt x="0" y="1682"/>
                  </a:lnTo>
                  <a:cubicBezTo>
                    <a:pt x="0" y="1839"/>
                    <a:pt x="59" y="1955"/>
                    <a:pt x="152" y="2012"/>
                  </a:cubicBezTo>
                  <a:lnTo>
                    <a:pt x="7488" y="6272"/>
                  </a:lnTo>
                  <a:lnTo>
                    <a:pt x="7488" y="6272"/>
                  </a:lnTo>
                  <a:cubicBezTo>
                    <a:pt x="7487" y="6270"/>
                    <a:pt x="7485" y="6269"/>
                    <a:pt x="7484" y="6268"/>
                  </a:cubicBezTo>
                  <a:cubicBezTo>
                    <a:pt x="7484" y="6268"/>
                    <a:pt x="7477" y="6261"/>
                    <a:pt x="7470" y="6254"/>
                  </a:cubicBezTo>
                  <a:lnTo>
                    <a:pt x="7461" y="6245"/>
                  </a:lnTo>
                  <a:cubicBezTo>
                    <a:pt x="7455" y="6238"/>
                    <a:pt x="7448" y="6238"/>
                    <a:pt x="7448" y="6231"/>
                  </a:cubicBezTo>
                  <a:cubicBezTo>
                    <a:pt x="7441" y="6224"/>
                    <a:pt x="7434" y="6218"/>
                    <a:pt x="7434" y="6211"/>
                  </a:cubicBezTo>
                  <a:lnTo>
                    <a:pt x="7427" y="6202"/>
                  </a:lnTo>
                  <a:cubicBezTo>
                    <a:pt x="7418" y="6195"/>
                    <a:pt x="7418" y="6188"/>
                    <a:pt x="7411" y="6181"/>
                  </a:cubicBezTo>
                  <a:cubicBezTo>
                    <a:pt x="7405" y="6168"/>
                    <a:pt x="7398" y="6152"/>
                    <a:pt x="7398" y="6145"/>
                  </a:cubicBezTo>
                  <a:cubicBezTo>
                    <a:pt x="7391" y="6131"/>
                    <a:pt x="7391" y="6124"/>
                    <a:pt x="7384" y="6109"/>
                  </a:cubicBezTo>
                  <a:cubicBezTo>
                    <a:pt x="7384" y="6102"/>
                    <a:pt x="7384" y="6095"/>
                    <a:pt x="7375" y="6088"/>
                  </a:cubicBezTo>
                  <a:lnTo>
                    <a:pt x="7375" y="6073"/>
                  </a:lnTo>
                  <a:cubicBezTo>
                    <a:pt x="7368" y="6052"/>
                    <a:pt x="7368" y="6038"/>
                    <a:pt x="7368" y="6016"/>
                  </a:cubicBezTo>
                  <a:lnTo>
                    <a:pt x="7368" y="5995"/>
                  </a:lnTo>
                  <a:cubicBezTo>
                    <a:pt x="7361" y="5979"/>
                    <a:pt x="7361" y="5966"/>
                    <a:pt x="7361" y="5959"/>
                  </a:cubicBezTo>
                  <a:lnTo>
                    <a:pt x="7361" y="5634"/>
                  </a:lnTo>
                  <a:lnTo>
                    <a:pt x="7361" y="5176"/>
                  </a:lnTo>
                  <a:cubicBezTo>
                    <a:pt x="7361" y="4844"/>
                    <a:pt x="7591" y="4442"/>
                    <a:pt x="7879" y="4277"/>
                  </a:cubicBezTo>
                  <a:lnTo>
                    <a:pt x="1884" y="790"/>
                  </a:lnTo>
                  <a:lnTo>
                    <a:pt x="518" y="0"/>
                  </a:lnTo>
                  <a:close/>
                  <a:moveTo>
                    <a:pt x="7488" y="6272"/>
                  </a:moveTo>
                  <a:cubicBezTo>
                    <a:pt x="7494" y="6277"/>
                    <a:pt x="7499" y="6281"/>
                    <a:pt x="7505" y="6281"/>
                  </a:cubicBezTo>
                  <a:lnTo>
                    <a:pt x="7488" y="6272"/>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71"/>
            <p:cNvSpPr/>
            <p:nvPr/>
          </p:nvSpPr>
          <p:spPr>
            <a:xfrm>
              <a:off x="2172906" y="3816051"/>
              <a:ext cx="798906" cy="713273"/>
            </a:xfrm>
            <a:custGeom>
              <a:avLst/>
              <a:gdLst/>
              <a:ahLst/>
              <a:cxnLst/>
              <a:rect l="l" t="t" r="r" b="b"/>
              <a:pathLst>
                <a:path w="5551" h="4956" extrusionOk="0">
                  <a:moveTo>
                    <a:pt x="5543" y="1"/>
                  </a:moveTo>
                  <a:lnTo>
                    <a:pt x="4184" y="786"/>
                  </a:lnTo>
                  <a:lnTo>
                    <a:pt x="518" y="2906"/>
                  </a:lnTo>
                  <a:cubicBezTo>
                    <a:pt x="230" y="3071"/>
                    <a:pt x="0" y="3473"/>
                    <a:pt x="0" y="3805"/>
                  </a:cubicBezTo>
                  <a:lnTo>
                    <a:pt x="0" y="4263"/>
                  </a:lnTo>
                  <a:lnTo>
                    <a:pt x="0" y="4588"/>
                  </a:lnTo>
                  <a:cubicBezTo>
                    <a:pt x="0" y="4595"/>
                    <a:pt x="0" y="4608"/>
                    <a:pt x="7" y="4624"/>
                  </a:cubicBezTo>
                  <a:lnTo>
                    <a:pt x="7" y="4645"/>
                  </a:lnTo>
                  <a:cubicBezTo>
                    <a:pt x="7" y="4667"/>
                    <a:pt x="7" y="4681"/>
                    <a:pt x="14" y="4702"/>
                  </a:cubicBezTo>
                  <a:lnTo>
                    <a:pt x="14" y="4717"/>
                  </a:lnTo>
                  <a:cubicBezTo>
                    <a:pt x="23" y="4724"/>
                    <a:pt x="23" y="4731"/>
                    <a:pt x="23" y="4738"/>
                  </a:cubicBezTo>
                  <a:cubicBezTo>
                    <a:pt x="30" y="4753"/>
                    <a:pt x="30" y="4760"/>
                    <a:pt x="37" y="4774"/>
                  </a:cubicBezTo>
                  <a:cubicBezTo>
                    <a:pt x="37" y="4781"/>
                    <a:pt x="44" y="4797"/>
                    <a:pt x="50" y="4810"/>
                  </a:cubicBezTo>
                  <a:cubicBezTo>
                    <a:pt x="57" y="4817"/>
                    <a:pt x="57" y="4824"/>
                    <a:pt x="66" y="4831"/>
                  </a:cubicBezTo>
                  <a:lnTo>
                    <a:pt x="73" y="4840"/>
                  </a:lnTo>
                  <a:cubicBezTo>
                    <a:pt x="73" y="4847"/>
                    <a:pt x="80" y="4853"/>
                    <a:pt x="87" y="4860"/>
                  </a:cubicBezTo>
                  <a:cubicBezTo>
                    <a:pt x="87" y="4867"/>
                    <a:pt x="94" y="4867"/>
                    <a:pt x="100" y="4874"/>
                  </a:cubicBezTo>
                  <a:lnTo>
                    <a:pt x="109" y="4883"/>
                  </a:lnTo>
                  <a:cubicBezTo>
                    <a:pt x="116" y="4890"/>
                    <a:pt x="123" y="4897"/>
                    <a:pt x="123" y="4897"/>
                  </a:cubicBezTo>
                  <a:cubicBezTo>
                    <a:pt x="130" y="4903"/>
                    <a:pt x="137" y="4910"/>
                    <a:pt x="144" y="4910"/>
                  </a:cubicBezTo>
                  <a:cubicBezTo>
                    <a:pt x="144" y="4917"/>
                    <a:pt x="152" y="4917"/>
                    <a:pt x="152" y="4917"/>
                  </a:cubicBezTo>
                  <a:cubicBezTo>
                    <a:pt x="192" y="4942"/>
                    <a:pt x="239" y="4955"/>
                    <a:pt x="291" y="4955"/>
                  </a:cubicBezTo>
                  <a:cubicBezTo>
                    <a:pt x="360" y="4955"/>
                    <a:pt x="439" y="4932"/>
                    <a:pt x="525" y="4883"/>
                  </a:cubicBezTo>
                  <a:lnTo>
                    <a:pt x="1467" y="4343"/>
                  </a:lnTo>
                  <a:cubicBezTo>
                    <a:pt x="1394" y="4243"/>
                    <a:pt x="1337" y="4141"/>
                    <a:pt x="1287" y="4041"/>
                  </a:cubicBezTo>
                  <a:lnTo>
                    <a:pt x="525" y="4486"/>
                  </a:lnTo>
                  <a:cubicBezTo>
                    <a:pt x="497" y="4502"/>
                    <a:pt x="468" y="4508"/>
                    <a:pt x="445" y="4508"/>
                  </a:cubicBezTo>
                  <a:lnTo>
                    <a:pt x="425" y="4508"/>
                  </a:lnTo>
                  <a:cubicBezTo>
                    <a:pt x="418" y="4508"/>
                    <a:pt x="411" y="4502"/>
                    <a:pt x="411" y="4502"/>
                  </a:cubicBezTo>
                  <a:cubicBezTo>
                    <a:pt x="375" y="4486"/>
                    <a:pt x="352" y="4451"/>
                    <a:pt x="352" y="4408"/>
                  </a:cubicBezTo>
                  <a:lnTo>
                    <a:pt x="352" y="4386"/>
                  </a:lnTo>
                  <a:lnTo>
                    <a:pt x="345" y="3603"/>
                  </a:lnTo>
                  <a:cubicBezTo>
                    <a:pt x="345" y="3530"/>
                    <a:pt x="375" y="3460"/>
                    <a:pt x="425" y="3394"/>
                  </a:cubicBezTo>
                  <a:cubicBezTo>
                    <a:pt x="454" y="3358"/>
                    <a:pt x="482" y="3322"/>
                    <a:pt x="518" y="3301"/>
                  </a:cubicBezTo>
                  <a:lnTo>
                    <a:pt x="4529" y="986"/>
                  </a:lnTo>
                  <a:lnTo>
                    <a:pt x="5284" y="548"/>
                  </a:lnTo>
                  <a:lnTo>
                    <a:pt x="5550" y="397"/>
                  </a:lnTo>
                  <a:lnTo>
                    <a:pt x="554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71"/>
            <p:cNvSpPr/>
            <p:nvPr/>
          </p:nvSpPr>
          <p:spPr>
            <a:xfrm>
              <a:off x="2451247" y="4043733"/>
              <a:ext cx="520563" cy="343540"/>
            </a:xfrm>
            <a:custGeom>
              <a:avLst/>
              <a:gdLst/>
              <a:ahLst/>
              <a:cxnLst/>
              <a:rect l="l" t="t" r="r" b="b"/>
              <a:pathLst>
                <a:path w="3617" h="2387" extrusionOk="0">
                  <a:moveTo>
                    <a:pt x="3616" y="1"/>
                  </a:moveTo>
                  <a:lnTo>
                    <a:pt x="0" y="2093"/>
                  </a:lnTo>
                  <a:cubicBezTo>
                    <a:pt x="50" y="2186"/>
                    <a:pt x="107" y="2286"/>
                    <a:pt x="173" y="2386"/>
                  </a:cubicBezTo>
                  <a:lnTo>
                    <a:pt x="3616" y="396"/>
                  </a:lnTo>
                  <a:lnTo>
                    <a:pt x="361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71"/>
            <p:cNvSpPr/>
            <p:nvPr/>
          </p:nvSpPr>
          <p:spPr>
            <a:xfrm>
              <a:off x="2319848" y="4259037"/>
              <a:ext cx="211132" cy="255604"/>
            </a:xfrm>
            <a:custGeom>
              <a:avLst/>
              <a:gdLst/>
              <a:ahLst/>
              <a:cxnLst/>
              <a:rect l="l" t="t" r="r" b="b"/>
              <a:pathLst>
                <a:path w="1467" h="1776" extrusionOk="0">
                  <a:moveTo>
                    <a:pt x="641" y="0"/>
                  </a:moveTo>
                  <a:lnTo>
                    <a:pt x="1" y="373"/>
                  </a:lnTo>
                  <a:cubicBezTo>
                    <a:pt x="1" y="373"/>
                    <a:pt x="65" y="568"/>
                    <a:pt x="201" y="840"/>
                  </a:cubicBezTo>
                  <a:cubicBezTo>
                    <a:pt x="223" y="884"/>
                    <a:pt x="244" y="920"/>
                    <a:pt x="266" y="963"/>
                  </a:cubicBezTo>
                  <a:cubicBezTo>
                    <a:pt x="316" y="1063"/>
                    <a:pt x="373" y="1165"/>
                    <a:pt x="446" y="1265"/>
                  </a:cubicBezTo>
                  <a:cubicBezTo>
                    <a:pt x="554" y="1437"/>
                    <a:pt x="684" y="1617"/>
                    <a:pt x="827" y="1775"/>
                  </a:cubicBezTo>
                  <a:lnTo>
                    <a:pt x="927" y="1279"/>
                  </a:lnTo>
                  <a:lnTo>
                    <a:pt x="1467" y="1401"/>
                  </a:lnTo>
                  <a:cubicBezTo>
                    <a:pt x="1322" y="1244"/>
                    <a:pt x="1193" y="1063"/>
                    <a:pt x="1086" y="890"/>
                  </a:cubicBezTo>
                  <a:cubicBezTo>
                    <a:pt x="1020" y="790"/>
                    <a:pt x="963" y="690"/>
                    <a:pt x="913" y="597"/>
                  </a:cubicBezTo>
                  <a:cubicBezTo>
                    <a:pt x="884" y="554"/>
                    <a:pt x="863" y="511"/>
                    <a:pt x="848" y="468"/>
                  </a:cubicBezTo>
                  <a:cubicBezTo>
                    <a:pt x="711" y="200"/>
                    <a:pt x="641" y="0"/>
                    <a:pt x="641" y="0"/>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71"/>
            <p:cNvSpPr/>
            <p:nvPr/>
          </p:nvSpPr>
          <p:spPr>
            <a:xfrm>
              <a:off x="367718" y="3921688"/>
              <a:ext cx="1857014" cy="1063290"/>
            </a:xfrm>
            <a:custGeom>
              <a:avLst/>
              <a:gdLst/>
              <a:ahLst/>
              <a:cxnLst/>
              <a:rect l="l" t="t" r="r" b="b"/>
              <a:pathLst>
                <a:path w="12903" h="7388" extrusionOk="0">
                  <a:moveTo>
                    <a:pt x="3519" y="1"/>
                  </a:moveTo>
                  <a:cubicBezTo>
                    <a:pt x="3383" y="1"/>
                    <a:pt x="3246" y="29"/>
                    <a:pt x="3142" y="86"/>
                  </a:cubicBezTo>
                  <a:lnTo>
                    <a:pt x="209" y="1791"/>
                  </a:lnTo>
                  <a:cubicBezTo>
                    <a:pt x="0" y="1913"/>
                    <a:pt x="0" y="2106"/>
                    <a:pt x="216" y="2229"/>
                  </a:cubicBezTo>
                  <a:lnTo>
                    <a:pt x="9014" y="7297"/>
                  </a:lnTo>
                  <a:cubicBezTo>
                    <a:pt x="9118" y="7357"/>
                    <a:pt x="9255" y="7388"/>
                    <a:pt x="9392" y="7388"/>
                  </a:cubicBezTo>
                  <a:cubicBezTo>
                    <a:pt x="9528" y="7388"/>
                    <a:pt x="9665" y="7357"/>
                    <a:pt x="9769" y="7297"/>
                  </a:cubicBezTo>
                  <a:lnTo>
                    <a:pt x="12695" y="5593"/>
                  </a:lnTo>
                  <a:cubicBezTo>
                    <a:pt x="12902" y="5470"/>
                    <a:pt x="12902" y="5277"/>
                    <a:pt x="12695" y="5155"/>
                  </a:cubicBezTo>
                  <a:lnTo>
                    <a:pt x="3897" y="86"/>
                  </a:lnTo>
                  <a:cubicBezTo>
                    <a:pt x="3793" y="29"/>
                    <a:pt x="3656" y="1"/>
                    <a:pt x="351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71"/>
            <p:cNvSpPr/>
            <p:nvPr/>
          </p:nvSpPr>
          <p:spPr>
            <a:xfrm>
              <a:off x="1487127" y="4777294"/>
              <a:ext cx="122045" cy="68075"/>
            </a:xfrm>
            <a:custGeom>
              <a:avLst/>
              <a:gdLst/>
              <a:ahLst/>
              <a:cxnLst/>
              <a:rect l="l" t="t" r="r" b="b"/>
              <a:pathLst>
                <a:path w="848" h="473" extrusionOk="0">
                  <a:moveTo>
                    <a:pt x="413" y="0"/>
                  </a:moveTo>
                  <a:cubicBezTo>
                    <a:pt x="375" y="0"/>
                    <a:pt x="338" y="7"/>
                    <a:pt x="309" y="22"/>
                  </a:cubicBezTo>
                  <a:lnTo>
                    <a:pt x="58" y="165"/>
                  </a:lnTo>
                  <a:cubicBezTo>
                    <a:pt x="1" y="201"/>
                    <a:pt x="1" y="258"/>
                    <a:pt x="58" y="288"/>
                  </a:cubicBezTo>
                  <a:lnTo>
                    <a:pt x="330" y="446"/>
                  </a:lnTo>
                  <a:cubicBezTo>
                    <a:pt x="359" y="464"/>
                    <a:pt x="399" y="472"/>
                    <a:pt x="439" y="472"/>
                  </a:cubicBezTo>
                  <a:cubicBezTo>
                    <a:pt x="478" y="472"/>
                    <a:pt x="517" y="464"/>
                    <a:pt x="546" y="446"/>
                  </a:cubicBezTo>
                  <a:lnTo>
                    <a:pt x="791" y="301"/>
                  </a:lnTo>
                  <a:cubicBezTo>
                    <a:pt x="848" y="274"/>
                    <a:pt x="848" y="215"/>
                    <a:pt x="791" y="179"/>
                  </a:cubicBezTo>
                  <a:lnTo>
                    <a:pt x="518" y="22"/>
                  </a:lnTo>
                  <a:cubicBezTo>
                    <a:pt x="489" y="7"/>
                    <a:pt x="451" y="0"/>
                    <a:pt x="4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71"/>
            <p:cNvSpPr/>
            <p:nvPr/>
          </p:nvSpPr>
          <p:spPr>
            <a:xfrm>
              <a:off x="1649469" y="4779164"/>
              <a:ext cx="121038" cy="67643"/>
            </a:xfrm>
            <a:custGeom>
              <a:avLst/>
              <a:gdLst/>
              <a:ahLst/>
              <a:cxnLst/>
              <a:rect l="l" t="t" r="r" b="b"/>
              <a:pathLst>
                <a:path w="841" h="470" extrusionOk="0">
                  <a:moveTo>
                    <a:pt x="413" y="1"/>
                  </a:moveTo>
                  <a:cubicBezTo>
                    <a:pt x="376" y="1"/>
                    <a:pt x="338" y="8"/>
                    <a:pt x="310" y="23"/>
                  </a:cubicBezTo>
                  <a:lnTo>
                    <a:pt x="58" y="166"/>
                  </a:lnTo>
                  <a:cubicBezTo>
                    <a:pt x="1" y="202"/>
                    <a:pt x="1" y="261"/>
                    <a:pt x="58" y="288"/>
                  </a:cubicBezTo>
                  <a:lnTo>
                    <a:pt x="323" y="447"/>
                  </a:lnTo>
                  <a:cubicBezTo>
                    <a:pt x="353" y="462"/>
                    <a:pt x="391" y="469"/>
                    <a:pt x="429" y="469"/>
                  </a:cubicBezTo>
                  <a:cubicBezTo>
                    <a:pt x="468" y="469"/>
                    <a:pt x="507" y="462"/>
                    <a:pt x="539" y="447"/>
                  </a:cubicBezTo>
                  <a:lnTo>
                    <a:pt x="784" y="304"/>
                  </a:lnTo>
                  <a:cubicBezTo>
                    <a:pt x="841" y="268"/>
                    <a:pt x="841" y="209"/>
                    <a:pt x="784" y="182"/>
                  </a:cubicBezTo>
                  <a:lnTo>
                    <a:pt x="518" y="23"/>
                  </a:lnTo>
                  <a:cubicBezTo>
                    <a:pt x="489" y="8"/>
                    <a:pt x="451" y="1"/>
                    <a:pt x="41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71"/>
            <p:cNvSpPr/>
            <p:nvPr/>
          </p:nvSpPr>
          <p:spPr>
            <a:xfrm>
              <a:off x="1570888" y="4825075"/>
              <a:ext cx="120031" cy="67931"/>
            </a:xfrm>
            <a:custGeom>
              <a:avLst/>
              <a:gdLst/>
              <a:ahLst/>
              <a:cxnLst/>
              <a:rect l="l" t="t" r="r" b="b"/>
              <a:pathLst>
                <a:path w="834" h="472" extrusionOk="0">
                  <a:moveTo>
                    <a:pt x="406" y="1"/>
                  </a:moveTo>
                  <a:cubicBezTo>
                    <a:pt x="368" y="1"/>
                    <a:pt x="330" y="10"/>
                    <a:pt x="302" y="28"/>
                  </a:cubicBezTo>
                  <a:lnTo>
                    <a:pt x="57" y="171"/>
                  </a:lnTo>
                  <a:cubicBezTo>
                    <a:pt x="0" y="201"/>
                    <a:pt x="0" y="258"/>
                    <a:pt x="57" y="294"/>
                  </a:cubicBezTo>
                  <a:lnTo>
                    <a:pt x="324" y="444"/>
                  </a:lnTo>
                  <a:cubicBezTo>
                    <a:pt x="353" y="462"/>
                    <a:pt x="390" y="471"/>
                    <a:pt x="428" y="471"/>
                  </a:cubicBezTo>
                  <a:cubicBezTo>
                    <a:pt x="465" y="471"/>
                    <a:pt x="503" y="462"/>
                    <a:pt x="531" y="444"/>
                  </a:cubicBezTo>
                  <a:lnTo>
                    <a:pt x="776" y="301"/>
                  </a:lnTo>
                  <a:cubicBezTo>
                    <a:pt x="833" y="264"/>
                    <a:pt x="833" y="214"/>
                    <a:pt x="776" y="178"/>
                  </a:cubicBezTo>
                  <a:lnTo>
                    <a:pt x="511" y="28"/>
                  </a:lnTo>
                  <a:cubicBezTo>
                    <a:pt x="482" y="10"/>
                    <a:pt x="444" y="1"/>
                    <a:pt x="40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71"/>
            <p:cNvSpPr/>
            <p:nvPr/>
          </p:nvSpPr>
          <p:spPr>
            <a:xfrm>
              <a:off x="1491157" y="4687487"/>
              <a:ext cx="197748" cy="111539"/>
            </a:xfrm>
            <a:custGeom>
              <a:avLst/>
              <a:gdLst/>
              <a:ahLst/>
              <a:cxnLst/>
              <a:rect l="l" t="t" r="r" b="b"/>
              <a:pathLst>
                <a:path w="1374" h="775" extrusionOk="0">
                  <a:moveTo>
                    <a:pt x="414" y="1"/>
                  </a:moveTo>
                  <a:cubicBezTo>
                    <a:pt x="376" y="1"/>
                    <a:pt x="338" y="9"/>
                    <a:pt x="309" y="27"/>
                  </a:cubicBezTo>
                  <a:lnTo>
                    <a:pt x="59" y="172"/>
                  </a:lnTo>
                  <a:cubicBezTo>
                    <a:pt x="0" y="208"/>
                    <a:pt x="0" y="258"/>
                    <a:pt x="66" y="294"/>
                  </a:cubicBezTo>
                  <a:lnTo>
                    <a:pt x="856" y="753"/>
                  </a:lnTo>
                  <a:cubicBezTo>
                    <a:pt x="884" y="768"/>
                    <a:pt x="922" y="775"/>
                    <a:pt x="960" y="775"/>
                  </a:cubicBezTo>
                  <a:cubicBezTo>
                    <a:pt x="998" y="775"/>
                    <a:pt x="1036" y="768"/>
                    <a:pt x="1065" y="753"/>
                  </a:cubicBezTo>
                  <a:lnTo>
                    <a:pt x="1317" y="610"/>
                  </a:lnTo>
                  <a:cubicBezTo>
                    <a:pt x="1373" y="574"/>
                    <a:pt x="1373" y="517"/>
                    <a:pt x="1310" y="487"/>
                  </a:cubicBezTo>
                  <a:lnTo>
                    <a:pt x="518" y="27"/>
                  </a:lnTo>
                  <a:cubicBezTo>
                    <a:pt x="489" y="9"/>
                    <a:pt x="452" y="1"/>
                    <a:pt x="41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71"/>
            <p:cNvSpPr/>
            <p:nvPr/>
          </p:nvSpPr>
          <p:spPr>
            <a:xfrm>
              <a:off x="1413728" y="4642728"/>
              <a:ext cx="117008" cy="65340"/>
            </a:xfrm>
            <a:custGeom>
              <a:avLst/>
              <a:gdLst/>
              <a:ahLst/>
              <a:cxnLst/>
              <a:rect l="l" t="t" r="r" b="b"/>
              <a:pathLst>
                <a:path w="813" h="454" extrusionOk="0">
                  <a:moveTo>
                    <a:pt x="409" y="0"/>
                  </a:moveTo>
                  <a:cubicBezTo>
                    <a:pt x="370" y="0"/>
                    <a:pt x="330" y="7"/>
                    <a:pt x="302" y="22"/>
                  </a:cubicBezTo>
                  <a:lnTo>
                    <a:pt x="57" y="165"/>
                  </a:lnTo>
                  <a:cubicBezTo>
                    <a:pt x="0" y="201"/>
                    <a:pt x="0" y="260"/>
                    <a:pt x="57" y="288"/>
                  </a:cubicBezTo>
                  <a:lnTo>
                    <a:pt x="295" y="433"/>
                  </a:lnTo>
                  <a:cubicBezTo>
                    <a:pt x="323" y="446"/>
                    <a:pt x="361" y="453"/>
                    <a:pt x="400" y="453"/>
                  </a:cubicBezTo>
                  <a:cubicBezTo>
                    <a:pt x="438" y="453"/>
                    <a:pt x="478" y="446"/>
                    <a:pt x="511" y="433"/>
                  </a:cubicBezTo>
                  <a:lnTo>
                    <a:pt x="754" y="288"/>
                  </a:lnTo>
                  <a:cubicBezTo>
                    <a:pt x="813" y="251"/>
                    <a:pt x="813" y="195"/>
                    <a:pt x="754" y="165"/>
                  </a:cubicBezTo>
                  <a:lnTo>
                    <a:pt x="518" y="22"/>
                  </a:lnTo>
                  <a:cubicBezTo>
                    <a:pt x="488" y="7"/>
                    <a:pt x="449" y="0"/>
                    <a:pt x="40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71"/>
            <p:cNvSpPr/>
            <p:nvPr/>
          </p:nvSpPr>
          <p:spPr>
            <a:xfrm>
              <a:off x="1508715" y="4514495"/>
              <a:ext cx="121326" cy="67067"/>
            </a:xfrm>
            <a:custGeom>
              <a:avLst/>
              <a:gdLst/>
              <a:ahLst/>
              <a:cxnLst/>
              <a:rect l="l" t="t" r="r" b="b"/>
              <a:pathLst>
                <a:path w="843" h="466" extrusionOk="0">
                  <a:moveTo>
                    <a:pt x="436" y="0"/>
                  </a:moveTo>
                  <a:cubicBezTo>
                    <a:pt x="398" y="0"/>
                    <a:pt x="360" y="7"/>
                    <a:pt x="332" y="21"/>
                  </a:cubicBezTo>
                  <a:lnTo>
                    <a:pt x="58" y="180"/>
                  </a:lnTo>
                  <a:cubicBezTo>
                    <a:pt x="1" y="216"/>
                    <a:pt x="1" y="266"/>
                    <a:pt x="66" y="302"/>
                  </a:cubicBezTo>
                  <a:lnTo>
                    <a:pt x="303" y="439"/>
                  </a:lnTo>
                  <a:cubicBezTo>
                    <a:pt x="331" y="457"/>
                    <a:pt x="369" y="466"/>
                    <a:pt x="407" y="466"/>
                  </a:cubicBezTo>
                  <a:cubicBezTo>
                    <a:pt x="445" y="466"/>
                    <a:pt x="483" y="457"/>
                    <a:pt x="511" y="439"/>
                  </a:cubicBezTo>
                  <a:lnTo>
                    <a:pt x="784" y="280"/>
                  </a:lnTo>
                  <a:cubicBezTo>
                    <a:pt x="843" y="252"/>
                    <a:pt x="843" y="194"/>
                    <a:pt x="777" y="159"/>
                  </a:cubicBezTo>
                  <a:lnTo>
                    <a:pt x="541" y="21"/>
                  </a:lnTo>
                  <a:cubicBezTo>
                    <a:pt x="511" y="7"/>
                    <a:pt x="473" y="0"/>
                    <a:pt x="43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71"/>
            <p:cNvSpPr/>
            <p:nvPr/>
          </p:nvSpPr>
          <p:spPr>
            <a:xfrm>
              <a:off x="1587439" y="4559255"/>
              <a:ext cx="122045" cy="68075"/>
            </a:xfrm>
            <a:custGeom>
              <a:avLst/>
              <a:gdLst/>
              <a:ahLst/>
              <a:cxnLst/>
              <a:rect l="l" t="t" r="r" b="b"/>
              <a:pathLst>
                <a:path w="848" h="473" extrusionOk="0">
                  <a:moveTo>
                    <a:pt x="435" y="0"/>
                  </a:moveTo>
                  <a:cubicBezTo>
                    <a:pt x="397" y="0"/>
                    <a:pt x="359" y="9"/>
                    <a:pt x="330" y="28"/>
                  </a:cubicBezTo>
                  <a:lnTo>
                    <a:pt x="58" y="185"/>
                  </a:lnTo>
                  <a:cubicBezTo>
                    <a:pt x="1" y="214"/>
                    <a:pt x="1" y="271"/>
                    <a:pt x="58" y="307"/>
                  </a:cubicBezTo>
                  <a:lnTo>
                    <a:pt x="309" y="452"/>
                  </a:lnTo>
                  <a:cubicBezTo>
                    <a:pt x="338" y="466"/>
                    <a:pt x="375" y="473"/>
                    <a:pt x="413" y="473"/>
                  </a:cubicBezTo>
                  <a:cubicBezTo>
                    <a:pt x="451" y="473"/>
                    <a:pt x="489" y="466"/>
                    <a:pt x="518" y="452"/>
                  </a:cubicBezTo>
                  <a:lnTo>
                    <a:pt x="791" y="293"/>
                  </a:lnTo>
                  <a:cubicBezTo>
                    <a:pt x="848" y="257"/>
                    <a:pt x="848" y="207"/>
                    <a:pt x="791" y="171"/>
                  </a:cubicBezTo>
                  <a:lnTo>
                    <a:pt x="539" y="28"/>
                  </a:lnTo>
                  <a:cubicBezTo>
                    <a:pt x="510" y="9"/>
                    <a:pt x="473" y="0"/>
                    <a:pt x="4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71"/>
            <p:cNvSpPr/>
            <p:nvPr/>
          </p:nvSpPr>
          <p:spPr>
            <a:xfrm>
              <a:off x="1492164" y="4336753"/>
              <a:ext cx="83042" cy="46198"/>
            </a:xfrm>
            <a:custGeom>
              <a:avLst/>
              <a:gdLst/>
              <a:ahLst/>
              <a:cxnLst/>
              <a:rect l="l" t="t" r="r" b="b"/>
              <a:pathLst>
                <a:path w="577" h="321" extrusionOk="0">
                  <a:moveTo>
                    <a:pt x="206" y="1"/>
                  </a:moveTo>
                  <a:cubicBezTo>
                    <a:pt x="168" y="1"/>
                    <a:pt x="130" y="10"/>
                    <a:pt x="102" y="28"/>
                  </a:cubicBezTo>
                  <a:lnTo>
                    <a:pt x="59" y="49"/>
                  </a:lnTo>
                  <a:cubicBezTo>
                    <a:pt x="0" y="85"/>
                    <a:pt x="0" y="143"/>
                    <a:pt x="59" y="171"/>
                  </a:cubicBezTo>
                  <a:lnTo>
                    <a:pt x="268" y="294"/>
                  </a:lnTo>
                  <a:cubicBezTo>
                    <a:pt x="299" y="312"/>
                    <a:pt x="339" y="321"/>
                    <a:pt x="377" y="321"/>
                  </a:cubicBezTo>
                  <a:cubicBezTo>
                    <a:pt x="416" y="321"/>
                    <a:pt x="454" y="312"/>
                    <a:pt x="483" y="294"/>
                  </a:cubicBezTo>
                  <a:lnTo>
                    <a:pt x="518" y="273"/>
                  </a:lnTo>
                  <a:cubicBezTo>
                    <a:pt x="576" y="237"/>
                    <a:pt x="576" y="187"/>
                    <a:pt x="518" y="150"/>
                  </a:cubicBezTo>
                  <a:lnTo>
                    <a:pt x="311" y="28"/>
                  </a:lnTo>
                  <a:cubicBezTo>
                    <a:pt x="281" y="10"/>
                    <a:pt x="243" y="1"/>
                    <a:pt x="20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71"/>
            <p:cNvSpPr/>
            <p:nvPr/>
          </p:nvSpPr>
          <p:spPr>
            <a:xfrm>
              <a:off x="1566571" y="4379930"/>
              <a:ext cx="91246" cy="50661"/>
            </a:xfrm>
            <a:custGeom>
              <a:avLst/>
              <a:gdLst/>
              <a:ahLst/>
              <a:cxnLst/>
              <a:rect l="l" t="t" r="r" b="b"/>
              <a:pathLst>
                <a:path w="634" h="352" extrusionOk="0">
                  <a:moveTo>
                    <a:pt x="203" y="1"/>
                  </a:moveTo>
                  <a:cubicBezTo>
                    <a:pt x="163" y="1"/>
                    <a:pt x="124" y="8"/>
                    <a:pt x="96" y="23"/>
                  </a:cubicBezTo>
                  <a:lnTo>
                    <a:pt x="59" y="50"/>
                  </a:lnTo>
                  <a:cubicBezTo>
                    <a:pt x="1" y="80"/>
                    <a:pt x="1" y="137"/>
                    <a:pt x="59" y="173"/>
                  </a:cubicBezTo>
                  <a:lnTo>
                    <a:pt x="332" y="325"/>
                  </a:lnTo>
                  <a:cubicBezTo>
                    <a:pt x="360" y="343"/>
                    <a:pt x="398" y="352"/>
                    <a:pt x="436" y="352"/>
                  </a:cubicBezTo>
                  <a:cubicBezTo>
                    <a:pt x="474" y="352"/>
                    <a:pt x="512" y="343"/>
                    <a:pt x="541" y="325"/>
                  </a:cubicBezTo>
                  <a:lnTo>
                    <a:pt x="577" y="302"/>
                  </a:lnTo>
                  <a:cubicBezTo>
                    <a:pt x="634" y="266"/>
                    <a:pt x="634" y="216"/>
                    <a:pt x="577" y="180"/>
                  </a:cubicBezTo>
                  <a:lnTo>
                    <a:pt x="311" y="23"/>
                  </a:lnTo>
                  <a:cubicBezTo>
                    <a:pt x="282" y="8"/>
                    <a:pt x="242" y="1"/>
                    <a:pt x="2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71"/>
            <p:cNvSpPr/>
            <p:nvPr/>
          </p:nvSpPr>
          <p:spPr>
            <a:xfrm>
              <a:off x="1488135" y="4409002"/>
              <a:ext cx="120031" cy="67355"/>
            </a:xfrm>
            <a:custGeom>
              <a:avLst/>
              <a:gdLst/>
              <a:ahLst/>
              <a:cxnLst/>
              <a:rect l="l" t="t" r="r" b="b"/>
              <a:pathLst>
                <a:path w="834" h="468" extrusionOk="0">
                  <a:moveTo>
                    <a:pt x="399" y="0"/>
                  </a:moveTo>
                  <a:cubicBezTo>
                    <a:pt x="362" y="0"/>
                    <a:pt x="324" y="7"/>
                    <a:pt x="296" y="21"/>
                  </a:cubicBezTo>
                  <a:lnTo>
                    <a:pt x="57" y="166"/>
                  </a:lnTo>
                  <a:cubicBezTo>
                    <a:pt x="1" y="193"/>
                    <a:pt x="1" y="252"/>
                    <a:pt x="57" y="288"/>
                  </a:cubicBezTo>
                  <a:lnTo>
                    <a:pt x="323" y="445"/>
                  </a:lnTo>
                  <a:cubicBezTo>
                    <a:pt x="352" y="460"/>
                    <a:pt x="392" y="467"/>
                    <a:pt x="432" y="467"/>
                  </a:cubicBezTo>
                  <a:cubicBezTo>
                    <a:pt x="471" y="467"/>
                    <a:pt x="510" y="460"/>
                    <a:pt x="539" y="445"/>
                  </a:cubicBezTo>
                  <a:lnTo>
                    <a:pt x="777" y="302"/>
                  </a:lnTo>
                  <a:cubicBezTo>
                    <a:pt x="834" y="266"/>
                    <a:pt x="834" y="216"/>
                    <a:pt x="777" y="180"/>
                  </a:cubicBezTo>
                  <a:lnTo>
                    <a:pt x="503" y="21"/>
                  </a:lnTo>
                  <a:cubicBezTo>
                    <a:pt x="474" y="7"/>
                    <a:pt x="437" y="0"/>
                    <a:pt x="39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71"/>
            <p:cNvSpPr/>
            <p:nvPr/>
          </p:nvSpPr>
          <p:spPr>
            <a:xfrm>
              <a:off x="1255272" y="4274725"/>
              <a:ext cx="116001" cy="64764"/>
            </a:xfrm>
            <a:custGeom>
              <a:avLst/>
              <a:gdLst/>
              <a:ahLst/>
              <a:cxnLst/>
              <a:rect l="l" t="t" r="r" b="b"/>
              <a:pathLst>
                <a:path w="806" h="450" extrusionOk="0">
                  <a:moveTo>
                    <a:pt x="407" y="0"/>
                  </a:moveTo>
                  <a:cubicBezTo>
                    <a:pt x="370" y="0"/>
                    <a:pt x="332" y="9"/>
                    <a:pt x="302" y="28"/>
                  </a:cubicBezTo>
                  <a:lnTo>
                    <a:pt x="59" y="164"/>
                  </a:lnTo>
                  <a:cubicBezTo>
                    <a:pt x="0" y="200"/>
                    <a:pt x="0" y="257"/>
                    <a:pt x="59" y="286"/>
                  </a:cubicBezTo>
                  <a:lnTo>
                    <a:pt x="302" y="423"/>
                  </a:lnTo>
                  <a:cubicBezTo>
                    <a:pt x="332" y="441"/>
                    <a:pt x="370" y="450"/>
                    <a:pt x="407" y="450"/>
                  </a:cubicBezTo>
                  <a:cubicBezTo>
                    <a:pt x="445" y="450"/>
                    <a:pt x="483" y="441"/>
                    <a:pt x="511" y="423"/>
                  </a:cubicBezTo>
                  <a:lnTo>
                    <a:pt x="749" y="286"/>
                  </a:lnTo>
                  <a:cubicBezTo>
                    <a:pt x="806" y="250"/>
                    <a:pt x="806" y="200"/>
                    <a:pt x="749" y="164"/>
                  </a:cubicBezTo>
                  <a:lnTo>
                    <a:pt x="511" y="28"/>
                  </a:lnTo>
                  <a:cubicBezTo>
                    <a:pt x="483" y="9"/>
                    <a:pt x="445" y="0"/>
                    <a:pt x="40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71"/>
            <p:cNvSpPr/>
            <p:nvPr/>
          </p:nvSpPr>
          <p:spPr>
            <a:xfrm>
              <a:off x="1333997" y="4320203"/>
              <a:ext cx="117008" cy="65772"/>
            </a:xfrm>
            <a:custGeom>
              <a:avLst/>
              <a:gdLst/>
              <a:ahLst/>
              <a:cxnLst/>
              <a:rect l="l" t="t" r="r" b="b"/>
              <a:pathLst>
                <a:path w="813" h="457" extrusionOk="0">
                  <a:moveTo>
                    <a:pt x="402" y="0"/>
                  </a:moveTo>
                  <a:cubicBezTo>
                    <a:pt x="363" y="0"/>
                    <a:pt x="324" y="9"/>
                    <a:pt x="295" y="27"/>
                  </a:cubicBezTo>
                  <a:lnTo>
                    <a:pt x="57" y="164"/>
                  </a:lnTo>
                  <a:cubicBezTo>
                    <a:pt x="0" y="200"/>
                    <a:pt x="0" y="250"/>
                    <a:pt x="57" y="286"/>
                  </a:cubicBezTo>
                  <a:lnTo>
                    <a:pt x="309" y="431"/>
                  </a:lnTo>
                  <a:cubicBezTo>
                    <a:pt x="338" y="448"/>
                    <a:pt x="375" y="457"/>
                    <a:pt x="413" y="457"/>
                  </a:cubicBezTo>
                  <a:cubicBezTo>
                    <a:pt x="451" y="457"/>
                    <a:pt x="489" y="448"/>
                    <a:pt x="518" y="431"/>
                  </a:cubicBezTo>
                  <a:lnTo>
                    <a:pt x="754" y="293"/>
                  </a:lnTo>
                  <a:cubicBezTo>
                    <a:pt x="813" y="258"/>
                    <a:pt x="813" y="200"/>
                    <a:pt x="754" y="172"/>
                  </a:cubicBezTo>
                  <a:lnTo>
                    <a:pt x="511" y="27"/>
                  </a:lnTo>
                  <a:cubicBezTo>
                    <a:pt x="482" y="9"/>
                    <a:pt x="442" y="0"/>
                    <a:pt x="40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71"/>
            <p:cNvSpPr/>
            <p:nvPr/>
          </p:nvSpPr>
          <p:spPr>
            <a:xfrm>
              <a:off x="873596" y="4147499"/>
              <a:ext cx="120174" cy="67212"/>
            </a:xfrm>
            <a:custGeom>
              <a:avLst/>
              <a:gdLst/>
              <a:ahLst/>
              <a:cxnLst/>
              <a:rect l="l" t="t" r="r" b="b"/>
              <a:pathLst>
                <a:path w="835" h="467" extrusionOk="0">
                  <a:moveTo>
                    <a:pt x="435" y="1"/>
                  </a:moveTo>
                  <a:cubicBezTo>
                    <a:pt x="398" y="1"/>
                    <a:pt x="360" y="9"/>
                    <a:pt x="330" y="27"/>
                  </a:cubicBezTo>
                  <a:lnTo>
                    <a:pt x="58" y="178"/>
                  </a:lnTo>
                  <a:cubicBezTo>
                    <a:pt x="1" y="215"/>
                    <a:pt x="1" y="272"/>
                    <a:pt x="58" y="301"/>
                  </a:cubicBezTo>
                  <a:lnTo>
                    <a:pt x="303" y="444"/>
                  </a:lnTo>
                  <a:cubicBezTo>
                    <a:pt x="331" y="459"/>
                    <a:pt x="369" y="466"/>
                    <a:pt x="406" y="466"/>
                  </a:cubicBezTo>
                  <a:cubicBezTo>
                    <a:pt x="444" y="466"/>
                    <a:pt x="482" y="459"/>
                    <a:pt x="512" y="444"/>
                  </a:cubicBezTo>
                  <a:lnTo>
                    <a:pt x="777" y="285"/>
                  </a:lnTo>
                  <a:cubicBezTo>
                    <a:pt x="834" y="251"/>
                    <a:pt x="834" y="199"/>
                    <a:pt x="777" y="165"/>
                  </a:cubicBezTo>
                  <a:lnTo>
                    <a:pt x="539" y="27"/>
                  </a:lnTo>
                  <a:cubicBezTo>
                    <a:pt x="511" y="9"/>
                    <a:pt x="473" y="1"/>
                    <a:pt x="43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71"/>
            <p:cNvSpPr/>
            <p:nvPr/>
          </p:nvSpPr>
          <p:spPr>
            <a:xfrm>
              <a:off x="934762" y="4089499"/>
              <a:ext cx="116864" cy="65052"/>
            </a:xfrm>
            <a:custGeom>
              <a:avLst/>
              <a:gdLst/>
              <a:ahLst/>
              <a:cxnLst/>
              <a:rect l="l" t="t" r="r" b="b"/>
              <a:pathLst>
                <a:path w="812" h="452" extrusionOk="0">
                  <a:moveTo>
                    <a:pt x="406" y="0"/>
                  </a:moveTo>
                  <a:cubicBezTo>
                    <a:pt x="368" y="0"/>
                    <a:pt x="331" y="10"/>
                    <a:pt x="302" y="28"/>
                  </a:cubicBezTo>
                  <a:lnTo>
                    <a:pt x="64" y="164"/>
                  </a:lnTo>
                  <a:cubicBezTo>
                    <a:pt x="0" y="200"/>
                    <a:pt x="7" y="257"/>
                    <a:pt x="64" y="286"/>
                  </a:cubicBezTo>
                  <a:lnTo>
                    <a:pt x="302" y="430"/>
                  </a:lnTo>
                  <a:cubicBezTo>
                    <a:pt x="331" y="444"/>
                    <a:pt x="368" y="452"/>
                    <a:pt x="406" y="452"/>
                  </a:cubicBezTo>
                  <a:cubicBezTo>
                    <a:pt x="443" y="452"/>
                    <a:pt x="481" y="444"/>
                    <a:pt x="509" y="430"/>
                  </a:cubicBezTo>
                  <a:lnTo>
                    <a:pt x="754" y="286"/>
                  </a:lnTo>
                  <a:cubicBezTo>
                    <a:pt x="811" y="257"/>
                    <a:pt x="811" y="200"/>
                    <a:pt x="754" y="164"/>
                  </a:cubicBezTo>
                  <a:lnTo>
                    <a:pt x="509" y="28"/>
                  </a:lnTo>
                  <a:cubicBezTo>
                    <a:pt x="481" y="10"/>
                    <a:pt x="443" y="0"/>
                    <a:pt x="40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71"/>
            <p:cNvSpPr/>
            <p:nvPr/>
          </p:nvSpPr>
          <p:spPr>
            <a:xfrm>
              <a:off x="1014206" y="4060571"/>
              <a:ext cx="87072" cy="48358"/>
            </a:xfrm>
            <a:custGeom>
              <a:avLst/>
              <a:gdLst/>
              <a:ahLst/>
              <a:cxnLst/>
              <a:rect l="l" t="t" r="r" b="b"/>
              <a:pathLst>
                <a:path w="605" h="336" extrusionOk="0">
                  <a:moveTo>
                    <a:pt x="202" y="1"/>
                  </a:moveTo>
                  <a:cubicBezTo>
                    <a:pt x="163" y="1"/>
                    <a:pt x="124" y="10"/>
                    <a:pt x="95" y="27"/>
                  </a:cubicBezTo>
                  <a:lnTo>
                    <a:pt x="59" y="49"/>
                  </a:lnTo>
                  <a:cubicBezTo>
                    <a:pt x="0" y="85"/>
                    <a:pt x="0" y="135"/>
                    <a:pt x="59" y="172"/>
                  </a:cubicBezTo>
                  <a:lnTo>
                    <a:pt x="295" y="308"/>
                  </a:lnTo>
                  <a:cubicBezTo>
                    <a:pt x="325" y="326"/>
                    <a:pt x="363" y="335"/>
                    <a:pt x="401" y="335"/>
                  </a:cubicBezTo>
                  <a:cubicBezTo>
                    <a:pt x="440" y="335"/>
                    <a:pt x="479" y="326"/>
                    <a:pt x="511" y="308"/>
                  </a:cubicBezTo>
                  <a:lnTo>
                    <a:pt x="547" y="286"/>
                  </a:lnTo>
                  <a:cubicBezTo>
                    <a:pt x="604" y="258"/>
                    <a:pt x="604" y="199"/>
                    <a:pt x="547" y="165"/>
                  </a:cubicBezTo>
                  <a:lnTo>
                    <a:pt x="311" y="27"/>
                  </a:lnTo>
                  <a:cubicBezTo>
                    <a:pt x="281" y="10"/>
                    <a:pt x="242" y="1"/>
                    <a:pt x="20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71"/>
            <p:cNvSpPr/>
            <p:nvPr/>
          </p:nvSpPr>
          <p:spPr>
            <a:xfrm>
              <a:off x="1091922" y="4106194"/>
              <a:ext cx="88943" cy="49077"/>
            </a:xfrm>
            <a:custGeom>
              <a:avLst/>
              <a:gdLst/>
              <a:ahLst/>
              <a:cxnLst/>
              <a:rect l="l" t="t" r="r" b="b"/>
              <a:pathLst>
                <a:path w="618" h="341" extrusionOk="0">
                  <a:moveTo>
                    <a:pt x="205" y="0"/>
                  </a:moveTo>
                  <a:cubicBezTo>
                    <a:pt x="168" y="0"/>
                    <a:pt x="130" y="9"/>
                    <a:pt x="100" y="27"/>
                  </a:cubicBezTo>
                  <a:lnTo>
                    <a:pt x="57" y="48"/>
                  </a:lnTo>
                  <a:cubicBezTo>
                    <a:pt x="0" y="84"/>
                    <a:pt x="0" y="134"/>
                    <a:pt x="64" y="170"/>
                  </a:cubicBezTo>
                  <a:lnTo>
                    <a:pt x="309" y="314"/>
                  </a:lnTo>
                  <a:cubicBezTo>
                    <a:pt x="338" y="332"/>
                    <a:pt x="377" y="341"/>
                    <a:pt x="417" y="341"/>
                  </a:cubicBezTo>
                  <a:cubicBezTo>
                    <a:pt x="457" y="341"/>
                    <a:pt x="496" y="332"/>
                    <a:pt x="525" y="314"/>
                  </a:cubicBezTo>
                  <a:lnTo>
                    <a:pt x="561" y="293"/>
                  </a:lnTo>
                  <a:cubicBezTo>
                    <a:pt x="618" y="257"/>
                    <a:pt x="618" y="200"/>
                    <a:pt x="561" y="170"/>
                  </a:cubicBezTo>
                  <a:lnTo>
                    <a:pt x="309" y="27"/>
                  </a:lnTo>
                  <a:cubicBezTo>
                    <a:pt x="281" y="9"/>
                    <a:pt x="243" y="0"/>
                    <a:pt x="20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71"/>
            <p:cNvSpPr/>
            <p:nvPr/>
          </p:nvSpPr>
          <p:spPr>
            <a:xfrm>
              <a:off x="1333997" y="4245652"/>
              <a:ext cx="87936" cy="48501"/>
            </a:xfrm>
            <a:custGeom>
              <a:avLst/>
              <a:gdLst/>
              <a:ahLst/>
              <a:cxnLst/>
              <a:rect l="l" t="t" r="r" b="b"/>
              <a:pathLst>
                <a:path w="611" h="337" extrusionOk="0">
                  <a:moveTo>
                    <a:pt x="205" y="1"/>
                  </a:moveTo>
                  <a:cubicBezTo>
                    <a:pt x="168" y="1"/>
                    <a:pt x="130" y="10"/>
                    <a:pt x="100" y="28"/>
                  </a:cubicBezTo>
                  <a:lnTo>
                    <a:pt x="57" y="50"/>
                  </a:lnTo>
                  <a:cubicBezTo>
                    <a:pt x="0" y="86"/>
                    <a:pt x="0" y="136"/>
                    <a:pt x="57" y="173"/>
                  </a:cubicBezTo>
                  <a:lnTo>
                    <a:pt x="302" y="309"/>
                  </a:lnTo>
                  <a:cubicBezTo>
                    <a:pt x="331" y="327"/>
                    <a:pt x="368" y="336"/>
                    <a:pt x="406" y="336"/>
                  </a:cubicBezTo>
                  <a:cubicBezTo>
                    <a:pt x="444" y="336"/>
                    <a:pt x="482" y="327"/>
                    <a:pt x="511" y="309"/>
                  </a:cubicBezTo>
                  <a:lnTo>
                    <a:pt x="554" y="287"/>
                  </a:lnTo>
                  <a:cubicBezTo>
                    <a:pt x="611" y="250"/>
                    <a:pt x="611" y="200"/>
                    <a:pt x="554" y="164"/>
                  </a:cubicBezTo>
                  <a:lnTo>
                    <a:pt x="309" y="28"/>
                  </a:lnTo>
                  <a:cubicBezTo>
                    <a:pt x="281" y="10"/>
                    <a:pt x="243" y="1"/>
                    <a:pt x="20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1"/>
            <p:cNvSpPr/>
            <p:nvPr/>
          </p:nvSpPr>
          <p:spPr>
            <a:xfrm>
              <a:off x="1172518" y="4152249"/>
              <a:ext cx="88079" cy="48789"/>
            </a:xfrm>
            <a:custGeom>
              <a:avLst/>
              <a:gdLst/>
              <a:ahLst/>
              <a:cxnLst/>
              <a:rect l="l" t="t" r="r" b="b"/>
              <a:pathLst>
                <a:path w="612" h="339" extrusionOk="0">
                  <a:moveTo>
                    <a:pt x="199" y="1"/>
                  </a:moveTo>
                  <a:cubicBezTo>
                    <a:pt x="160" y="1"/>
                    <a:pt x="123" y="8"/>
                    <a:pt x="94" y="23"/>
                  </a:cubicBezTo>
                  <a:lnTo>
                    <a:pt x="58" y="45"/>
                  </a:lnTo>
                  <a:cubicBezTo>
                    <a:pt x="1" y="80"/>
                    <a:pt x="1" y="139"/>
                    <a:pt x="58" y="166"/>
                  </a:cubicBezTo>
                  <a:lnTo>
                    <a:pt x="303" y="311"/>
                  </a:lnTo>
                  <a:cubicBezTo>
                    <a:pt x="331" y="329"/>
                    <a:pt x="369" y="338"/>
                    <a:pt x="407" y="338"/>
                  </a:cubicBezTo>
                  <a:cubicBezTo>
                    <a:pt x="444" y="338"/>
                    <a:pt x="482" y="329"/>
                    <a:pt x="512" y="311"/>
                  </a:cubicBezTo>
                  <a:lnTo>
                    <a:pt x="555" y="289"/>
                  </a:lnTo>
                  <a:cubicBezTo>
                    <a:pt x="612" y="252"/>
                    <a:pt x="612" y="202"/>
                    <a:pt x="555" y="166"/>
                  </a:cubicBezTo>
                  <a:lnTo>
                    <a:pt x="310" y="23"/>
                  </a:lnTo>
                  <a:cubicBezTo>
                    <a:pt x="278" y="8"/>
                    <a:pt x="238" y="1"/>
                    <a:pt x="1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1"/>
            <p:cNvSpPr/>
            <p:nvPr/>
          </p:nvSpPr>
          <p:spPr>
            <a:xfrm>
              <a:off x="1013198" y="4135122"/>
              <a:ext cx="118016" cy="65916"/>
            </a:xfrm>
            <a:custGeom>
              <a:avLst/>
              <a:gdLst/>
              <a:ahLst/>
              <a:cxnLst/>
              <a:rect l="l" t="t" r="r" b="b"/>
              <a:pathLst>
                <a:path w="820" h="458" extrusionOk="0">
                  <a:moveTo>
                    <a:pt x="407" y="0"/>
                  </a:moveTo>
                  <a:cubicBezTo>
                    <a:pt x="370" y="0"/>
                    <a:pt x="332" y="9"/>
                    <a:pt x="302" y="26"/>
                  </a:cubicBezTo>
                  <a:lnTo>
                    <a:pt x="59" y="164"/>
                  </a:lnTo>
                  <a:cubicBezTo>
                    <a:pt x="0" y="199"/>
                    <a:pt x="0" y="251"/>
                    <a:pt x="59" y="285"/>
                  </a:cubicBezTo>
                  <a:lnTo>
                    <a:pt x="309" y="430"/>
                  </a:lnTo>
                  <a:cubicBezTo>
                    <a:pt x="339" y="448"/>
                    <a:pt x="376" y="457"/>
                    <a:pt x="414" y="457"/>
                  </a:cubicBezTo>
                  <a:cubicBezTo>
                    <a:pt x="452" y="457"/>
                    <a:pt x="489" y="448"/>
                    <a:pt x="518" y="430"/>
                  </a:cubicBezTo>
                  <a:lnTo>
                    <a:pt x="763" y="294"/>
                  </a:lnTo>
                  <a:cubicBezTo>
                    <a:pt x="820" y="258"/>
                    <a:pt x="820" y="207"/>
                    <a:pt x="763" y="171"/>
                  </a:cubicBezTo>
                  <a:lnTo>
                    <a:pt x="511" y="26"/>
                  </a:lnTo>
                  <a:cubicBezTo>
                    <a:pt x="483" y="9"/>
                    <a:pt x="445" y="0"/>
                    <a:pt x="40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71"/>
            <p:cNvSpPr/>
            <p:nvPr/>
          </p:nvSpPr>
          <p:spPr>
            <a:xfrm>
              <a:off x="1092930" y="4181320"/>
              <a:ext cx="118016" cy="65196"/>
            </a:xfrm>
            <a:custGeom>
              <a:avLst/>
              <a:gdLst/>
              <a:ahLst/>
              <a:cxnLst/>
              <a:rect l="l" t="t" r="r" b="b"/>
              <a:pathLst>
                <a:path w="820" h="453" extrusionOk="0">
                  <a:moveTo>
                    <a:pt x="406" y="1"/>
                  </a:moveTo>
                  <a:cubicBezTo>
                    <a:pt x="368" y="1"/>
                    <a:pt x="331" y="8"/>
                    <a:pt x="302" y="23"/>
                  </a:cubicBezTo>
                  <a:lnTo>
                    <a:pt x="57" y="166"/>
                  </a:lnTo>
                  <a:cubicBezTo>
                    <a:pt x="0" y="195"/>
                    <a:pt x="0" y="252"/>
                    <a:pt x="66" y="288"/>
                  </a:cubicBezTo>
                  <a:lnTo>
                    <a:pt x="309" y="425"/>
                  </a:lnTo>
                  <a:cubicBezTo>
                    <a:pt x="340" y="444"/>
                    <a:pt x="380" y="453"/>
                    <a:pt x="420" y="453"/>
                  </a:cubicBezTo>
                  <a:cubicBezTo>
                    <a:pt x="456" y="453"/>
                    <a:pt x="491" y="446"/>
                    <a:pt x="518" y="432"/>
                  </a:cubicBezTo>
                  <a:lnTo>
                    <a:pt x="756" y="288"/>
                  </a:lnTo>
                  <a:cubicBezTo>
                    <a:pt x="820" y="252"/>
                    <a:pt x="813" y="202"/>
                    <a:pt x="756" y="166"/>
                  </a:cubicBezTo>
                  <a:lnTo>
                    <a:pt x="511" y="23"/>
                  </a:lnTo>
                  <a:cubicBezTo>
                    <a:pt x="482" y="8"/>
                    <a:pt x="444" y="1"/>
                    <a:pt x="40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71"/>
            <p:cNvSpPr/>
            <p:nvPr/>
          </p:nvSpPr>
          <p:spPr>
            <a:xfrm>
              <a:off x="1251242" y="4198302"/>
              <a:ext cx="92110" cy="50085"/>
            </a:xfrm>
            <a:custGeom>
              <a:avLst/>
              <a:gdLst/>
              <a:ahLst/>
              <a:cxnLst/>
              <a:rect l="l" t="t" r="r" b="b"/>
              <a:pathLst>
                <a:path w="640" h="348" extrusionOk="0">
                  <a:moveTo>
                    <a:pt x="205" y="0"/>
                  </a:moveTo>
                  <a:cubicBezTo>
                    <a:pt x="167" y="0"/>
                    <a:pt x="129" y="9"/>
                    <a:pt x="101" y="27"/>
                  </a:cubicBezTo>
                  <a:lnTo>
                    <a:pt x="58" y="48"/>
                  </a:lnTo>
                  <a:cubicBezTo>
                    <a:pt x="1" y="77"/>
                    <a:pt x="1" y="134"/>
                    <a:pt x="58" y="170"/>
                  </a:cubicBezTo>
                  <a:lnTo>
                    <a:pt x="330" y="321"/>
                  </a:lnTo>
                  <a:cubicBezTo>
                    <a:pt x="360" y="339"/>
                    <a:pt x="398" y="348"/>
                    <a:pt x="435" y="348"/>
                  </a:cubicBezTo>
                  <a:cubicBezTo>
                    <a:pt x="473" y="348"/>
                    <a:pt x="511" y="339"/>
                    <a:pt x="539" y="321"/>
                  </a:cubicBezTo>
                  <a:lnTo>
                    <a:pt x="582" y="300"/>
                  </a:lnTo>
                  <a:cubicBezTo>
                    <a:pt x="639" y="270"/>
                    <a:pt x="639" y="214"/>
                    <a:pt x="582" y="177"/>
                  </a:cubicBezTo>
                  <a:lnTo>
                    <a:pt x="310" y="27"/>
                  </a:lnTo>
                  <a:cubicBezTo>
                    <a:pt x="280" y="9"/>
                    <a:pt x="242" y="0"/>
                    <a:pt x="20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71"/>
            <p:cNvSpPr/>
            <p:nvPr/>
          </p:nvSpPr>
          <p:spPr>
            <a:xfrm>
              <a:off x="1172518" y="4227087"/>
              <a:ext cx="121181" cy="67212"/>
            </a:xfrm>
            <a:custGeom>
              <a:avLst/>
              <a:gdLst/>
              <a:ahLst/>
              <a:cxnLst/>
              <a:rect l="l" t="t" r="r" b="b"/>
              <a:pathLst>
                <a:path w="842" h="467" extrusionOk="0">
                  <a:moveTo>
                    <a:pt x="403" y="0"/>
                  </a:moveTo>
                  <a:cubicBezTo>
                    <a:pt x="364" y="0"/>
                    <a:pt x="324" y="9"/>
                    <a:pt x="296" y="27"/>
                  </a:cubicBezTo>
                  <a:lnTo>
                    <a:pt x="58" y="164"/>
                  </a:lnTo>
                  <a:cubicBezTo>
                    <a:pt x="1" y="200"/>
                    <a:pt x="1" y="250"/>
                    <a:pt x="58" y="286"/>
                  </a:cubicBezTo>
                  <a:lnTo>
                    <a:pt x="332" y="445"/>
                  </a:lnTo>
                  <a:cubicBezTo>
                    <a:pt x="361" y="460"/>
                    <a:pt x="398" y="467"/>
                    <a:pt x="436" y="467"/>
                  </a:cubicBezTo>
                  <a:cubicBezTo>
                    <a:pt x="473" y="467"/>
                    <a:pt x="511" y="460"/>
                    <a:pt x="539" y="445"/>
                  </a:cubicBezTo>
                  <a:lnTo>
                    <a:pt x="784" y="302"/>
                  </a:lnTo>
                  <a:cubicBezTo>
                    <a:pt x="841" y="272"/>
                    <a:pt x="841" y="215"/>
                    <a:pt x="777" y="179"/>
                  </a:cubicBezTo>
                  <a:lnTo>
                    <a:pt x="512" y="27"/>
                  </a:lnTo>
                  <a:cubicBezTo>
                    <a:pt x="482" y="9"/>
                    <a:pt x="443" y="0"/>
                    <a:pt x="40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71"/>
            <p:cNvSpPr/>
            <p:nvPr/>
          </p:nvSpPr>
          <p:spPr>
            <a:xfrm>
              <a:off x="741045" y="4163042"/>
              <a:ext cx="120319" cy="67787"/>
            </a:xfrm>
            <a:custGeom>
              <a:avLst/>
              <a:gdLst/>
              <a:ahLst/>
              <a:cxnLst/>
              <a:rect l="l" t="t" r="r" b="b"/>
              <a:pathLst>
                <a:path w="836" h="471" extrusionOk="0">
                  <a:moveTo>
                    <a:pt x="401" y="0"/>
                  </a:moveTo>
                  <a:cubicBezTo>
                    <a:pt x="363" y="0"/>
                    <a:pt x="325" y="9"/>
                    <a:pt x="296" y="27"/>
                  </a:cubicBezTo>
                  <a:lnTo>
                    <a:pt x="59" y="164"/>
                  </a:lnTo>
                  <a:cubicBezTo>
                    <a:pt x="1" y="200"/>
                    <a:pt x="1" y="257"/>
                    <a:pt x="59" y="286"/>
                  </a:cubicBezTo>
                  <a:lnTo>
                    <a:pt x="325" y="445"/>
                  </a:lnTo>
                  <a:cubicBezTo>
                    <a:pt x="357" y="462"/>
                    <a:pt x="397" y="471"/>
                    <a:pt x="435" y="471"/>
                  </a:cubicBezTo>
                  <a:cubicBezTo>
                    <a:pt x="474" y="471"/>
                    <a:pt x="512" y="462"/>
                    <a:pt x="541" y="445"/>
                  </a:cubicBezTo>
                  <a:lnTo>
                    <a:pt x="777" y="307"/>
                  </a:lnTo>
                  <a:cubicBezTo>
                    <a:pt x="836" y="272"/>
                    <a:pt x="836" y="220"/>
                    <a:pt x="777" y="186"/>
                  </a:cubicBezTo>
                  <a:lnTo>
                    <a:pt x="504" y="27"/>
                  </a:lnTo>
                  <a:cubicBezTo>
                    <a:pt x="476" y="9"/>
                    <a:pt x="438" y="0"/>
                    <a:pt x="40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1"/>
            <p:cNvSpPr/>
            <p:nvPr/>
          </p:nvSpPr>
          <p:spPr>
            <a:xfrm>
              <a:off x="823944" y="4211400"/>
              <a:ext cx="115856" cy="64333"/>
            </a:xfrm>
            <a:custGeom>
              <a:avLst/>
              <a:gdLst/>
              <a:ahLst/>
              <a:cxnLst/>
              <a:rect l="l" t="t" r="r" b="b"/>
              <a:pathLst>
                <a:path w="805" h="447" extrusionOk="0">
                  <a:moveTo>
                    <a:pt x="399" y="1"/>
                  </a:moveTo>
                  <a:cubicBezTo>
                    <a:pt x="362" y="1"/>
                    <a:pt x="324" y="8"/>
                    <a:pt x="296" y="23"/>
                  </a:cubicBezTo>
                  <a:lnTo>
                    <a:pt x="58" y="166"/>
                  </a:lnTo>
                  <a:cubicBezTo>
                    <a:pt x="1" y="195"/>
                    <a:pt x="1" y="252"/>
                    <a:pt x="58" y="288"/>
                  </a:cubicBezTo>
                  <a:lnTo>
                    <a:pt x="296" y="424"/>
                  </a:lnTo>
                  <a:cubicBezTo>
                    <a:pt x="324" y="439"/>
                    <a:pt x="364" y="446"/>
                    <a:pt x="403" y="446"/>
                  </a:cubicBezTo>
                  <a:cubicBezTo>
                    <a:pt x="442" y="446"/>
                    <a:pt x="482" y="439"/>
                    <a:pt x="511" y="424"/>
                  </a:cubicBezTo>
                  <a:lnTo>
                    <a:pt x="748" y="288"/>
                  </a:lnTo>
                  <a:cubicBezTo>
                    <a:pt x="805" y="252"/>
                    <a:pt x="805" y="195"/>
                    <a:pt x="748" y="166"/>
                  </a:cubicBezTo>
                  <a:lnTo>
                    <a:pt x="503" y="23"/>
                  </a:lnTo>
                  <a:cubicBezTo>
                    <a:pt x="474" y="8"/>
                    <a:pt x="437" y="1"/>
                    <a:pt x="3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71"/>
            <p:cNvSpPr/>
            <p:nvPr/>
          </p:nvSpPr>
          <p:spPr>
            <a:xfrm>
              <a:off x="952176" y="4192834"/>
              <a:ext cx="122189" cy="67931"/>
            </a:xfrm>
            <a:custGeom>
              <a:avLst/>
              <a:gdLst/>
              <a:ahLst/>
              <a:cxnLst/>
              <a:rect l="l" t="t" r="r" b="b"/>
              <a:pathLst>
                <a:path w="849" h="472" extrusionOk="0">
                  <a:moveTo>
                    <a:pt x="432" y="0"/>
                  </a:moveTo>
                  <a:cubicBezTo>
                    <a:pt x="392" y="0"/>
                    <a:pt x="353" y="7"/>
                    <a:pt x="324" y="22"/>
                  </a:cubicBezTo>
                  <a:lnTo>
                    <a:pt x="59" y="179"/>
                  </a:lnTo>
                  <a:cubicBezTo>
                    <a:pt x="0" y="215"/>
                    <a:pt x="0" y="265"/>
                    <a:pt x="59" y="302"/>
                  </a:cubicBezTo>
                  <a:lnTo>
                    <a:pt x="311" y="445"/>
                  </a:lnTo>
                  <a:cubicBezTo>
                    <a:pt x="339" y="463"/>
                    <a:pt x="377" y="472"/>
                    <a:pt x="414" y="472"/>
                  </a:cubicBezTo>
                  <a:cubicBezTo>
                    <a:pt x="452" y="472"/>
                    <a:pt x="489" y="463"/>
                    <a:pt x="518" y="445"/>
                  </a:cubicBezTo>
                  <a:lnTo>
                    <a:pt x="792" y="288"/>
                  </a:lnTo>
                  <a:cubicBezTo>
                    <a:pt x="849" y="258"/>
                    <a:pt x="842" y="202"/>
                    <a:pt x="785" y="165"/>
                  </a:cubicBezTo>
                  <a:lnTo>
                    <a:pt x="540" y="22"/>
                  </a:lnTo>
                  <a:cubicBezTo>
                    <a:pt x="512" y="7"/>
                    <a:pt x="472" y="0"/>
                    <a:pt x="43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71"/>
            <p:cNvSpPr/>
            <p:nvPr/>
          </p:nvSpPr>
          <p:spPr>
            <a:xfrm>
              <a:off x="1031764" y="4238456"/>
              <a:ext cx="121326" cy="68075"/>
            </a:xfrm>
            <a:custGeom>
              <a:avLst/>
              <a:gdLst/>
              <a:ahLst/>
              <a:cxnLst/>
              <a:rect l="l" t="t" r="r" b="b"/>
              <a:pathLst>
                <a:path w="843" h="473" extrusionOk="0">
                  <a:moveTo>
                    <a:pt x="435" y="1"/>
                  </a:moveTo>
                  <a:cubicBezTo>
                    <a:pt x="396" y="1"/>
                    <a:pt x="357" y="10"/>
                    <a:pt x="325" y="28"/>
                  </a:cubicBezTo>
                  <a:lnTo>
                    <a:pt x="59" y="186"/>
                  </a:lnTo>
                  <a:cubicBezTo>
                    <a:pt x="1" y="214"/>
                    <a:pt x="1" y="273"/>
                    <a:pt x="59" y="309"/>
                  </a:cubicBezTo>
                  <a:lnTo>
                    <a:pt x="303" y="445"/>
                  </a:lnTo>
                  <a:cubicBezTo>
                    <a:pt x="335" y="463"/>
                    <a:pt x="375" y="472"/>
                    <a:pt x="414" y="472"/>
                  </a:cubicBezTo>
                  <a:cubicBezTo>
                    <a:pt x="452" y="472"/>
                    <a:pt x="490" y="463"/>
                    <a:pt x="518" y="445"/>
                  </a:cubicBezTo>
                  <a:lnTo>
                    <a:pt x="784" y="293"/>
                  </a:lnTo>
                  <a:cubicBezTo>
                    <a:pt x="843" y="257"/>
                    <a:pt x="843" y="200"/>
                    <a:pt x="784" y="171"/>
                  </a:cubicBezTo>
                  <a:lnTo>
                    <a:pt x="541" y="28"/>
                  </a:lnTo>
                  <a:cubicBezTo>
                    <a:pt x="511" y="10"/>
                    <a:pt x="473" y="1"/>
                    <a:pt x="43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71"/>
            <p:cNvSpPr/>
            <p:nvPr/>
          </p:nvSpPr>
          <p:spPr>
            <a:xfrm>
              <a:off x="1111496" y="4284079"/>
              <a:ext cx="124348" cy="70234"/>
            </a:xfrm>
            <a:custGeom>
              <a:avLst/>
              <a:gdLst/>
              <a:ahLst/>
              <a:cxnLst/>
              <a:rect l="l" t="t" r="r" b="b"/>
              <a:pathLst>
                <a:path w="864" h="488" extrusionOk="0">
                  <a:moveTo>
                    <a:pt x="429" y="1"/>
                  </a:moveTo>
                  <a:cubicBezTo>
                    <a:pt x="391" y="1"/>
                    <a:pt x="353" y="9"/>
                    <a:pt x="325" y="26"/>
                  </a:cubicBezTo>
                  <a:lnTo>
                    <a:pt x="57" y="185"/>
                  </a:lnTo>
                  <a:cubicBezTo>
                    <a:pt x="1" y="221"/>
                    <a:pt x="1" y="271"/>
                    <a:pt x="57" y="308"/>
                  </a:cubicBezTo>
                  <a:lnTo>
                    <a:pt x="325" y="466"/>
                  </a:lnTo>
                  <a:cubicBezTo>
                    <a:pt x="357" y="480"/>
                    <a:pt x="396" y="487"/>
                    <a:pt x="435" y="487"/>
                  </a:cubicBezTo>
                  <a:cubicBezTo>
                    <a:pt x="473" y="487"/>
                    <a:pt x="511" y="480"/>
                    <a:pt x="541" y="466"/>
                  </a:cubicBezTo>
                  <a:lnTo>
                    <a:pt x="806" y="308"/>
                  </a:lnTo>
                  <a:cubicBezTo>
                    <a:pt x="863" y="271"/>
                    <a:pt x="863" y="221"/>
                    <a:pt x="806" y="185"/>
                  </a:cubicBezTo>
                  <a:lnTo>
                    <a:pt x="541" y="26"/>
                  </a:lnTo>
                  <a:cubicBezTo>
                    <a:pt x="508" y="9"/>
                    <a:pt x="468" y="1"/>
                    <a:pt x="42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1"/>
            <p:cNvSpPr/>
            <p:nvPr/>
          </p:nvSpPr>
          <p:spPr>
            <a:xfrm>
              <a:off x="982111" y="4302645"/>
              <a:ext cx="117152" cy="65052"/>
            </a:xfrm>
            <a:custGeom>
              <a:avLst/>
              <a:gdLst/>
              <a:ahLst/>
              <a:cxnLst/>
              <a:rect l="l" t="t" r="r" b="b"/>
              <a:pathLst>
                <a:path w="814" h="452" extrusionOk="0">
                  <a:moveTo>
                    <a:pt x="400" y="1"/>
                  </a:moveTo>
                  <a:cubicBezTo>
                    <a:pt x="362" y="1"/>
                    <a:pt x="324" y="10"/>
                    <a:pt x="296" y="27"/>
                  </a:cubicBezTo>
                  <a:lnTo>
                    <a:pt x="59" y="165"/>
                  </a:lnTo>
                  <a:cubicBezTo>
                    <a:pt x="1" y="199"/>
                    <a:pt x="1" y="251"/>
                    <a:pt x="59" y="286"/>
                  </a:cubicBezTo>
                  <a:lnTo>
                    <a:pt x="303" y="430"/>
                  </a:lnTo>
                  <a:cubicBezTo>
                    <a:pt x="332" y="444"/>
                    <a:pt x="370" y="451"/>
                    <a:pt x="408" y="451"/>
                  </a:cubicBezTo>
                  <a:cubicBezTo>
                    <a:pt x="445" y="451"/>
                    <a:pt x="483" y="444"/>
                    <a:pt x="511" y="430"/>
                  </a:cubicBezTo>
                  <a:lnTo>
                    <a:pt x="749" y="286"/>
                  </a:lnTo>
                  <a:cubicBezTo>
                    <a:pt x="813" y="258"/>
                    <a:pt x="806" y="199"/>
                    <a:pt x="749" y="165"/>
                  </a:cubicBezTo>
                  <a:lnTo>
                    <a:pt x="504" y="27"/>
                  </a:lnTo>
                  <a:cubicBezTo>
                    <a:pt x="476" y="10"/>
                    <a:pt x="438" y="1"/>
                    <a:pt x="40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71"/>
            <p:cNvSpPr/>
            <p:nvPr/>
          </p:nvSpPr>
          <p:spPr>
            <a:xfrm>
              <a:off x="1194250" y="4332292"/>
              <a:ext cx="120174" cy="67355"/>
            </a:xfrm>
            <a:custGeom>
              <a:avLst/>
              <a:gdLst/>
              <a:ahLst/>
              <a:cxnLst/>
              <a:rect l="l" t="t" r="r" b="b"/>
              <a:pathLst>
                <a:path w="835" h="468" extrusionOk="0">
                  <a:moveTo>
                    <a:pt x="432" y="1"/>
                  </a:moveTo>
                  <a:cubicBezTo>
                    <a:pt x="392" y="1"/>
                    <a:pt x="353" y="8"/>
                    <a:pt x="324" y="23"/>
                  </a:cubicBezTo>
                  <a:lnTo>
                    <a:pt x="59" y="181"/>
                  </a:lnTo>
                  <a:cubicBezTo>
                    <a:pt x="0" y="218"/>
                    <a:pt x="0" y="268"/>
                    <a:pt x="59" y="304"/>
                  </a:cubicBezTo>
                  <a:lnTo>
                    <a:pt x="295" y="440"/>
                  </a:lnTo>
                  <a:cubicBezTo>
                    <a:pt x="324" y="458"/>
                    <a:pt x="364" y="467"/>
                    <a:pt x="403" y="467"/>
                  </a:cubicBezTo>
                  <a:cubicBezTo>
                    <a:pt x="443" y="467"/>
                    <a:pt x="482" y="458"/>
                    <a:pt x="511" y="440"/>
                  </a:cubicBezTo>
                  <a:lnTo>
                    <a:pt x="776" y="288"/>
                  </a:lnTo>
                  <a:cubicBezTo>
                    <a:pt x="835" y="252"/>
                    <a:pt x="835" y="195"/>
                    <a:pt x="776" y="166"/>
                  </a:cubicBezTo>
                  <a:lnTo>
                    <a:pt x="540" y="23"/>
                  </a:lnTo>
                  <a:cubicBezTo>
                    <a:pt x="512" y="8"/>
                    <a:pt x="472" y="1"/>
                    <a:pt x="43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71"/>
            <p:cNvSpPr/>
            <p:nvPr/>
          </p:nvSpPr>
          <p:spPr>
            <a:xfrm>
              <a:off x="1060836" y="4348267"/>
              <a:ext cx="121038" cy="67787"/>
            </a:xfrm>
            <a:custGeom>
              <a:avLst/>
              <a:gdLst/>
              <a:ahLst/>
              <a:cxnLst/>
              <a:rect l="l" t="t" r="r" b="b"/>
              <a:pathLst>
                <a:path w="841" h="471" extrusionOk="0">
                  <a:moveTo>
                    <a:pt x="405" y="0"/>
                  </a:moveTo>
                  <a:cubicBezTo>
                    <a:pt x="367" y="0"/>
                    <a:pt x="328" y="9"/>
                    <a:pt x="296" y="27"/>
                  </a:cubicBezTo>
                  <a:lnTo>
                    <a:pt x="58" y="163"/>
                  </a:lnTo>
                  <a:cubicBezTo>
                    <a:pt x="1" y="200"/>
                    <a:pt x="1" y="250"/>
                    <a:pt x="64" y="286"/>
                  </a:cubicBezTo>
                  <a:lnTo>
                    <a:pt x="332" y="443"/>
                  </a:lnTo>
                  <a:cubicBezTo>
                    <a:pt x="360" y="461"/>
                    <a:pt x="398" y="470"/>
                    <a:pt x="436" y="470"/>
                  </a:cubicBezTo>
                  <a:cubicBezTo>
                    <a:pt x="475" y="470"/>
                    <a:pt x="515" y="461"/>
                    <a:pt x="547" y="443"/>
                  </a:cubicBezTo>
                  <a:lnTo>
                    <a:pt x="784" y="307"/>
                  </a:lnTo>
                  <a:cubicBezTo>
                    <a:pt x="841" y="270"/>
                    <a:pt x="841" y="214"/>
                    <a:pt x="777" y="184"/>
                  </a:cubicBezTo>
                  <a:lnTo>
                    <a:pt x="511" y="27"/>
                  </a:lnTo>
                  <a:cubicBezTo>
                    <a:pt x="482" y="9"/>
                    <a:pt x="444" y="0"/>
                    <a:pt x="40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71"/>
            <p:cNvSpPr/>
            <p:nvPr/>
          </p:nvSpPr>
          <p:spPr>
            <a:xfrm>
              <a:off x="935770" y="4366833"/>
              <a:ext cx="119023" cy="66779"/>
            </a:xfrm>
            <a:custGeom>
              <a:avLst/>
              <a:gdLst/>
              <a:ahLst/>
              <a:cxnLst/>
              <a:rect l="l" t="t" r="r" b="b"/>
              <a:pathLst>
                <a:path w="827" h="464" extrusionOk="0">
                  <a:moveTo>
                    <a:pt x="413" y="0"/>
                  </a:moveTo>
                  <a:cubicBezTo>
                    <a:pt x="375" y="0"/>
                    <a:pt x="337" y="9"/>
                    <a:pt x="309" y="28"/>
                  </a:cubicBezTo>
                  <a:lnTo>
                    <a:pt x="57" y="171"/>
                  </a:lnTo>
                  <a:cubicBezTo>
                    <a:pt x="0" y="207"/>
                    <a:pt x="0" y="257"/>
                    <a:pt x="64" y="293"/>
                  </a:cubicBezTo>
                  <a:lnTo>
                    <a:pt x="309" y="436"/>
                  </a:lnTo>
                  <a:cubicBezTo>
                    <a:pt x="337" y="455"/>
                    <a:pt x="375" y="464"/>
                    <a:pt x="413" y="464"/>
                  </a:cubicBezTo>
                  <a:cubicBezTo>
                    <a:pt x="450" y="464"/>
                    <a:pt x="488" y="455"/>
                    <a:pt x="518" y="436"/>
                  </a:cubicBezTo>
                  <a:lnTo>
                    <a:pt x="770" y="293"/>
                  </a:lnTo>
                  <a:cubicBezTo>
                    <a:pt x="826" y="257"/>
                    <a:pt x="826" y="200"/>
                    <a:pt x="770" y="171"/>
                  </a:cubicBezTo>
                  <a:lnTo>
                    <a:pt x="518" y="28"/>
                  </a:lnTo>
                  <a:cubicBezTo>
                    <a:pt x="488" y="9"/>
                    <a:pt x="450" y="0"/>
                    <a:pt x="4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1"/>
            <p:cNvSpPr/>
            <p:nvPr/>
          </p:nvSpPr>
          <p:spPr>
            <a:xfrm>
              <a:off x="788683" y="4374029"/>
              <a:ext cx="118159" cy="65772"/>
            </a:xfrm>
            <a:custGeom>
              <a:avLst/>
              <a:gdLst/>
              <a:ahLst/>
              <a:cxnLst/>
              <a:rect l="l" t="t" r="r" b="b"/>
              <a:pathLst>
                <a:path w="821" h="457" extrusionOk="0">
                  <a:moveTo>
                    <a:pt x="415" y="0"/>
                  </a:moveTo>
                  <a:cubicBezTo>
                    <a:pt x="377" y="0"/>
                    <a:pt x="339" y="10"/>
                    <a:pt x="310" y="28"/>
                  </a:cubicBezTo>
                  <a:lnTo>
                    <a:pt x="58" y="171"/>
                  </a:lnTo>
                  <a:cubicBezTo>
                    <a:pt x="1" y="200"/>
                    <a:pt x="1" y="257"/>
                    <a:pt x="58" y="293"/>
                  </a:cubicBezTo>
                  <a:lnTo>
                    <a:pt x="310" y="430"/>
                  </a:lnTo>
                  <a:cubicBezTo>
                    <a:pt x="339" y="448"/>
                    <a:pt x="377" y="457"/>
                    <a:pt x="415" y="457"/>
                  </a:cubicBezTo>
                  <a:cubicBezTo>
                    <a:pt x="452" y="457"/>
                    <a:pt x="490" y="448"/>
                    <a:pt x="518" y="430"/>
                  </a:cubicBezTo>
                  <a:lnTo>
                    <a:pt x="763" y="286"/>
                  </a:lnTo>
                  <a:cubicBezTo>
                    <a:pt x="820" y="257"/>
                    <a:pt x="820" y="200"/>
                    <a:pt x="763" y="164"/>
                  </a:cubicBezTo>
                  <a:lnTo>
                    <a:pt x="518" y="28"/>
                  </a:lnTo>
                  <a:cubicBezTo>
                    <a:pt x="490" y="10"/>
                    <a:pt x="452" y="0"/>
                    <a:pt x="41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71"/>
            <p:cNvSpPr/>
            <p:nvPr/>
          </p:nvSpPr>
          <p:spPr>
            <a:xfrm>
              <a:off x="1272830" y="4377195"/>
              <a:ext cx="121326" cy="68794"/>
            </a:xfrm>
            <a:custGeom>
              <a:avLst/>
              <a:gdLst/>
              <a:ahLst/>
              <a:cxnLst/>
              <a:rect l="l" t="t" r="r" b="b"/>
              <a:pathLst>
                <a:path w="843" h="478" extrusionOk="0">
                  <a:moveTo>
                    <a:pt x="429" y="0"/>
                  </a:moveTo>
                  <a:cubicBezTo>
                    <a:pt x="391" y="0"/>
                    <a:pt x="354" y="9"/>
                    <a:pt x="325" y="26"/>
                  </a:cubicBezTo>
                  <a:lnTo>
                    <a:pt x="58" y="185"/>
                  </a:lnTo>
                  <a:cubicBezTo>
                    <a:pt x="1" y="214"/>
                    <a:pt x="1" y="271"/>
                    <a:pt x="58" y="308"/>
                  </a:cubicBezTo>
                  <a:lnTo>
                    <a:pt x="303" y="451"/>
                  </a:lnTo>
                  <a:cubicBezTo>
                    <a:pt x="331" y="469"/>
                    <a:pt x="371" y="478"/>
                    <a:pt x="411" y="478"/>
                  </a:cubicBezTo>
                  <a:cubicBezTo>
                    <a:pt x="450" y="478"/>
                    <a:pt x="490" y="469"/>
                    <a:pt x="518" y="451"/>
                  </a:cubicBezTo>
                  <a:lnTo>
                    <a:pt x="784" y="294"/>
                  </a:lnTo>
                  <a:cubicBezTo>
                    <a:pt x="843" y="264"/>
                    <a:pt x="843" y="207"/>
                    <a:pt x="784" y="171"/>
                  </a:cubicBezTo>
                  <a:lnTo>
                    <a:pt x="532" y="26"/>
                  </a:lnTo>
                  <a:cubicBezTo>
                    <a:pt x="504" y="9"/>
                    <a:pt x="466" y="0"/>
                    <a:pt x="42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71"/>
            <p:cNvSpPr/>
            <p:nvPr/>
          </p:nvSpPr>
          <p:spPr>
            <a:xfrm>
              <a:off x="1143590" y="4395761"/>
              <a:ext cx="116001" cy="65052"/>
            </a:xfrm>
            <a:custGeom>
              <a:avLst/>
              <a:gdLst/>
              <a:ahLst/>
              <a:cxnLst/>
              <a:rect l="l" t="t" r="r" b="b"/>
              <a:pathLst>
                <a:path w="806" h="452" extrusionOk="0">
                  <a:moveTo>
                    <a:pt x="406" y="1"/>
                  </a:moveTo>
                  <a:cubicBezTo>
                    <a:pt x="368" y="1"/>
                    <a:pt x="328" y="9"/>
                    <a:pt x="295" y="27"/>
                  </a:cubicBezTo>
                  <a:lnTo>
                    <a:pt x="59" y="165"/>
                  </a:lnTo>
                  <a:cubicBezTo>
                    <a:pt x="0" y="199"/>
                    <a:pt x="0" y="258"/>
                    <a:pt x="66" y="285"/>
                  </a:cubicBezTo>
                  <a:lnTo>
                    <a:pt x="302" y="430"/>
                  </a:lnTo>
                  <a:cubicBezTo>
                    <a:pt x="331" y="444"/>
                    <a:pt x="369" y="451"/>
                    <a:pt x="407" y="451"/>
                  </a:cubicBezTo>
                  <a:cubicBezTo>
                    <a:pt x="445" y="451"/>
                    <a:pt x="482" y="444"/>
                    <a:pt x="511" y="430"/>
                  </a:cubicBezTo>
                  <a:lnTo>
                    <a:pt x="749" y="285"/>
                  </a:lnTo>
                  <a:cubicBezTo>
                    <a:pt x="806" y="258"/>
                    <a:pt x="806" y="199"/>
                    <a:pt x="749" y="165"/>
                  </a:cubicBezTo>
                  <a:lnTo>
                    <a:pt x="511" y="27"/>
                  </a:lnTo>
                  <a:cubicBezTo>
                    <a:pt x="482" y="9"/>
                    <a:pt x="445" y="1"/>
                    <a:pt x="40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71"/>
            <p:cNvSpPr/>
            <p:nvPr/>
          </p:nvSpPr>
          <p:spPr>
            <a:xfrm>
              <a:off x="1015358" y="4413031"/>
              <a:ext cx="122045" cy="68219"/>
            </a:xfrm>
            <a:custGeom>
              <a:avLst/>
              <a:gdLst/>
              <a:ahLst/>
              <a:cxnLst/>
              <a:rect l="l" t="t" r="r" b="b"/>
              <a:pathLst>
                <a:path w="848" h="474" extrusionOk="0">
                  <a:moveTo>
                    <a:pt x="413" y="0"/>
                  </a:moveTo>
                  <a:cubicBezTo>
                    <a:pt x="376" y="0"/>
                    <a:pt x="338" y="8"/>
                    <a:pt x="310" y="22"/>
                  </a:cubicBezTo>
                  <a:lnTo>
                    <a:pt x="58" y="165"/>
                  </a:lnTo>
                  <a:cubicBezTo>
                    <a:pt x="1" y="202"/>
                    <a:pt x="1" y="260"/>
                    <a:pt x="58" y="288"/>
                  </a:cubicBezTo>
                  <a:lnTo>
                    <a:pt x="330" y="447"/>
                  </a:lnTo>
                  <a:cubicBezTo>
                    <a:pt x="360" y="465"/>
                    <a:pt x="398" y="474"/>
                    <a:pt x="435" y="474"/>
                  </a:cubicBezTo>
                  <a:cubicBezTo>
                    <a:pt x="473" y="474"/>
                    <a:pt x="511" y="465"/>
                    <a:pt x="539" y="447"/>
                  </a:cubicBezTo>
                  <a:lnTo>
                    <a:pt x="791" y="303"/>
                  </a:lnTo>
                  <a:cubicBezTo>
                    <a:pt x="848" y="267"/>
                    <a:pt x="848" y="217"/>
                    <a:pt x="791" y="181"/>
                  </a:cubicBezTo>
                  <a:lnTo>
                    <a:pt x="518" y="22"/>
                  </a:lnTo>
                  <a:cubicBezTo>
                    <a:pt x="489" y="8"/>
                    <a:pt x="451" y="0"/>
                    <a:pt x="4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71"/>
            <p:cNvSpPr/>
            <p:nvPr/>
          </p:nvSpPr>
          <p:spPr>
            <a:xfrm>
              <a:off x="1352561" y="4423681"/>
              <a:ext cx="116144" cy="64764"/>
            </a:xfrm>
            <a:custGeom>
              <a:avLst/>
              <a:gdLst/>
              <a:ahLst/>
              <a:cxnLst/>
              <a:rect l="l" t="t" r="r" b="b"/>
              <a:pathLst>
                <a:path w="807" h="450" extrusionOk="0">
                  <a:moveTo>
                    <a:pt x="429" y="0"/>
                  </a:moveTo>
                  <a:cubicBezTo>
                    <a:pt x="391" y="0"/>
                    <a:pt x="353" y="10"/>
                    <a:pt x="323" y="28"/>
                  </a:cubicBezTo>
                  <a:lnTo>
                    <a:pt x="58" y="178"/>
                  </a:lnTo>
                  <a:cubicBezTo>
                    <a:pt x="1" y="214"/>
                    <a:pt x="1" y="273"/>
                    <a:pt x="58" y="300"/>
                  </a:cubicBezTo>
                  <a:lnTo>
                    <a:pt x="266" y="423"/>
                  </a:lnTo>
                  <a:cubicBezTo>
                    <a:pt x="295" y="441"/>
                    <a:pt x="333" y="450"/>
                    <a:pt x="371" y="450"/>
                  </a:cubicBezTo>
                  <a:cubicBezTo>
                    <a:pt x="409" y="450"/>
                    <a:pt x="447" y="441"/>
                    <a:pt x="475" y="423"/>
                  </a:cubicBezTo>
                  <a:lnTo>
                    <a:pt x="748" y="264"/>
                  </a:lnTo>
                  <a:cubicBezTo>
                    <a:pt x="806" y="236"/>
                    <a:pt x="806" y="178"/>
                    <a:pt x="748" y="143"/>
                  </a:cubicBezTo>
                  <a:lnTo>
                    <a:pt x="539" y="28"/>
                  </a:lnTo>
                  <a:cubicBezTo>
                    <a:pt x="507" y="10"/>
                    <a:pt x="468" y="0"/>
                    <a:pt x="42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71"/>
            <p:cNvSpPr/>
            <p:nvPr/>
          </p:nvSpPr>
          <p:spPr>
            <a:xfrm>
              <a:off x="1222171" y="4441240"/>
              <a:ext cx="118159" cy="65916"/>
            </a:xfrm>
            <a:custGeom>
              <a:avLst/>
              <a:gdLst/>
              <a:ahLst/>
              <a:cxnLst/>
              <a:rect l="l" t="t" r="r" b="b"/>
              <a:pathLst>
                <a:path w="821" h="458" extrusionOk="0">
                  <a:moveTo>
                    <a:pt x="403" y="1"/>
                  </a:moveTo>
                  <a:cubicBezTo>
                    <a:pt x="364" y="1"/>
                    <a:pt x="324" y="10"/>
                    <a:pt x="296" y="28"/>
                  </a:cubicBezTo>
                  <a:lnTo>
                    <a:pt x="58" y="164"/>
                  </a:lnTo>
                  <a:cubicBezTo>
                    <a:pt x="1" y="201"/>
                    <a:pt x="1" y="251"/>
                    <a:pt x="58" y="287"/>
                  </a:cubicBezTo>
                  <a:lnTo>
                    <a:pt x="310" y="430"/>
                  </a:lnTo>
                  <a:cubicBezTo>
                    <a:pt x="338" y="448"/>
                    <a:pt x="376" y="457"/>
                    <a:pt x="414" y="457"/>
                  </a:cubicBezTo>
                  <a:cubicBezTo>
                    <a:pt x="452" y="457"/>
                    <a:pt x="490" y="448"/>
                    <a:pt x="518" y="430"/>
                  </a:cubicBezTo>
                  <a:lnTo>
                    <a:pt x="755" y="294"/>
                  </a:lnTo>
                  <a:cubicBezTo>
                    <a:pt x="820" y="258"/>
                    <a:pt x="813" y="208"/>
                    <a:pt x="755" y="171"/>
                  </a:cubicBezTo>
                  <a:lnTo>
                    <a:pt x="512" y="28"/>
                  </a:lnTo>
                  <a:cubicBezTo>
                    <a:pt x="482" y="10"/>
                    <a:pt x="443"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71"/>
            <p:cNvSpPr/>
            <p:nvPr/>
          </p:nvSpPr>
          <p:spPr>
            <a:xfrm>
              <a:off x="1098111" y="4460957"/>
              <a:ext cx="118016" cy="65772"/>
            </a:xfrm>
            <a:custGeom>
              <a:avLst/>
              <a:gdLst/>
              <a:ahLst/>
              <a:cxnLst/>
              <a:rect l="l" t="t" r="r" b="b"/>
              <a:pathLst>
                <a:path w="820" h="457" extrusionOk="0">
                  <a:moveTo>
                    <a:pt x="414" y="0"/>
                  </a:moveTo>
                  <a:cubicBezTo>
                    <a:pt x="376" y="0"/>
                    <a:pt x="338" y="9"/>
                    <a:pt x="309" y="27"/>
                  </a:cubicBezTo>
                  <a:lnTo>
                    <a:pt x="57" y="171"/>
                  </a:lnTo>
                  <a:cubicBezTo>
                    <a:pt x="0" y="200"/>
                    <a:pt x="0" y="257"/>
                    <a:pt x="57" y="293"/>
                  </a:cubicBezTo>
                  <a:lnTo>
                    <a:pt x="302" y="429"/>
                  </a:lnTo>
                  <a:cubicBezTo>
                    <a:pt x="331" y="447"/>
                    <a:pt x="368" y="457"/>
                    <a:pt x="406" y="457"/>
                  </a:cubicBezTo>
                  <a:cubicBezTo>
                    <a:pt x="444" y="457"/>
                    <a:pt x="482" y="447"/>
                    <a:pt x="511" y="429"/>
                  </a:cubicBezTo>
                  <a:lnTo>
                    <a:pt x="754" y="286"/>
                  </a:lnTo>
                  <a:cubicBezTo>
                    <a:pt x="820" y="250"/>
                    <a:pt x="813" y="193"/>
                    <a:pt x="754" y="164"/>
                  </a:cubicBezTo>
                  <a:lnTo>
                    <a:pt x="518" y="27"/>
                  </a:lnTo>
                  <a:cubicBezTo>
                    <a:pt x="489" y="9"/>
                    <a:pt x="452" y="0"/>
                    <a:pt x="41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71"/>
            <p:cNvSpPr/>
            <p:nvPr/>
          </p:nvSpPr>
          <p:spPr>
            <a:xfrm>
              <a:off x="1426105" y="4466138"/>
              <a:ext cx="125211" cy="70089"/>
            </a:xfrm>
            <a:custGeom>
              <a:avLst/>
              <a:gdLst/>
              <a:ahLst/>
              <a:cxnLst/>
              <a:rect l="l" t="t" r="r" b="b"/>
              <a:pathLst>
                <a:path w="870" h="487" extrusionOk="0">
                  <a:moveTo>
                    <a:pt x="435" y="0"/>
                  </a:moveTo>
                  <a:cubicBezTo>
                    <a:pt x="397" y="0"/>
                    <a:pt x="359" y="10"/>
                    <a:pt x="330" y="28"/>
                  </a:cubicBezTo>
                  <a:lnTo>
                    <a:pt x="57" y="185"/>
                  </a:lnTo>
                  <a:cubicBezTo>
                    <a:pt x="0" y="214"/>
                    <a:pt x="0" y="271"/>
                    <a:pt x="57" y="307"/>
                  </a:cubicBezTo>
                  <a:lnTo>
                    <a:pt x="330" y="459"/>
                  </a:lnTo>
                  <a:cubicBezTo>
                    <a:pt x="359" y="477"/>
                    <a:pt x="397" y="486"/>
                    <a:pt x="435" y="486"/>
                  </a:cubicBezTo>
                  <a:cubicBezTo>
                    <a:pt x="473" y="486"/>
                    <a:pt x="510" y="477"/>
                    <a:pt x="538" y="459"/>
                  </a:cubicBezTo>
                  <a:lnTo>
                    <a:pt x="813" y="307"/>
                  </a:lnTo>
                  <a:cubicBezTo>
                    <a:pt x="870" y="271"/>
                    <a:pt x="870" y="214"/>
                    <a:pt x="813" y="185"/>
                  </a:cubicBezTo>
                  <a:lnTo>
                    <a:pt x="538" y="28"/>
                  </a:lnTo>
                  <a:cubicBezTo>
                    <a:pt x="510" y="10"/>
                    <a:pt x="473" y="0"/>
                    <a:pt x="43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71"/>
            <p:cNvSpPr/>
            <p:nvPr/>
          </p:nvSpPr>
          <p:spPr>
            <a:xfrm>
              <a:off x="1301902" y="4487438"/>
              <a:ext cx="111827" cy="62174"/>
            </a:xfrm>
            <a:custGeom>
              <a:avLst/>
              <a:gdLst/>
              <a:ahLst/>
              <a:cxnLst/>
              <a:rect l="l" t="t" r="r" b="b"/>
              <a:pathLst>
                <a:path w="777" h="432" extrusionOk="0">
                  <a:moveTo>
                    <a:pt x="403" y="1"/>
                  </a:moveTo>
                  <a:cubicBezTo>
                    <a:pt x="363" y="1"/>
                    <a:pt x="324" y="8"/>
                    <a:pt x="296" y="23"/>
                  </a:cubicBezTo>
                  <a:lnTo>
                    <a:pt x="58" y="166"/>
                  </a:lnTo>
                  <a:cubicBezTo>
                    <a:pt x="1" y="195"/>
                    <a:pt x="1" y="252"/>
                    <a:pt x="58" y="288"/>
                  </a:cubicBezTo>
                  <a:lnTo>
                    <a:pt x="273" y="404"/>
                  </a:lnTo>
                  <a:cubicBezTo>
                    <a:pt x="302" y="422"/>
                    <a:pt x="340" y="431"/>
                    <a:pt x="378" y="431"/>
                  </a:cubicBezTo>
                  <a:cubicBezTo>
                    <a:pt x="416" y="431"/>
                    <a:pt x="454" y="422"/>
                    <a:pt x="482" y="404"/>
                  </a:cubicBezTo>
                  <a:lnTo>
                    <a:pt x="718" y="268"/>
                  </a:lnTo>
                  <a:cubicBezTo>
                    <a:pt x="777" y="238"/>
                    <a:pt x="777" y="182"/>
                    <a:pt x="718" y="145"/>
                  </a:cubicBezTo>
                  <a:lnTo>
                    <a:pt x="511" y="23"/>
                  </a:lnTo>
                  <a:cubicBezTo>
                    <a:pt x="482" y="8"/>
                    <a:pt x="442" y="1"/>
                    <a:pt x="403"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1"/>
            <p:cNvSpPr/>
            <p:nvPr/>
          </p:nvSpPr>
          <p:spPr>
            <a:xfrm>
              <a:off x="1176835" y="4506148"/>
              <a:ext cx="119023" cy="66060"/>
            </a:xfrm>
            <a:custGeom>
              <a:avLst/>
              <a:gdLst/>
              <a:ahLst/>
              <a:cxnLst/>
              <a:rect l="l" t="t" r="r" b="b"/>
              <a:pathLst>
                <a:path w="827" h="459" extrusionOk="0">
                  <a:moveTo>
                    <a:pt x="412" y="0"/>
                  </a:moveTo>
                  <a:cubicBezTo>
                    <a:pt x="373" y="0"/>
                    <a:pt x="334" y="8"/>
                    <a:pt x="302" y="22"/>
                  </a:cubicBezTo>
                  <a:lnTo>
                    <a:pt x="57" y="165"/>
                  </a:lnTo>
                  <a:cubicBezTo>
                    <a:pt x="0" y="202"/>
                    <a:pt x="0" y="260"/>
                    <a:pt x="57" y="288"/>
                  </a:cubicBezTo>
                  <a:lnTo>
                    <a:pt x="309" y="433"/>
                  </a:lnTo>
                  <a:cubicBezTo>
                    <a:pt x="338" y="450"/>
                    <a:pt x="375" y="459"/>
                    <a:pt x="413" y="459"/>
                  </a:cubicBezTo>
                  <a:cubicBezTo>
                    <a:pt x="451" y="459"/>
                    <a:pt x="488" y="450"/>
                    <a:pt x="518" y="433"/>
                  </a:cubicBezTo>
                  <a:lnTo>
                    <a:pt x="768" y="288"/>
                  </a:lnTo>
                  <a:cubicBezTo>
                    <a:pt x="827" y="260"/>
                    <a:pt x="827" y="202"/>
                    <a:pt x="768" y="165"/>
                  </a:cubicBezTo>
                  <a:lnTo>
                    <a:pt x="518" y="22"/>
                  </a:lnTo>
                  <a:cubicBezTo>
                    <a:pt x="488" y="8"/>
                    <a:pt x="451" y="0"/>
                    <a:pt x="41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71"/>
            <p:cNvSpPr/>
            <p:nvPr/>
          </p:nvSpPr>
          <p:spPr>
            <a:xfrm>
              <a:off x="1376452" y="4530182"/>
              <a:ext cx="120031" cy="67067"/>
            </a:xfrm>
            <a:custGeom>
              <a:avLst/>
              <a:gdLst/>
              <a:ahLst/>
              <a:cxnLst/>
              <a:rect l="l" t="t" r="r" b="b"/>
              <a:pathLst>
                <a:path w="834" h="466" extrusionOk="0">
                  <a:moveTo>
                    <a:pt x="399" y="1"/>
                  </a:moveTo>
                  <a:cubicBezTo>
                    <a:pt x="361" y="1"/>
                    <a:pt x="324" y="10"/>
                    <a:pt x="295" y="28"/>
                  </a:cubicBezTo>
                  <a:lnTo>
                    <a:pt x="57" y="164"/>
                  </a:lnTo>
                  <a:cubicBezTo>
                    <a:pt x="0" y="200"/>
                    <a:pt x="0" y="250"/>
                    <a:pt x="57" y="286"/>
                  </a:cubicBezTo>
                  <a:lnTo>
                    <a:pt x="330" y="445"/>
                  </a:lnTo>
                  <a:cubicBezTo>
                    <a:pt x="359" y="459"/>
                    <a:pt x="397" y="466"/>
                    <a:pt x="435" y="466"/>
                  </a:cubicBezTo>
                  <a:cubicBezTo>
                    <a:pt x="472" y="466"/>
                    <a:pt x="510" y="459"/>
                    <a:pt x="538" y="445"/>
                  </a:cubicBezTo>
                  <a:lnTo>
                    <a:pt x="777" y="300"/>
                  </a:lnTo>
                  <a:cubicBezTo>
                    <a:pt x="833" y="273"/>
                    <a:pt x="833" y="214"/>
                    <a:pt x="777" y="180"/>
                  </a:cubicBezTo>
                  <a:lnTo>
                    <a:pt x="502" y="28"/>
                  </a:lnTo>
                  <a:cubicBezTo>
                    <a:pt x="474" y="10"/>
                    <a:pt x="436" y="1"/>
                    <a:pt x="3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71"/>
            <p:cNvSpPr/>
            <p:nvPr/>
          </p:nvSpPr>
          <p:spPr>
            <a:xfrm>
              <a:off x="1256279" y="4552058"/>
              <a:ext cx="113122" cy="62894"/>
            </a:xfrm>
            <a:custGeom>
              <a:avLst/>
              <a:gdLst/>
              <a:ahLst/>
              <a:cxnLst/>
              <a:rect l="l" t="t" r="r" b="b"/>
              <a:pathLst>
                <a:path w="786" h="437" extrusionOk="0">
                  <a:moveTo>
                    <a:pt x="414" y="0"/>
                  </a:moveTo>
                  <a:cubicBezTo>
                    <a:pt x="377" y="0"/>
                    <a:pt x="339" y="9"/>
                    <a:pt x="311" y="28"/>
                  </a:cubicBezTo>
                  <a:lnTo>
                    <a:pt x="59" y="171"/>
                  </a:lnTo>
                  <a:cubicBezTo>
                    <a:pt x="0" y="207"/>
                    <a:pt x="0" y="257"/>
                    <a:pt x="59" y="293"/>
                  </a:cubicBezTo>
                  <a:lnTo>
                    <a:pt x="268" y="416"/>
                  </a:lnTo>
                  <a:cubicBezTo>
                    <a:pt x="296" y="429"/>
                    <a:pt x="335" y="436"/>
                    <a:pt x="375" y="436"/>
                  </a:cubicBezTo>
                  <a:cubicBezTo>
                    <a:pt x="414" y="436"/>
                    <a:pt x="454" y="429"/>
                    <a:pt x="483" y="416"/>
                  </a:cubicBezTo>
                  <a:lnTo>
                    <a:pt x="727" y="271"/>
                  </a:lnTo>
                  <a:cubicBezTo>
                    <a:pt x="785" y="235"/>
                    <a:pt x="785" y="178"/>
                    <a:pt x="727" y="148"/>
                  </a:cubicBezTo>
                  <a:lnTo>
                    <a:pt x="518" y="28"/>
                  </a:lnTo>
                  <a:cubicBezTo>
                    <a:pt x="489" y="9"/>
                    <a:pt x="452" y="0"/>
                    <a:pt x="41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71"/>
            <p:cNvSpPr/>
            <p:nvPr/>
          </p:nvSpPr>
          <p:spPr>
            <a:xfrm>
              <a:off x="1459062" y="4577820"/>
              <a:ext cx="116144" cy="64909"/>
            </a:xfrm>
            <a:custGeom>
              <a:avLst/>
              <a:gdLst/>
              <a:ahLst/>
              <a:cxnLst/>
              <a:rect l="l" t="t" r="r" b="b"/>
              <a:pathLst>
                <a:path w="807" h="451" extrusionOk="0">
                  <a:moveTo>
                    <a:pt x="399" y="1"/>
                  </a:moveTo>
                  <a:cubicBezTo>
                    <a:pt x="362" y="1"/>
                    <a:pt x="324" y="10"/>
                    <a:pt x="296" y="28"/>
                  </a:cubicBezTo>
                  <a:lnTo>
                    <a:pt x="58" y="164"/>
                  </a:lnTo>
                  <a:cubicBezTo>
                    <a:pt x="1" y="200"/>
                    <a:pt x="1" y="250"/>
                    <a:pt x="58" y="287"/>
                  </a:cubicBezTo>
                  <a:lnTo>
                    <a:pt x="296" y="423"/>
                  </a:lnTo>
                  <a:cubicBezTo>
                    <a:pt x="324" y="441"/>
                    <a:pt x="364" y="450"/>
                    <a:pt x="404" y="450"/>
                  </a:cubicBezTo>
                  <a:cubicBezTo>
                    <a:pt x="443" y="450"/>
                    <a:pt x="483" y="441"/>
                    <a:pt x="511" y="423"/>
                  </a:cubicBezTo>
                  <a:lnTo>
                    <a:pt x="748" y="287"/>
                  </a:lnTo>
                  <a:cubicBezTo>
                    <a:pt x="806" y="257"/>
                    <a:pt x="806" y="200"/>
                    <a:pt x="748" y="164"/>
                  </a:cubicBezTo>
                  <a:lnTo>
                    <a:pt x="504" y="28"/>
                  </a:lnTo>
                  <a:cubicBezTo>
                    <a:pt x="475" y="10"/>
                    <a:pt x="437" y="1"/>
                    <a:pt x="3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71"/>
            <p:cNvSpPr/>
            <p:nvPr/>
          </p:nvSpPr>
          <p:spPr>
            <a:xfrm>
              <a:off x="1330687" y="4594371"/>
              <a:ext cx="121326" cy="68939"/>
            </a:xfrm>
            <a:custGeom>
              <a:avLst/>
              <a:gdLst/>
              <a:ahLst/>
              <a:cxnLst/>
              <a:rect l="l" t="t" r="r" b="b"/>
              <a:pathLst>
                <a:path w="843" h="479" extrusionOk="0">
                  <a:moveTo>
                    <a:pt x="409" y="1"/>
                  </a:moveTo>
                  <a:cubicBezTo>
                    <a:pt x="370" y="1"/>
                    <a:pt x="332" y="10"/>
                    <a:pt x="303" y="27"/>
                  </a:cubicBezTo>
                  <a:lnTo>
                    <a:pt x="59" y="172"/>
                  </a:lnTo>
                  <a:cubicBezTo>
                    <a:pt x="1" y="208"/>
                    <a:pt x="1" y="265"/>
                    <a:pt x="59" y="294"/>
                  </a:cubicBezTo>
                  <a:lnTo>
                    <a:pt x="325" y="451"/>
                  </a:lnTo>
                  <a:cubicBezTo>
                    <a:pt x="357" y="469"/>
                    <a:pt x="397" y="478"/>
                    <a:pt x="436" y="478"/>
                  </a:cubicBezTo>
                  <a:cubicBezTo>
                    <a:pt x="474" y="478"/>
                    <a:pt x="512" y="469"/>
                    <a:pt x="541" y="451"/>
                  </a:cubicBezTo>
                  <a:lnTo>
                    <a:pt x="786" y="308"/>
                  </a:lnTo>
                  <a:cubicBezTo>
                    <a:pt x="843" y="272"/>
                    <a:pt x="843" y="222"/>
                    <a:pt x="786" y="186"/>
                  </a:cubicBezTo>
                  <a:lnTo>
                    <a:pt x="518" y="27"/>
                  </a:lnTo>
                  <a:cubicBezTo>
                    <a:pt x="486" y="10"/>
                    <a:pt x="447" y="1"/>
                    <a:pt x="40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71"/>
            <p:cNvSpPr/>
            <p:nvPr/>
          </p:nvSpPr>
          <p:spPr>
            <a:xfrm>
              <a:off x="868415" y="4419508"/>
              <a:ext cx="504875" cy="289282"/>
            </a:xfrm>
            <a:custGeom>
              <a:avLst/>
              <a:gdLst/>
              <a:ahLst/>
              <a:cxnLst/>
              <a:rect l="l" t="t" r="r" b="b"/>
              <a:pathLst>
                <a:path w="3508" h="2010" extrusionOk="0">
                  <a:moveTo>
                    <a:pt x="410" y="0"/>
                  </a:moveTo>
                  <a:cubicBezTo>
                    <a:pt x="371" y="0"/>
                    <a:pt x="331" y="9"/>
                    <a:pt x="303" y="27"/>
                  </a:cubicBezTo>
                  <a:lnTo>
                    <a:pt x="58" y="172"/>
                  </a:lnTo>
                  <a:cubicBezTo>
                    <a:pt x="1" y="207"/>
                    <a:pt x="1" y="258"/>
                    <a:pt x="58" y="293"/>
                  </a:cubicBezTo>
                  <a:lnTo>
                    <a:pt x="2990" y="1984"/>
                  </a:lnTo>
                  <a:cubicBezTo>
                    <a:pt x="3020" y="2001"/>
                    <a:pt x="3058" y="2009"/>
                    <a:pt x="3095" y="2009"/>
                  </a:cubicBezTo>
                  <a:cubicBezTo>
                    <a:pt x="3133" y="2009"/>
                    <a:pt x="3171" y="2001"/>
                    <a:pt x="3199" y="1984"/>
                  </a:cubicBezTo>
                  <a:lnTo>
                    <a:pt x="3451" y="1839"/>
                  </a:lnTo>
                  <a:cubicBezTo>
                    <a:pt x="3508" y="1811"/>
                    <a:pt x="3508" y="1752"/>
                    <a:pt x="3444" y="1716"/>
                  </a:cubicBezTo>
                  <a:lnTo>
                    <a:pt x="518" y="27"/>
                  </a:lnTo>
                  <a:cubicBezTo>
                    <a:pt x="490" y="9"/>
                    <a:pt x="450" y="0"/>
                    <a:pt x="41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71"/>
            <p:cNvSpPr/>
            <p:nvPr/>
          </p:nvSpPr>
          <p:spPr>
            <a:xfrm>
              <a:off x="1333997" y="4688639"/>
              <a:ext cx="117008" cy="65772"/>
            </a:xfrm>
            <a:custGeom>
              <a:avLst/>
              <a:gdLst/>
              <a:ahLst/>
              <a:cxnLst/>
              <a:rect l="l" t="t" r="r" b="b"/>
              <a:pathLst>
                <a:path w="813" h="457" extrusionOk="0">
                  <a:moveTo>
                    <a:pt x="413" y="0"/>
                  </a:moveTo>
                  <a:cubicBezTo>
                    <a:pt x="375" y="0"/>
                    <a:pt x="338" y="9"/>
                    <a:pt x="309" y="27"/>
                  </a:cubicBezTo>
                  <a:lnTo>
                    <a:pt x="57" y="171"/>
                  </a:lnTo>
                  <a:cubicBezTo>
                    <a:pt x="0" y="207"/>
                    <a:pt x="0" y="257"/>
                    <a:pt x="57" y="293"/>
                  </a:cubicBezTo>
                  <a:lnTo>
                    <a:pt x="302" y="429"/>
                  </a:lnTo>
                  <a:cubicBezTo>
                    <a:pt x="331" y="447"/>
                    <a:pt x="368" y="456"/>
                    <a:pt x="406" y="456"/>
                  </a:cubicBezTo>
                  <a:cubicBezTo>
                    <a:pt x="444" y="456"/>
                    <a:pt x="482" y="447"/>
                    <a:pt x="511" y="429"/>
                  </a:cubicBezTo>
                  <a:lnTo>
                    <a:pt x="754" y="286"/>
                  </a:lnTo>
                  <a:cubicBezTo>
                    <a:pt x="813" y="257"/>
                    <a:pt x="813" y="200"/>
                    <a:pt x="754" y="164"/>
                  </a:cubicBezTo>
                  <a:lnTo>
                    <a:pt x="518" y="27"/>
                  </a:lnTo>
                  <a:cubicBezTo>
                    <a:pt x="489" y="9"/>
                    <a:pt x="451" y="0"/>
                    <a:pt x="4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71"/>
            <p:cNvSpPr/>
            <p:nvPr/>
          </p:nvSpPr>
          <p:spPr>
            <a:xfrm>
              <a:off x="1412721" y="4733973"/>
              <a:ext cx="113842" cy="63901"/>
            </a:xfrm>
            <a:custGeom>
              <a:avLst/>
              <a:gdLst/>
              <a:ahLst/>
              <a:cxnLst/>
              <a:rect l="l" t="t" r="r" b="b"/>
              <a:pathLst>
                <a:path w="791" h="444" extrusionOk="0">
                  <a:moveTo>
                    <a:pt x="409" y="1"/>
                  </a:moveTo>
                  <a:cubicBezTo>
                    <a:pt x="370" y="1"/>
                    <a:pt x="330" y="10"/>
                    <a:pt x="302" y="28"/>
                  </a:cubicBezTo>
                  <a:lnTo>
                    <a:pt x="57" y="171"/>
                  </a:lnTo>
                  <a:cubicBezTo>
                    <a:pt x="0" y="201"/>
                    <a:pt x="0" y="257"/>
                    <a:pt x="57" y="294"/>
                  </a:cubicBezTo>
                  <a:lnTo>
                    <a:pt x="273" y="416"/>
                  </a:lnTo>
                  <a:cubicBezTo>
                    <a:pt x="301" y="434"/>
                    <a:pt x="339" y="443"/>
                    <a:pt x="376" y="443"/>
                  </a:cubicBezTo>
                  <a:cubicBezTo>
                    <a:pt x="414" y="443"/>
                    <a:pt x="452" y="434"/>
                    <a:pt x="481" y="416"/>
                  </a:cubicBezTo>
                  <a:lnTo>
                    <a:pt x="733" y="273"/>
                  </a:lnTo>
                  <a:cubicBezTo>
                    <a:pt x="790" y="237"/>
                    <a:pt x="790" y="187"/>
                    <a:pt x="733" y="151"/>
                  </a:cubicBezTo>
                  <a:lnTo>
                    <a:pt x="518" y="28"/>
                  </a:lnTo>
                  <a:cubicBezTo>
                    <a:pt x="488" y="10"/>
                    <a:pt x="449" y="1"/>
                    <a:pt x="40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71"/>
            <p:cNvSpPr/>
            <p:nvPr/>
          </p:nvSpPr>
          <p:spPr>
            <a:xfrm>
              <a:off x="709095" y="4327831"/>
              <a:ext cx="119023" cy="66636"/>
            </a:xfrm>
            <a:custGeom>
              <a:avLst/>
              <a:gdLst/>
              <a:ahLst/>
              <a:cxnLst/>
              <a:rect l="l" t="t" r="r" b="b"/>
              <a:pathLst>
                <a:path w="827" h="463" extrusionOk="0">
                  <a:moveTo>
                    <a:pt x="407" y="1"/>
                  </a:moveTo>
                  <a:cubicBezTo>
                    <a:pt x="370" y="1"/>
                    <a:pt x="333" y="8"/>
                    <a:pt x="302" y="24"/>
                  </a:cubicBezTo>
                  <a:lnTo>
                    <a:pt x="59" y="169"/>
                  </a:lnTo>
                  <a:cubicBezTo>
                    <a:pt x="0" y="205"/>
                    <a:pt x="0" y="255"/>
                    <a:pt x="59" y="292"/>
                  </a:cubicBezTo>
                  <a:lnTo>
                    <a:pt x="309" y="435"/>
                  </a:lnTo>
                  <a:cubicBezTo>
                    <a:pt x="338" y="453"/>
                    <a:pt x="376" y="462"/>
                    <a:pt x="414" y="462"/>
                  </a:cubicBezTo>
                  <a:cubicBezTo>
                    <a:pt x="452" y="462"/>
                    <a:pt x="489" y="453"/>
                    <a:pt x="518" y="435"/>
                  </a:cubicBezTo>
                  <a:lnTo>
                    <a:pt x="770" y="292"/>
                  </a:lnTo>
                  <a:cubicBezTo>
                    <a:pt x="826" y="262"/>
                    <a:pt x="826" y="205"/>
                    <a:pt x="770" y="169"/>
                  </a:cubicBezTo>
                  <a:lnTo>
                    <a:pt x="518" y="24"/>
                  </a:lnTo>
                  <a:cubicBezTo>
                    <a:pt x="488" y="10"/>
                    <a:pt x="448" y="1"/>
                    <a:pt x="40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71"/>
            <p:cNvSpPr/>
            <p:nvPr/>
          </p:nvSpPr>
          <p:spPr>
            <a:xfrm>
              <a:off x="630515" y="4282639"/>
              <a:ext cx="118159" cy="65340"/>
            </a:xfrm>
            <a:custGeom>
              <a:avLst/>
              <a:gdLst/>
              <a:ahLst/>
              <a:cxnLst/>
              <a:rect l="l" t="t" r="r" b="b"/>
              <a:pathLst>
                <a:path w="821" h="454" extrusionOk="0">
                  <a:moveTo>
                    <a:pt x="414" y="1"/>
                  </a:moveTo>
                  <a:cubicBezTo>
                    <a:pt x="376" y="1"/>
                    <a:pt x="338" y="8"/>
                    <a:pt x="310" y="23"/>
                  </a:cubicBezTo>
                  <a:lnTo>
                    <a:pt x="58" y="166"/>
                  </a:lnTo>
                  <a:cubicBezTo>
                    <a:pt x="1" y="202"/>
                    <a:pt x="1" y="261"/>
                    <a:pt x="58" y="288"/>
                  </a:cubicBezTo>
                  <a:lnTo>
                    <a:pt x="303" y="433"/>
                  </a:lnTo>
                  <a:cubicBezTo>
                    <a:pt x="331" y="447"/>
                    <a:pt x="369" y="454"/>
                    <a:pt x="406" y="454"/>
                  </a:cubicBezTo>
                  <a:cubicBezTo>
                    <a:pt x="444" y="454"/>
                    <a:pt x="481" y="447"/>
                    <a:pt x="510" y="433"/>
                  </a:cubicBezTo>
                  <a:lnTo>
                    <a:pt x="755" y="288"/>
                  </a:lnTo>
                  <a:cubicBezTo>
                    <a:pt x="820" y="252"/>
                    <a:pt x="812" y="195"/>
                    <a:pt x="755" y="166"/>
                  </a:cubicBezTo>
                  <a:lnTo>
                    <a:pt x="519" y="23"/>
                  </a:lnTo>
                  <a:cubicBezTo>
                    <a:pt x="489" y="8"/>
                    <a:pt x="451" y="1"/>
                    <a:pt x="41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71"/>
            <p:cNvSpPr/>
            <p:nvPr/>
          </p:nvSpPr>
          <p:spPr>
            <a:xfrm>
              <a:off x="547618" y="4235146"/>
              <a:ext cx="122333" cy="68075"/>
            </a:xfrm>
            <a:custGeom>
              <a:avLst/>
              <a:gdLst/>
              <a:ahLst/>
              <a:cxnLst/>
              <a:rect l="l" t="t" r="r" b="b"/>
              <a:pathLst>
                <a:path w="850" h="473" extrusionOk="0">
                  <a:moveTo>
                    <a:pt x="415" y="1"/>
                  </a:moveTo>
                  <a:cubicBezTo>
                    <a:pt x="377" y="1"/>
                    <a:pt x="339" y="8"/>
                    <a:pt x="310" y="21"/>
                  </a:cubicBezTo>
                  <a:lnTo>
                    <a:pt x="59" y="166"/>
                  </a:lnTo>
                  <a:cubicBezTo>
                    <a:pt x="1" y="203"/>
                    <a:pt x="1" y="259"/>
                    <a:pt x="59" y="289"/>
                  </a:cubicBezTo>
                  <a:lnTo>
                    <a:pt x="332" y="446"/>
                  </a:lnTo>
                  <a:cubicBezTo>
                    <a:pt x="360" y="464"/>
                    <a:pt x="398" y="473"/>
                    <a:pt x="436" y="473"/>
                  </a:cubicBezTo>
                  <a:cubicBezTo>
                    <a:pt x="473" y="473"/>
                    <a:pt x="511" y="464"/>
                    <a:pt x="541" y="446"/>
                  </a:cubicBezTo>
                  <a:lnTo>
                    <a:pt x="793" y="303"/>
                  </a:lnTo>
                  <a:cubicBezTo>
                    <a:pt x="850" y="266"/>
                    <a:pt x="850" y="216"/>
                    <a:pt x="793" y="180"/>
                  </a:cubicBezTo>
                  <a:lnTo>
                    <a:pt x="518" y="21"/>
                  </a:lnTo>
                  <a:cubicBezTo>
                    <a:pt x="490" y="8"/>
                    <a:pt x="452" y="1"/>
                    <a:pt x="41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71"/>
            <p:cNvSpPr/>
            <p:nvPr/>
          </p:nvSpPr>
          <p:spPr>
            <a:xfrm>
              <a:off x="1810947" y="4781323"/>
              <a:ext cx="124204" cy="69226"/>
            </a:xfrm>
            <a:custGeom>
              <a:avLst/>
              <a:gdLst/>
              <a:ahLst/>
              <a:cxnLst/>
              <a:rect l="l" t="t" r="r" b="b"/>
              <a:pathLst>
                <a:path w="863" h="481" extrusionOk="0">
                  <a:moveTo>
                    <a:pt x="402" y="1"/>
                  </a:moveTo>
                  <a:cubicBezTo>
                    <a:pt x="363" y="1"/>
                    <a:pt x="324" y="8"/>
                    <a:pt x="295" y="22"/>
                  </a:cubicBezTo>
                  <a:lnTo>
                    <a:pt x="57" y="167"/>
                  </a:lnTo>
                  <a:cubicBezTo>
                    <a:pt x="0" y="194"/>
                    <a:pt x="0" y="253"/>
                    <a:pt x="57" y="289"/>
                  </a:cubicBezTo>
                  <a:lnTo>
                    <a:pt x="359" y="453"/>
                  </a:lnTo>
                  <a:cubicBezTo>
                    <a:pt x="387" y="471"/>
                    <a:pt x="425" y="480"/>
                    <a:pt x="463" y="480"/>
                  </a:cubicBezTo>
                  <a:cubicBezTo>
                    <a:pt x="501" y="480"/>
                    <a:pt x="539" y="471"/>
                    <a:pt x="568" y="453"/>
                  </a:cubicBezTo>
                  <a:lnTo>
                    <a:pt x="804" y="317"/>
                  </a:lnTo>
                  <a:cubicBezTo>
                    <a:pt x="863" y="289"/>
                    <a:pt x="863" y="230"/>
                    <a:pt x="804" y="194"/>
                  </a:cubicBezTo>
                  <a:lnTo>
                    <a:pt x="511" y="22"/>
                  </a:lnTo>
                  <a:cubicBezTo>
                    <a:pt x="482" y="8"/>
                    <a:pt x="442" y="1"/>
                    <a:pt x="40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71"/>
            <p:cNvSpPr/>
            <p:nvPr/>
          </p:nvSpPr>
          <p:spPr>
            <a:xfrm>
              <a:off x="1731215" y="4826083"/>
              <a:ext cx="126219" cy="71097"/>
            </a:xfrm>
            <a:custGeom>
              <a:avLst/>
              <a:gdLst/>
              <a:ahLst/>
              <a:cxnLst/>
              <a:rect l="l" t="t" r="r" b="b"/>
              <a:pathLst>
                <a:path w="877" h="494" extrusionOk="0">
                  <a:moveTo>
                    <a:pt x="414" y="1"/>
                  </a:moveTo>
                  <a:cubicBezTo>
                    <a:pt x="376" y="1"/>
                    <a:pt x="338" y="10"/>
                    <a:pt x="309" y="28"/>
                  </a:cubicBezTo>
                  <a:lnTo>
                    <a:pt x="64" y="171"/>
                  </a:lnTo>
                  <a:cubicBezTo>
                    <a:pt x="0" y="207"/>
                    <a:pt x="7" y="257"/>
                    <a:pt x="64" y="294"/>
                  </a:cubicBezTo>
                  <a:lnTo>
                    <a:pt x="359" y="466"/>
                  </a:lnTo>
                  <a:cubicBezTo>
                    <a:pt x="389" y="484"/>
                    <a:pt x="427" y="493"/>
                    <a:pt x="464" y="493"/>
                  </a:cubicBezTo>
                  <a:cubicBezTo>
                    <a:pt x="502" y="493"/>
                    <a:pt x="540" y="484"/>
                    <a:pt x="568" y="466"/>
                  </a:cubicBezTo>
                  <a:lnTo>
                    <a:pt x="820" y="323"/>
                  </a:lnTo>
                  <a:cubicBezTo>
                    <a:pt x="877" y="287"/>
                    <a:pt x="877" y="237"/>
                    <a:pt x="820" y="201"/>
                  </a:cubicBezTo>
                  <a:lnTo>
                    <a:pt x="518" y="28"/>
                  </a:lnTo>
                  <a:cubicBezTo>
                    <a:pt x="490" y="10"/>
                    <a:pt x="452" y="1"/>
                    <a:pt x="41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71"/>
            <p:cNvSpPr/>
            <p:nvPr/>
          </p:nvSpPr>
          <p:spPr>
            <a:xfrm>
              <a:off x="856038" y="4321211"/>
              <a:ext cx="119023" cy="66203"/>
            </a:xfrm>
            <a:custGeom>
              <a:avLst/>
              <a:gdLst/>
              <a:ahLst/>
              <a:cxnLst/>
              <a:rect l="l" t="t" r="r" b="b"/>
              <a:pathLst>
                <a:path w="827" h="460" extrusionOk="0">
                  <a:moveTo>
                    <a:pt x="407" y="0"/>
                  </a:moveTo>
                  <a:cubicBezTo>
                    <a:pt x="371" y="0"/>
                    <a:pt x="336" y="7"/>
                    <a:pt x="309" y="20"/>
                  </a:cubicBezTo>
                  <a:lnTo>
                    <a:pt x="57" y="172"/>
                  </a:lnTo>
                  <a:cubicBezTo>
                    <a:pt x="0" y="200"/>
                    <a:pt x="0" y="258"/>
                    <a:pt x="57" y="295"/>
                  </a:cubicBezTo>
                  <a:lnTo>
                    <a:pt x="309" y="438"/>
                  </a:lnTo>
                  <a:cubicBezTo>
                    <a:pt x="338" y="452"/>
                    <a:pt x="376" y="460"/>
                    <a:pt x="414" y="460"/>
                  </a:cubicBezTo>
                  <a:cubicBezTo>
                    <a:pt x="452" y="460"/>
                    <a:pt x="489" y="452"/>
                    <a:pt x="518" y="438"/>
                  </a:cubicBezTo>
                  <a:lnTo>
                    <a:pt x="770" y="295"/>
                  </a:lnTo>
                  <a:cubicBezTo>
                    <a:pt x="827" y="258"/>
                    <a:pt x="827" y="200"/>
                    <a:pt x="770" y="172"/>
                  </a:cubicBezTo>
                  <a:lnTo>
                    <a:pt x="518" y="27"/>
                  </a:lnTo>
                  <a:cubicBezTo>
                    <a:pt x="488" y="9"/>
                    <a:pt x="447" y="0"/>
                    <a:pt x="40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71"/>
            <p:cNvSpPr/>
            <p:nvPr/>
          </p:nvSpPr>
          <p:spPr>
            <a:xfrm>
              <a:off x="931452" y="4013077"/>
              <a:ext cx="91246" cy="50373"/>
            </a:xfrm>
            <a:custGeom>
              <a:avLst/>
              <a:gdLst/>
              <a:ahLst/>
              <a:cxnLst/>
              <a:rect l="l" t="t" r="r" b="b"/>
              <a:pathLst>
                <a:path w="634" h="350" extrusionOk="0">
                  <a:moveTo>
                    <a:pt x="200" y="0"/>
                  </a:moveTo>
                  <a:cubicBezTo>
                    <a:pt x="161" y="0"/>
                    <a:pt x="123" y="9"/>
                    <a:pt x="94" y="27"/>
                  </a:cubicBezTo>
                  <a:lnTo>
                    <a:pt x="58" y="48"/>
                  </a:lnTo>
                  <a:cubicBezTo>
                    <a:pt x="1" y="84"/>
                    <a:pt x="1" y="134"/>
                    <a:pt x="58" y="171"/>
                  </a:cubicBezTo>
                  <a:lnTo>
                    <a:pt x="325" y="329"/>
                  </a:lnTo>
                  <a:cubicBezTo>
                    <a:pt x="354" y="343"/>
                    <a:pt x="393" y="350"/>
                    <a:pt x="432" y="350"/>
                  </a:cubicBezTo>
                  <a:cubicBezTo>
                    <a:pt x="472" y="350"/>
                    <a:pt x="511" y="343"/>
                    <a:pt x="541" y="329"/>
                  </a:cubicBezTo>
                  <a:lnTo>
                    <a:pt x="575" y="300"/>
                  </a:lnTo>
                  <a:cubicBezTo>
                    <a:pt x="634" y="271"/>
                    <a:pt x="634" y="214"/>
                    <a:pt x="575" y="177"/>
                  </a:cubicBezTo>
                  <a:lnTo>
                    <a:pt x="310" y="27"/>
                  </a:lnTo>
                  <a:cubicBezTo>
                    <a:pt x="278" y="9"/>
                    <a:pt x="238" y="0"/>
                    <a:pt x="200"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71"/>
            <p:cNvSpPr/>
            <p:nvPr/>
          </p:nvSpPr>
          <p:spPr>
            <a:xfrm>
              <a:off x="844668" y="3963425"/>
              <a:ext cx="95132" cy="52387"/>
            </a:xfrm>
            <a:custGeom>
              <a:avLst/>
              <a:gdLst/>
              <a:ahLst/>
              <a:cxnLst/>
              <a:rect l="l" t="t" r="r" b="b"/>
              <a:pathLst>
                <a:path w="661" h="364" extrusionOk="0">
                  <a:moveTo>
                    <a:pt x="205" y="0"/>
                  </a:moveTo>
                  <a:cubicBezTo>
                    <a:pt x="167" y="0"/>
                    <a:pt x="129" y="9"/>
                    <a:pt x="100" y="27"/>
                  </a:cubicBezTo>
                  <a:lnTo>
                    <a:pt x="66" y="48"/>
                  </a:lnTo>
                  <a:cubicBezTo>
                    <a:pt x="0" y="84"/>
                    <a:pt x="0" y="134"/>
                    <a:pt x="66" y="170"/>
                  </a:cubicBezTo>
                  <a:lnTo>
                    <a:pt x="352" y="336"/>
                  </a:lnTo>
                  <a:cubicBezTo>
                    <a:pt x="381" y="354"/>
                    <a:pt x="421" y="363"/>
                    <a:pt x="460" y="363"/>
                  </a:cubicBezTo>
                  <a:cubicBezTo>
                    <a:pt x="500" y="363"/>
                    <a:pt x="539" y="354"/>
                    <a:pt x="568" y="336"/>
                  </a:cubicBezTo>
                  <a:lnTo>
                    <a:pt x="604" y="314"/>
                  </a:lnTo>
                  <a:cubicBezTo>
                    <a:pt x="661" y="286"/>
                    <a:pt x="661" y="227"/>
                    <a:pt x="604" y="193"/>
                  </a:cubicBezTo>
                  <a:lnTo>
                    <a:pt x="309" y="27"/>
                  </a:lnTo>
                  <a:cubicBezTo>
                    <a:pt x="280" y="9"/>
                    <a:pt x="243" y="0"/>
                    <a:pt x="20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71"/>
            <p:cNvSpPr/>
            <p:nvPr/>
          </p:nvSpPr>
          <p:spPr>
            <a:xfrm>
              <a:off x="765944" y="3992353"/>
              <a:ext cx="124204" cy="69082"/>
            </a:xfrm>
            <a:custGeom>
              <a:avLst/>
              <a:gdLst/>
              <a:ahLst/>
              <a:cxnLst/>
              <a:rect l="l" t="t" r="r" b="b"/>
              <a:pathLst>
                <a:path w="863" h="480" extrusionOk="0">
                  <a:moveTo>
                    <a:pt x="407" y="1"/>
                  </a:moveTo>
                  <a:cubicBezTo>
                    <a:pt x="369" y="1"/>
                    <a:pt x="331" y="9"/>
                    <a:pt x="302" y="26"/>
                  </a:cubicBezTo>
                  <a:lnTo>
                    <a:pt x="59" y="164"/>
                  </a:lnTo>
                  <a:cubicBezTo>
                    <a:pt x="0" y="199"/>
                    <a:pt x="0" y="258"/>
                    <a:pt x="59" y="285"/>
                  </a:cubicBezTo>
                  <a:lnTo>
                    <a:pt x="354" y="458"/>
                  </a:lnTo>
                  <a:cubicBezTo>
                    <a:pt x="382" y="472"/>
                    <a:pt x="420" y="480"/>
                    <a:pt x="457" y="480"/>
                  </a:cubicBezTo>
                  <a:cubicBezTo>
                    <a:pt x="495" y="480"/>
                    <a:pt x="532" y="472"/>
                    <a:pt x="561" y="458"/>
                  </a:cubicBezTo>
                  <a:lnTo>
                    <a:pt x="806" y="315"/>
                  </a:lnTo>
                  <a:cubicBezTo>
                    <a:pt x="863" y="285"/>
                    <a:pt x="863" y="228"/>
                    <a:pt x="806" y="192"/>
                  </a:cubicBezTo>
                  <a:lnTo>
                    <a:pt x="511" y="26"/>
                  </a:lnTo>
                  <a:cubicBezTo>
                    <a:pt x="482" y="9"/>
                    <a:pt x="445" y="1"/>
                    <a:pt x="40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71"/>
            <p:cNvSpPr/>
            <p:nvPr/>
          </p:nvSpPr>
          <p:spPr>
            <a:xfrm>
              <a:off x="851864" y="4042005"/>
              <a:ext cx="121181" cy="67931"/>
            </a:xfrm>
            <a:custGeom>
              <a:avLst/>
              <a:gdLst/>
              <a:ahLst/>
              <a:cxnLst/>
              <a:rect l="l" t="t" r="r" b="b"/>
              <a:pathLst>
                <a:path w="842" h="472" extrusionOk="0">
                  <a:moveTo>
                    <a:pt x="407" y="1"/>
                  </a:moveTo>
                  <a:cubicBezTo>
                    <a:pt x="369" y="1"/>
                    <a:pt x="331" y="9"/>
                    <a:pt x="302" y="26"/>
                  </a:cubicBezTo>
                  <a:lnTo>
                    <a:pt x="59" y="164"/>
                  </a:lnTo>
                  <a:cubicBezTo>
                    <a:pt x="0" y="199"/>
                    <a:pt x="0" y="258"/>
                    <a:pt x="66" y="285"/>
                  </a:cubicBezTo>
                  <a:lnTo>
                    <a:pt x="331" y="444"/>
                  </a:lnTo>
                  <a:cubicBezTo>
                    <a:pt x="360" y="462"/>
                    <a:pt x="399" y="471"/>
                    <a:pt x="439" y="471"/>
                  </a:cubicBezTo>
                  <a:cubicBezTo>
                    <a:pt x="479" y="471"/>
                    <a:pt x="518" y="462"/>
                    <a:pt x="547" y="444"/>
                  </a:cubicBezTo>
                  <a:lnTo>
                    <a:pt x="783" y="308"/>
                  </a:lnTo>
                  <a:cubicBezTo>
                    <a:pt x="842" y="271"/>
                    <a:pt x="842" y="214"/>
                    <a:pt x="783" y="185"/>
                  </a:cubicBezTo>
                  <a:lnTo>
                    <a:pt x="511" y="26"/>
                  </a:lnTo>
                  <a:cubicBezTo>
                    <a:pt x="482" y="9"/>
                    <a:pt x="445" y="1"/>
                    <a:pt x="407"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71"/>
            <p:cNvSpPr/>
            <p:nvPr/>
          </p:nvSpPr>
          <p:spPr>
            <a:xfrm>
              <a:off x="684197" y="4037832"/>
              <a:ext cx="149102" cy="83762"/>
            </a:xfrm>
            <a:custGeom>
              <a:avLst/>
              <a:gdLst/>
              <a:ahLst/>
              <a:cxnLst/>
              <a:rect l="l" t="t" r="r" b="b"/>
              <a:pathLst>
                <a:path w="1036" h="582" extrusionOk="0">
                  <a:moveTo>
                    <a:pt x="429" y="1"/>
                  </a:moveTo>
                  <a:cubicBezTo>
                    <a:pt x="391" y="1"/>
                    <a:pt x="353" y="10"/>
                    <a:pt x="325" y="28"/>
                  </a:cubicBezTo>
                  <a:lnTo>
                    <a:pt x="59" y="178"/>
                  </a:lnTo>
                  <a:cubicBezTo>
                    <a:pt x="1" y="214"/>
                    <a:pt x="1" y="271"/>
                    <a:pt x="59" y="300"/>
                  </a:cubicBezTo>
                  <a:lnTo>
                    <a:pt x="497" y="559"/>
                  </a:lnTo>
                  <a:cubicBezTo>
                    <a:pt x="526" y="574"/>
                    <a:pt x="563" y="581"/>
                    <a:pt x="601" y="581"/>
                  </a:cubicBezTo>
                  <a:cubicBezTo>
                    <a:pt x="639" y="581"/>
                    <a:pt x="677" y="574"/>
                    <a:pt x="706" y="559"/>
                  </a:cubicBezTo>
                  <a:lnTo>
                    <a:pt x="979" y="400"/>
                  </a:lnTo>
                  <a:cubicBezTo>
                    <a:pt x="1036" y="366"/>
                    <a:pt x="1036" y="314"/>
                    <a:pt x="972" y="280"/>
                  </a:cubicBezTo>
                  <a:lnTo>
                    <a:pt x="534" y="28"/>
                  </a:lnTo>
                  <a:cubicBezTo>
                    <a:pt x="504" y="10"/>
                    <a:pt x="466" y="1"/>
                    <a:pt x="42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71"/>
            <p:cNvSpPr/>
            <p:nvPr/>
          </p:nvSpPr>
          <p:spPr>
            <a:xfrm>
              <a:off x="790698" y="4099717"/>
              <a:ext cx="125499" cy="70234"/>
            </a:xfrm>
            <a:custGeom>
              <a:avLst/>
              <a:gdLst/>
              <a:ahLst/>
              <a:cxnLst/>
              <a:rect l="l" t="t" r="r" b="b"/>
              <a:pathLst>
                <a:path w="872" h="488" extrusionOk="0">
                  <a:moveTo>
                    <a:pt x="436" y="0"/>
                  </a:moveTo>
                  <a:cubicBezTo>
                    <a:pt x="398" y="0"/>
                    <a:pt x="360" y="8"/>
                    <a:pt x="332" y="22"/>
                  </a:cubicBezTo>
                  <a:lnTo>
                    <a:pt x="59" y="179"/>
                  </a:lnTo>
                  <a:cubicBezTo>
                    <a:pt x="1" y="215"/>
                    <a:pt x="1" y="265"/>
                    <a:pt x="59" y="302"/>
                  </a:cubicBezTo>
                  <a:lnTo>
                    <a:pt x="332" y="460"/>
                  </a:lnTo>
                  <a:cubicBezTo>
                    <a:pt x="360" y="478"/>
                    <a:pt x="398" y="488"/>
                    <a:pt x="436" y="488"/>
                  </a:cubicBezTo>
                  <a:cubicBezTo>
                    <a:pt x="474" y="488"/>
                    <a:pt x="512" y="478"/>
                    <a:pt x="541" y="460"/>
                  </a:cubicBezTo>
                  <a:lnTo>
                    <a:pt x="813" y="302"/>
                  </a:lnTo>
                  <a:cubicBezTo>
                    <a:pt x="872" y="265"/>
                    <a:pt x="872" y="215"/>
                    <a:pt x="806" y="179"/>
                  </a:cubicBezTo>
                  <a:lnTo>
                    <a:pt x="541" y="22"/>
                  </a:lnTo>
                  <a:cubicBezTo>
                    <a:pt x="512" y="8"/>
                    <a:pt x="474" y="0"/>
                    <a:pt x="43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71"/>
            <p:cNvSpPr/>
            <p:nvPr/>
          </p:nvSpPr>
          <p:spPr>
            <a:xfrm>
              <a:off x="605761" y="4085469"/>
              <a:ext cx="172705" cy="97867"/>
            </a:xfrm>
            <a:custGeom>
              <a:avLst/>
              <a:gdLst/>
              <a:ahLst/>
              <a:cxnLst/>
              <a:rect l="l" t="t" r="r" b="b"/>
              <a:pathLst>
                <a:path w="1200" h="680" extrusionOk="0">
                  <a:moveTo>
                    <a:pt x="406" y="0"/>
                  </a:moveTo>
                  <a:cubicBezTo>
                    <a:pt x="368" y="0"/>
                    <a:pt x="331" y="9"/>
                    <a:pt x="302" y="26"/>
                  </a:cubicBezTo>
                  <a:lnTo>
                    <a:pt x="64" y="164"/>
                  </a:lnTo>
                  <a:cubicBezTo>
                    <a:pt x="0" y="199"/>
                    <a:pt x="7" y="251"/>
                    <a:pt x="64" y="285"/>
                  </a:cubicBezTo>
                  <a:lnTo>
                    <a:pt x="691" y="653"/>
                  </a:lnTo>
                  <a:cubicBezTo>
                    <a:pt x="722" y="671"/>
                    <a:pt x="762" y="680"/>
                    <a:pt x="800" y="680"/>
                  </a:cubicBezTo>
                  <a:cubicBezTo>
                    <a:pt x="839" y="680"/>
                    <a:pt x="877" y="671"/>
                    <a:pt x="906" y="653"/>
                  </a:cubicBezTo>
                  <a:lnTo>
                    <a:pt x="1143" y="516"/>
                  </a:lnTo>
                  <a:cubicBezTo>
                    <a:pt x="1199" y="480"/>
                    <a:pt x="1199" y="423"/>
                    <a:pt x="1143" y="394"/>
                  </a:cubicBezTo>
                  <a:lnTo>
                    <a:pt x="509" y="26"/>
                  </a:lnTo>
                  <a:cubicBezTo>
                    <a:pt x="481" y="9"/>
                    <a:pt x="443" y="0"/>
                    <a:pt x="40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71"/>
            <p:cNvSpPr/>
            <p:nvPr/>
          </p:nvSpPr>
          <p:spPr>
            <a:xfrm>
              <a:off x="447305" y="4177147"/>
              <a:ext cx="140035" cy="77717"/>
            </a:xfrm>
            <a:custGeom>
              <a:avLst/>
              <a:gdLst/>
              <a:ahLst/>
              <a:cxnLst/>
              <a:rect l="l" t="t" r="r" b="b"/>
              <a:pathLst>
                <a:path w="973" h="540" extrusionOk="0">
                  <a:moveTo>
                    <a:pt x="415" y="0"/>
                  </a:moveTo>
                  <a:cubicBezTo>
                    <a:pt x="377" y="0"/>
                    <a:pt x="339" y="8"/>
                    <a:pt x="310" y="22"/>
                  </a:cubicBezTo>
                  <a:lnTo>
                    <a:pt x="58" y="166"/>
                  </a:lnTo>
                  <a:cubicBezTo>
                    <a:pt x="1" y="202"/>
                    <a:pt x="1" y="261"/>
                    <a:pt x="58" y="288"/>
                  </a:cubicBezTo>
                  <a:lnTo>
                    <a:pt x="455" y="519"/>
                  </a:lnTo>
                  <a:cubicBezTo>
                    <a:pt x="483" y="533"/>
                    <a:pt x="521" y="540"/>
                    <a:pt x="558" y="540"/>
                  </a:cubicBezTo>
                  <a:cubicBezTo>
                    <a:pt x="596" y="540"/>
                    <a:pt x="633" y="533"/>
                    <a:pt x="662" y="519"/>
                  </a:cubicBezTo>
                  <a:lnTo>
                    <a:pt x="913" y="374"/>
                  </a:lnTo>
                  <a:cubicBezTo>
                    <a:pt x="972" y="338"/>
                    <a:pt x="972" y="281"/>
                    <a:pt x="913" y="252"/>
                  </a:cubicBezTo>
                  <a:lnTo>
                    <a:pt x="518" y="22"/>
                  </a:lnTo>
                  <a:cubicBezTo>
                    <a:pt x="490" y="8"/>
                    <a:pt x="452" y="0"/>
                    <a:pt x="41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71"/>
            <p:cNvSpPr/>
            <p:nvPr/>
          </p:nvSpPr>
          <p:spPr>
            <a:xfrm>
              <a:off x="527037" y="4130948"/>
              <a:ext cx="206959" cy="117440"/>
            </a:xfrm>
            <a:custGeom>
              <a:avLst/>
              <a:gdLst/>
              <a:ahLst/>
              <a:cxnLst/>
              <a:rect l="l" t="t" r="r" b="b"/>
              <a:pathLst>
                <a:path w="1438" h="816" extrusionOk="0">
                  <a:moveTo>
                    <a:pt x="410" y="1"/>
                  </a:moveTo>
                  <a:cubicBezTo>
                    <a:pt x="371" y="1"/>
                    <a:pt x="331" y="10"/>
                    <a:pt x="303" y="28"/>
                  </a:cubicBezTo>
                  <a:lnTo>
                    <a:pt x="58" y="171"/>
                  </a:lnTo>
                  <a:cubicBezTo>
                    <a:pt x="1" y="200"/>
                    <a:pt x="1" y="257"/>
                    <a:pt x="58" y="293"/>
                  </a:cubicBezTo>
                  <a:lnTo>
                    <a:pt x="920" y="789"/>
                  </a:lnTo>
                  <a:cubicBezTo>
                    <a:pt x="949" y="807"/>
                    <a:pt x="987" y="816"/>
                    <a:pt x="1025" y="816"/>
                  </a:cubicBezTo>
                  <a:cubicBezTo>
                    <a:pt x="1063" y="816"/>
                    <a:pt x="1100" y="807"/>
                    <a:pt x="1129" y="789"/>
                  </a:cubicBezTo>
                  <a:lnTo>
                    <a:pt x="1381" y="645"/>
                  </a:lnTo>
                  <a:cubicBezTo>
                    <a:pt x="1438" y="609"/>
                    <a:pt x="1438" y="559"/>
                    <a:pt x="1381" y="523"/>
                  </a:cubicBezTo>
                  <a:lnTo>
                    <a:pt x="518" y="28"/>
                  </a:lnTo>
                  <a:cubicBezTo>
                    <a:pt x="490" y="10"/>
                    <a:pt x="450" y="1"/>
                    <a:pt x="410"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71"/>
            <p:cNvSpPr/>
            <p:nvPr/>
          </p:nvSpPr>
          <p:spPr>
            <a:xfrm>
              <a:off x="694704" y="4228239"/>
              <a:ext cx="122189" cy="67787"/>
            </a:xfrm>
            <a:custGeom>
              <a:avLst/>
              <a:gdLst/>
              <a:ahLst/>
              <a:cxnLst/>
              <a:rect l="l" t="t" r="r" b="b"/>
              <a:pathLst>
                <a:path w="849" h="471" extrusionOk="0">
                  <a:moveTo>
                    <a:pt x="413" y="0"/>
                  </a:moveTo>
                  <a:cubicBezTo>
                    <a:pt x="375" y="0"/>
                    <a:pt x="337" y="9"/>
                    <a:pt x="309" y="26"/>
                  </a:cubicBezTo>
                  <a:lnTo>
                    <a:pt x="57" y="171"/>
                  </a:lnTo>
                  <a:cubicBezTo>
                    <a:pt x="0" y="199"/>
                    <a:pt x="7" y="257"/>
                    <a:pt x="64" y="294"/>
                  </a:cubicBezTo>
                  <a:lnTo>
                    <a:pt x="331" y="444"/>
                  </a:lnTo>
                  <a:cubicBezTo>
                    <a:pt x="360" y="462"/>
                    <a:pt x="399" y="471"/>
                    <a:pt x="438" y="471"/>
                  </a:cubicBezTo>
                  <a:cubicBezTo>
                    <a:pt x="478" y="471"/>
                    <a:pt x="518" y="462"/>
                    <a:pt x="547" y="444"/>
                  </a:cubicBezTo>
                  <a:lnTo>
                    <a:pt x="790" y="301"/>
                  </a:lnTo>
                  <a:cubicBezTo>
                    <a:pt x="849" y="271"/>
                    <a:pt x="849" y="214"/>
                    <a:pt x="790" y="178"/>
                  </a:cubicBezTo>
                  <a:lnTo>
                    <a:pt x="518" y="26"/>
                  </a:lnTo>
                  <a:cubicBezTo>
                    <a:pt x="489" y="9"/>
                    <a:pt x="451" y="0"/>
                    <a:pt x="413"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71"/>
            <p:cNvSpPr/>
            <p:nvPr/>
          </p:nvSpPr>
          <p:spPr>
            <a:xfrm>
              <a:off x="777314" y="4275732"/>
              <a:ext cx="118016" cy="65772"/>
            </a:xfrm>
            <a:custGeom>
              <a:avLst/>
              <a:gdLst/>
              <a:ahLst/>
              <a:cxnLst/>
              <a:rect l="l" t="t" r="r" b="b"/>
              <a:pathLst>
                <a:path w="820" h="457" extrusionOk="0">
                  <a:moveTo>
                    <a:pt x="414" y="0"/>
                  </a:moveTo>
                  <a:cubicBezTo>
                    <a:pt x="377" y="0"/>
                    <a:pt x="339" y="9"/>
                    <a:pt x="309" y="27"/>
                  </a:cubicBezTo>
                  <a:lnTo>
                    <a:pt x="66" y="171"/>
                  </a:lnTo>
                  <a:cubicBezTo>
                    <a:pt x="1" y="207"/>
                    <a:pt x="7" y="257"/>
                    <a:pt x="66" y="293"/>
                  </a:cubicBezTo>
                  <a:lnTo>
                    <a:pt x="302" y="429"/>
                  </a:lnTo>
                  <a:cubicBezTo>
                    <a:pt x="332" y="448"/>
                    <a:pt x="370" y="457"/>
                    <a:pt x="407" y="457"/>
                  </a:cubicBezTo>
                  <a:cubicBezTo>
                    <a:pt x="445" y="457"/>
                    <a:pt x="483" y="448"/>
                    <a:pt x="511" y="429"/>
                  </a:cubicBezTo>
                  <a:lnTo>
                    <a:pt x="763" y="286"/>
                  </a:lnTo>
                  <a:cubicBezTo>
                    <a:pt x="820" y="250"/>
                    <a:pt x="820" y="200"/>
                    <a:pt x="763" y="164"/>
                  </a:cubicBezTo>
                  <a:lnTo>
                    <a:pt x="518" y="27"/>
                  </a:lnTo>
                  <a:cubicBezTo>
                    <a:pt x="490" y="9"/>
                    <a:pt x="452" y="0"/>
                    <a:pt x="41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71"/>
            <p:cNvSpPr/>
            <p:nvPr/>
          </p:nvSpPr>
          <p:spPr>
            <a:xfrm>
              <a:off x="1748774" y="4652370"/>
              <a:ext cx="182204" cy="103048"/>
            </a:xfrm>
            <a:custGeom>
              <a:avLst/>
              <a:gdLst/>
              <a:ahLst/>
              <a:cxnLst/>
              <a:rect l="l" t="t" r="r" b="b"/>
              <a:pathLst>
                <a:path w="1266" h="716" extrusionOk="0">
                  <a:moveTo>
                    <a:pt x="429" y="0"/>
                  </a:moveTo>
                  <a:cubicBezTo>
                    <a:pt x="391" y="0"/>
                    <a:pt x="353" y="9"/>
                    <a:pt x="324" y="27"/>
                  </a:cubicBezTo>
                  <a:lnTo>
                    <a:pt x="58" y="184"/>
                  </a:lnTo>
                  <a:cubicBezTo>
                    <a:pt x="1" y="214"/>
                    <a:pt x="1" y="271"/>
                    <a:pt x="58" y="307"/>
                  </a:cubicBezTo>
                  <a:lnTo>
                    <a:pt x="727" y="688"/>
                  </a:lnTo>
                  <a:cubicBezTo>
                    <a:pt x="756" y="706"/>
                    <a:pt x="793" y="715"/>
                    <a:pt x="831" y="715"/>
                  </a:cubicBezTo>
                  <a:cubicBezTo>
                    <a:pt x="868" y="715"/>
                    <a:pt x="906" y="706"/>
                    <a:pt x="934" y="688"/>
                  </a:cubicBezTo>
                  <a:lnTo>
                    <a:pt x="1208" y="538"/>
                  </a:lnTo>
                  <a:cubicBezTo>
                    <a:pt x="1265" y="502"/>
                    <a:pt x="1265" y="443"/>
                    <a:pt x="1208" y="416"/>
                  </a:cubicBezTo>
                  <a:lnTo>
                    <a:pt x="539" y="27"/>
                  </a:lnTo>
                  <a:cubicBezTo>
                    <a:pt x="507" y="9"/>
                    <a:pt x="468" y="0"/>
                    <a:pt x="42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71"/>
            <p:cNvSpPr/>
            <p:nvPr/>
          </p:nvSpPr>
          <p:spPr>
            <a:xfrm>
              <a:off x="1667171" y="4605596"/>
              <a:ext cx="123053" cy="69082"/>
            </a:xfrm>
            <a:custGeom>
              <a:avLst/>
              <a:gdLst/>
              <a:ahLst/>
              <a:cxnLst/>
              <a:rect l="l" t="t" r="r" b="b"/>
              <a:pathLst>
                <a:path w="855" h="480" extrusionOk="0">
                  <a:moveTo>
                    <a:pt x="435" y="1"/>
                  </a:moveTo>
                  <a:cubicBezTo>
                    <a:pt x="397" y="1"/>
                    <a:pt x="359" y="10"/>
                    <a:pt x="330" y="28"/>
                  </a:cubicBezTo>
                  <a:lnTo>
                    <a:pt x="57" y="180"/>
                  </a:lnTo>
                  <a:cubicBezTo>
                    <a:pt x="0" y="216"/>
                    <a:pt x="0" y="273"/>
                    <a:pt x="57" y="302"/>
                  </a:cubicBezTo>
                  <a:lnTo>
                    <a:pt x="316" y="453"/>
                  </a:lnTo>
                  <a:cubicBezTo>
                    <a:pt x="348" y="471"/>
                    <a:pt x="388" y="480"/>
                    <a:pt x="426" y="480"/>
                  </a:cubicBezTo>
                  <a:cubicBezTo>
                    <a:pt x="465" y="480"/>
                    <a:pt x="503" y="471"/>
                    <a:pt x="532" y="453"/>
                  </a:cubicBezTo>
                  <a:lnTo>
                    <a:pt x="797" y="294"/>
                  </a:lnTo>
                  <a:cubicBezTo>
                    <a:pt x="854" y="266"/>
                    <a:pt x="854" y="208"/>
                    <a:pt x="797" y="173"/>
                  </a:cubicBezTo>
                  <a:lnTo>
                    <a:pt x="539" y="28"/>
                  </a:lnTo>
                  <a:cubicBezTo>
                    <a:pt x="510" y="10"/>
                    <a:pt x="473" y="1"/>
                    <a:pt x="43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71"/>
            <p:cNvSpPr/>
            <p:nvPr/>
          </p:nvSpPr>
          <p:spPr>
            <a:xfrm>
              <a:off x="1617519" y="4669641"/>
              <a:ext cx="230705" cy="131257"/>
            </a:xfrm>
            <a:custGeom>
              <a:avLst/>
              <a:gdLst/>
              <a:ahLst/>
              <a:cxnLst/>
              <a:rect l="l" t="t" r="r" b="b"/>
              <a:pathLst>
                <a:path w="1603" h="912" extrusionOk="0">
                  <a:moveTo>
                    <a:pt x="399" y="1"/>
                  </a:moveTo>
                  <a:cubicBezTo>
                    <a:pt x="361" y="1"/>
                    <a:pt x="323" y="8"/>
                    <a:pt x="294" y="21"/>
                  </a:cubicBezTo>
                  <a:lnTo>
                    <a:pt x="57" y="159"/>
                  </a:lnTo>
                  <a:cubicBezTo>
                    <a:pt x="0" y="194"/>
                    <a:pt x="0" y="252"/>
                    <a:pt x="57" y="280"/>
                  </a:cubicBezTo>
                  <a:lnTo>
                    <a:pt x="1099" y="884"/>
                  </a:lnTo>
                  <a:cubicBezTo>
                    <a:pt x="1128" y="902"/>
                    <a:pt x="1166" y="911"/>
                    <a:pt x="1204" y="911"/>
                  </a:cubicBezTo>
                  <a:cubicBezTo>
                    <a:pt x="1242" y="911"/>
                    <a:pt x="1280" y="902"/>
                    <a:pt x="1308" y="884"/>
                  </a:cubicBezTo>
                  <a:lnTo>
                    <a:pt x="1544" y="748"/>
                  </a:lnTo>
                  <a:cubicBezTo>
                    <a:pt x="1603" y="711"/>
                    <a:pt x="1603" y="661"/>
                    <a:pt x="1544" y="625"/>
                  </a:cubicBezTo>
                  <a:lnTo>
                    <a:pt x="502" y="21"/>
                  </a:lnTo>
                  <a:cubicBezTo>
                    <a:pt x="474" y="8"/>
                    <a:pt x="436" y="1"/>
                    <a:pt x="3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71"/>
            <p:cNvSpPr/>
            <p:nvPr/>
          </p:nvSpPr>
          <p:spPr>
            <a:xfrm>
              <a:off x="1537788" y="4623299"/>
              <a:ext cx="117152" cy="65772"/>
            </a:xfrm>
            <a:custGeom>
              <a:avLst/>
              <a:gdLst/>
              <a:ahLst/>
              <a:cxnLst/>
              <a:rect l="l" t="t" r="r" b="b"/>
              <a:pathLst>
                <a:path w="814" h="457" extrusionOk="0">
                  <a:moveTo>
                    <a:pt x="399" y="0"/>
                  </a:moveTo>
                  <a:cubicBezTo>
                    <a:pt x="362" y="0"/>
                    <a:pt x="324" y="10"/>
                    <a:pt x="296" y="28"/>
                  </a:cubicBezTo>
                  <a:lnTo>
                    <a:pt x="57" y="164"/>
                  </a:lnTo>
                  <a:cubicBezTo>
                    <a:pt x="1" y="200"/>
                    <a:pt x="1" y="250"/>
                    <a:pt x="57" y="286"/>
                  </a:cubicBezTo>
                  <a:lnTo>
                    <a:pt x="309" y="430"/>
                  </a:lnTo>
                  <a:cubicBezTo>
                    <a:pt x="338" y="448"/>
                    <a:pt x="375" y="457"/>
                    <a:pt x="413" y="457"/>
                  </a:cubicBezTo>
                  <a:cubicBezTo>
                    <a:pt x="451" y="457"/>
                    <a:pt x="489" y="448"/>
                    <a:pt x="518" y="430"/>
                  </a:cubicBezTo>
                  <a:lnTo>
                    <a:pt x="754" y="293"/>
                  </a:lnTo>
                  <a:cubicBezTo>
                    <a:pt x="813" y="257"/>
                    <a:pt x="813" y="200"/>
                    <a:pt x="754" y="171"/>
                  </a:cubicBezTo>
                  <a:lnTo>
                    <a:pt x="503" y="28"/>
                  </a:lnTo>
                  <a:cubicBezTo>
                    <a:pt x="474" y="10"/>
                    <a:pt x="437" y="0"/>
                    <a:pt x="39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71"/>
            <p:cNvSpPr/>
            <p:nvPr/>
          </p:nvSpPr>
          <p:spPr>
            <a:xfrm>
              <a:off x="901517" y="4256159"/>
              <a:ext cx="118016" cy="65772"/>
            </a:xfrm>
            <a:custGeom>
              <a:avLst/>
              <a:gdLst/>
              <a:ahLst/>
              <a:cxnLst/>
              <a:rect l="l" t="t" r="r" b="b"/>
              <a:pathLst>
                <a:path w="820" h="457" extrusionOk="0">
                  <a:moveTo>
                    <a:pt x="407" y="0"/>
                  </a:moveTo>
                  <a:cubicBezTo>
                    <a:pt x="369" y="0"/>
                    <a:pt x="331" y="9"/>
                    <a:pt x="302" y="27"/>
                  </a:cubicBezTo>
                  <a:lnTo>
                    <a:pt x="66" y="163"/>
                  </a:lnTo>
                  <a:cubicBezTo>
                    <a:pt x="0" y="200"/>
                    <a:pt x="7" y="257"/>
                    <a:pt x="66" y="286"/>
                  </a:cubicBezTo>
                  <a:lnTo>
                    <a:pt x="309" y="429"/>
                  </a:lnTo>
                  <a:cubicBezTo>
                    <a:pt x="338" y="447"/>
                    <a:pt x="378" y="456"/>
                    <a:pt x="417" y="456"/>
                  </a:cubicBezTo>
                  <a:cubicBezTo>
                    <a:pt x="457" y="456"/>
                    <a:pt x="496" y="447"/>
                    <a:pt x="525" y="429"/>
                  </a:cubicBezTo>
                  <a:lnTo>
                    <a:pt x="763" y="293"/>
                  </a:lnTo>
                  <a:cubicBezTo>
                    <a:pt x="820" y="257"/>
                    <a:pt x="820" y="207"/>
                    <a:pt x="763" y="170"/>
                  </a:cubicBezTo>
                  <a:lnTo>
                    <a:pt x="511" y="27"/>
                  </a:lnTo>
                  <a:cubicBezTo>
                    <a:pt x="482" y="9"/>
                    <a:pt x="445" y="0"/>
                    <a:pt x="407"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71"/>
            <p:cNvSpPr/>
            <p:nvPr/>
          </p:nvSpPr>
          <p:spPr>
            <a:xfrm>
              <a:off x="1971274" y="4688351"/>
              <a:ext cx="124348" cy="69082"/>
            </a:xfrm>
            <a:custGeom>
              <a:avLst/>
              <a:gdLst/>
              <a:ahLst/>
              <a:cxnLst/>
              <a:rect l="l" t="t" r="r" b="b"/>
              <a:pathLst>
                <a:path w="864" h="480" extrusionOk="0">
                  <a:moveTo>
                    <a:pt x="402" y="0"/>
                  </a:moveTo>
                  <a:cubicBezTo>
                    <a:pt x="363" y="0"/>
                    <a:pt x="323" y="7"/>
                    <a:pt x="294" y="21"/>
                  </a:cubicBezTo>
                  <a:lnTo>
                    <a:pt x="58" y="166"/>
                  </a:lnTo>
                  <a:cubicBezTo>
                    <a:pt x="1" y="193"/>
                    <a:pt x="1" y="252"/>
                    <a:pt x="58" y="288"/>
                  </a:cubicBezTo>
                  <a:lnTo>
                    <a:pt x="353" y="452"/>
                  </a:lnTo>
                  <a:cubicBezTo>
                    <a:pt x="381" y="470"/>
                    <a:pt x="420" y="479"/>
                    <a:pt x="460" y="479"/>
                  </a:cubicBezTo>
                  <a:cubicBezTo>
                    <a:pt x="499" y="479"/>
                    <a:pt x="539" y="470"/>
                    <a:pt x="568" y="452"/>
                  </a:cubicBezTo>
                  <a:lnTo>
                    <a:pt x="805" y="316"/>
                  </a:lnTo>
                  <a:cubicBezTo>
                    <a:pt x="863" y="279"/>
                    <a:pt x="863" y="229"/>
                    <a:pt x="805" y="193"/>
                  </a:cubicBezTo>
                  <a:lnTo>
                    <a:pt x="510" y="21"/>
                  </a:lnTo>
                  <a:cubicBezTo>
                    <a:pt x="481" y="7"/>
                    <a:pt x="442" y="0"/>
                    <a:pt x="40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71"/>
            <p:cNvSpPr/>
            <p:nvPr/>
          </p:nvSpPr>
          <p:spPr>
            <a:xfrm>
              <a:off x="1888377" y="4732966"/>
              <a:ext cx="129529" cy="72392"/>
            </a:xfrm>
            <a:custGeom>
              <a:avLst/>
              <a:gdLst/>
              <a:ahLst/>
              <a:cxnLst/>
              <a:rect l="l" t="t" r="r" b="b"/>
              <a:pathLst>
                <a:path w="900" h="503" extrusionOk="0">
                  <a:moveTo>
                    <a:pt x="435" y="1"/>
                  </a:moveTo>
                  <a:cubicBezTo>
                    <a:pt x="398" y="1"/>
                    <a:pt x="360" y="10"/>
                    <a:pt x="332" y="28"/>
                  </a:cubicBezTo>
                  <a:lnTo>
                    <a:pt x="59" y="185"/>
                  </a:lnTo>
                  <a:cubicBezTo>
                    <a:pt x="0" y="221"/>
                    <a:pt x="0" y="271"/>
                    <a:pt x="66" y="308"/>
                  </a:cubicBezTo>
                  <a:lnTo>
                    <a:pt x="361" y="480"/>
                  </a:lnTo>
                  <a:cubicBezTo>
                    <a:pt x="389" y="495"/>
                    <a:pt x="427" y="502"/>
                    <a:pt x="464" y="502"/>
                  </a:cubicBezTo>
                  <a:cubicBezTo>
                    <a:pt x="502" y="502"/>
                    <a:pt x="540" y="495"/>
                    <a:pt x="568" y="480"/>
                  </a:cubicBezTo>
                  <a:lnTo>
                    <a:pt x="842" y="323"/>
                  </a:lnTo>
                  <a:cubicBezTo>
                    <a:pt x="899" y="287"/>
                    <a:pt x="899" y="237"/>
                    <a:pt x="835" y="201"/>
                  </a:cubicBezTo>
                  <a:lnTo>
                    <a:pt x="540" y="28"/>
                  </a:lnTo>
                  <a:cubicBezTo>
                    <a:pt x="511" y="10"/>
                    <a:pt x="473" y="1"/>
                    <a:pt x="435"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71"/>
            <p:cNvSpPr/>
            <p:nvPr/>
          </p:nvSpPr>
          <p:spPr>
            <a:xfrm>
              <a:off x="1413728" y="4365826"/>
              <a:ext cx="111827" cy="62606"/>
            </a:xfrm>
            <a:custGeom>
              <a:avLst/>
              <a:gdLst/>
              <a:ahLst/>
              <a:cxnLst/>
              <a:rect l="l" t="t" r="r" b="b"/>
              <a:pathLst>
                <a:path w="777" h="435" extrusionOk="0">
                  <a:moveTo>
                    <a:pt x="402" y="1"/>
                  </a:moveTo>
                  <a:cubicBezTo>
                    <a:pt x="363" y="1"/>
                    <a:pt x="323" y="10"/>
                    <a:pt x="295" y="28"/>
                  </a:cubicBezTo>
                  <a:lnTo>
                    <a:pt x="57" y="164"/>
                  </a:lnTo>
                  <a:cubicBezTo>
                    <a:pt x="0" y="200"/>
                    <a:pt x="0" y="257"/>
                    <a:pt x="57" y="293"/>
                  </a:cubicBezTo>
                  <a:lnTo>
                    <a:pt x="266" y="407"/>
                  </a:lnTo>
                  <a:cubicBezTo>
                    <a:pt x="294" y="425"/>
                    <a:pt x="334" y="434"/>
                    <a:pt x="373" y="434"/>
                  </a:cubicBezTo>
                  <a:cubicBezTo>
                    <a:pt x="413" y="434"/>
                    <a:pt x="453" y="425"/>
                    <a:pt x="481" y="407"/>
                  </a:cubicBezTo>
                  <a:lnTo>
                    <a:pt x="718" y="271"/>
                  </a:lnTo>
                  <a:cubicBezTo>
                    <a:pt x="776" y="235"/>
                    <a:pt x="776" y="185"/>
                    <a:pt x="718" y="148"/>
                  </a:cubicBezTo>
                  <a:lnTo>
                    <a:pt x="511" y="28"/>
                  </a:lnTo>
                  <a:cubicBezTo>
                    <a:pt x="481" y="10"/>
                    <a:pt x="442" y="1"/>
                    <a:pt x="40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71"/>
            <p:cNvSpPr/>
            <p:nvPr/>
          </p:nvSpPr>
          <p:spPr>
            <a:xfrm>
              <a:off x="2049711" y="4658559"/>
              <a:ext cx="95564" cy="53395"/>
            </a:xfrm>
            <a:custGeom>
              <a:avLst/>
              <a:gdLst/>
              <a:ahLst/>
              <a:cxnLst/>
              <a:rect l="l" t="t" r="r" b="b"/>
              <a:pathLst>
                <a:path w="664" h="371" extrusionOk="0">
                  <a:moveTo>
                    <a:pt x="206" y="0"/>
                  </a:moveTo>
                  <a:cubicBezTo>
                    <a:pt x="169" y="0"/>
                    <a:pt x="131" y="9"/>
                    <a:pt x="103" y="28"/>
                  </a:cubicBezTo>
                  <a:lnTo>
                    <a:pt x="59" y="48"/>
                  </a:lnTo>
                  <a:cubicBezTo>
                    <a:pt x="1" y="85"/>
                    <a:pt x="1" y="141"/>
                    <a:pt x="59" y="171"/>
                  </a:cubicBezTo>
                  <a:lnTo>
                    <a:pt x="361" y="343"/>
                  </a:lnTo>
                  <a:cubicBezTo>
                    <a:pt x="390" y="361"/>
                    <a:pt x="427" y="370"/>
                    <a:pt x="465" y="370"/>
                  </a:cubicBezTo>
                  <a:cubicBezTo>
                    <a:pt x="502" y="370"/>
                    <a:pt x="540" y="361"/>
                    <a:pt x="568" y="343"/>
                  </a:cubicBezTo>
                  <a:lnTo>
                    <a:pt x="605" y="323"/>
                  </a:lnTo>
                  <a:cubicBezTo>
                    <a:pt x="663" y="286"/>
                    <a:pt x="663" y="236"/>
                    <a:pt x="605" y="200"/>
                  </a:cubicBezTo>
                  <a:lnTo>
                    <a:pt x="310" y="28"/>
                  </a:lnTo>
                  <a:cubicBezTo>
                    <a:pt x="281" y="9"/>
                    <a:pt x="244" y="0"/>
                    <a:pt x="20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71"/>
            <p:cNvSpPr/>
            <p:nvPr/>
          </p:nvSpPr>
          <p:spPr>
            <a:xfrm>
              <a:off x="1888377" y="4566163"/>
              <a:ext cx="92253" cy="50661"/>
            </a:xfrm>
            <a:custGeom>
              <a:avLst/>
              <a:gdLst/>
              <a:ahLst/>
              <a:cxnLst/>
              <a:rect l="l" t="t" r="r" b="b"/>
              <a:pathLst>
                <a:path w="641" h="352" extrusionOk="0">
                  <a:moveTo>
                    <a:pt x="206" y="1"/>
                  </a:moveTo>
                  <a:cubicBezTo>
                    <a:pt x="168" y="1"/>
                    <a:pt x="131" y="8"/>
                    <a:pt x="102" y="23"/>
                  </a:cubicBezTo>
                  <a:lnTo>
                    <a:pt x="59" y="43"/>
                  </a:lnTo>
                  <a:cubicBezTo>
                    <a:pt x="0" y="80"/>
                    <a:pt x="0" y="137"/>
                    <a:pt x="59" y="166"/>
                  </a:cubicBezTo>
                  <a:lnTo>
                    <a:pt x="332" y="325"/>
                  </a:lnTo>
                  <a:cubicBezTo>
                    <a:pt x="360" y="343"/>
                    <a:pt x="398" y="352"/>
                    <a:pt x="435" y="352"/>
                  </a:cubicBezTo>
                  <a:cubicBezTo>
                    <a:pt x="473" y="352"/>
                    <a:pt x="511" y="343"/>
                    <a:pt x="540" y="325"/>
                  </a:cubicBezTo>
                  <a:lnTo>
                    <a:pt x="584" y="302"/>
                  </a:lnTo>
                  <a:cubicBezTo>
                    <a:pt x="640" y="266"/>
                    <a:pt x="640" y="216"/>
                    <a:pt x="584" y="180"/>
                  </a:cubicBezTo>
                  <a:lnTo>
                    <a:pt x="309" y="23"/>
                  </a:lnTo>
                  <a:cubicBezTo>
                    <a:pt x="281" y="8"/>
                    <a:pt x="243" y="1"/>
                    <a:pt x="206"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71"/>
            <p:cNvSpPr/>
            <p:nvPr/>
          </p:nvSpPr>
          <p:spPr>
            <a:xfrm>
              <a:off x="1971274" y="4613800"/>
              <a:ext cx="88079" cy="48501"/>
            </a:xfrm>
            <a:custGeom>
              <a:avLst/>
              <a:gdLst/>
              <a:ahLst/>
              <a:cxnLst/>
              <a:rect l="l" t="t" r="r" b="b"/>
              <a:pathLst>
                <a:path w="612" h="337" extrusionOk="0">
                  <a:moveTo>
                    <a:pt x="204" y="0"/>
                  </a:moveTo>
                  <a:cubicBezTo>
                    <a:pt x="167" y="0"/>
                    <a:pt x="129" y="7"/>
                    <a:pt x="101" y="21"/>
                  </a:cubicBezTo>
                  <a:lnTo>
                    <a:pt x="58" y="51"/>
                  </a:lnTo>
                  <a:cubicBezTo>
                    <a:pt x="1" y="80"/>
                    <a:pt x="1" y="137"/>
                    <a:pt x="64" y="173"/>
                  </a:cubicBezTo>
                  <a:lnTo>
                    <a:pt x="303" y="309"/>
                  </a:lnTo>
                  <a:cubicBezTo>
                    <a:pt x="331" y="327"/>
                    <a:pt x="368" y="336"/>
                    <a:pt x="406" y="336"/>
                  </a:cubicBezTo>
                  <a:cubicBezTo>
                    <a:pt x="444" y="336"/>
                    <a:pt x="481" y="327"/>
                    <a:pt x="510" y="309"/>
                  </a:cubicBezTo>
                  <a:lnTo>
                    <a:pt x="553" y="289"/>
                  </a:lnTo>
                  <a:cubicBezTo>
                    <a:pt x="611" y="252"/>
                    <a:pt x="611" y="194"/>
                    <a:pt x="553" y="166"/>
                  </a:cubicBezTo>
                  <a:lnTo>
                    <a:pt x="309" y="21"/>
                  </a:lnTo>
                  <a:cubicBezTo>
                    <a:pt x="280" y="7"/>
                    <a:pt x="242" y="0"/>
                    <a:pt x="204"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71"/>
            <p:cNvSpPr/>
            <p:nvPr/>
          </p:nvSpPr>
          <p:spPr>
            <a:xfrm>
              <a:off x="1809940" y="4595234"/>
              <a:ext cx="198755" cy="112546"/>
            </a:xfrm>
            <a:custGeom>
              <a:avLst/>
              <a:gdLst/>
              <a:ahLst/>
              <a:cxnLst/>
              <a:rect l="l" t="t" r="r" b="b"/>
              <a:pathLst>
                <a:path w="1381" h="782" extrusionOk="0">
                  <a:moveTo>
                    <a:pt x="405" y="0"/>
                  </a:moveTo>
                  <a:cubicBezTo>
                    <a:pt x="366" y="0"/>
                    <a:pt x="326" y="7"/>
                    <a:pt x="294" y="21"/>
                  </a:cubicBezTo>
                  <a:lnTo>
                    <a:pt x="57" y="166"/>
                  </a:lnTo>
                  <a:cubicBezTo>
                    <a:pt x="0" y="193"/>
                    <a:pt x="0" y="252"/>
                    <a:pt x="57" y="288"/>
                  </a:cubicBezTo>
                  <a:lnTo>
                    <a:pt x="877" y="754"/>
                  </a:lnTo>
                  <a:cubicBezTo>
                    <a:pt x="905" y="772"/>
                    <a:pt x="943" y="781"/>
                    <a:pt x="980" y="781"/>
                  </a:cubicBezTo>
                  <a:cubicBezTo>
                    <a:pt x="1018" y="781"/>
                    <a:pt x="1056" y="772"/>
                    <a:pt x="1085" y="754"/>
                  </a:cubicBezTo>
                  <a:lnTo>
                    <a:pt x="1322" y="618"/>
                  </a:lnTo>
                  <a:cubicBezTo>
                    <a:pt x="1380" y="581"/>
                    <a:pt x="1380" y="525"/>
                    <a:pt x="1322" y="495"/>
                  </a:cubicBezTo>
                  <a:lnTo>
                    <a:pt x="509" y="21"/>
                  </a:lnTo>
                  <a:cubicBezTo>
                    <a:pt x="481" y="7"/>
                    <a:pt x="443" y="0"/>
                    <a:pt x="405"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71"/>
            <p:cNvSpPr/>
            <p:nvPr/>
          </p:nvSpPr>
          <p:spPr>
            <a:xfrm>
              <a:off x="1807637" y="4518813"/>
              <a:ext cx="90239" cy="50373"/>
            </a:xfrm>
            <a:custGeom>
              <a:avLst/>
              <a:gdLst/>
              <a:ahLst/>
              <a:cxnLst/>
              <a:rect l="l" t="t" r="r" b="b"/>
              <a:pathLst>
                <a:path w="627" h="350" extrusionOk="0">
                  <a:moveTo>
                    <a:pt x="202" y="0"/>
                  </a:moveTo>
                  <a:cubicBezTo>
                    <a:pt x="163" y="0"/>
                    <a:pt x="123" y="9"/>
                    <a:pt x="94" y="27"/>
                  </a:cubicBezTo>
                  <a:lnTo>
                    <a:pt x="59" y="50"/>
                  </a:lnTo>
                  <a:cubicBezTo>
                    <a:pt x="1" y="86"/>
                    <a:pt x="1" y="136"/>
                    <a:pt x="59" y="172"/>
                  </a:cubicBezTo>
                  <a:lnTo>
                    <a:pt x="318" y="322"/>
                  </a:lnTo>
                  <a:cubicBezTo>
                    <a:pt x="347" y="340"/>
                    <a:pt x="384" y="350"/>
                    <a:pt x="422" y="350"/>
                  </a:cubicBezTo>
                  <a:cubicBezTo>
                    <a:pt x="459" y="350"/>
                    <a:pt x="497" y="340"/>
                    <a:pt x="525" y="322"/>
                  </a:cubicBezTo>
                  <a:lnTo>
                    <a:pt x="568" y="302"/>
                  </a:lnTo>
                  <a:cubicBezTo>
                    <a:pt x="627" y="265"/>
                    <a:pt x="627" y="207"/>
                    <a:pt x="568" y="179"/>
                  </a:cubicBezTo>
                  <a:lnTo>
                    <a:pt x="310" y="27"/>
                  </a:lnTo>
                  <a:cubicBezTo>
                    <a:pt x="281" y="9"/>
                    <a:pt x="242" y="0"/>
                    <a:pt x="202"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71"/>
            <p:cNvSpPr/>
            <p:nvPr/>
          </p:nvSpPr>
          <p:spPr>
            <a:xfrm>
              <a:off x="1728050" y="4473046"/>
              <a:ext cx="88224" cy="48789"/>
            </a:xfrm>
            <a:custGeom>
              <a:avLst/>
              <a:gdLst/>
              <a:ahLst/>
              <a:cxnLst/>
              <a:rect l="l" t="t" r="r" b="b"/>
              <a:pathLst>
                <a:path w="613" h="339" extrusionOk="0">
                  <a:moveTo>
                    <a:pt x="199" y="1"/>
                  </a:moveTo>
                  <a:cubicBezTo>
                    <a:pt x="161" y="1"/>
                    <a:pt x="123" y="8"/>
                    <a:pt x="95" y="23"/>
                  </a:cubicBezTo>
                  <a:lnTo>
                    <a:pt x="59" y="43"/>
                  </a:lnTo>
                  <a:cubicBezTo>
                    <a:pt x="0" y="80"/>
                    <a:pt x="0" y="137"/>
                    <a:pt x="59" y="173"/>
                  </a:cubicBezTo>
                  <a:lnTo>
                    <a:pt x="302" y="318"/>
                  </a:lnTo>
                  <a:cubicBezTo>
                    <a:pt x="335" y="332"/>
                    <a:pt x="374" y="338"/>
                    <a:pt x="413" y="338"/>
                  </a:cubicBezTo>
                  <a:cubicBezTo>
                    <a:pt x="452" y="338"/>
                    <a:pt x="489" y="332"/>
                    <a:pt x="518" y="318"/>
                  </a:cubicBezTo>
                  <a:lnTo>
                    <a:pt x="554" y="288"/>
                  </a:lnTo>
                  <a:cubicBezTo>
                    <a:pt x="612" y="259"/>
                    <a:pt x="612" y="202"/>
                    <a:pt x="554" y="166"/>
                  </a:cubicBezTo>
                  <a:lnTo>
                    <a:pt x="311" y="23"/>
                  </a:lnTo>
                  <a:cubicBezTo>
                    <a:pt x="278" y="8"/>
                    <a:pt x="238" y="1"/>
                    <a:pt x="1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71"/>
            <p:cNvSpPr/>
            <p:nvPr/>
          </p:nvSpPr>
          <p:spPr>
            <a:xfrm>
              <a:off x="1649469" y="4427855"/>
              <a:ext cx="87072" cy="48213"/>
            </a:xfrm>
            <a:custGeom>
              <a:avLst/>
              <a:gdLst/>
              <a:ahLst/>
              <a:cxnLst/>
              <a:rect l="l" t="t" r="r" b="b"/>
              <a:pathLst>
                <a:path w="605" h="335" extrusionOk="0">
                  <a:moveTo>
                    <a:pt x="202" y="1"/>
                  </a:moveTo>
                  <a:cubicBezTo>
                    <a:pt x="162" y="1"/>
                    <a:pt x="122" y="10"/>
                    <a:pt x="94" y="28"/>
                  </a:cubicBezTo>
                  <a:lnTo>
                    <a:pt x="58" y="49"/>
                  </a:lnTo>
                  <a:cubicBezTo>
                    <a:pt x="1" y="78"/>
                    <a:pt x="1" y="135"/>
                    <a:pt x="58" y="171"/>
                  </a:cubicBezTo>
                  <a:lnTo>
                    <a:pt x="296" y="307"/>
                  </a:lnTo>
                  <a:cubicBezTo>
                    <a:pt x="324" y="326"/>
                    <a:pt x="364" y="335"/>
                    <a:pt x="403" y="335"/>
                  </a:cubicBezTo>
                  <a:cubicBezTo>
                    <a:pt x="442" y="335"/>
                    <a:pt x="482" y="326"/>
                    <a:pt x="512" y="307"/>
                  </a:cubicBezTo>
                  <a:lnTo>
                    <a:pt x="546" y="287"/>
                  </a:lnTo>
                  <a:cubicBezTo>
                    <a:pt x="605" y="251"/>
                    <a:pt x="605" y="192"/>
                    <a:pt x="546" y="164"/>
                  </a:cubicBezTo>
                  <a:lnTo>
                    <a:pt x="310" y="28"/>
                  </a:lnTo>
                  <a:cubicBezTo>
                    <a:pt x="281" y="10"/>
                    <a:pt x="242" y="1"/>
                    <a:pt x="202"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71"/>
            <p:cNvSpPr/>
            <p:nvPr/>
          </p:nvSpPr>
          <p:spPr>
            <a:xfrm>
              <a:off x="1570888" y="4456640"/>
              <a:ext cx="116001" cy="64909"/>
            </a:xfrm>
            <a:custGeom>
              <a:avLst/>
              <a:gdLst/>
              <a:ahLst/>
              <a:cxnLst/>
              <a:rect l="l" t="t" r="r" b="b"/>
              <a:pathLst>
                <a:path w="806" h="451" extrusionOk="0">
                  <a:moveTo>
                    <a:pt x="399" y="1"/>
                  </a:moveTo>
                  <a:cubicBezTo>
                    <a:pt x="361" y="1"/>
                    <a:pt x="323" y="10"/>
                    <a:pt x="295" y="28"/>
                  </a:cubicBezTo>
                  <a:lnTo>
                    <a:pt x="57" y="164"/>
                  </a:lnTo>
                  <a:cubicBezTo>
                    <a:pt x="0" y="201"/>
                    <a:pt x="0" y="251"/>
                    <a:pt x="57" y="287"/>
                  </a:cubicBezTo>
                  <a:lnTo>
                    <a:pt x="295" y="423"/>
                  </a:lnTo>
                  <a:cubicBezTo>
                    <a:pt x="323" y="441"/>
                    <a:pt x="361" y="450"/>
                    <a:pt x="400" y="450"/>
                  </a:cubicBezTo>
                  <a:cubicBezTo>
                    <a:pt x="438" y="450"/>
                    <a:pt x="478" y="441"/>
                    <a:pt x="511" y="423"/>
                  </a:cubicBezTo>
                  <a:lnTo>
                    <a:pt x="747" y="287"/>
                  </a:lnTo>
                  <a:cubicBezTo>
                    <a:pt x="806" y="251"/>
                    <a:pt x="806" y="201"/>
                    <a:pt x="747" y="164"/>
                  </a:cubicBezTo>
                  <a:lnTo>
                    <a:pt x="504" y="28"/>
                  </a:lnTo>
                  <a:cubicBezTo>
                    <a:pt x="474" y="10"/>
                    <a:pt x="436" y="1"/>
                    <a:pt x="399"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71"/>
            <p:cNvSpPr/>
            <p:nvPr/>
          </p:nvSpPr>
          <p:spPr>
            <a:xfrm>
              <a:off x="1648462" y="4502119"/>
              <a:ext cx="118159" cy="66060"/>
            </a:xfrm>
            <a:custGeom>
              <a:avLst/>
              <a:gdLst/>
              <a:ahLst/>
              <a:cxnLst/>
              <a:rect l="l" t="t" r="r" b="b"/>
              <a:pathLst>
                <a:path w="821" h="459" extrusionOk="0">
                  <a:moveTo>
                    <a:pt x="406" y="0"/>
                  </a:moveTo>
                  <a:cubicBezTo>
                    <a:pt x="369" y="0"/>
                    <a:pt x="331" y="7"/>
                    <a:pt x="303" y="21"/>
                  </a:cubicBezTo>
                  <a:lnTo>
                    <a:pt x="58" y="166"/>
                  </a:lnTo>
                  <a:cubicBezTo>
                    <a:pt x="1" y="193"/>
                    <a:pt x="1" y="252"/>
                    <a:pt x="65" y="288"/>
                  </a:cubicBezTo>
                  <a:lnTo>
                    <a:pt x="310" y="431"/>
                  </a:lnTo>
                  <a:cubicBezTo>
                    <a:pt x="338" y="450"/>
                    <a:pt x="377" y="459"/>
                    <a:pt x="417" y="459"/>
                  </a:cubicBezTo>
                  <a:cubicBezTo>
                    <a:pt x="456" y="459"/>
                    <a:pt x="496" y="450"/>
                    <a:pt x="525" y="431"/>
                  </a:cubicBezTo>
                  <a:lnTo>
                    <a:pt x="762" y="288"/>
                  </a:lnTo>
                  <a:cubicBezTo>
                    <a:pt x="820" y="259"/>
                    <a:pt x="820" y="202"/>
                    <a:pt x="762" y="166"/>
                  </a:cubicBezTo>
                  <a:lnTo>
                    <a:pt x="510" y="21"/>
                  </a:lnTo>
                  <a:cubicBezTo>
                    <a:pt x="481" y="7"/>
                    <a:pt x="444" y="0"/>
                    <a:pt x="406"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71"/>
            <p:cNvSpPr/>
            <p:nvPr/>
          </p:nvSpPr>
          <p:spPr>
            <a:xfrm>
              <a:off x="1729201" y="4547885"/>
              <a:ext cx="119023" cy="66779"/>
            </a:xfrm>
            <a:custGeom>
              <a:avLst/>
              <a:gdLst/>
              <a:ahLst/>
              <a:cxnLst/>
              <a:rect l="l" t="t" r="r" b="b"/>
              <a:pathLst>
                <a:path w="827" h="464" extrusionOk="0">
                  <a:moveTo>
                    <a:pt x="399" y="0"/>
                  </a:moveTo>
                  <a:cubicBezTo>
                    <a:pt x="361" y="0"/>
                    <a:pt x="323" y="9"/>
                    <a:pt x="294" y="27"/>
                  </a:cubicBezTo>
                  <a:lnTo>
                    <a:pt x="58" y="163"/>
                  </a:lnTo>
                  <a:cubicBezTo>
                    <a:pt x="1" y="200"/>
                    <a:pt x="1" y="257"/>
                    <a:pt x="58" y="286"/>
                  </a:cubicBezTo>
                  <a:lnTo>
                    <a:pt x="316" y="436"/>
                  </a:lnTo>
                  <a:cubicBezTo>
                    <a:pt x="345" y="454"/>
                    <a:pt x="382" y="463"/>
                    <a:pt x="420" y="463"/>
                  </a:cubicBezTo>
                  <a:cubicBezTo>
                    <a:pt x="458" y="463"/>
                    <a:pt x="496" y="454"/>
                    <a:pt x="525" y="436"/>
                  </a:cubicBezTo>
                  <a:lnTo>
                    <a:pt x="768" y="300"/>
                  </a:lnTo>
                  <a:cubicBezTo>
                    <a:pt x="827" y="264"/>
                    <a:pt x="827" y="207"/>
                    <a:pt x="761" y="177"/>
                  </a:cubicBezTo>
                  <a:lnTo>
                    <a:pt x="503" y="27"/>
                  </a:lnTo>
                  <a:cubicBezTo>
                    <a:pt x="474" y="9"/>
                    <a:pt x="437" y="0"/>
                    <a:pt x="399"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71"/>
            <p:cNvSpPr/>
            <p:nvPr/>
          </p:nvSpPr>
          <p:spPr>
            <a:xfrm>
              <a:off x="1412721" y="4290988"/>
              <a:ext cx="88943" cy="48789"/>
            </a:xfrm>
            <a:custGeom>
              <a:avLst/>
              <a:gdLst/>
              <a:ahLst/>
              <a:cxnLst/>
              <a:rect l="l" t="t" r="r" b="b"/>
              <a:pathLst>
                <a:path w="618" h="339" extrusionOk="0">
                  <a:moveTo>
                    <a:pt x="204" y="1"/>
                  </a:moveTo>
                  <a:cubicBezTo>
                    <a:pt x="166" y="1"/>
                    <a:pt x="129" y="8"/>
                    <a:pt x="100" y="22"/>
                  </a:cubicBezTo>
                  <a:lnTo>
                    <a:pt x="57" y="51"/>
                  </a:lnTo>
                  <a:cubicBezTo>
                    <a:pt x="0" y="80"/>
                    <a:pt x="0" y="137"/>
                    <a:pt x="57" y="173"/>
                  </a:cubicBezTo>
                  <a:lnTo>
                    <a:pt x="309" y="317"/>
                  </a:lnTo>
                  <a:cubicBezTo>
                    <a:pt x="337" y="331"/>
                    <a:pt x="375" y="339"/>
                    <a:pt x="413" y="339"/>
                  </a:cubicBezTo>
                  <a:cubicBezTo>
                    <a:pt x="450" y="339"/>
                    <a:pt x="488" y="331"/>
                    <a:pt x="518" y="317"/>
                  </a:cubicBezTo>
                  <a:lnTo>
                    <a:pt x="561" y="296"/>
                  </a:lnTo>
                  <a:cubicBezTo>
                    <a:pt x="618" y="260"/>
                    <a:pt x="618" y="203"/>
                    <a:pt x="561" y="173"/>
                  </a:cubicBezTo>
                  <a:lnTo>
                    <a:pt x="309" y="22"/>
                  </a:lnTo>
                  <a:cubicBezTo>
                    <a:pt x="280" y="8"/>
                    <a:pt x="242" y="1"/>
                    <a:pt x="204" y="1"/>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71"/>
            <p:cNvSpPr/>
            <p:nvPr/>
          </p:nvSpPr>
          <p:spPr>
            <a:xfrm>
              <a:off x="1652491" y="4872569"/>
              <a:ext cx="125211" cy="70089"/>
            </a:xfrm>
            <a:custGeom>
              <a:avLst/>
              <a:gdLst/>
              <a:ahLst/>
              <a:cxnLst/>
              <a:rect l="l" t="t" r="r" b="b"/>
              <a:pathLst>
                <a:path w="870" h="487" extrusionOk="0">
                  <a:moveTo>
                    <a:pt x="411" y="0"/>
                  </a:moveTo>
                  <a:cubicBezTo>
                    <a:pt x="371" y="0"/>
                    <a:pt x="332" y="10"/>
                    <a:pt x="302" y="28"/>
                  </a:cubicBezTo>
                  <a:lnTo>
                    <a:pt x="59" y="173"/>
                  </a:lnTo>
                  <a:cubicBezTo>
                    <a:pt x="1" y="200"/>
                    <a:pt x="1" y="259"/>
                    <a:pt x="59" y="293"/>
                  </a:cubicBezTo>
                  <a:lnTo>
                    <a:pt x="352" y="459"/>
                  </a:lnTo>
                  <a:cubicBezTo>
                    <a:pt x="382" y="477"/>
                    <a:pt x="421" y="486"/>
                    <a:pt x="461" y="486"/>
                  </a:cubicBezTo>
                  <a:cubicBezTo>
                    <a:pt x="500" y="486"/>
                    <a:pt x="540" y="477"/>
                    <a:pt x="568" y="459"/>
                  </a:cubicBezTo>
                  <a:lnTo>
                    <a:pt x="813" y="316"/>
                  </a:lnTo>
                  <a:cubicBezTo>
                    <a:pt x="870" y="286"/>
                    <a:pt x="870" y="229"/>
                    <a:pt x="813" y="193"/>
                  </a:cubicBezTo>
                  <a:lnTo>
                    <a:pt x="518" y="28"/>
                  </a:lnTo>
                  <a:cubicBezTo>
                    <a:pt x="490" y="10"/>
                    <a:pt x="450" y="0"/>
                    <a:pt x="411" y="0"/>
                  </a:cubicBez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71"/>
            <p:cNvSpPr/>
            <p:nvPr/>
          </p:nvSpPr>
          <p:spPr>
            <a:xfrm>
              <a:off x="1487127" y="4777294"/>
              <a:ext cx="122045" cy="68075"/>
            </a:xfrm>
            <a:custGeom>
              <a:avLst/>
              <a:gdLst/>
              <a:ahLst/>
              <a:cxnLst/>
              <a:rect l="l" t="t" r="r" b="b"/>
              <a:pathLst>
                <a:path w="848" h="473" extrusionOk="0">
                  <a:moveTo>
                    <a:pt x="413" y="0"/>
                  </a:moveTo>
                  <a:cubicBezTo>
                    <a:pt x="375" y="0"/>
                    <a:pt x="338" y="7"/>
                    <a:pt x="309" y="22"/>
                  </a:cubicBezTo>
                  <a:lnTo>
                    <a:pt x="58" y="165"/>
                  </a:lnTo>
                  <a:cubicBezTo>
                    <a:pt x="1" y="201"/>
                    <a:pt x="1" y="258"/>
                    <a:pt x="58" y="288"/>
                  </a:cubicBezTo>
                  <a:lnTo>
                    <a:pt x="330" y="446"/>
                  </a:lnTo>
                  <a:cubicBezTo>
                    <a:pt x="359" y="464"/>
                    <a:pt x="399" y="472"/>
                    <a:pt x="439" y="472"/>
                  </a:cubicBezTo>
                  <a:cubicBezTo>
                    <a:pt x="478" y="472"/>
                    <a:pt x="517" y="464"/>
                    <a:pt x="546" y="446"/>
                  </a:cubicBezTo>
                  <a:lnTo>
                    <a:pt x="791" y="301"/>
                  </a:lnTo>
                  <a:cubicBezTo>
                    <a:pt x="848" y="274"/>
                    <a:pt x="848" y="215"/>
                    <a:pt x="791" y="179"/>
                  </a:cubicBezTo>
                  <a:lnTo>
                    <a:pt x="518" y="22"/>
                  </a:lnTo>
                  <a:cubicBezTo>
                    <a:pt x="489" y="7"/>
                    <a:pt x="451" y="0"/>
                    <a:pt x="4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71"/>
            <p:cNvSpPr/>
            <p:nvPr/>
          </p:nvSpPr>
          <p:spPr>
            <a:xfrm>
              <a:off x="1649469" y="4779164"/>
              <a:ext cx="121038" cy="67643"/>
            </a:xfrm>
            <a:custGeom>
              <a:avLst/>
              <a:gdLst/>
              <a:ahLst/>
              <a:cxnLst/>
              <a:rect l="l" t="t" r="r" b="b"/>
              <a:pathLst>
                <a:path w="841" h="470" extrusionOk="0">
                  <a:moveTo>
                    <a:pt x="413" y="1"/>
                  </a:moveTo>
                  <a:cubicBezTo>
                    <a:pt x="376" y="1"/>
                    <a:pt x="338" y="8"/>
                    <a:pt x="310" y="23"/>
                  </a:cubicBezTo>
                  <a:lnTo>
                    <a:pt x="58" y="166"/>
                  </a:lnTo>
                  <a:cubicBezTo>
                    <a:pt x="1" y="202"/>
                    <a:pt x="1" y="261"/>
                    <a:pt x="58" y="288"/>
                  </a:cubicBezTo>
                  <a:lnTo>
                    <a:pt x="323" y="447"/>
                  </a:lnTo>
                  <a:cubicBezTo>
                    <a:pt x="353" y="462"/>
                    <a:pt x="391" y="469"/>
                    <a:pt x="429" y="469"/>
                  </a:cubicBezTo>
                  <a:cubicBezTo>
                    <a:pt x="468" y="469"/>
                    <a:pt x="507" y="462"/>
                    <a:pt x="539" y="447"/>
                  </a:cubicBezTo>
                  <a:lnTo>
                    <a:pt x="784" y="304"/>
                  </a:lnTo>
                  <a:cubicBezTo>
                    <a:pt x="841" y="268"/>
                    <a:pt x="841" y="209"/>
                    <a:pt x="784" y="182"/>
                  </a:cubicBezTo>
                  <a:lnTo>
                    <a:pt x="518" y="23"/>
                  </a:lnTo>
                  <a:cubicBezTo>
                    <a:pt x="489" y="8"/>
                    <a:pt x="451" y="1"/>
                    <a:pt x="41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71"/>
            <p:cNvSpPr/>
            <p:nvPr/>
          </p:nvSpPr>
          <p:spPr>
            <a:xfrm>
              <a:off x="1570888" y="4825075"/>
              <a:ext cx="120031" cy="67931"/>
            </a:xfrm>
            <a:custGeom>
              <a:avLst/>
              <a:gdLst/>
              <a:ahLst/>
              <a:cxnLst/>
              <a:rect l="l" t="t" r="r" b="b"/>
              <a:pathLst>
                <a:path w="834" h="472" extrusionOk="0">
                  <a:moveTo>
                    <a:pt x="406" y="1"/>
                  </a:moveTo>
                  <a:cubicBezTo>
                    <a:pt x="368" y="1"/>
                    <a:pt x="330" y="10"/>
                    <a:pt x="302" y="28"/>
                  </a:cubicBezTo>
                  <a:lnTo>
                    <a:pt x="57" y="171"/>
                  </a:lnTo>
                  <a:cubicBezTo>
                    <a:pt x="0" y="201"/>
                    <a:pt x="0" y="258"/>
                    <a:pt x="57" y="294"/>
                  </a:cubicBezTo>
                  <a:lnTo>
                    <a:pt x="324" y="444"/>
                  </a:lnTo>
                  <a:cubicBezTo>
                    <a:pt x="353" y="462"/>
                    <a:pt x="390" y="471"/>
                    <a:pt x="428" y="471"/>
                  </a:cubicBezTo>
                  <a:cubicBezTo>
                    <a:pt x="465" y="471"/>
                    <a:pt x="503" y="462"/>
                    <a:pt x="531" y="444"/>
                  </a:cubicBezTo>
                  <a:lnTo>
                    <a:pt x="776" y="301"/>
                  </a:lnTo>
                  <a:cubicBezTo>
                    <a:pt x="833" y="264"/>
                    <a:pt x="833" y="214"/>
                    <a:pt x="776" y="178"/>
                  </a:cubicBezTo>
                  <a:lnTo>
                    <a:pt x="511" y="28"/>
                  </a:lnTo>
                  <a:cubicBezTo>
                    <a:pt x="482" y="10"/>
                    <a:pt x="444" y="1"/>
                    <a:pt x="4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71"/>
            <p:cNvSpPr/>
            <p:nvPr/>
          </p:nvSpPr>
          <p:spPr>
            <a:xfrm>
              <a:off x="1491157" y="4687487"/>
              <a:ext cx="197748" cy="111539"/>
            </a:xfrm>
            <a:custGeom>
              <a:avLst/>
              <a:gdLst/>
              <a:ahLst/>
              <a:cxnLst/>
              <a:rect l="l" t="t" r="r" b="b"/>
              <a:pathLst>
                <a:path w="1374" h="775" extrusionOk="0">
                  <a:moveTo>
                    <a:pt x="414" y="1"/>
                  </a:moveTo>
                  <a:cubicBezTo>
                    <a:pt x="376" y="1"/>
                    <a:pt x="338" y="9"/>
                    <a:pt x="309" y="27"/>
                  </a:cubicBezTo>
                  <a:lnTo>
                    <a:pt x="59" y="172"/>
                  </a:lnTo>
                  <a:cubicBezTo>
                    <a:pt x="0" y="208"/>
                    <a:pt x="0" y="258"/>
                    <a:pt x="66" y="294"/>
                  </a:cubicBezTo>
                  <a:lnTo>
                    <a:pt x="856" y="753"/>
                  </a:lnTo>
                  <a:cubicBezTo>
                    <a:pt x="884" y="768"/>
                    <a:pt x="922" y="775"/>
                    <a:pt x="960" y="775"/>
                  </a:cubicBezTo>
                  <a:cubicBezTo>
                    <a:pt x="998" y="775"/>
                    <a:pt x="1036" y="768"/>
                    <a:pt x="1065" y="753"/>
                  </a:cubicBezTo>
                  <a:lnTo>
                    <a:pt x="1317" y="610"/>
                  </a:lnTo>
                  <a:cubicBezTo>
                    <a:pt x="1373" y="574"/>
                    <a:pt x="1373" y="517"/>
                    <a:pt x="1310" y="487"/>
                  </a:cubicBezTo>
                  <a:lnTo>
                    <a:pt x="518" y="27"/>
                  </a:lnTo>
                  <a:cubicBezTo>
                    <a:pt x="489" y="9"/>
                    <a:pt x="452" y="1"/>
                    <a:pt x="41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71"/>
            <p:cNvSpPr/>
            <p:nvPr/>
          </p:nvSpPr>
          <p:spPr>
            <a:xfrm>
              <a:off x="1413728" y="4642728"/>
              <a:ext cx="117008" cy="65340"/>
            </a:xfrm>
            <a:custGeom>
              <a:avLst/>
              <a:gdLst/>
              <a:ahLst/>
              <a:cxnLst/>
              <a:rect l="l" t="t" r="r" b="b"/>
              <a:pathLst>
                <a:path w="813" h="454" extrusionOk="0">
                  <a:moveTo>
                    <a:pt x="409" y="0"/>
                  </a:moveTo>
                  <a:cubicBezTo>
                    <a:pt x="370" y="0"/>
                    <a:pt x="330" y="7"/>
                    <a:pt x="302" y="22"/>
                  </a:cubicBezTo>
                  <a:lnTo>
                    <a:pt x="57" y="165"/>
                  </a:lnTo>
                  <a:cubicBezTo>
                    <a:pt x="0" y="201"/>
                    <a:pt x="0" y="260"/>
                    <a:pt x="57" y="288"/>
                  </a:cubicBezTo>
                  <a:lnTo>
                    <a:pt x="295" y="433"/>
                  </a:lnTo>
                  <a:cubicBezTo>
                    <a:pt x="323" y="446"/>
                    <a:pt x="361" y="453"/>
                    <a:pt x="400" y="453"/>
                  </a:cubicBezTo>
                  <a:cubicBezTo>
                    <a:pt x="438" y="453"/>
                    <a:pt x="478" y="446"/>
                    <a:pt x="511" y="433"/>
                  </a:cubicBezTo>
                  <a:lnTo>
                    <a:pt x="754" y="288"/>
                  </a:lnTo>
                  <a:cubicBezTo>
                    <a:pt x="813" y="251"/>
                    <a:pt x="813" y="195"/>
                    <a:pt x="754" y="165"/>
                  </a:cubicBezTo>
                  <a:lnTo>
                    <a:pt x="518" y="22"/>
                  </a:lnTo>
                  <a:cubicBezTo>
                    <a:pt x="488" y="7"/>
                    <a:pt x="449" y="0"/>
                    <a:pt x="40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71"/>
            <p:cNvSpPr/>
            <p:nvPr/>
          </p:nvSpPr>
          <p:spPr>
            <a:xfrm>
              <a:off x="1508715" y="4514495"/>
              <a:ext cx="121326" cy="67067"/>
            </a:xfrm>
            <a:custGeom>
              <a:avLst/>
              <a:gdLst/>
              <a:ahLst/>
              <a:cxnLst/>
              <a:rect l="l" t="t" r="r" b="b"/>
              <a:pathLst>
                <a:path w="843" h="466" extrusionOk="0">
                  <a:moveTo>
                    <a:pt x="436" y="0"/>
                  </a:moveTo>
                  <a:cubicBezTo>
                    <a:pt x="398" y="0"/>
                    <a:pt x="360" y="7"/>
                    <a:pt x="332" y="21"/>
                  </a:cubicBezTo>
                  <a:lnTo>
                    <a:pt x="58" y="180"/>
                  </a:lnTo>
                  <a:cubicBezTo>
                    <a:pt x="1" y="216"/>
                    <a:pt x="1" y="266"/>
                    <a:pt x="66" y="302"/>
                  </a:cubicBezTo>
                  <a:lnTo>
                    <a:pt x="303" y="439"/>
                  </a:lnTo>
                  <a:cubicBezTo>
                    <a:pt x="331" y="457"/>
                    <a:pt x="369" y="466"/>
                    <a:pt x="407" y="466"/>
                  </a:cubicBezTo>
                  <a:cubicBezTo>
                    <a:pt x="445" y="466"/>
                    <a:pt x="483" y="457"/>
                    <a:pt x="511" y="439"/>
                  </a:cubicBezTo>
                  <a:lnTo>
                    <a:pt x="784" y="280"/>
                  </a:lnTo>
                  <a:cubicBezTo>
                    <a:pt x="843" y="252"/>
                    <a:pt x="843" y="194"/>
                    <a:pt x="777" y="159"/>
                  </a:cubicBezTo>
                  <a:lnTo>
                    <a:pt x="541" y="21"/>
                  </a:lnTo>
                  <a:cubicBezTo>
                    <a:pt x="511" y="7"/>
                    <a:pt x="473" y="0"/>
                    <a:pt x="43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71"/>
            <p:cNvSpPr/>
            <p:nvPr/>
          </p:nvSpPr>
          <p:spPr>
            <a:xfrm>
              <a:off x="1587439" y="4559255"/>
              <a:ext cx="122045" cy="68075"/>
            </a:xfrm>
            <a:custGeom>
              <a:avLst/>
              <a:gdLst/>
              <a:ahLst/>
              <a:cxnLst/>
              <a:rect l="l" t="t" r="r" b="b"/>
              <a:pathLst>
                <a:path w="848" h="473" extrusionOk="0">
                  <a:moveTo>
                    <a:pt x="435" y="0"/>
                  </a:moveTo>
                  <a:cubicBezTo>
                    <a:pt x="397" y="0"/>
                    <a:pt x="359" y="9"/>
                    <a:pt x="330" y="28"/>
                  </a:cubicBezTo>
                  <a:lnTo>
                    <a:pt x="58" y="185"/>
                  </a:lnTo>
                  <a:cubicBezTo>
                    <a:pt x="1" y="214"/>
                    <a:pt x="1" y="271"/>
                    <a:pt x="58" y="307"/>
                  </a:cubicBezTo>
                  <a:lnTo>
                    <a:pt x="309" y="452"/>
                  </a:lnTo>
                  <a:cubicBezTo>
                    <a:pt x="338" y="466"/>
                    <a:pt x="375" y="473"/>
                    <a:pt x="413" y="473"/>
                  </a:cubicBezTo>
                  <a:cubicBezTo>
                    <a:pt x="451" y="473"/>
                    <a:pt x="489" y="466"/>
                    <a:pt x="518" y="452"/>
                  </a:cubicBezTo>
                  <a:lnTo>
                    <a:pt x="791" y="293"/>
                  </a:lnTo>
                  <a:cubicBezTo>
                    <a:pt x="848" y="257"/>
                    <a:pt x="848" y="207"/>
                    <a:pt x="791" y="171"/>
                  </a:cubicBezTo>
                  <a:lnTo>
                    <a:pt x="539" y="28"/>
                  </a:lnTo>
                  <a:cubicBezTo>
                    <a:pt x="510" y="9"/>
                    <a:pt x="473" y="0"/>
                    <a:pt x="4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71"/>
            <p:cNvSpPr/>
            <p:nvPr/>
          </p:nvSpPr>
          <p:spPr>
            <a:xfrm>
              <a:off x="1492164" y="4336753"/>
              <a:ext cx="83042" cy="46198"/>
            </a:xfrm>
            <a:custGeom>
              <a:avLst/>
              <a:gdLst/>
              <a:ahLst/>
              <a:cxnLst/>
              <a:rect l="l" t="t" r="r" b="b"/>
              <a:pathLst>
                <a:path w="577" h="321" extrusionOk="0">
                  <a:moveTo>
                    <a:pt x="206" y="1"/>
                  </a:moveTo>
                  <a:cubicBezTo>
                    <a:pt x="168" y="1"/>
                    <a:pt x="130" y="10"/>
                    <a:pt x="102" y="28"/>
                  </a:cubicBezTo>
                  <a:lnTo>
                    <a:pt x="59" y="49"/>
                  </a:lnTo>
                  <a:cubicBezTo>
                    <a:pt x="0" y="85"/>
                    <a:pt x="0" y="143"/>
                    <a:pt x="59" y="171"/>
                  </a:cubicBezTo>
                  <a:lnTo>
                    <a:pt x="268" y="294"/>
                  </a:lnTo>
                  <a:cubicBezTo>
                    <a:pt x="299" y="312"/>
                    <a:pt x="339" y="321"/>
                    <a:pt x="377" y="321"/>
                  </a:cubicBezTo>
                  <a:cubicBezTo>
                    <a:pt x="416" y="321"/>
                    <a:pt x="454" y="312"/>
                    <a:pt x="483" y="294"/>
                  </a:cubicBezTo>
                  <a:lnTo>
                    <a:pt x="518" y="273"/>
                  </a:lnTo>
                  <a:cubicBezTo>
                    <a:pt x="576" y="237"/>
                    <a:pt x="576" y="187"/>
                    <a:pt x="518" y="150"/>
                  </a:cubicBezTo>
                  <a:lnTo>
                    <a:pt x="311" y="28"/>
                  </a:lnTo>
                  <a:cubicBezTo>
                    <a:pt x="281" y="10"/>
                    <a:pt x="243" y="1"/>
                    <a:pt x="2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71"/>
            <p:cNvSpPr/>
            <p:nvPr/>
          </p:nvSpPr>
          <p:spPr>
            <a:xfrm>
              <a:off x="1566571" y="4379930"/>
              <a:ext cx="91246" cy="50661"/>
            </a:xfrm>
            <a:custGeom>
              <a:avLst/>
              <a:gdLst/>
              <a:ahLst/>
              <a:cxnLst/>
              <a:rect l="l" t="t" r="r" b="b"/>
              <a:pathLst>
                <a:path w="634" h="352" extrusionOk="0">
                  <a:moveTo>
                    <a:pt x="203" y="1"/>
                  </a:moveTo>
                  <a:cubicBezTo>
                    <a:pt x="163" y="1"/>
                    <a:pt x="124" y="8"/>
                    <a:pt x="96" y="23"/>
                  </a:cubicBezTo>
                  <a:lnTo>
                    <a:pt x="59" y="50"/>
                  </a:lnTo>
                  <a:cubicBezTo>
                    <a:pt x="1" y="80"/>
                    <a:pt x="1" y="137"/>
                    <a:pt x="59" y="173"/>
                  </a:cubicBezTo>
                  <a:lnTo>
                    <a:pt x="332" y="325"/>
                  </a:lnTo>
                  <a:cubicBezTo>
                    <a:pt x="360" y="343"/>
                    <a:pt x="398" y="352"/>
                    <a:pt x="436" y="352"/>
                  </a:cubicBezTo>
                  <a:cubicBezTo>
                    <a:pt x="474" y="352"/>
                    <a:pt x="512" y="343"/>
                    <a:pt x="541" y="325"/>
                  </a:cubicBezTo>
                  <a:lnTo>
                    <a:pt x="577" y="302"/>
                  </a:lnTo>
                  <a:cubicBezTo>
                    <a:pt x="634" y="266"/>
                    <a:pt x="634" y="216"/>
                    <a:pt x="577" y="180"/>
                  </a:cubicBezTo>
                  <a:lnTo>
                    <a:pt x="311" y="23"/>
                  </a:lnTo>
                  <a:cubicBezTo>
                    <a:pt x="282" y="8"/>
                    <a:pt x="242" y="1"/>
                    <a:pt x="2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71"/>
            <p:cNvSpPr/>
            <p:nvPr/>
          </p:nvSpPr>
          <p:spPr>
            <a:xfrm>
              <a:off x="1488135" y="4409002"/>
              <a:ext cx="120031" cy="67355"/>
            </a:xfrm>
            <a:custGeom>
              <a:avLst/>
              <a:gdLst/>
              <a:ahLst/>
              <a:cxnLst/>
              <a:rect l="l" t="t" r="r" b="b"/>
              <a:pathLst>
                <a:path w="834" h="468" extrusionOk="0">
                  <a:moveTo>
                    <a:pt x="399" y="0"/>
                  </a:moveTo>
                  <a:cubicBezTo>
                    <a:pt x="362" y="0"/>
                    <a:pt x="324" y="7"/>
                    <a:pt x="296" y="21"/>
                  </a:cubicBezTo>
                  <a:lnTo>
                    <a:pt x="57" y="166"/>
                  </a:lnTo>
                  <a:cubicBezTo>
                    <a:pt x="1" y="193"/>
                    <a:pt x="1" y="252"/>
                    <a:pt x="57" y="288"/>
                  </a:cubicBezTo>
                  <a:lnTo>
                    <a:pt x="323" y="445"/>
                  </a:lnTo>
                  <a:cubicBezTo>
                    <a:pt x="352" y="460"/>
                    <a:pt x="392" y="467"/>
                    <a:pt x="432" y="467"/>
                  </a:cubicBezTo>
                  <a:cubicBezTo>
                    <a:pt x="471" y="467"/>
                    <a:pt x="510" y="460"/>
                    <a:pt x="539" y="445"/>
                  </a:cubicBezTo>
                  <a:lnTo>
                    <a:pt x="777" y="302"/>
                  </a:lnTo>
                  <a:cubicBezTo>
                    <a:pt x="834" y="266"/>
                    <a:pt x="834" y="216"/>
                    <a:pt x="777" y="180"/>
                  </a:cubicBezTo>
                  <a:lnTo>
                    <a:pt x="503" y="21"/>
                  </a:lnTo>
                  <a:cubicBezTo>
                    <a:pt x="474" y="7"/>
                    <a:pt x="437" y="0"/>
                    <a:pt x="39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71"/>
            <p:cNvSpPr/>
            <p:nvPr/>
          </p:nvSpPr>
          <p:spPr>
            <a:xfrm>
              <a:off x="1255272" y="4274725"/>
              <a:ext cx="116001" cy="64764"/>
            </a:xfrm>
            <a:custGeom>
              <a:avLst/>
              <a:gdLst/>
              <a:ahLst/>
              <a:cxnLst/>
              <a:rect l="l" t="t" r="r" b="b"/>
              <a:pathLst>
                <a:path w="806" h="450" extrusionOk="0">
                  <a:moveTo>
                    <a:pt x="407" y="0"/>
                  </a:moveTo>
                  <a:cubicBezTo>
                    <a:pt x="370" y="0"/>
                    <a:pt x="332" y="9"/>
                    <a:pt x="302" y="28"/>
                  </a:cubicBezTo>
                  <a:lnTo>
                    <a:pt x="59" y="164"/>
                  </a:lnTo>
                  <a:cubicBezTo>
                    <a:pt x="0" y="200"/>
                    <a:pt x="0" y="257"/>
                    <a:pt x="59" y="286"/>
                  </a:cubicBezTo>
                  <a:lnTo>
                    <a:pt x="302" y="423"/>
                  </a:lnTo>
                  <a:cubicBezTo>
                    <a:pt x="332" y="441"/>
                    <a:pt x="370" y="450"/>
                    <a:pt x="407" y="450"/>
                  </a:cubicBezTo>
                  <a:cubicBezTo>
                    <a:pt x="445" y="450"/>
                    <a:pt x="483" y="441"/>
                    <a:pt x="511" y="423"/>
                  </a:cubicBezTo>
                  <a:lnTo>
                    <a:pt x="749" y="286"/>
                  </a:lnTo>
                  <a:cubicBezTo>
                    <a:pt x="806" y="250"/>
                    <a:pt x="806" y="200"/>
                    <a:pt x="749" y="164"/>
                  </a:cubicBezTo>
                  <a:lnTo>
                    <a:pt x="511" y="28"/>
                  </a:lnTo>
                  <a:cubicBezTo>
                    <a:pt x="483" y="9"/>
                    <a:pt x="445" y="0"/>
                    <a:pt x="40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71"/>
            <p:cNvSpPr/>
            <p:nvPr/>
          </p:nvSpPr>
          <p:spPr>
            <a:xfrm>
              <a:off x="1333997" y="4320203"/>
              <a:ext cx="117008" cy="65772"/>
            </a:xfrm>
            <a:custGeom>
              <a:avLst/>
              <a:gdLst/>
              <a:ahLst/>
              <a:cxnLst/>
              <a:rect l="l" t="t" r="r" b="b"/>
              <a:pathLst>
                <a:path w="813" h="457" extrusionOk="0">
                  <a:moveTo>
                    <a:pt x="402" y="0"/>
                  </a:moveTo>
                  <a:cubicBezTo>
                    <a:pt x="363" y="0"/>
                    <a:pt x="324" y="9"/>
                    <a:pt x="295" y="27"/>
                  </a:cubicBezTo>
                  <a:lnTo>
                    <a:pt x="57" y="164"/>
                  </a:lnTo>
                  <a:cubicBezTo>
                    <a:pt x="0" y="200"/>
                    <a:pt x="0" y="250"/>
                    <a:pt x="57" y="286"/>
                  </a:cubicBezTo>
                  <a:lnTo>
                    <a:pt x="309" y="431"/>
                  </a:lnTo>
                  <a:cubicBezTo>
                    <a:pt x="338" y="448"/>
                    <a:pt x="375" y="457"/>
                    <a:pt x="413" y="457"/>
                  </a:cubicBezTo>
                  <a:cubicBezTo>
                    <a:pt x="451" y="457"/>
                    <a:pt x="489" y="448"/>
                    <a:pt x="518" y="431"/>
                  </a:cubicBezTo>
                  <a:lnTo>
                    <a:pt x="754" y="293"/>
                  </a:lnTo>
                  <a:cubicBezTo>
                    <a:pt x="813" y="258"/>
                    <a:pt x="813" y="200"/>
                    <a:pt x="754" y="172"/>
                  </a:cubicBezTo>
                  <a:lnTo>
                    <a:pt x="511" y="27"/>
                  </a:lnTo>
                  <a:cubicBezTo>
                    <a:pt x="482" y="9"/>
                    <a:pt x="442" y="0"/>
                    <a:pt x="40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71"/>
            <p:cNvSpPr/>
            <p:nvPr/>
          </p:nvSpPr>
          <p:spPr>
            <a:xfrm>
              <a:off x="873596" y="4147499"/>
              <a:ext cx="120174" cy="67212"/>
            </a:xfrm>
            <a:custGeom>
              <a:avLst/>
              <a:gdLst/>
              <a:ahLst/>
              <a:cxnLst/>
              <a:rect l="l" t="t" r="r" b="b"/>
              <a:pathLst>
                <a:path w="835" h="467" extrusionOk="0">
                  <a:moveTo>
                    <a:pt x="435" y="1"/>
                  </a:moveTo>
                  <a:cubicBezTo>
                    <a:pt x="398" y="1"/>
                    <a:pt x="360" y="9"/>
                    <a:pt x="330" y="27"/>
                  </a:cubicBezTo>
                  <a:lnTo>
                    <a:pt x="58" y="178"/>
                  </a:lnTo>
                  <a:cubicBezTo>
                    <a:pt x="1" y="215"/>
                    <a:pt x="1" y="272"/>
                    <a:pt x="58" y="301"/>
                  </a:cubicBezTo>
                  <a:lnTo>
                    <a:pt x="303" y="444"/>
                  </a:lnTo>
                  <a:cubicBezTo>
                    <a:pt x="331" y="459"/>
                    <a:pt x="369" y="466"/>
                    <a:pt x="406" y="466"/>
                  </a:cubicBezTo>
                  <a:cubicBezTo>
                    <a:pt x="444" y="466"/>
                    <a:pt x="482" y="459"/>
                    <a:pt x="512" y="444"/>
                  </a:cubicBezTo>
                  <a:lnTo>
                    <a:pt x="777" y="285"/>
                  </a:lnTo>
                  <a:cubicBezTo>
                    <a:pt x="834" y="251"/>
                    <a:pt x="834" y="199"/>
                    <a:pt x="777" y="165"/>
                  </a:cubicBezTo>
                  <a:lnTo>
                    <a:pt x="539" y="27"/>
                  </a:lnTo>
                  <a:cubicBezTo>
                    <a:pt x="511" y="9"/>
                    <a:pt x="473" y="1"/>
                    <a:pt x="4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71"/>
            <p:cNvSpPr/>
            <p:nvPr/>
          </p:nvSpPr>
          <p:spPr>
            <a:xfrm>
              <a:off x="934762" y="4089499"/>
              <a:ext cx="116864" cy="65052"/>
            </a:xfrm>
            <a:custGeom>
              <a:avLst/>
              <a:gdLst/>
              <a:ahLst/>
              <a:cxnLst/>
              <a:rect l="l" t="t" r="r" b="b"/>
              <a:pathLst>
                <a:path w="812" h="452" extrusionOk="0">
                  <a:moveTo>
                    <a:pt x="406" y="0"/>
                  </a:moveTo>
                  <a:cubicBezTo>
                    <a:pt x="368" y="0"/>
                    <a:pt x="331" y="10"/>
                    <a:pt x="302" y="28"/>
                  </a:cubicBezTo>
                  <a:lnTo>
                    <a:pt x="64" y="164"/>
                  </a:lnTo>
                  <a:cubicBezTo>
                    <a:pt x="0" y="200"/>
                    <a:pt x="7" y="257"/>
                    <a:pt x="64" y="286"/>
                  </a:cubicBezTo>
                  <a:lnTo>
                    <a:pt x="302" y="430"/>
                  </a:lnTo>
                  <a:cubicBezTo>
                    <a:pt x="331" y="444"/>
                    <a:pt x="368" y="452"/>
                    <a:pt x="406" y="452"/>
                  </a:cubicBezTo>
                  <a:cubicBezTo>
                    <a:pt x="443" y="452"/>
                    <a:pt x="481" y="444"/>
                    <a:pt x="509" y="430"/>
                  </a:cubicBezTo>
                  <a:lnTo>
                    <a:pt x="754" y="286"/>
                  </a:lnTo>
                  <a:cubicBezTo>
                    <a:pt x="811" y="257"/>
                    <a:pt x="811" y="200"/>
                    <a:pt x="754" y="164"/>
                  </a:cubicBezTo>
                  <a:lnTo>
                    <a:pt x="509" y="28"/>
                  </a:lnTo>
                  <a:cubicBezTo>
                    <a:pt x="481" y="10"/>
                    <a:pt x="443" y="0"/>
                    <a:pt x="40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71"/>
            <p:cNvSpPr/>
            <p:nvPr/>
          </p:nvSpPr>
          <p:spPr>
            <a:xfrm>
              <a:off x="1014206" y="4060571"/>
              <a:ext cx="87072" cy="48358"/>
            </a:xfrm>
            <a:custGeom>
              <a:avLst/>
              <a:gdLst/>
              <a:ahLst/>
              <a:cxnLst/>
              <a:rect l="l" t="t" r="r" b="b"/>
              <a:pathLst>
                <a:path w="605" h="336" extrusionOk="0">
                  <a:moveTo>
                    <a:pt x="202" y="1"/>
                  </a:moveTo>
                  <a:cubicBezTo>
                    <a:pt x="163" y="1"/>
                    <a:pt x="124" y="10"/>
                    <a:pt x="95" y="27"/>
                  </a:cubicBezTo>
                  <a:lnTo>
                    <a:pt x="59" y="49"/>
                  </a:lnTo>
                  <a:cubicBezTo>
                    <a:pt x="0" y="85"/>
                    <a:pt x="0" y="135"/>
                    <a:pt x="59" y="172"/>
                  </a:cubicBezTo>
                  <a:lnTo>
                    <a:pt x="295" y="308"/>
                  </a:lnTo>
                  <a:cubicBezTo>
                    <a:pt x="325" y="326"/>
                    <a:pt x="363" y="335"/>
                    <a:pt x="401" y="335"/>
                  </a:cubicBezTo>
                  <a:cubicBezTo>
                    <a:pt x="440" y="335"/>
                    <a:pt x="479" y="326"/>
                    <a:pt x="511" y="308"/>
                  </a:cubicBezTo>
                  <a:lnTo>
                    <a:pt x="547" y="286"/>
                  </a:lnTo>
                  <a:cubicBezTo>
                    <a:pt x="604" y="258"/>
                    <a:pt x="604" y="199"/>
                    <a:pt x="547" y="165"/>
                  </a:cubicBezTo>
                  <a:lnTo>
                    <a:pt x="311" y="27"/>
                  </a:lnTo>
                  <a:cubicBezTo>
                    <a:pt x="281" y="10"/>
                    <a:pt x="242" y="1"/>
                    <a:pt x="2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71"/>
            <p:cNvSpPr/>
            <p:nvPr/>
          </p:nvSpPr>
          <p:spPr>
            <a:xfrm>
              <a:off x="1091922" y="4106194"/>
              <a:ext cx="88943" cy="49077"/>
            </a:xfrm>
            <a:custGeom>
              <a:avLst/>
              <a:gdLst/>
              <a:ahLst/>
              <a:cxnLst/>
              <a:rect l="l" t="t" r="r" b="b"/>
              <a:pathLst>
                <a:path w="618" h="341" extrusionOk="0">
                  <a:moveTo>
                    <a:pt x="205" y="0"/>
                  </a:moveTo>
                  <a:cubicBezTo>
                    <a:pt x="168" y="0"/>
                    <a:pt x="130" y="9"/>
                    <a:pt x="100" y="27"/>
                  </a:cubicBezTo>
                  <a:lnTo>
                    <a:pt x="57" y="48"/>
                  </a:lnTo>
                  <a:cubicBezTo>
                    <a:pt x="0" y="84"/>
                    <a:pt x="0" y="134"/>
                    <a:pt x="64" y="170"/>
                  </a:cubicBezTo>
                  <a:lnTo>
                    <a:pt x="309" y="314"/>
                  </a:lnTo>
                  <a:cubicBezTo>
                    <a:pt x="338" y="332"/>
                    <a:pt x="377" y="341"/>
                    <a:pt x="417" y="341"/>
                  </a:cubicBezTo>
                  <a:cubicBezTo>
                    <a:pt x="457" y="341"/>
                    <a:pt x="496" y="332"/>
                    <a:pt x="525" y="314"/>
                  </a:cubicBezTo>
                  <a:lnTo>
                    <a:pt x="561" y="293"/>
                  </a:lnTo>
                  <a:cubicBezTo>
                    <a:pt x="618" y="257"/>
                    <a:pt x="618" y="200"/>
                    <a:pt x="561" y="170"/>
                  </a:cubicBezTo>
                  <a:lnTo>
                    <a:pt x="309" y="27"/>
                  </a:lnTo>
                  <a:cubicBezTo>
                    <a:pt x="281" y="9"/>
                    <a:pt x="243" y="0"/>
                    <a:pt x="20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71"/>
            <p:cNvSpPr/>
            <p:nvPr/>
          </p:nvSpPr>
          <p:spPr>
            <a:xfrm>
              <a:off x="1333997" y="4245652"/>
              <a:ext cx="87936" cy="48501"/>
            </a:xfrm>
            <a:custGeom>
              <a:avLst/>
              <a:gdLst/>
              <a:ahLst/>
              <a:cxnLst/>
              <a:rect l="l" t="t" r="r" b="b"/>
              <a:pathLst>
                <a:path w="611" h="337" extrusionOk="0">
                  <a:moveTo>
                    <a:pt x="205" y="1"/>
                  </a:moveTo>
                  <a:cubicBezTo>
                    <a:pt x="168" y="1"/>
                    <a:pt x="130" y="10"/>
                    <a:pt x="100" y="28"/>
                  </a:cubicBezTo>
                  <a:lnTo>
                    <a:pt x="57" y="50"/>
                  </a:lnTo>
                  <a:cubicBezTo>
                    <a:pt x="0" y="86"/>
                    <a:pt x="0" y="136"/>
                    <a:pt x="57" y="173"/>
                  </a:cubicBezTo>
                  <a:lnTo>
                    <a:pt x="302" y="309"/>
                  </a:lnTo>
                  <a:cubicBezTo>
                    <a:pt x="331" y="327"/>
                    <a:pt x="368" y="336"/>
                    <a:pt x="406" y="336"/>
                  </a:cubicBezTo>
                  <a:cubicBezTo>
                    <a:pt x="444" y="336"/>
                    <a:pt x="482" y="327"/>
                    <a:pt x="511" y="309"/>
                  </a:cubicBezTo>
                  <a:lnTo>
                    <a:pt x="554" y="287"/>
                  </a:lnTo>
                  <a:cubicBezTo>
                    <a:pt x="611" y="250"/>
                    <a:pt x="611" y="200"/>
                    <a:pt x="554" y="164"/>
                  </a:cubicBezTo>
                  <a:lnTo>
                    <a:pt x="309" y="28"/>
                  </a:lnTo>
                  <a:cubicBezTo>
                    <a:pt x="281" y="10"/>
                    <a:pt x="243" y="1"/>
                    <a:pt x="20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71"/>
            <p:cNvSpPr/>
            <p:nvPr/>
          </p:nvSpPr>
          <p:spPr>
            <a:xfrm>
              <a:off x="1172518" y="4152249"/>
              <a:ext cx="88079" cy="48789"/>
            </a:xfrm>
            <a:custGeom>
              <a:avLst/>
              <a:gdLst/>
              <a:ahLst/>
              <a:cxnLst/>
              <a:rect l="l" t="t" r="r" b="b"/>
              <a:pathLst>
                <a:path w="612" h="339" extrusionOk="0">
                  <a:moveTo>
                    <a:pt x="199" y="1"/>
                  </a:moveTo>
                  <a:cubicBezTo>
                    <a:pt x="160" y="1"/>
                    <a:pt x="123" y="8"/>
                    <a:pt x="94" y="23"/>
                  </a:cubicBezTo>
                  <a:lnTo>
                    <a:pt x="58" y="45"/>
                  </a:lnTo>
                  <a:cubicBezTo>
                    <a:pt x="1" y="80"/>
                    <a:pt x="1" y="139"/>
                    <a:pt x="58" y="166"/>
                  </a:cubicBezTo>
                  <a:lnTo>
                    <a:pt x="303" y="311"/>
                  </a:lnTo>
                  <a:cubicBezTo>
                    <a:pt x="331" y="329"/>
                    <a:pt x="369" y="338"/>
                    <a:pt x="407" y="338"/>
                  </a:cubicBezTo>
                  <a:cubicBezTo>
                    <a:pt x="444" y="338"/>
                    <a:pt x="482" y="329"/>
                    <a:pt x="512" y="311"/>
                  </a:cubicBezTo>
                  <a:lnTo>
                    <a:pt x="555" y="289"/>
                  </a:lnTo>
                  <a:cubicBezTo>
                    <a:pt x="612" y="252"/>
                    <a:pt x="612" y="202"/>
                    <a:pt x="555" y="166"/>
                  </a:cubicBezTo>
                  <a:lnTo>
                    <a:pt x="310" y="23"/>
                  </a:lnTo>
                  <a:cubicBezTo>
                    <a:pt x="278" y="8"/>
                    <a:pt x="238" y="1"/>
                    <a:pt x="1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71"/>
            <p:cNvSpPr/>
            <p:nvPr/>
          </p:nvSpPr>
          <p:spPr>
            <a:xfrm>
              <a:off x="1013198" y="4135122"/>
              <a:ext cx="118016" cy="65916"/>
            </a:xfrm>
            <a:custGeom>
              <a:avLst/>
              <a:gdLst/>
              <a:ahLst/>
              <a:cxnLst/>
              <a:rect l="l" t="t" r="r" b="b"/>
              <a:pathLst>
                <a:path w="820" h="458" extrusionOk="0">
                  <a:moveTo>
                    <a:pt x="407" y="0"/>
                  </a:moveTo>
                  <a:cubicBezTo>
                    <a:pt x="370" y="0"/>
                    <a:pt x="332" y="9"/>
                    <a:pt x="302" y="26"/>
                  </a:cubicBezTo>
                  <a:lnTo>
                    <a:pt x="59" y="164"/>
                  </a:lnTo>
                  <a:cubicBezTo>
                    <a:pt x="0" y="199"/>
                    <a:pt x="0" y="251"/>
                    <a:pt x="59" y="285"/>
                  </a:cubicBezTo>
                  <a:lnTo>
                    <a:pt x="309" y="430"/>
                  </a:lnTo>
                  <a:cubicBezTo>
                    <a:pt x="339" y="448"/>
                    <a:pt x="376" y="457"/>
                    <a:pt x="414" y="457"/>
                  </a:cubicBezTo>
                  <a:cubicBezTo>
                    <a:pt x="452" y="457"/>
                    <a:pt x="489" y="448"/>
                    <a:pt x="518" y="430"/>
                  </a:cubicBezTo>
                  <a:lnTo>
                    <a:pt x="763" y="294"/>
                  </a:lnTo>
                  <a:cubicBezTo>
                    <a:pt x="820" y="258"/>
                    <a:pt x="820" y="207"/>
                    <a:pt x="763" y="171"/>
                  </a:cubicBezTo>
                  <a:lnTo>
                    <a:pt x="511" y="26"/>
                  </a:lnTo>
                  <a:cubicBezTo>
                    <a:pt x="483" y="9"/>
                    <a:pt x="445" y="0"/>
                    <a:pt x="40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71"/>
            <p:cNvSpPr/>
            <p:nvPr/>
          </p:nvSpPr>
          <p:spPr>
            <a:xfrm>
              <a:off x="1092930" y="4181320"/>
              <a:ext cx="118016" cy="65196"/>
            </a:xfrm>
            <a:custGeom>
              <a:avLst/>
              <a:gdLst/>
              <a:ahLst/>
              <a:cxnLst/>
              <a:rect l="l" t="t" r="r" b="b"/>
              <a:pathLst>
                <a:path w="820" h="453" extrusionOk="0">
                  <a:moveTo>
                    <a:pt x="406" y="1"/>
                  </a:moveTo>
                  <a:cubicBezTo>
                    <a:pt x="368" y="1"/>
                    <a:pt x="331" y="8"/>
                    <a:pt x="302" y="23"/>
                  </a:cubicBezTo>
                  <a:lnTo>
                    <a:pt x="57" y="166"/>
                  </a:lnTo>
                  <a:cubicBezTo>
                    <a:pt x="0" y="195"/>
                    <a:pt x="0" y="252"/>
                    <a:pt x="66" y="288"/>
                  </a:cubicBezTo>
                  <a:lnTo>
                    <a:pt x="309" y="425"/>
                  </a:lnTo>
                  <a:cubicBezTo>
                    <a:pt x="340" y="444"/>
                    <a:pt x="380" y="453"/>
                    <a:pt x="420" y="453"/>
                  </a:cubicBezTo>
                  <a:cubicBezTo>
                    <a:pt x="456" y="453"/>
                    <a:pt x="491" y="446"/>
                    <a:pt x="518" y="432"/>
                  </a:cubicBezTo>
                  <a:lnTo>
                    <a:pt x="756" y="288"/>
                  </a:lnTo>
                  <a:cubicBezTo>
                    <a:pt x="820" y="252"/>
                    <a:pt x="813" y="202"/>
                    <a:pt x="756" y="166"/>
                  </a:cubicBezTo>
                  <a:lnTo>
                    <a:pt x="511" y="23"/>
                  </a:lnTo>
                  <a:cubicBezTo>
                    <a:pt x="482" y="8"/>
                    <a:pt x="444" y="1"/>
                    <a:pt x="4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71"/>
            <p:cNvSpPr/>
            <p:nvPr/>
          </p:nvSpPr>
          <p:spPr>
            <a:xfrm>
              <a:off x="1251242" y="4198302"/>
              <a:ext cx="92110" cy="50085"/>
            </a:xfrm>
            <a:custGeom>
              <a:avLst/>
              <a:gdLst/>
              <a:ahLst/>
              <a:cxnLst/>
              <a:rect l="l" t="t" r="r" b="b"/>
              <a:pathLst>
                <a:path w="640" h="348" extrusionOk="0">
                  <a:moveTo>
                    <a:pt x="205" y="0"/>
                  </a:moveTo>
                  <a:cubicBezTo>
                    <a:pt x="167" y="0"/>
                    <a:pt x="129" y="9"/>
                    <a:pt x="101" y="27"/>
                  </a:cubicBezTo>
                  <a:lnTo>
                    <a:pt x="58" y="48"/>
                  </a:lnTo>
                  <a:cubicBezTo>
                    <a:pt x="1" y="77"/>
                    <a:pt x="1" y="134"/>
                    <a:pt x="58" y="170"/>
                  </a:cubicBezTo>
                  <a:lnTo>
                    <a:pt x="330" y="321"/>
                  </a:lnTo>
                  <a:cubicBezTo>
                    <a:pt x="360" y="339"/>
                    <a:pt x="398" y="348"/>
                    <a:pt x="435" y="348"/>
                  </a:cubicBezTo>
                  <a:cubicBezTo>
                    <a:pt x="473" y="348"/>
                    <a:pt x="511" y="339"/>
                    <a:pt x="539" y="321"/>
                  </a:cubicBezTo>
                  <a:lnTo>
                    <a:pt x="582" y="300"/>
                  </a:lnTo>
                  <a:cubicBezTo>
                    <a:pt x="639" y="270"/>
                    <a:pt x="639" y="214"/>
                    <a:pt x="582" y="177"/>
                  </a:cubicBezTo>
                  <a:lnTo>
                    <a:pt x="310" y="27"/>
                  </a:lnTo>
                  <a:cubicBezTo>
                    <a:pt x="280" y="9"/>
                    <a:pt x="242" y="0"/>
                    <a:pt x="20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71"/>
            <p:cNvSpPr/>
            <p:nvPr/>
          </p:nvSpPr>
          <p:spPr>
            <a:xfrm>
              <a:off x="1172518" y="4227087"/>
              <a:ext cx="121181" cy="67212"/>
            </a:xfrm>
            <a:custGeom>
              <a:avLst/>
              <a:gdLst/>
              <a:ahLst/>
              <a:cxnLst/>
              <a:rect l="l" t="t" r="r" b="b"/>
              <a:pathLst>
                <a:path w="842" h="467" extrusionOk="0">
                  <a:moveTo>
                    <a:pt x="403" y="0"/>
                  </a:moveTo>
                  <a:cubicBezTo>
                    <a:pt x="364" y="0"/>
                    <a:pt x="324" y="9"/>
                    <a:pt x="296" y="27"/>
                  </a:cubicBezTo>
                  <a:lnTo>
                    <a:pt x="58" y="164"/>
                  </a:lnTo>
                  <a:cubicBezTo>
                    <a:pt x="1" y="200"/>
                    <a:pt x="1" y="250"/>
                    <a:pt x="58" y="286"/>
                  </a:cubicBezTo>
                  <a:lnTo>
                    <a:pt x="332" y="445"/>
                  </a:lnTo>
                  <a:cubicBezTo>
                    <a:pt x="361" y="460"/>
                    <a:pt x="398" y="467"/>
                    <a:pt x="436" y="467"/>
                  </a:cubicBezTo>
                  <a:cubicBezTo>
                    <a:pt x="473" y="467"/>
                    <a:pt x="511" y="460"/>
                    <a:pt x="539" y="445"/>
                  </a:cubicBezTo>
                  <a:lnTo>
                    <a:pt x="784" y="302"/>
                  </a:lnTo>
                  <a:cubicBezTo>
                    <a:pt x="841" y="272"/>
                    <a:pt x="841" y="215"/>
                    <a:pt x="777" y="179"/>
                  </a:cubicBezTo>
                  <a:lnTo>
                    <a:pt x="512" y="27"/>
                  </a:lnTo>
                  <a:cubicBezTo>
                    <a:pt x="482" y="9"/>
                    <a:pt x="443" y="0"/>
                    <a:pt x="40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71"/>
            <p:cNvSpPr/>
            <p:nvPr/>
          </p:nvSpPr>
          <p:spPr>
            <a:xfrm>
              <a:off x="741045" y="4163042"/>
              <a:ext cx="120319" cy="67787"/>
            </a:xfrm>
            <a:custGeom>
              <a:avLst/>
              <a:gdLst/>
              <a:ahLst/>
              <a:cxnLst/>
              <a:rect l="l" t="t" r="r" b="b"/>
              <a:pathLst>
                <a:path w="836" h="471" extrusionOk="0">
                  <a:moveTo>
                    <a:pt x="401" y="0"/>
                  </a:moveTo>
                  <a:cubicBezTo>
                    <a:pt x="363" y="0"/>
                    <a:pt x="325" y="9"/>
                    <a:pt x="296" y="27"/>
                  </a:cubicBezTo>
                  <a:lnTo>
                    <a:pt x="59" y="164"/>
                  </a:lnTo>
                  <a:cubicBezTo>
                    <a:pt x="1" y="200"/>
                    <a:pt x="1" y="257"/>
                    <a:pt x="59" y="286"/>
                  </a:cubicBezTo>
                  <a:lnTo>
                    <a:pt x="325" y="445"/>
                  </a:lnTo>
                  <a:cubicBezTo>
                    <a:pt x="357" y="462"/>
                    <a:pt x="397" y="471"/>
                    <a:pt x="435" y="471"/>
                  </a:cubicBezTo>
                  <a:cubicBezTo>
                    <a:pt x="474" y="471"/>
                    <a:pt x="512" y="462"/>
                    <a:pt x="541" y="445"/>
                  </a:cubicBezTo>
                  <a:lnTo>
                    <a:pt x="777" y="307"/>
                  </a:lnTo>
                  <a:cubicBezTo>
                    <a:pt x="836" y="272"/>
                    <a:pt x="836" y="220"/>
                    <a:pt x="777" y="186"/>
                  </a:cubicBezTo>
                  <a:lnTo>
                    <a:pt x="504" y="27"/>
                  </a:lnTo>
                  <a:cubicBezTo>
                    <a:pt x="476" y="9"/>
                    <a:pt x="438" y="0"/>
                    <a:pt x="40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71"/>
            <p:cNvSpPr/>
            <p:nvPr/>
          </p:nvSpPr>
          <p:spPr>
            <a:xfrm>
              <a:off x="823944" y="4211400"/>
              <a:ext cx="115856" cy="64333"/>
            </a:xfrm>
            <a:custGeom>
              <a:avLst/>
              <a:gdLst/>
              <a:ahLst/>
              <a:cxnLst/>
              <a:rect l="l" t="t" r="r" b="b"/>
              <a:pathLst>
                <a:path w="805" h="447" extrusionOk="0">
                  <a:moveTo>
                    <a:pt x="399" y="1"/>
                  </a:moveTo>
                  <a:cubicBezTo>
                    <a:pt x="362" y="1"/>
                    <a:pt x="324" y="8"/>
                    <a:pt x="296" y="23"/>
                  </a:cubicBezTo>
                  <a:lnTo>
                    <a:pt x="58" y="166"/>
                  </a:lnTo>
                  <a:cubicBezTo>
                    <a:pt x="1" y="195"/>
                    <a:pt x="1" y="252"/>
                    <a:pt x="58" y="288"/>
                  </a:cubicBezTo>
                  <a:lnTo>
                    <a:pt x="296" y="424"/>
                  </a:lnTo>
                  <a:cubicBezTo>
                    <a:pt x="324" y="439"/>
                    <a:pt x="364" y="446"/>
                    <a:pt x="403" y="446"/>
                  </a:cubicBezTo>
                  <a:cubicBezTo>
                    <a:pt x="442" y="446"/>
                    <a:pt x="482" y="439"/>
                    <a:pt x="511" y="424"/>
                  </a:cubicBezTo>
                  <a:lnTo>
                    <a:pt x="748" y="288"/>
                  </a:lnTo>
                  <a:cubicBezTo>
                    <a:pt x="805" y="252"/>
                    <a:pt x="805" y="195"/>
                    <a:pt x="748" y="166"/>
                  </a:cubicBezTo>
                  <a:lnTo>
                    <a:pt x="503" y="23"/>
                  </a:lnTo>
                  <a:cubicBezTo>
                    <a:pt x="474" y="8"/>
                    <a:pt x="437" y="1"/>
                    <a:pt x="3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71"/>
            <p:cNvSpPr/>
            <p:nvPr/>
          </p:nvSpPr>
          <p:spPr>
            <a:xfrm>
              <a:off x="952176" y="4192834"/>
              <a:ext cx="122189" cy="67931"/>
            </a:xfrm>
            <a:custGeom>
              <a:avLst/>
              <a:gdLst/>
              <a:ahLst/>
              <a:cxnLst/>
              <a:rect l="l" t="t" r="r" b="b"/>
              <a:pathLst>
                <a:path w="849" h="472" extrusionOk="0">
                  <a:moveTo>
                    <a:pt x="432" y="0"/>
                  </a:moveTo>
                  <a:cubicBezTo>
                    <a:pt x="392" y="0"/>
                    <a:pt x="353" y="7"/>
                    <a:pt x="324" y="22"/>
                  </a:cubicBezTo>
                  <a:lnTo>
                    <a:pt x="59" y="179"/>
                  </a:lnTo>
                  <a:cubicBezTo>
                    <a:pt x="0" y="215"/>
                    <a:pt x="0" y="265"/>
                    <a:pt x="59" y="302"/>
                  </a:cubicBezTo>
                  <a:lnTo>
                    <a:pt x="311" y="445"/>
                  </a:lnTo>
                  <a:cubicBezTo>
                    <a:pt x="339" y="463"/>
                    <a:pt x="377" y="472"/>
                    <a:pt x="414" y="472"/>
                  </a:cubicBezTo>
                  <a:cubicBezTo>
                    <a:pt x="452" y="472"/>
                    <a:pt x="489" y="463"/>
                    <a:pt x="518" y="445"/>
                  </a:cubicBezTo>
                  <a:lnTo>
                    <a:pt x="792" y="288"/>
                  </a:lnTo>
                  <a:cubicBezTo>
                    <a:pt x="849" y="258"/>
                    <a:pt x="842" y="202"/>
                    <a:pt x="785" y="165"/>
                  </a:cubicBezTo>
                  <a:lnTo>
                    <a:pt x="540" y="22"/>
                  </a:lnTo>
                  <a:cubicBezTo>
                    <a:pt x="512" y="7"/>
                    <a:pt x="472" y="0"/>
                    <a:pt x="43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71"/>
            <p:cNvSpPr/>
            <p:nvPr/>
          </p:nvSpPr>
          <p:spPr>
            <a:xfrm>
              <a:off x="1031764" y="4238456"/>
              <a:ext cx="121326" cy="68075"/>
            </a:xfrm>
            <a:custGeom>
              <a:avLst/>
              <a:gdLst/>
              <a:ahLst/>
              <a:cxnLst/>
              <a:rect l="l" t="t" r="r" b="b"/>
              <a:pathLst>
                <a:path w="843" h="473" extrusionOk="0">
                  <a:moveTo>
                    <a:pt x="435" y="1"/>
                  </a:moveTo>
                  <a:cubicBezTo>
                    <a:pt x="396" y="1"/>
                    <a:pt x="357" y="10"/>
                    <a:pt x="325" y="28"/>
                  </a:cubicBezTo>
                  <a:lnTo>
                    <a:pt x="59" y="186"/>
                  </a:lnTo>
                  <a:cubicBezTo>
                    <a:pt x="1" y="214"/>
                    <a:pt x="1" y="273"/>
                    <a:pt x="59" y="309"/>
                  </a:cubicBezTo>
                  <a:lnTo>
                    <a:pt x="303" y="445"/>
                  </a:lnTo>
                  <a:cubicBezTo>
                    <a:pt x="335" y="463"/>
                    <a:pt x="375" y="472"/>
                    <a:pt x="414" y="472"/>
                  </a:cubicBezTo>
                  <a:cubicBezTo>
                    <a:pt x="452" y="472"/>
                    <a:pt x="490" y="463"/>
                    <a:pt x="518" y="445"/>
                  </a:cubicBezTo>
                  <a:lnTo>
                    <a:pt x="784" y="293"/>
                  </a:lnTo>
                  <a:cubicBezTo>
                    <a:pt x="843" y="257"/>
                    <a:pt x="843" y="200"/>
                    <a:pt x="784" y="171"/>
                  </a:cubicBezTo>
                  <a:lnTo>
                    <a:pt x="541" y="28"/>
                  </a:lnTo>
                  <a:cubicBezTo>
                    <a:pt x="511" y="10"/>
                    <a:pt x="473" y="1"/>
                    <a:pt x="4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71"/>
            <p:cNvSpPr/>
            <p:nvPr/>
          </p:nvSpPr>
          <p:spPr>
            <a:xfrm>
              <a:off x="1111496" y="4284079"/>
              <a:ext cx="124348" cy="70234"/>
            </a:xfrm>
            <a:custGeom>
              <a:avLst/>
              <a:gdLst/>
              <a:ahLst/>
              <a:cxnLst/>
              <a:rect l="l" t="t" r="r" b="b"/>
              <a:pathLst>
                <a:path w="864" h="488" extrusionOk="0">
                  <a:moveTo>
                    <a:pt x="429" y="1"/>
                  </a:moveTo>
                  <a:cubicBezTo>
                    <a:pt x="391" y="1"/>
                    <a:pt x="353" y="9"/>
                    <a:pt x="325" y="26"/>
                  </a:cubicBezTo>
                  <a:lnTo>
                    <a:pt x="57" y="185"/>
                  </a:lnTo>
                  <a:cubicBezTo>
                    <a:pt x="1" y="221"/>
                    <a:pt x="1" y="271"/>
                    <a:pt x="57" y="308"/>
                  </a:cubicBezTo>
                  <a:lnTo>
                    <a:pt x="325" y="466"/>
                  </a:lnTo>
                  <a:cubicBezTo>
                    <a:pt x="357" y="480"/>
                    <a:pt x="396" y="487"/>
                    <a:pt x="435" y="487"/>
                  </a:cubicBezTo>
                  <a:cubicBezTo>
                    <a:pt x="473" y="487"/>
                    <a:pt x="511" y="480"/>
                    <a:pt x="541" y="466"/>
                  </a:cubicBezTo>
                  <a:lnTo>
                    <a:pt x="806" y="308"/>
                  </a:lnTo>
                  <a:cubicBezTo>
                    <a:pt x="863" y="271"/>
                    <a:pt x="863" y="221"/>
                    <a:pt x="806" y="185"/>
                  </a:cubicBezTo>
                  <a:lnTo>
                    <a:pt x="541" y="26"/>
                  </a:lnTo>
                  <a:cubicBezTo>
                    <a:pt x="508" y="9"/>
                    <a:pt x="468" y="1"/>
                    <a:pt x="42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71"/>
            <p:cNvSpPr/>
            <p:nvPr/>
          </p:nvSpPr>
          <p:spPr>
            <a:xfrm>
              <a:off x="982111" y="4302645"/>
              <a:ext cx="117152" cy="65052"/>
            </a:xfrm>
            <a:custGeom>
              <a:avLst/>
              <a:gdLst/>
              <a:ahLst/>
              <a:cxnLst/>
              <a:rect l="l" t="t" r="r" b="b"/>
              <a:pathLst>
                <a:path w="814" h="452" extrusionOk="0">
                  <a:moveTo>
                    <a:pt x="400" y="1"/>
                  </a:moveTo>
                  <a:cubicBezTo>
                    <a:pt x="362" y="1"/>
                    <a:pt x="324" y="10"/>
                    <a:pt x="296" y="27"/>
                  </a:cubicBezTo>
                  <a:lnTo>
                    <a:pt x="59" y="165"/>
                  </a:lnTo>
                  <a:cubicBezTo>
                    <a:pt x="1" y="199"/>
                    <a:pt x="1" y="251"/>
                    <a:pt x="59" y="286"/>
                  </a:cubicBezTo>
                  <a:lnTo>
                    <a:pt x="303" y="430"/>
                  </a:lnTo>
                  <a:cubicBezTo>
                    <a:pt x="332" y="444"/>
                    <a:pt x="370" y="451"/>
                    <a:pt x="408" y="451"/>
                  </a:cubicBezTo>
                  <a:cubicBezTo>
                    <a:pt x="445" y="451"/>
                    <a:pt x="483" y="444"/>
                    <a:pt x="511" y="430"/>
                  </a:cubicBezTo>
                  <a:lnTo>
                    <a:pt x="749" y="286"/>
                  </a:lnTo>
                  <a:cubicBezTo>
                    <a:pt x="813" y="258"/>
                    <a:pt x="806" y="199"/>
                    <a:pt x="749" y="165"/>
                  </a:cubicBezTo>
                  <a:lnTo>
                    <a:pt x="504" y="27"/>
                  </a:lnTo>
                  <a:cubicBezTo>
                    <a:pt x="476" y="10"/>
                    <a:pt x="438" y="1"/>
                    <a:pt x="40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71"/>
            <p:cNvSpPr/>
            <p:nvPr/>
          </p:nvSpPr>
          <p:spPr>
            <a:xfrm>
              <a:off x="1194250" y="4332292"/>
              <a:ext cx="120174" cy="67355"/>
            </a:xfrm>
            <a:custGeom>
              <a:avLst/>
              <a:gdLst/>
              <a:ahLst/>
              <a:cxnLst/>
              <a:rect l="l" t="t" r="r" b="b"/>
              <a:pathLst>
                <a:path w="835" h="468" extrusionOk="0">
                  <a:moveTo>
                    <a:pt x="432" y="1"/>
                  </a:moveTo>
                  <a:cubicBezTo>
                    <a:pt x="392" y="1"/>
                    <a:pt x="353" y="8"/>
                    <a:pt x="324" y="23"/>
                  </a:cubicBezTo>
                  <a:lnTo>
                    <a:pt x="59" y="181"/>
                  </a:lnTo>
                  <a:cubicBezTo>
                    <a:pt x="0" y="218"/>
                    <a:pt x="0" y="268"/>
                    <a:pt x="59" y="304"/>
                  </a:cubicBezTo>
                  <a:lnTo>
                    <a:pt x="295" y="440"/>
                  </a:lnTo>
                  <a:cubicBezTo>
                    <a:pt x="324" y="458"/>
                    <a:pt x="364" y="467"/>
                    <a:pt x="403" y="467"/>
                  </a:cubicBezTo>
                  <a:cubicBezTo>
                    <a:pt x="443" y="467"/>
                    <a:pt x="482" y="458"/>
                    <a:pt x="511" y="440"/>
                  </a:cubicBezTo>
                  <a:lnTo>
                    <a:pt x="776" y="288"/>
                  </a:lnTo>
                  <a:cubicBezTo>
                    <a:pt x="835" y="252"/>
                    <a:pt x="835" y="195"/>
                    <a:pt x="776" y="166"/>
                  </a:cubicBezTo>
                  <a:lnTo>
                    <a:pt x="540" y="23"/>
                  </a:lnTo>
                  <a:cubicBezTo>
                    <a:pt x="512" y="8"/>
                    <a:pt x="472" y="1"/>
                    <a:pt x="4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71"/>
            <p:cNvSpPr/>
            <p:nvPr/>
          </p:nvSpPr>
          <p:spPr>
            <a:xfrm>
              <a:off x="1060836" y="4348267"/>
              <a:ext cx="121038" cy="67787"/>
            </a:xfrm>
            <a:custGeom>
              <a:avLst/>
              <a:gdLst/>
              <a:ahLst/>
              <a:cxnLst/>
              <a:rect l="l" t="t" r="r" b="b"/>
              <a:pathLst>
                <a:path w="841" h="471" extrusionOk="0">
                  <a:moveTo>
                    <a:pt x="405" y="0"/>
                  </a:moveTo>
                  <a:cubicBezTo>
                    <a:pt x="367" y="0"/>
                    <a:pt x="328" y="9"/>
                    <a:pt x="296" y="27"/>
                  </a:cubicBezTo>
                  <a:lnTo>
                    <a:pt x="58" y="163"/>
                  </a:lnTo>
                  <a:cubicBezTo>
                    <a:pt x="1" y="200"/>
                    <a:pt x="1" y="250"/>
                    <a:pt x="64" y="286"/>
                  </a:cubicBezTo>
                  <a:lnTo>
                    <a:pt x="332" y="443"/>
                  </a:lnTo>
                  <a:cubicBezTo>
                    <a:pt x="360" y="461"/>
                    <a:pt x="398" y="470"/>
                    <a:pt x="436" y="470"/>
                  </a:cubicBezTo>
                  <a:cubicBezTo>
                    <a:pt x="475" y="470"/>
                    <a:pt x="515" y="461"/>
                    <a:pt x="547" y="443"/>
                  </a:cubicBezTo>
                  <a:lnTo>
                    <a:pt x="784" y="307"/>
                  </a:lnTo>
                  <a:cubicBezTo>
                    <a:pt x="841" y="270"/>
                    <a:pt x="841" y="214"/>
                    <a:pt x="777" y="184"/>
                  </a:cubicBezTo>
                  <a:lnTo>
                    <a:pt x="511" y="27"/>
                  </a:lnTo>
                  <a:cubicBezTo>
                    <a:pt x="482" y="9"/>
                    <a:pt x="444" y="0"/>
                    <a:pt x="40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71"/>
            <p:cNvSpPr/>
            <p:nvPr/>
          </p:nvSpPr>
          <p:spPr>
            <a:xfrm>
              <a:off x="935770" y="4366833"/>
              <a:ext cx="119023" cy="66779"/>
            </a:xfrm>
            <a:custGeom>
              <a:avLst/>
              <a:gdLst/>
              <a:ahLst/>
              <a:cxnLst/>
              <a:rect l="l" t="t" r="r" b="b"/>
              <a:pathLst>
                <a:path w="827" h="464" extrusionOk="0">
                  <a:moveTo>
                    <a:pt x="413" y="0"/>
                  </a:moveTo>
                  <a:cubicBezTo>
                    <a:pt x="375" y="0"/>
                    <a:pt x="337" y="9"/>
                    <a:pt x="309" y="28"/>
                  </a:cubicBezTo>
                  <a:lnTo>
                    <a:pt x="57" y="171"/>
                  </a:lnTo>
                  <a:cubicBezTo>
                    <a:pt x="0" y="207"/>
                    <a:pt x="0" y="257"/>
                    <a:pt x="64" y="293"/>
                  </a:cubicBezTo>
                  <a:lnTo>
                    <a:pt x="309" y="436"/>
                  </a:lnTo>
                  <a:cubicBezTo>
                    <a:pt x="337" y="455"/>
                    <a:pt x="375" y="464"/>
                    <a:pt x="413" y="464"/>
                  </a:cubicBezTo>
                  <a:cubicBezTo>
                    <a:pt x="450" y="464"/>
                    <a:pt x="488" y="455"/>
                    <a:pt x="518" y="436"/>
                  </a:cubicBezTo>
                  <a:lnTo>
                    <a:pt x="770" y="293"/>
                  </a:lnTo>
                  <a:cubicBezTo>
                    <a:pt x="826" y="257"/>
                    <a:pt x="826" y="200"/>
                    <a:pt x="770" y="171"/>
                  </a:cubicBezTo>
                  <a:lnTo>
                    <a:pt x="518" y="28"/>
                  </a:lnTo>
                  <a:cubicBezTo>
                    <a:pt x="488" y="9"/>
                    <a:pt x="450" y="0"/>
                    <a:pt x="4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71"/>
            <p:cNvSpPr/>
            <p:nvPr/>
          </p:nvSpPr>
          <p:spPr>
            <a:xfrm>
              <a:off x="788683" y="4374029"/>
              <a:ext cx="118159" cy="65772"/>
            </a:xfrm>
            <a:custGeom>
              <a:avLst/>
              <a:gdLst/>
              <a:ahLst/>
              <a:cxnLst/>
              <a:rect l="l" t="t" r="r" b="b"/>
              <a:pathLst>
                <a:path w="821" h="457" extrusionOk="0">
                  <a:moveTo>
                    <a:pt x="415" y="0"/>
                  </a:moveTo>
                  <a:cubicBezTo>
                    <a:pt x="377" y="0"/>
                    <a:pt x="339" y="10"/>
                    <a:pt x="310" y="28"/>
                  </a:cubicBezTo>
                  <a:lnTo>
                    <a:pt x="58" y="171"/>
                  </a:lnTo>
                  <a:cubicBezTo>
                    <a:pt x="1" y="200"/>
                    <a:pt x="1" y="257"/>
                    <a:pt x="58" y="293"/>
                  </a:cubicBezTo>
                  <a:lnTo>
                    <a:pt x="310" y="430"/>
                  </a:lnTo>
                  <a:cubicBezTo>
                    <a:pt x="339" y="448"/>
                    <a:pt x="377" y="457"/>
                    <a:pt x="415" y="457"/>
                  </a:cubicBezTo>
                  <a:cubicBezTo>
                    <a:pt x="452" y="457"/>
                    <a:pt x="490" y="448"/>
                    <a:pt x="518" y="430"/>
                  </a:cubicBezTo>
                  <a:lnTo>
                    <a:pt x="763" y="286"/>
                  </a:lnTo>
                  <a:cubicBezTo>
                    <a:pt x="820" y="257"/>
                    <a:pt x="820" y="200"/>
                    <a:pt x="763" y="164"/>
                  </a:cubicBezTo>
                  <a:lnTo>
                    <a:pt x="518" y="28"/>
                  </a:lnTo>
                  <a:cubicBezTo>
                    <a:pt x="490" y="10"/>
                    <a:pt x="452" y="0"/>
                    <a:pt x="41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71"/>
            <p:cNvSpPr/>
            <p:nvPr/>
          </p:nvSpPr>
          <p:spPr>
            <a:xfrm>
              <a:off x="1272830" y="4377195"/>
              <a:ext cx="121326" cy="68794"/>
            </a:xfrm>
            <a:custGeom>
              <a:avLst/>
              <a:gdLst/>
              <a:ahLst/>
              <a:cxnLst/>
              <a:rect l="l" t="t" r="r" b="b"/>
              <a:pathLst>
                <a:path w="843" h="478" extrusionOk="0">
                  <a:moveTo>
                    <a:pt x="429" y="0"/>
                  </a:moveTo>
                  <a:cubicBezTo>
                    <a:pt x="391" y="0"/>
                    <a:pt x="354" y="9"/>
                    <a:pt x="325" y="26"/>
                  </a:cubicBezTo>
                  <a:lnTo>
                    <a:pt x="58" y="185"/>
                  </a:lnTo>
                  <a:cubicBezTo>
                    <a:pt x="1" y="214"/>
                    <a:pt x="1" y="271"/>
                    <a:pt x="58" y="308"/>
                  </a:cubicBezTo>
                  <a:lnTo>
                    <a:pt x="303" y="451"/>
                  </a:lnTo>
                  <a:cubicBezTo>
                    <a:pt x="331" y="469"/>
                    <a:pt x="371" y="478"/>
                    <a:pt x="411" y="478"/>
                  </a:cubicBezTo>
                  <a:cubicBezTo>
                    <a:pt x="450" y="478"/>
                    <a:pt x="490" y="469"/>
                    <a:pt x="518" y="451"/>
                  </a:cubicBezTo>
                  <a:lnTo>
                    <a:pt x="784" y="294"/>
                  </a:lnTo>
                  <a:cubicBezTo>
                    <a:pt x="843" y="264"/>
                    <a:pt x="843" y="207"/>
                    <a:pt x="784" y="171"/>
                  </a:cubicBezTo>
                  <a:lnTo>
                    <a:pt x="532" y="26"/>
                  </a:lnTo>
                  <a:cubicBezTo>
                    <a:pt x="504" y="9"/>
                    <a:pt x="466" y="0"/>
                    <a:pt x="42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71"/>
            <p:cNvSpPr/>
            <p:nvPr/>
          </p:nvSpPr>
          <p:spPr>
            <a:xfrm>
              <a:off x="1143590" y="4395761"/>
              <a:ext cx="116001" cy="65052"/>
            </a:xfrm>
            <a:custGeom>
              <a:avLst/>
              <a:gdLst/>
              <a:ahLst/>
              <a:cxnLst/>
              <a:rect l="l" t="t" r="r" b="b"/>
              <a:pathLst>
                <a:path w="806" h="452" extrusionOk="0">
                  <a:moveTo>
                    <a:pt x="406" y="1"/>
                  </a:moveTo>
                  <a:cubicBezTo>
                    <a:pt x="368" y="1"/>
                    <a:pt x="328" y="9"/>
                    <a:pt x="295" y="27"/>
                  </a:cubicBezTo>
                  <a:lnTo>
                    <a:pt x="59" y="165"/>
                  </a:lnTo>
                  <a:cubicBezTo>
                    <a:pt x="0" y="199"/>
                    <a:pt x="0" y="258"/>
                    <a:pt x="66" y="285"/>
                  </a:cubicBezTo>
                  <a:lnTo>
                    <a:pt x="302" y="430"/>
                  </a:lnTo>
                  <a:cubicBezTo>
                    <a:pt x="331" y="444"/>
                    <a:pt x="369" y="451"/>
                    <a:pt x="407" y="451"/>
                  </a:cubicBezTo>
                  <a:cubicBezTo>
                    <a:pt x="445" y="451"/>
                    <a:pt x="482" y="444"/>
                    <a:pt x="511" y="430"/>
                  </a:cubicBezTo>
                  <a:lnTo>
                    <a:pt x="749" y="285"/>
                  </a:lnTo>
                  <a:cubicBezTo>
                    <a:pt x="806" y="258"/>
                    <a:pt x="806" y="199"/>
                    <a:pt x="749" y="165"/>
                  </a:cubicBezTo>
                  <a:lnTo>
                    <a:pt x="511" y="27"/>
                  </a:lnTo>
                  <a:cubicBezTo>
                    <a:pt x="482" y="9"/>
                    <a:pt x="445" y="1"/>
                    <a:pt x="4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71"/>
            <p:cNvSpPr/>
            <p:nvPr/>
          </p:nvSpPr>
          <p:spPr>
            <a:xfrm>
              <a:off x="1015358" y="4413031"/>
              <a:ext cx="122045" cy="68219"/>
            </a:xfrm>
            <a:custGeom>
              <a:avLst/>
              <a:gdLst/>
              <a:ahLst/>
              <a:cxnLst/>
              <a:rect l="l" t="t" r="r" b="b"/>
              <a:pathLst>
                <a:path w="848" h="474" extrusionOk="0">
                  <a:moveTo>
                    <a:pt x="413" y="0"/>
                  </a:moveTo>
                  <a:cubicBezTo>
                    <a:pt x="376" y="0"/>
                    <a:pt x="338" y="8"/>
                    <a:pt x="310" y="22"/>
                  </a:cubicBezTo>
                  <a:lnTo>
                    <a:pt x="58" y="165"/>
                  </a:lnTo>
                  <a:cubicBezTo>
                    <a:pt x="1" y="202"/>
                    <a:pt x="1" y="260"/>
                    <a:pt x="58" y="288"/>
                  </a:cubicBezTo>
                  <a:lnTo>
                    <a:pt x="330" y="447"/>
                  </a:lnTo>
                  <a:cubicBezTo>
                    <a:pt x="360" y="465"/>
                    <a:pt x="398" y="474"/>
                    <a:pt x="435" y="474"/>
                  </a:cubicBezTo>
                  <a:cubicBezTo>
                    <a:pt x="473" y="474"/>
                    <a:pt x="511" y="465"/>
                    <a:pt x="539" y="447"/>
                  </a:cubicBezTo>
                  <a:lnTo>
                    <a:pt x="791" y="303"/>
                  </a:lnTo>
                  <a:cubicBezTo>
                    <a:pt x="848" y="267"/>
                    <a:pt x="848" y="217"/>
                    <a:pt x="791" y="181"/>
                  </a:cubicBezTo>
                  <a:lnTo>
                    <a:pt x="518" y="22"/>
                  </a:lnTo>
                  <a:cubicBezTo>
                    <a:pt x="489" y="8"/>
                    <a:pt x="451" y="0"/>
                    <a:pt x="4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71"/>
            <p:cNvSpPr/>
            <p:nvPr/>
          </p:nvSpPr>
          <p:spPr>
            <a:xfrm>
              <a:off x="1352561" y="4423681"/>
              <a:ext cx="116144" cy="64764"/>
            </a:xfrm>
            <a:custGeom>
              <a:avLst/>
              <a:gdLst/>
              <a:ahLst/>
              <a:cxnLst/>
              <a:rect l="l" t="t" r="r" b="b"/>
              <a:pathLst>
                <a:path w="807" h="450" extrusionOk="0">
                  <a:moveTo>
                    <a:pt x="429" y="0"/>
                  </a:moveTo>
                  <a:cubicBezTo>
                    <a:pt x="391" y="0"/>
                    <a:pt x="353" y="10"/>
                    <a:pt x="323" y="28"/>
                  </a:cubicBezTo>
                  <a:lnTo>
                    <a:pt x="58" y="178"/>
                  </a:lnTo>
                  <a:cubicBezTo>
                    <a:pt x="1" y="214"/>
                    <a:pt x="1" y="273"/>
                    <a:pt x="58" y="300"/>
                  </a:cubicBezTo>
                  <a:lnTo>
                    <a:pt x="266" y="423"/>
                  </a:lnTo>
                  <a:cubicBezTo>
                    <a:pt x="295" y="441"/>
                    <a:pt x="333" y="450"/>
                    <a:pt x="371" y="450"/>
                  </a:cubicBezTo>
                  <a:cubicBezTo>
                    <a:pt x="409" y="450"/>
                    <a:pt x="447" y="441"/>
                    <a:pt x="475" y="423"/>
                  </a:cubicBezTo>
                  <a:lnTo>
                    <a:pt x="748" y="264"/>
                  </a:lnTo>
                  <a:cubicBezTo>
                    <a:pt x="806" y="236"/>
                    <a:pt x="806" y="178"/>
                    <a:pt x="748" y="143"/>
                  </a:cubicBezTo>
                  <a:lnTo>
                    <a:pt x="539" y="28"/>
                  </a:lnTo>
                  <a:cubicBezTo>
                    <a:pt x="507" y="10"/>
                    <a:pt x="468" y="0"/>
                    <a:pt x="42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71"/>
            <p:cNvSpPr/>
            <p:nvPr/>
          </p:nvSpPr>
          <p:spPr>
            <a:xfrm>
              <a:off x="1222171" y="4441240"/>
              <a:ext cx="118159" cy="65916"/>
            </a:xfrm>
            <a:custGeom>
              <a:avLst/>
              <a:gdLst/>
              <a:ahLst/>
              <a:cxnLst/>
              <a:rect l="l" t="t" r="r" b="b"/>
              <a:pathLst>
                <a:path w="821" h="458" extrusionOk="0">
                  <a:moveTo>
                    <a:pt x="403" y="1"/>
                  </a:moveTo>
                  <a:cubicBezTo>
                    <a:pt x="364" y="1"/>
                    <a:pt x="324" y="10"/>
                    <a:pt x="296" y="28"/>
                  </a:cubicBezTo>
                  <a:lnTo>
                    <a:pt x="58" y="164"/>
                  </a:lnTo>
                  <a:cubicBezTo>
                    <a:pt x="1" y="201"/>
                    <a:pt x="1" y="251"/>
                    <a:pt x="58" y="287"/>
                  </a:cubicBezTo>
                  <a:lnTo>
                    <a:pt x="310" y="430"/>
                  </a:lnTo>
                  <a:cubicBezTo>
                    <a:pt x="338" y="448"/>
                    <a:pt x="376" y="457"/>
                    <a:pt x="414" y="457"/>
                  </a:cubicBezTo>
                  <a:cubicBezTo>
                    <a:pt x="452" y="457"/>
                    <a:pt x="490" y="448"/>
                    <a:pt x="518" y="430"/>
                  </a:cubicBezTo>
                  <a:lnTo>
                    <a:pt x="755" y="294"/>
                  </a:lnTo>
                  <a:cubicBezTo>
                    <a:pt x="820" y="258"/>
                    <a:pt x="813" y="208"/>
                    <a:pt x="755" y="171"/>
                  </a:cubicBezTo>
                  <a:lnTo>
                    <a:pt x="512" y="28"/>
                  </a:lnTo>
                  <a:cubicBezTo>
                    <a:pt x="482" y="10"/>
                    <a:pt x="443"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71"/>
            <p:cNvSpPr/>
            <p:nvPr/>
          </p:nvSpPr>
          <p:spPr>
            <a:xfrm>
              <a:off x="1098111" y="4460957"/>
              <a:ext cx="118016" cy="65772"/>
            </a:xfrm>
            <a:custGeom>
              <a:avLst/>
              <a:gdLst/>
              <a:ahLst/>
              <a:cxnLst/>
              <a:rect l="l" t="t" r="r" b="b"/>
              <a:pathLst>
                <a:path w="820" h="457" extrusionOk="0">
                  <a:moveTo>
                    <a:pt x="414" y="0"/>
                  </a:moveTo>
                  <a:cubicBezTo>
                    <a:pt x="376" y="0"/>
                    <a:pt x="338" y="9"/>
                    <a:pt x="309" y="27"/>
                  </a:cubicBezTo>
                  <a:lnTo>
                    <a:pt x="57" y="171"/>
                  </a:lnTo>
                  <a:cubicBezTo>
                    <a:pt x="0" y="200"/>
                    <a:pt x="0" y="257"/>
                    <a:pt x="57" y="293"/>
                  </a:cubicBezTo>
                  <a:lnTo>
                    <a:pt x="302" y="429"/>
                  </a:lnTo>
                  <a:cubicBezTo>
                    <a:pt x="331" y="447"/>
                    <a:pt x="368" y="457"/>
                    <a:pt x="406" y="457"/>
                  </a:cubicBezTo>
                  <a:cubicBezTo>
                    <a:pt x="444" y="457"/>
                    <a:pt x="482" y="447"/>
                    <a:pt x="511" y="429"/>
                  </a:cubicBezTo>
                  <a:lnTo>
                    <a:pt x="754" y="286"/>
                  </a:lnTo>
                  <a:cubicBezTo>
                    <a:pt x="820" y="250"/>
                    <a:pt x="813" y="193"/>
                    <a:pt x="754" y="164"/>
                  </a:cubicBezTo>
                  <a:lnTo>
                    <a:pt x="518" y="27"/>
                  </a:lnTo>
                  <a:cubicBezTo>
                    <a:pt x="489" y="9"/>
                    <a:pt x="452" y="0"/>
                    <a:pt x="4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71"/>
            <p:cNvSpPr/>
            <p:nvPr/>
          </p:nvSpPr>
          <p:spPr>
            <a:xfrm>
              <a:off x="1426105" y="4466138"/>
              <a:ext cx="125211" cy="70089"/>
            </a:xfrm>
            <a:custGeom>
              <a:avLst/>
              <a:gdLst/>
              <a:ahLst/>
              <a:cxnLst/>
              <a:rect l="l" t="t" r="r" b="b"/>
              <a:pathLst>
                <a:path w="870" h="487" extrusionOk="0">
                  <a:moveTo>
                    <a:pt x="435" y="0"/>
                  </a:moveTo>
                  <a:cubicBezTo>
                    <a:pt x="397" y="0"/>
                    <a:pt x="359" y="10"/>
                    <a:pt x="330" y="28"/>
                  </a:cubicBezTo>
                  <a:lnTo>
                    <a:pt x="57" y="185"/>
                  </a:lnTo>
                  <a:cubicBezTo>
                    <a:pt x="0" y="214"/>
                    <a:pt x="0" y="271"/>
                    <a:pt x="57" y="307"/>
                  </a:cubicBezTo>
                  <a:lnTo>
                    <a:pt x="330" y="459"/>
                  </a:lnTo>
                  <a:cubicBezTo>
                    <a:pt x="359" y="477"/>
                    <a:pt x="397" y="486"/>
                    <a:pt x="435" y="486"/>
                  </a:cubicBezTo>
                  <a:cubicBezTo>
                    <a:pt x="473" y="486"/>
                    <a:pt x="510" y="477"/>
                    <a:pt x="538" y="459"/>
                  </a:cubicBezTo>
                  <a:lnTo>
                    <a:pt x="813" y="307"/>
                  </a:lnTo>
                  <a:cubicBezTo>
                    <a:pt x="870" y="271"/>
                    <a:pt x="870" y="214"/>
                    <a:pt x="813" y="185"/>
                  </a:cubicBezTo>
                  <a:lnTo>
                    <a:pt x="538" y="28"/>
                  </a:lnTo>
                  <a:cubicBezTo>
                    <a:pt x="510" y="10"/>
                    <a:pt x="473" y="0"/>
                    <a:pt x="43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71"/>
            <p:cNvSpPr/>
            <p:nvPr/>
          </p:nvSpPr>
          <p:spPr>
            <a:xfrm>
              <a:off x="1301902" y="4487438"/>
              <a:ext cx="111827" cy="62174"/>
            </a:xfrm>
            <a:custGeom>
              <a:avLst/>
              <a:gdLst/>
              <a:ahLst/>
              <a:cxnLst/>
              <a:rect l="l" t="t" r="r" b="b"/>
              <a:pathLst>
                <a:path w="777" h="432" extrusionOk="0">
                  <a:moveTo>
                    <a:pt x="403" y="1"/>
                  </a:moveTo>
                  <a:cubicBezTo>
                    <a:pt x="363" y="1"/>
                    <a:pt x="324" y="8"/>
                    <a:pt x="296" y="23"/>
                  </a:cubicBezTo>
                  <a:lnTo>
                    <a:pt x="58" y="166"/>
                  </a:lnTo>
                  <a:cubicBezTo>
                    <a:pt x="1" y="195"/>
                    <a:pt x="1" y="252"/>
                    <a:pt x="58" y="288"/>
                  </a:cubicBezTo>
                  <a:lnTo>
                    <a:pt x="273" y="404"/>
                  </a:lnTo>
                  <a:cubicBezTo>
                    <a:pt x="302" y="422"/>
                    <a:pt x="340" y="431"/>
                    <a:pt x="378" y="431"/>
                  </a:cubicBezTo>
                  <a:cubicBezTo>
                    <a:pt x="416" y="431"/>
                    <a:pt x="454" y="422"/>
                    <a:pt x="482" y="404"/>
                  </a:cubicBezTo>
                  <a:lnTo>
                    <a:pt x="718" y="268"/>
                  </a:lnTo>
                  <a:cubicBezTo>
                    <a:pt x="777" y="238"/>
                    <a:pt x="777" y="182"/>
                    <a:pt x="718" y="145"/>
                  </a:cubicBezTo>
                  <a:lnTo>
                    <a:pt x="511" y="23"/>
                  </a:lnTo>
                  <a:cubicBezTo>
                    <a:pt x="482" y="8"/>
                    <a:pt x="442" y="1"/>
                    <a:pt x="403"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71"/>
            <p:cNvSpPr/>
            <p:nvPr/>
          </p:nvSpPr>
          <p:spPr>
            <a:xfrm>
              <a:off x="1176835" y="4506148"/>
              <a:ext cx="119023" cy="66060"/>
            </a:xfrm>
            <a:custGeom>
              <a:avLst/>
              <a:gdLst/>
              <a:ahLst/>
              <a:cxnLst/>
              <a:rect l="l" t="t" r="r" b="b"/>
              <a:pathLst>
                <a:path w="827" h="459" extrusionOk="0">
                  <a:moveTo>
                    <a:pt x="412" y="0"/>
                  </a:moveTo>
                  <a:cubicBezTo>
                    <a:pt x="373" y="0"/>
                    <a:pt x="334" y="8"/>
                    <a:pt x="302" y="22"/>
                  </a:cubicBezTo>
                  <a:lnTo>
                    <a:pt x="57" y="165"/>
                  </a:lnTo>
                  <a:cubicBezTo>
                    <a:pt x="0" y="202"/>
                    <a:pt x="0" y="260"/>
                    <a:pt x="57" y="288"/>
                  </a:cubicBezTo>
                  <a:lnTo>
                    <a:pt x="309" y="433"/>
                  </a:lnTo>
                  <a:cubicBezTo>
                    <a:pt x="338" y="450"/>
                    <a:pt x="375" y="459"/>
                    <a:pt x="413" y="459"/>
                  </a:cubicBezTo>
                  <a:cubicBezTo>
                    <a:pt x="451" y="459"/>
                    <a:pt x="488" y="450"/>
                    <a:pt x="518" y="433"/>
                  </a:cubicBezTo>
                  <a:lnTo>
                    <a:pt x="768" y="288"/>
                  </a:lnTo>
                  <a:cubicBezTo>
                    <a:pt x="827" y="260"/>
                    <a:pt x="827" y="202"/>
                    <a:pt x="768" y="165"/>
                  </a:cubicBezTo>
                  <a:lnTo>
                    <a:pt x="518" y="22"/>
                  </a:lnTo>
                  <a:cubicBezTo>
                    <a:pt x="488" y="8"/>
                    <a:pt x="451" y="0"/>
                    <a:pt x="41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71"/>
            <p:cNvSpPr/>
            <p:nvPr/>
          </p:nvSpPr>
          <p:spPr>
            <a:xfrm>
              <a:off x="1376452" y="4530182"/>
              <a:ext cx="120031" cy="67067"/>
            </a:xfrm>
            <a:custGeom>
              <a:avLst/>
              <a:gdLst/>
              <a:ahLst/>
              <a:cxnLst/>
              <a:rect l="l" t="t" r="r" b="b"/>
              <a:pathLst>
                <a:path w="834" h="466" extrusionOk="0">
                  <a:moveTo>
                    <a:pt x="399" y="1"/>
                  </a:moveTo>
                  <a:cubicBezTo>
                    <a:pt x="361" y="1"/>
                    <a:pt x="324" y="10"/>
                    <a:pt x="295" y="28"/>
                  </a:cubicBezTo>
                  <a:lnTo>
                    <a:pt x="57" y="164"/>
                  </a:lnTo>
                  <a:cubicBezTo>
                    <a:pt x="0" y="200"/>
                    <a:pt x="0" y="250"/>
                    <a:pt x="57" y="286"/>
                  </a:cubicBezTo>
                  <a:lnTo>
                    <a:pt x="330" y="445"/>
                  </a:lnTo>
                  <a:cubicBezTo>
                    <a:pt x="359" y="459"/>
                    <a:pt x="397" y="466"/>
                    <a:pt x="435" y="466"/>
                  </a:cubicBezTo>
                  <a:cubicBezTo>
                    <a:pt x="472" y="466"/>
                    <a:pt x="510" y="459"/>
                    <a:pt x="538" y="445"/>
                  </a:cubicBezTo>
                  <a:lnTo>
                    <a:pt x="777" y="300"/>
                  </a:lnTo>
                  <a:cubicBezTo>
                    <a:pt x="833" y="273"/>
                    <a:pt x="833" y="214"/>
                    <a:pt x="777" y="180"/>
                  </a:cubicBezTo>
                  <a:lnTo>
                    <a:pt x="502" y="28"/>
                  </a:lnTo>
                  <a:cubicBezTo>
                    <a:pt x="474" y="10"/>
                    <a:pt x="436" y="1"/>
                    <a:pt x="3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71"/>
            <p:cNvSpPr/>
            <p:nvPr/>
          </p:nvSpPr>
          <p:spPr>
            <a:xfrm>
              <a:off x="1256279" y="4552058"/>
              <a:ext cx="113122" cy="62894"/>
            </a:xfrm>
            <a:custGeom>
              <a:avLst/>
              <a:gdLst/>
              <a:ahLst/>
              <a:cxnLst/>
              <a:rect l="l" t="t" r="r" b="b"/>
              <a:pathLst>
                <a:path w="786" h="437" extrusionOk="0">
                  <a:moveTo>
                    <a:pt x="414" y="0"/>
                  </a:moveTo>
                  <a:cubicBezTo>
                    <a:pt x="377" y="0"/>
                    <a:pt x="339" y="9"/>
                    <a:pt x="311" y="28"/>
                  </a:cubicBezTo>
                  <a:lnTo>
                    <a:pt x="59" y="171"/>
                  </a:lnTo>
                  <a:cubicBezTo>
                    <a:pt x="0" y="207"/>
                    <a:pt x="0" y="257"/>
                    <a:pt x="59" y="293"/>
                  </a:cubicBezTo>
                  <a:lnTo>
                    <a:pt x="268" y="416"/>
                  </a:lnTo>
                  <a:cubicBezTo>
                    <a:pt x="296" y="429"/>
                    <a:pt x="335" y="436"/>
                    <a:pt x="375" y="436"/>
                  </a:cubicBezTo>
                  <a:cubicBezTo>
                    <a:pt x="414" y="436"/>
                    <a:pt x="454" y="429"/>
                    <a:pt x="483" y="416"/>
                  </a:cubicBezTo>
                  <a:lnTo>
                    <a:pt x="727" y="271"/>
                  </a:lnTo>
                  <a:cubicBezTo>
                    <a:pt x="785" y="235"/>
                    <a:pt x="785" y="178"/>
                    <a:pt x="727" y="148"/>
                  </a:cubicBezTo>
                  <a:lnTo>
                    <a:pt x="518" y="28"/>
                  </a:lnTo>
                  <a:cubicBezTo>
                    <a:pt x="489" y="9"/>
                    <a:pt x="452" y="0"/>
                    <a:pt x="4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71"/>
            <p:cNvSpPr/>
            <p:nvPr/>
          </p:nvSpPr>
          <p:spPr>
            <a:xfrm>
              <a:off x="1459062" y="4577820"/>
              <a:ext cx="116144" cy="64909"/>
            </a:xfrm>
            <a:custGeom>
              <a:avLst/>
              <a:gdLst/>
              <a:ahLst/>
              <a:cxnLst/>
              <a:rect l="l" t="t" r="r" b="b"/>
              <a:pathLst>
                <a:path w="807" h="451" extrusionOk="0">
                  <a:moveTo>
                    <a:pt x="399" y="1"/>
                  </a:moveTo>
                  <a:cubicBezTo>
                    <a:pt x="362" y="1"/>
                    <a:pt x="324" y="10"/>
                    <a:pt x="296" y="28"/>
                  </a:cubicBezTo>
                  <a:lnTo>
                    <a:pt x="58" y="164"/>
                  </a:lnTo>
                  <a:cubicBezTo>
                    <a:pt x="1" y="200"/>
                    <a:pt x="1" y="250"/>
                    <a:pt x="58" y="287"/>
                  </a:cubicBezTo>
                  <a:lnTo>
                    <a:pt x="296" y="423"/>
                  </a:lnTo>
                  <a:cubicBezTo>
                    <a:pt x="324" y="441"/>
                    <a:pt x="364" y="450"/>
                    <a:pt x="404" y="450"/>
                  </a:cubicBezTo>
                  <a:cubicBezTo>
                    <a:pt x="443" y="450"/>
                    <a:pt x="483" y="441"/>
                    <a:pt x="511" y="423"/>
                  </a:cubicBezTo>
                  <a:lnTo>
                    <a:pt x="748" y="287"/>
                  </a:lnTo>
                  <a:cubicBezTo>
                    <a:pt x="806" y="257"/>
                    <a:pt x="806" y="200"/>
                    <a:pt x="748" y="164"/>
                  </a:cubicBezTo>
                  <a:lnTo>
                    <a:pt x="504" y="28"/>
                  </a:lnTo>
                  <a:cubicBezTo>
                    <a:pt x="475" y="10"/>
                    <a:pt x="437" y="1"/>
                    <a:pt x="3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71"/>
            <p:cNvSpPr/>
            <p:nvPr/>
          </p:nvSpPr>
          <p:spPr>
            <a:xfrm>
              <a:off x="1330687" y="4594371"/>
              <a:ext cx="121326" cy="68939"/>
            </a:xfrm>
            <a:custGeom>
              <a:avLst/>
              <a:gdLst/>
              <a:ahLst/>
              <a:cxnLst/>
              <a:rect l="l" t="t" r="r" b="b"/>
              <a:pathLst>
                <a:path w="843" h="479" extrusionOk="0">
                  <a:moveTo>
                    <a:pt x="409" y="1"/>
                  </a:moveTo>
                  <a:cubicBezTo>
                    <a:pt x="370" y="1"/>
                    <a:pt x="332" y="10"/>
                    <a:pt x="303" y="27"/>
                  </a:cubicBezTo>
                  <a:lnTo>
                    <a:pt x="59" y="172"/>
                  </a:lnTo>
                  <a:cubicBezTo>
                    <a:pt x="1" y="208"/>
                    <a:pt x="1" y="265"/>
                    <a:pt x="59" y="294"/>
                  </a:cubicBezTo>
                  <a:lnTo>
                    <a:pt x="325" y="451"/>
                  </a:lnTo>
                  <a:cubicBezTo>
                    <a:pt x="357" y="469"/>
                    <a:pt x="397" y="478"/>
                    <a:pt x="436" y="478"/>
                  </a:cubicBezTo>
                  <a:cubicBezTo>
                    <a:pt x="474" y="478"/>
                    <a:pt x="512" y="469"/>
                    <a:pt x="541" y="451"/>
                  </a:cubicBezTo>
                  <a:lnTo>
                    <a:pt x="786" y="308"/>
                  </a:lnTo>
                  <a:cubicBezTo>
                    <a:pt x="843" y="272"/>
                    <a:pt x="843" y="222"/>
                    <a:pt x="786" y="186"/>
                  </a:cubicBezTo>
                  <a:lnTo>
                    <a:pt x="518" y="27"/>
                  </a:lnTo>
                  <a:cubicBezTo>
                    <a:pt x="486" y="10"/>
                    <a:pt x="447" y="1"/>
                    <a:pt x="4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71"/>
            <p:cNvSpPr/>
            <p:nvPr/>
          </p:nvSpPr>
          <p:spPr>
            <a:xfrm>
              <a:off x="868415" y="4419508"/>
              <a:ext cx="504875" cy="289282"/>
            </a:xfrm>
            <a:custGeom>
              <a:avLst/>
              <a:gdLst/>
              <a:ahLst/>
              <a:cxnLst/>
              <a:rect l="l" t="t" r="r" b="b"/>
              <a:pathLst>
                <a:path w="3508" h="2010" extrusionOk="0">
                  <a:moveTo>
                    <a:pt x="410" y="0"/>
                  </a:moveTo>
                  <a:cubicBezTo>
                    <a:pt x="371" y="0"/>
                    <a:pt x="331" y="9"/>
                    <a:pt x="303" y="27"/>
                  </a:cubicBezTo>
                  <a:lnTo>
                    <a:pt x="58" y="172"/>
                  </a:lnTo>
                  <a:cubicBezTo>
                    <a:pt x="1" y="207"/>
                    <a:pt x="1" y="258"/>
                    <a:pt x="58" y="293"/>
                  </a:cubicBezTo>
                  <a:lnTo>
                    <a:pt x="2990" y="1984"/>
                  </a:lnTo>
                  <a:cubicBezTo>
                    <a:pt x="3020" y="2001"/>
                    <a:pt x="3058" y="2009"/>
                    <a:pt x="3095" y="2009"/>
                  </a:cubicBezTo>
                  <a:cubicBezTo>
                    <a:pt x="3133" y="2009"/>
                    <a:pt x="3171" y="2001"/>
                    <a:pt x="3199" y="1984"/>
                  </a:cubicBezTo>
                  <a:lnTo>
                    <a:pt x="3451" y="1839"/>
                  </a:lnTo>
                  <a:cubicBezTo>
                    <a:pt x="3508" y="1811"/>
                    <a:pt x="3508" y="1752"/>
                    <a:pt x="3444" y="1716"/>
                  </a:cubicBezTo>
                  <a:lnTo>
                    <a:pt x="518" y="27"/>
                  </a:lnTo>
                  <a:cubicBezTo>
                    <a:pt x="490" y="9"/>
                    <a:pt x="450" y="0"/>
                    <a:pt x="41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71"/>
            <p:cNvSpPr/>
            <p:nvPr/>
          </p:nvSpPr>
          <p:spPr>
            <a:xfrm>
              <a:off x="1333997" y="4688639"/>
              <a:ext cx="117008" cy="65772"/>
            </a:xfrm>
            <a:custGeom>
              <a:avLst/>
              <a:gdLst/>
              <a:ahLst/>
              <a:cxnLst/>
              <a:rect l="l" t="t" r="r" b="b"/>
              <a:pathLst>
                <a:path w="813" h="457" extrusionOk="0">
                  <a:moveTo>
                    <a:pt x="413" y="0"/>
                  </a:moveTo>
                  <a:cubicBezTo>
                    <a:pt x="375" y="0"/>
                    <a:pt x="338" y="9"/>
                    <a:pt x="309" y="27"/>
                  </a:cubicBezTo>
                  <a:lnTo>
                    <a:pt x="57" y="171"/>
                  </a:lnTo>
                  <a:cubicBezTo>
                    <a:pt x="0" y="207"/>
                    <a:pt x="0" y="257"/>
                    <a:pt x="57" y="293"/>
                  </a:cubicBezTo>
                  <a:lnTo>
                    <a:pt x="302" y="429"/>
                  </a:lnTo>
                  <a:cubicBezTo>
                    <a:pt x="331" y="447"/>
                    <a:pt x="368" y="456"/>
                    <a:pt x="406" y="456"/>
                  </a:cubicBezTo>
                  <a:cubicBezTo>
                    <a:pt x="444" y="456"/>
                    <a:pt x="482" y="447"/>
                    <a:pt x="511" y="429"/>
                  </a:cubicBezTo>
                  <a:lnTo>
                    <a:pt x="754" y="286"/>
                  </a:lnTo>
                  <a:cubicBezTo>
                    <a:pt x="813" y="257"/>
                    <a:pt x="813" y="200"/>
                    <a:pt x="754" y="164"/>
                  </a:cubicBezTo>
                  <a:lnTo>
                    <a:pt x="518" y="27"/>
                  </a:lnTo>
                  <a:cubicBezTo>
                    <a:pt x="489" y="9"/>
                    <a:pt x="451" y="0"/>
                    <a:pt x="4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71"/>
            <p:cNvSpPr/>
            <p:nvPr/>
          </p:nvSpPr>
          <p:spPr>
            <a:xfrm>
              <a:off x="1412721" y="4733973"/>
              <a:ext cx="113842" cy="63901"/>
            </a:xfrm>
            <a:custGeom>
              <a:avLst/>
              <a:gdLst/>
              <a:ahLst/>
              <a:cxnLst/>
              <a:rect l="l" t="t" r="r" b="b"/>
              <a:pathLst>
                <a:path w="791" h="444" extrusionOk="0">
                  <a:moveTo>
                    <a:pt x="409" y="1"/>
                  </a:moveTo>
                  <a:cubicBezTo>
                    <a:pt x="370" y="1"/>
                    <a:pt x="330" y="10"/>
                    <a:pt x="302" y="28"/>
                  </a:cubicBezTo>
                  <a:lnTo>
                    <a:pt x="57" y="171"/>
                  </a:lnTo>
                  <a:cubicBezTo>
                    <a:pt x="0" y="201"/>
                    <a:pt x="0" y="257"/>
                    <a:pt x="57" y="294"/>
                  </a:cubicBezTo>
                  <a:lnTo>
                    <a:pt x="273" y="416"/>
                  </a:lnTo>
                  <a:cubicBezTo>
                    <a:pt x="301" y="434"/>
                    <a:pt x="339" y="443"/>
                    <a:pt x="376" y="443"/>
                  </a:cubicBezTo>
                  <a:cubicBezTo>
                    <a:pt x="414" y="443"/>
                    <a:pt x="452" y="434"/>
                    <a:pt x="481" y="416"/>
                  </a:cubicBezTo>
                  <a:lnTo>
                    <a:pt x="733" y="273"/>
                  </a:lnTo>
                  <a:cubicBezTo>
                    <a:pt x="790" y="237"/>
                    <a:pt x="790" y="187"/>
                    <a:pt x="733" y="151"/>
                  </a:cubicBezTo>
                  <a:lnTo>
                    <a:pt x="518" y="28"/>
                  </a:lnTo>
                  <a:cubicBezTo>
                    <a:pt x="488" y="10"/>
                    <a:pt x="449" y="1"/>
                    <a:pt x="40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71"/>
            <p:cNvSpPr/>
            <p:nvPr/>
          </p:nvSpPr>
          <p:spPr>
            <a:xfrm>
              <a:off x="709095" y="4327831"/>
              <a:ext cx="119023" cy="66636"/>
            </a:xfrm>
            <a:custGeom>
              <a:avLst/>
              <a:gdLst/>
              <a:ahLst/>
              <a:cxnLst/>
              <a:rect l="l" t="t" r="r" b="b"/>
              <a:pathLst>
                <a:path w="827" h="463" extrusionOk="0">
                  <a:moveTo>
                    <a:pt x="407" y="1"/>
                  </a:moveTo>
                  <a:cubicBezTo>
                    <a:pt x="370" y="1"/>
                    <a:pt x="333" y="8"/>
                    <a:pt x="302" y="24"/>
                  </a:cubicBezTo>
                  <a:lnTo>
                    <a:pt x="59" y="169"/>
                  </a:lnTo>
                  <a:cubicBezTo>
                    <a:pt x="0" y="205"/>
                    <a:pt x="0" y="255"/>
                    <a:pt x="59" y="292"/>
                  </a:cubicBezTo>
                  <a:lnTo>
                    <a:pt x="309" y="435"/>
                  </a:lnTo>
                  <a:cubicBezTo>
                    <a:pt x="338" y="453"/>
                    <a:pt x="376" y="462"/>
                    <a:pt x="414" y="462"/>
                  </a:cubicBezTo>
                  <a:cubicBezTo>
                    <a:pt x="452" y="462"/>
                    <a:pt x="489" y="453"/>
                    <a:pt x="518" y="435"/>
                  </a:cubicBezTo>
                  <a:lnTo>
                    <a:pt x="770" y="292"/>
                  </a:lnTo>
                  <a:cubicBezTo>
                    <a:pt x="826" y="262"/>
                    <a:pt x="826" y="205"/>
                    <a:pt x="770" y="169"/>
                  </a:cubicBezTo>
                  <a:lnTo>
                    <a:pt x="518" y="24"/>
                  </a:lnTo>
                  <a:cubicBezTo>
                    <a:pt x="488" y="10"/>
                    <a:pt x="448" y="1"/>
                    <a:pt x="40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71"/>
            <p:cNvSpPr/>
            <p:nvPr/>
          </p:nvSpPr>
          <p:spPr>
            <a:xfrm>
              <a:off x="630515" y="4282639"/>
              <a:ext cx="118159" cy="65340"/>
            </a:xfrm>
            <a:custGeom>
              <a:avLst/>
              <a:gdLst/>
              <a:ahLst/>
              <a:cxnLst/>
              <a:rect l="l" t="t" r="r" b="b"/>
              <a:pathLst>
                <a:path w="821" h="454" extrusionOk="0">
                  <a:moveTo>
                    <a:pt x="414" y="1"/>
                  </a:moveTo>
                  <a:cubicBezTo>
                    <a:pt x="376" y="1"/>
                    <a:pt x="338" y="8"/>
                    <a:pt x="310" y="23"/>
                  </a:cubicBezTo>
                  <a:lnTo>
                    <a:pt x="58" y="166"/>
                  </a:lnTo>
                  <a:cubicBezTo>
                    <a:pt x="1" y="202"/>
                    <a:pt x="1" y="261"/>
                    <a:pt x="58" y="288"/>
                  </a:cubicBezTo>
                  <a:lnTo>
                    <a:pt x="303" y="433"/>
                  </a:lnTo>
                  <a:cubicBezTo>
                    <a:pt x="331" y="447"/>
                    <a:pt x="369" y="454"/>
                    <a:pt x="406" y="454"/>
                  </a:cubicBezTo>
                  <a:cubicBezTo>
                    <a:pt x="444" y="454"/>
                    <a:pt x="481" y="447"/>
                    <a:pt x="510" y="433"/>
                  </a:cubicBezTo>
                  <a:lnTo>
                    <a:pt x="755" y="288"/>
                  </a:lnTo>
                  <a:cubicBezTo>
                    <a:pt x="820" y="252"/>
                    <a:pt x="812" y="195"/>
                    <a:pt x="755" y="166"/>
                  </a:cubicBezTo>
                  <a:lnTo>
                    <a:pt x="519" y="23"/>
                  </a:lnTo>
                  <a:cubicBezTo>
                    <a:pt x="489" y="8"/>
                    <a:pt x="451" y="1"/>
                    <a:pt x="41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71"/>
            <p:cNvSpPr/>
            <p:nvPr/>
          </p:nvSpPr>
          <p:spPr>
            <a:xfrm>
              <a:off x="547618" y="4235146"/>
              <a:ext cx="122333" cy="68075"/>
            </a:xfrm>
            <a:custGeom>
              <a:avLst/>
              <a:gdLst/>
              <a:ahLst/>
              <a:cxnLst/>
              <a:rect l="l" t="t" r="r" b="b"/>
              <a:pathLst>
                <a:path w="850" h="473" extrusionOk="0">
                  <a:moveTo>
                    <a:pt x="415" y="1"/>
                  </a:moveTo>
                  <a:cubicBezTo>
                    <a:pt x="377" y="1"/>
                    <a:pt x="339" y="8"/>
                    <a:pt x="310" y="21"/>
                  </a:cubicBezTo>
                  <a:lnTo>
                    <a:pt x="59" y="166"/>
                  </a:lnTo>
                  <a:cubicBezTo>
                    <a:pt x="1" y="203"/>
                    <a:pt x="1" y="259"/>
                    <a:pt x="59" y="289"/>
                  </a:cubicBezTo>
                  <a:lnTo>
                    <a:pt x="332" y="446"/>
                  </a:lnTo>
                  <a:cubicBezTo>
                    <a:pt x="360" y="464"/>
                    <a:pt x="398" y="473"/>
                    <a:pt x="436" y="473"/>
                  </a:cubicBezTo>
                  <a:cubicBezTo>
                    <a:pt x="473" y="473"/>
                    <a:pt x="511" y="464"/>
                    <a:pt x="541" y="446"/>
                  </a:cubicBezTo>
                  <a:lnTo>
                    <a:pt x="793" y="303"/>
                  </a:lnTo>
                  <a:cubicBezTo>
                    <a:pt x="850" y="266"/>
                    <a:pt x="850" y="216"/>
                    <a:pt x="793" y="180"/>
                  </a:cubicBezTo>
                  <a:lnTo>
                    <a:pt x="518" y="21"/>
                  </a:lnTo>
                  <a:cubicBezTo>
                    <a:pt x="490" y="8"/>
                    <a:pt x="452" y="1"/>
                    <a:pt x="41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71"/>
            <p:cNvSpPr/>
            <p:nvPr/>
          </p:nvSpPr>
          <p:spPr>
            <a:xfrm>
              <a:off x="1810947" y="4781323"/>
              <a:ext cx="124204" cy="69226"/>
            </a:xfrm>
            <a:custGeom>
              <a:avLst/>
              <a:gdLst/>
              <a:ahLst/>
              <a:cxnLst/>
              <a:rect l="l" t="t" r="r" b="b"/>
              <a:pathLst>
                <a:path w="863" h="481" extrusionOk="0">
                  <a:moveTo>
                    <a:pt x="402" y="1"/>
                  </a:moveTo>
                  <a:cubicBezTo>
                    <a:pt x="363" y="1"/>
                    <a:pt x="324" y="8"/>
                    <a:pt x="295" y="22"/>
                  </a:cubicBezTo>
                  <a:lnTo>
                    <a:pt x="57" y="167"/>
                  </a:lnTo>
                  <a:cubicBezTo>
                    <a:pt x="0" y="194"/>
                    <a:pt x="0" y="253"/>
                    <a:pt x="57" y="289"/>
                  </a:cubicBezTo>
                  <a:lnTo>
                    <a:pt x="359" y="453"/>
                  </a:lnTo>
                  <a:cubicBezTo>
                    <a:pt x="387" y="471"/>
                    <a:pt x="425" y="480"/>
                    <a:pt x="463" y="480"/>
                  </a:cubicBezTo>
                  <a:cubicBezTo>
                    <a:pt x="501" y="480"/>
                    <a:pt x="539" y="471"/>
                    <a:pt x="568" y="453"/>
                  </a:cubicBezTo>
                  <a:lnTo>
                    <a:pt x="804" y="317"/>
                  </a:lnTo>
                  <a:cubicBezTo>
                    <a:pt x="863" y="289"/>
                    <a:pt x="863" y="230"/>
                    <a:pt x="804" y="194"/>
                  </a:cubicBezTo>
                  <a:lnTo>
                    <a:pt x="511" y="22"/>
                  </a:lnTo>
                  <a:cubicBezTo>
                    <a:pt x="482" y="8"/>
                    <a:pt x="442" y="1"/>
                    <a:pt x="4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71"/>
            <p:cNvSpPr/>
            <p:nvPr/>
          </p:nvSpPr>
          <p:spPr>
            <a:xfrm>
              <a:off x="1731215" y="4826083"/>
              <a:ext cx="126219" cy="71097"/>
            </a:xfrm>
            <a:custGeom>
              <a:avLst/>
              <a:gdLst/>
              <a:ahLst/>
              <a:cxnLst/>
              <a:rect l="l" t="t" r="r" b="b"/>
              <a:pathLst>
                <a:path w="877" h="494" extrusionOk="0">
                  <a:moveTo>
                    <a:pt x="414" y="1"/>
                  </a:moveTo>
                  <a:cubicBezTo>
                    <a:pt x="376" y="1"/>
                    <a:pt x="338" y="10"/>
                    <a:pt x="309" y="28"/>
                  </a:cubicBezTo>
                  <a:lnTo>
                    <a:pt x="64" y="171"/>
                  </a:lnTo>
                  <a:cubicBezTo>
                    <a:pt x="0" y="207"/>
                    <a:pt x="7" y="257"/>
                    <a:pt x="64" y="294"/>
                  </a:cubicBezTo>
                  <a:lnTo>
                    <a:pt x="359" y="466"/>
                  </a:lnTo>
                  <a:cubicBezTo>
                    <a:pt x="389" y="484"/>
                    <a:pt x="427" y="493"/>
                    <a:pt x="464" y="493"/>
                  </a:cubicBezTo>
                  <a:cubicBezTo>
                    <a:pt x="502" y="493"/>
                    <a:pt x="540" y="484"/>
                    <a:pt x="568" y="466"/>
                  </a:cubicBezTo>
                  <a:lnTo>
                    <a:pt x="820" y="323"/>
                  </a:lnTo>
                  <a:cubicBezTo>
                    <a:pt x="877" y="287"/>
                    <a:pt x="877" y="237"/>
                    <a:pt x="820" y="201"/>
                  </a:cubicBezTo>
                  <a:lnTo>
                    <a:pt x="518" y="28"/>
                  </a:lnTo>
                  <a:cubicBezTo>
                    <a:pt x="490" y="10"/>
                    <a:pt x="452" y="1"/>
                    <a:pt x="41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71"/>
            <p:cNvSpPr/>
            <p:nvPr/>
          </p:nvSpPr>
          <p:spPr>
            <a:xfrm>
              <a:off x="856038" y="4321211"/>
              <a:ext cx="119023" cy="66203"/>
            </a:xfrm>
            <a:custGeom>
              <a:avLst/>
              <a:gdLst/>
              <a:ahLst/>
              <a:cxnLst/>
              <a:rect l="l" t="t" r="r" b="b"/>
              <a:pathLst>
                <a:path w="827" h="460" extrusionOk="0">
                  <a:moveTo>
                    <a:pt x="407" y="0"/>
                  </a:moveTo>
                  <a:cubicBezTo>
                    <a:pt x="371" y="0"/>
                    <a:pt x="336" y="7"/>
                    <a:pt x="309" y="20"/>
                  </a:cubicBezTo>
                  <a:lnTo>
                    <a:pt x="57" y="172"/>
                  </a:lnTo>
                  <a:cubicBezTo>
                    <a:pt x="0" y="200"/>
                    <a:pt x="0" y="258"/>
                    <a:pt x="57" y="295"/>
                  </a:cubicBezTo>
                  <a:lnTo>
                    <a:pt x="309" y="438"/>
                  </a:lnTo>
                  <a:cubicBezTo>
                    <a:pt x="338" y="452"/>
                    <a:pt x="376" y="460"/>
                    <a:pt x="414" y="460"/>
                  </a:cubicBezTo>
                  <a:cubicBezTo>
                    <a:pt x="452" y="460"/>
                    <a:pt x="489" y="452"/>
                    <a:pt x="518" y="438"/>
                  </a:cubicBezTo>
                  <a:lnTo>
                    <a:pt x="770" y="295"/>
                  </a:lnTo>
                  <a:cubicBezTo>
                    <a:pt x="827" y="258"/>
                    <a:pt x="827" y="200"/>
                    <a:pt x="770" y="172"/>
                  </a:cubicBezTo>
                  <a:lnTo>
                    <a:pt x="518" y="27"/>
                  </a:lnTo>
                  <a:cubicBezTo>
                    <a:pt x="488" y="9"/>
                    <a:pt x="447" y="0"/>
                    <a:pt x="40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71"/>
            <p:cNvSpPr/>
            <p:nvPr/>
          </p:nvSpPr>
          <p:spPr>
            <a:xfrm>
              <a:off x="931452" y="4013077"/>
              <a:ext cx="91246" cy="50373"/>
            </a:xfrm>
            <a:custGeom>
              <a:avLst/>
              <a:gdLst/>
              <a:ahLst/>
              <a:cxnLst/>
              <a:rect l="l" t="t" r="r" b="b"/>
              <a:pathLst>
                <a:path w="634" h="350" extrusionOk="0">
                  <a:moveTo>
                    <a:pt x="200" y="0"/>
                  </a:moveTo>
                  <a:cubicBezTo>
                    <a:pt x="161" y="0"/>
                    <a:pt x="123" y="9"/>
                    <a:pt x="94" y="27"/>
                  </a:cubicBezTo>
                  <a:lnTo>
                    <a:pt x="58" y="48"/>
                  </a:lnTo>
                  <a:cubicBezTo>
                    <a:pt x="1" y="84"/>
                    <a:pt x="1" y="134"/>
                    <a:pt x="58" y="171"/>
                  </a:cubicBezTo>
                  <a:lnTo>
                    <a:pt x="325" y="329"/>
                  </a:lnTo>
                  <a:cubicBezTo>
                    <a:pt x="354" y="343"/>
                    <a:pt x="393" y="350"/>
                    <a:pt x="432" y="350"/>
                  </a:cubicBezTo>
                  <a:cubicBezTo>
                    <a:pt x="472" y="350"/>
                    <a:pt x="511" y="343"/>
                    <a:pt x="541" y="329"/>
                  </a:cubicBezTo>
                  <a:lnTo>
                    <a:pt x="575" y="300"/>
                  </a:lnTo>
                  <a:cubicBezTo>
                    <a:pt x="634" y="271"/>
                    <a:pt x="634" y="214"/>
                    <a:pt x="575" y="177"/>
                  </a:cubicBezTo>
                  <a:lnTo>
                    <a:pt x="310" y="27"/>
                  </a:lnTo>
                  <a:cubicBezTo>
                    <a:pt x="278" y="9"/>
                    <a:pt x="238" y="0"/>
                    <a:pt x="20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71"/>
            <p:cNvSpPr/>
            <p:nvPr/>
          </p:nvSpPr>
          <p:spPr>
            <a:xfrm>
              <a:off x="844668" y="3963425"/>
              <a:ext cx="95132" cy="52387"/>
            </a:xfrm>
            <a:custGeom>
              <a:avLst/>
              <a:gdLst/>
              <a:ahLst/>
              <a:cxnLst/>
              <a:rect l="l" t="t" r="r" b="b"/>
              <a:pathLst>
                <a:path w="661" h="364" extrusionOk="0">
                  <a:moveTo>
                    <a:pt x="205" y="0"/>
                  </a:moveTo>
                  <a:cubicBezTo>
                    <a:pt x="167" y="0"/>
                    <a:pt x="129" y="9"/>
                    <a:pt x="100" y="27"/>
                  </a:cubicBezTo>
                  <a:lnTo>
                    <a:pt x="66" y="48"/>
                  </a:lnTo>
                  <a:cubicBezTo>
                    <a:pt x="0" y="84"/>
                    <a:pt x="0" y="134"/>
                    <a:pt x="66" y="170"/>
                  </a:cubicBezTo>
                  <a:lnTo>
                    <a:pt x="352" y="336"/>
                  </a:lnTo>
                  <a:cubicBezTo>
                    <a:pt x="381" y="354"/>
                    <a:pt x="421" y="363"/>
                    <a:pt x="460" y="363"/>
                  </a:cubicBezTo>
                  <a:cubicBezTo>
                    <a:pt x="500" y="363"/>
                    <a:pt x="539" y="354"/>
                    <a:pt x="568" y="336"/>
                  </a:cubicBezTo>
                  <a:lnTo>
                    <a:pt x="604" y="314"/>
                  </a:lnTo>
                  <a:cubicBezTo>
                    <a:pt x="661" y="286"/>
                    <a:pt x="661" y="227"/>
                    <a:pt x="604" y="193"/>
                  </a:cubicBezTo>
                  <a:lnTo>
                    <a:pt x="309" y="27"/>
                  </a:lnTo>
                  <a:cubicBezTo>
                    <a:pt x="280" y="9"/>
                    <a:pt x="243" y="0"/>
                    <a:pt x="20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71"/>
            <p:cNvSpPr/>
            <p:nvPr/>
          </p:nvSpPr>
          <p:spPr>
            <a:xfrm>
              <a:off x="765944" y="3992353"/>
              <a:ext cx="124204" cy="69082"/>
            </a:xfrm>
            <a:custGeom>
              <a:avLst/>
              <a:gdLst/>
              <a:ahLst/>
              <a:cxnLst/>
              <a:rect l="l" t="t" r="r" b="b"/>
              <a:pathLst>
                <a:path w="863" h="480" extrusionOk="0">
                  <a:moveTo>
                    <a:pt x="407" y="1"/>
                  </a:moveTo>
                  <a:cubicBezTo>
                    <a:pt x="369" y="1"/>
                    <a:pt x="331" y="9"/>
                    <a:pt x="302" y="26"/>
                  </a:cubicBezTo>
                  <a:lnTo>
                    <a:pt x="59" y="164"/>
                  </a:lnTo>
                  <a:cubicBezTo>
                    <a:pt x="0" y="199"/>
                    <a:pt x="0" y="258"/>
                    <a:pt x="59" y="285"/>
                  </a:cubicBezTo>
                  <a:lnTo>
                    <a:pt x="354" y="458"/>
                  </a:lnTo>
                  <a:cubicBezTo>
                    <a:pt x="382" y="472"/>
                    <a:pt x="420" y="480"/>
                    <a:pt x="457" y="480"/>
                  </a:cubicBezTo>
                  <a:cubicBezTo>
                    <a:pt x="495" y="480"/>
                    <a:pt x="532" y="472"/>
                    <a:pt x="561" y="458"/>
                  </a:cubicBezTo>
                  <a:lnTo>
                    <a:pt x="806" y="315"/>
                  </a:lnTo>
                  <a:cubicBezTo>
                    <a:pt x="863" y="285"/>
                    <a:pt x="863" y="228"/>
                    <a:pt x="806" y="192"/>
                  </a:cubicBezTo>
                  <a:lnTo>
                    <a:pt x="511" y="26"/>
                  </a:lnTo>
                  <a:cubicBezTo>
                    <a:pt x="482" y="9"/>
                    <a:pt x="445" y="1"/>
                    <a:pt x="40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71"/>
            <p:cNvSpPr/>
            <p:nvPr/>
          </p:nvSpPr>
          <p:spPr>
            <a:xfrm>
              <a:off x="851864" y="4042005"/>
              <a:ext cx="121181" cy="67931"/>
            </a:xfrm>
            <a:custGeom>
              <a:avLst/>
              <a:gdLst/>
              <a:ahLst/>
              <a:cxnLst/>
              <a:rect l="l" t="t" r="r" b="b"/>
              <a:pathLst>
                <a:path w="842" h="472" extrusionOk="0">
                  <a:moveTo>
                    <a:pt x="407" y="1"/>
                  </a:moveTo>
                  <a:cubicBezTo>
                    <a:pt x="369" y="1"/>
                    <a:pt x="331" y="9"/>
                    <a:pt x="302" y="26"/>
                  </a:cubicBezTo>
                  <a:lnTo>
                    <a:pt x="59" y="164"/>
                  </a:lnTo>
                  <a:cubicBezTo>
                    <a:pt x="0" y="199"/>
                    <a:pt x="0" y="258"/>
                    <a:pt x="66" y="285"/>
                  </a:cubicBezTo>
                  <a:lnTo>
                    <a:pt x="331" y="444"/>
                  </a:lnTo>
                  <a:cubicBezTo>
                    <a:pt x="360" y="462"/>
                    <a:pt x="399" y="471"/>
                    <a:pt x="439" y="471"/>
                  </a:cubicBezTo>
                  <a:cubicBezTo>
                    <a:pt x="479" y="471"/>
                    <a:pt x="518" y="462"/>
                    <a:pt x="547" y="444"/>
                  </a:cubicBezTo>
                  <a:lnTo>
                    <a:pt x="783" y="308"/>
                  </a:lnTo>
                  <a:cubicBezTo>
                    <a:pt x="842" y="271"/>
                    <a:pt x="842" y="214"/>
                    <a:pt x="783" y="185"/>
                  </a:cubicBezTo>
                  <a:lnTo>
                    <a:pt x="511" y="26"/>
                  </a:lnTo>
                  <a:cubicBezTo>
                    <a:pt x="482" y="9"/>
                    <a:pt x="445" y="1"/>
                    <a:pt x="40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71"/>
            <p:cNvSpPr/>
            <p:nvPr/>
          </p:nvSpPr>
          <p:spPr>
            <a:xfrm>
              <a:off x="684197" y="4037832"/>
              <a:ext cx="149102" cy="83762"/>
            </a:xfrm>
            <a:custGeom>
              <a:avLst/>
              <a:gdLst/>
              <a:ahLst/>
              <a:cxnLst/>
              <a:rect l="l" t="t" r="r" b="b"/>
              <a:pathLst>
                <a:path w="1036" h="582" extrusionOk="0">
                  <a:moveTo>
                    <a:pt x="429" y="1"/>
                  </a:moveTo>
                  <a:cubicBezTo>
                    <a:pt x="391" y="1"/>
                    <a:pt x="353" y="10"/>
                    <a:pt x="325" y="28"/>
                  </a:cubicBezTo>
                  <a:lnTo>
                    <a:pt x="59" y="178"/>
                  </a:lnTo>
                  <a:cubicBezTo>
                    <a:pt x="1" y="214"/>
                    <a:pt x="1" y="271"/>
                    <a:pt x="59" y="300"/>
                  </a:cubicBezTo>
                  <a:lnTo>
                    <a:pt x="497" y="559"/>
                  </a:lnTo>
                  <a:cubicBezTo>
                    <a:pt x="526" y="574"/>
                    <a:pt x="563" y="581"/>
                    <a:pt x="601" y="581"/>
                  </a:cubicBezTo>
                  <a:cubicBezTo>
                    <a:pt x="639" y="581"/>
                    <a:pt x="677" y="574"/>
                    <a:pt x="706" y="559"/>
                  </a:cubicBezTo>
                  <a:lnTo>
                    <a:pt x="979" y="400"/>
                  </a:lnTo>
                  <a:cubicBezTo>
                    <a:pt x="1036" y="366"/>
                    <a:pt x="1036" y="314"/>
                    <a:pt x="972" y="280"/>
                  </a:cubicBezTo>
                  <a:lnTo>
                    <a:pt x="534" y="28"/>
                  </a:lnTo>
                  <a:cubicBezTo>
                    <a:pt x="504" y="10"/>
                    <a:pt x="466" y="1"/>
                    <a:pt x="42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71"/>
            <p:cNvSpPr/>
            <p:nvPr/>
          </p:nvSpPr>
          <p:spPr>
            <a:xfrm>
              <a:off x="790698" y="4099717"/>
              <a:ext cx="125499" cy="70234"/>
            </a:xfrm>
            <a:custGeom>
              <a:avLst/>
              <a:gdLst/>
              <a:ahLst/>
              <a:cxnLst/>
              <a:rect l="l" t="t" r="r" b="b"/>
              <a:pathLst>
                <a:path w="872" h="488" extrusionOk="0">
                  <a:moveTo>
                    <a:pt x="436" y="0"/>
                  </a:moveTo>
                  <a:cubicBezTo>
                    <a:pt x="398" y="0"/>
                    <a:pt x="360" y="8"/>
                    <a:pt x="332" y="22"/>
                  </a:cubicBezTo>
                  <a:lnTo>
                    <a:pt x="59" y="179"/>
                  </a:lnTo>
                  <a:cubicBezTo>
                    <a:pt x="1" y="215"/>
                    <a:pt x="1" y="265"/>
                    <a:pt x="59" y="302"/>
                  </a:cubicBezTo>
                  <a:lnTo>
                    <a:pt x="332" y="460"/>
                  </a:lnTo>
                  <a:cubicBezTo>
                    <a:pt x="360" y="478"/>
                    <a:pt x="398" y="488"/>
                    <a:pt x="436" y="488"/>
                  </a:cubicBezTo>
                  <a:cubicBezTo>
                    <a:pt x="474" y="488"/>
                    <a:pt x="512" y="478"/>
                    <a:pt x="541" y="460"/>
                  </a:cubicBezTo>
                  <a:lnTo>
                    <a:pt x="813" y="302"/>
                  </a:lnTo>
                  <a:cubicBezTo>
                    <a:pt x="872" y="265"/>
                    <a:pt x="872" y="215"/>
                    <a:pt x="806" y="179"/>
                  </a:cubicBezTo>
                  <a:lnTo>
                    <a:pt x="541" y="22"/>
                  </a:lnTo>
                  <a:cubicBezTo>
                    <a:pt x="512" y="8"/>
                    <a:pt x="474" y="0"/>
                    <a:pt x="43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71"/>
            <p:cNvSpPr/>
            <p:nvPr/>
          </p:nvSpPr>
          <p:spPr>
            <a:xfrm>
              <a:off x="605761" y="4085469"/>
              <a:ext cx="172705" cy="97867"/>
            </a:xfrm>
            <a:custGeom>
              <a:avLst/>
              <a:gdLst/>
              <a:ahLst/>
              <a:cxnLst/>
              <a:rect l="l" t="t" r="r" b="b"/>
              <a:pathLst>
                <a:path w="1200" h="680" extrusionOk="0">
                  <a:moveTo>
                    <a:pt x="406" y="0"/>
                  </a:moveTo>
                  <a:cubicBezTo>
                    <a:pt x="368" y="0"/>
                    <a:pt x="331" y="9"/>
                    <a:pt x="302" y="26"/>
                  </a:cubicBezTo>
                  <a:lnTo>
                    <a:pt x="64" y="164"/>
                  </a:lnTo>
                  <a:cubicBezTo>
                    <a:pt x="0" y="199"/>
                    <a:pt x="7" y="251"/>
                    <a:pt x="64" y="285"/>
                  </a:cubicBezTo>
                  <a:lnTo>
                    <a:pt x="691" y="653"/>
                  </a:lnTo>
                  <a:cubicBezTo>
                    <a:pt x="722" y="671"/>
                    <a:pt x="762" y="680"/>
                    <a:pt x="800" y="680"/>
                  </a:cubicBezTo>
                  <a:cubicBezTo>
                    <a:pt x="839" y="680"/>
                    <a:pt x="877" y="671"/>
                    <a:pt x="906" y="653"/>
                  </a:cubicBezTo>
                  <a:lnTo>
                    <a:pt x="1143" y="516"/>
                  </a:lnTo>
                  <a:cubicBezTo>
                    <a:pt x="1199" y="480"/>
                    <a:pt x="1199" y="423"/>
                    <a:pt x="1143" y="394"/>
                  </a:cubicBezTo>
                  <a:lnTo>
                    <a:pt x="509" y="26"/>
                  </a:lnTo>
                  <a:cubicBezTo>
                    <a:pt x="481" y="9"/>
                    <a:pt x="443" y="0"/>
                    <a:pt x="40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71"/>
            <p:cNvSpPr/>
            <p:nvPr/>
          </p:nvSpPr>
          <p:spPr>
            <a:xfrm>
              <a:off x="447305" y="4177147"/>
              <a:ext cx="140035" cy="77717"/>
            </a:xfrm>
            <a:custGeom>
              <a:avLst/>
              <a:gdLst/>
              <a:ahLst/>
              <a:cxnLst/>
              <a:rect l="l" t="t" r="r" b="b"/>
              <a:pathLst>
                <a:path w="973" h="540" extrusionOk="0">
                  <a:moveTo>
                    <a:pt x="415" y="0"/>
                  </a:moveTo>
                  <a:cubicBezTo>
                    <a:pt x="377" y="0"/>
                    <a:pt x="339" y="8"/>
                    <a:pt x="310" y="22"/>
                  </a:cubicBezTo>
                  <a:lnTo>
                    <a:pt x="58" y="166"/>
                  </a:lnTo>
                  <a:cubicBezTo>
                    <a:pt x="1" y="202"/>
                    <a:pt x="1" y="261"/>
                    <a:pt x="58" y="288"/>
                  </a:cubicBezTo>
                  <a:lnTo>
                    <a:pt x="455" y="519"/>
                  </a:lnTo>
                  <a:cubicBezTo>
                    <a:pt x="483" y="533"/>
                    <a:pt x="521" y="540"/>
                    <a:pt x="558" y="540"/>
                  </a:cubicBezTo>
                  <a:cubicBezTo>
                    <a:pt x="596" y="540"/>
                    <a:pt x="633" y="533"/>
                    <a:pt x="662" y="519"/>
                  </a:cubicBezTo>
                  <a:lnTo>
                    <a:pt x="913" y="374"/>
                  </a:lnTo>
                  <a:cubicBezTo>
                    <a:pt x="972" y="338"/>
                    <a:pt x="972" y="281"/>
                    <a:pt x="913" y="252"/>
                  </a:cubicBezTo>
                  <a:lnTo>
                    <a:pt x="518" y="22"/>
                  </a:lnTo>
                  <a:cubicBezTo>
                    <a:pt x="490" y="8"/>
                    <a:pt x="452" y="0"/>
                    <a:pt x="41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71"/>
            <p:cNvSpPr/>
            <p:nvPr/>
          </p:nvSpPr>
          <p:spPr>
            <a:xfrm>
              <a:off x="527037" y="4130948"/>
              <a:ext cx="206959" cy="117440"/>
            </a:xfrm>
            <a:custGeom>
              <a:avLst/>
              <a:gdLst/>
              <a:ahLst/>
              <a:cxnLst/>
              <a:rect l="l" t="t" r="r" b="b"/>
              <a:pathLst>
                <a:path w="1438" h="816" extrusionOk="0">
                  <a:moveTo>
                    <a:pt x="410" y="1"/>
                  </a:moveTo>
                  <a:cubicBezTo>
                    <a:pt x="371" y="1"/>
                    <a:pt x="331" y="10"/>
                    <a:pt x="303" y="28"/>
                  </a:cubicBezTo>
                  <a:lnTo>
                    <a:pt x="58" y="171"/>
                  </a:lnTo>
                  <a:cubicBezTo>
                    <a:pt x="1" y="200"/>
                    <a:pt x="1" y="257"/>
                    <a:pt x="58" y="293"/>
                  </a:cubicBezTo>
                  <a:lnTo>
                    <a:pt x="920" y="789"/>
                  </a:lnTo>
                  <a:cubicBezTo>
                    <a:pt x="949" y="807"/>
                    <a:pt x="987" y="816"/>
                    <a:pt x="1025" y="816"/>
                  </a:cubicBezTo>
                  <a:cubicBezTo>
                    <a:pt x="1063" y="816"/>
                    <a:pt x="1100" y="807"/>
                    <a:pt x="1129" y="789"/>
                  </a:cubicBezTo>
                  <a:lnTo>
                    <a:pt x="1381" y="645"/>
                  </a:lnTo>
                  <a:cubicBezTo>
                    <a:pt x="1438" y="609"/>
                    <a:pt x="1438" y="559"/>
                    <a:pt x="1381" y="523"/>
                  </a:cubicBezTo>
                  <a:lnTo>
                    <a:pt x="518" y="28"/>
                  </a:lnTo>
                  <a:cubicBezTo>
                    <a:pt x="490" y="10"/>
                    <a:pt x="450" y="1"/>
                    <a:pt x="41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71"/>
            <p:cNvSpPr/>
            <p:nvPr/>
          </p:nvSpPr>
          <p:spPr>
            <a:xfrm>
              <a:off x="694704" y="4228239"/>
              <a:ext cx="122189" cy="67787"/>
            </a:xfrm>
            <a:custGeom>
              <a:avLst/>
              <a:gdLst/>
              <a:ahLst/>
              <a:cxnLst/>
              <a:rect l="l" t="t" r="r" b="b"/>
              <a:pathLst>
                <a:path w="849" h="471" extrusionOk="0">
                  <a:moveTo>
                    <a:pt x="413" y="0"/>
                  </a:moveTo>
                  <a:cubicBezTo>
                    <a:pt x="375" y="0"/>
                    <a:pt x="337" y="9"/>
                    <a:pt x="309" y="26"/>
                  </a:cubicBezTo>
                  <a:lnTo>
                    <a:pt x="57" y="171"/>
                  </a:lnTo>
                  <a:cubicBezTo>
                    <a:pt x="0" y="199"/>
                    <a:pt x="7" y="257"/>
                    <a:pt x="64" y="294"/>
                  </a:cubicBezTo>
                  <a:lnTo>
                    <a:pt x="331" y="444"/>
                  </a:lnTo>
                  <a:cubicBezTo>
                    <a:pt x="360" y="462"/>
                    <a:pt x="399" y="471"/>
                    <a:pt x="438" y="471"/>
                  </a:cubicBezTo>
                  <a:cubicBezTo>
                    <a:pt x="478" y="471"/>
                    <a:pt x="518" y="462"/>
                    <a:pt x="547" y="444"/>
                  </a:cubicBezTo>
                  <a:lnTo>
                    <a:pt x="790" y="301"/>
                  </a:lnTo>
                  <a:cubicBezTo>
                    <a:pt x="849" y="271"/>
                    <a:pt x="849" y="214"/>
                    <a:pt x="790" y="178"/>
                  </a:cubicBezTo>
                  <a:lnTo>
                    <a:pt x="518" y="26"/>
                  </a:lnTo>
                  <a:cubicBezTo>
                    <a:pt x="489" y="9"/>
                    <a:pt x="451" y="0"/>
                    <a:pt x="41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71"/>
            <p:cNvSpPr/>
            <p:nvPr/>
          </p:nvSpPr>
          <p:spPr>
            <a:xfrm>
              <a:off x="777314" y="4275732"/>
              <a:ext cx="118016" cy="65772"/>
            </a:xfrm>
            <a:custGeom>
              <a:avLst/>
              <a:gdLst/>
              <a:ahLst/>
              <a:cxnLst/>
              <a:rect l="l" t="t" r="r" b="b"/>
              <a:pathLst>
                <a:path w="820" h="457" extrusionOk="0">
                  <a:moveTo>
                    <a:pt x="414" y="0"/>
                  </a:moveTo>
                  <a:cubicBezTo>
                    <a:pt x="377" y="0"/>
                    <a:pt x="339" y="9"/>
                    <a:pt x="309" y="27"/>
                  </a:cubicBezTo>
                  <a:lnTo>
                    <a:pt x="66" y="171"/>
                  </a:lnTo>
                  <a:cubicBezTo>
                    <a:pt x="1" y="207"/>
                    <a:pt x="7" y="257"/>
                    <a:pt x="66" y="293"/>
                  </a:cubicBezTo>
                  <a:lnTo>
                    <a:pt x="302" y="429"/>
                  </a:lnTo>
                  <a:cubicBezTo>
                    <a:pt x="332" y="448"/>
                    <a:pt x="370" y="457"/>
                    <a:pt x="407" y="457"/>
                  </a:cubicBezTo>
                  <a:cubicBezTo>
                    <a:pt x="445" y="457"/>
                    <a:pt x="483" y="448"/>
                    <a:pt x="511" y="429"/>
                  </a:cubicBezTo>
                  <a:lnTo>
                    <a:pt x="763" y="286"/>
                  </a:lnTo>
                  <a:cubicBezTo>
                    <a:pt x="820" y="250"/>
                    <a:pt x="820" y="200"/>
                    <a:pt x="763" y="164"/>
                  </a:cubicBezTo>
                  <a:lnTo>
                    <a:pt x="518" y="27"/>
                  </a:lnTo>
                  <a:cubicBezTo>
                    <a:pt x="490" y="9"/>
                    <a:pt x="452" y="0"/>
                    <a:pt x="4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71"/>
            <p:cNvSpPr/>
            <p:nvPr/>
          </p:nvSpPr>
          <p:spPr>
            <a:xfrm>
              <a:off x="1748774" y="4652370"/>
              <a:ext cx="182204" cy="103048"/>
            </a:xfrm>
            <a:custGeom>
              <a:avLst/>
              <a:gdLst/>
              <a:ahLst/>
              <a:cxnLst/>
              <a:rect l="l" t="t" r="r" b="b"/>
              <a:pathLst>
                <a:path w="1266" h="716" extrusionOk="0">
                  <a:moveTo>
                    <a:pt x="429" y="0"/>
                  </a:moveTo>
                  <a:cubicBezTo>
                    <a:pt x="391" y="0"/>
                    <a:pt x="353" y="9"/>
                    <a:pt x="324" y="27"/>
                  </a:cubicBezTo>
                  <a:lnTo>
                    <a:pt x="58" y="184"/>
                  </a:lnTo>
                  <a:cubicBezTo>
                    <a:pt x="1" y="214"/>
                    <a:pt x="1" y="271"/>
                    <a:pt x="58" y="307"/>
                  </a:cubicBezTo>
                  <a:lnTo>
                    <a:pt x="727" y="688"/>
                  </a:lnTo>
                  <a:cubicBezTo>
                    <a:pt x="756" y="706"/>
                    <a:pt x="793" y="715"/>
                    <a:pt x="831" y="715"/>
                  </a:cubicBezTo>
                  <a:cubicBezTo>
                    <a:pt x="868" y="715"/>
                    <a:pt x="906" y="706"/>
                    <a:pt x="934" y="688"/>
                  </a:cubicBezTo>
                  <a:lnTo>
                    <a:pt x="1208" y="538"/>
                  </a:lnTo>
                  <a:cubicBezTo>
                    <a:pt x="1265" y="502"/>
                    <a:pt x="1265" y="443"/>
                    <a:pt x="1208" y="416"/>
                  </a:cubicBezTo>
                  <a:lnTo>
                    <a:pt x="539" y="27"/>
                  </a:lnTo>
                  <a:cubicBezTo>
                    <a:pt x="507" y="9"/>
                    <a:pt x="468" y="0"/>
                    <a:pt x="42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71"/>
            <p:cNvSpPr/>
            <p:nvPr/>
          </p:nvSpPr>
          <p:spPr>
            <a:xfrm>
              <a:off x="1667171" y="4605596"/>
              <a:ext cx="123053" cy="69082"/>
            </a:xfrm>
            <a:custGeom>
              <a:avLst/>
              <a:gdLst/>
              <a:ahLst/>
              <a:cxnLst/>
              <a:rect l="l" t="t" r="r" b="b"/>
              <a:pathLst>
                <a:path w="855" h="480" extrusionOk="0">
                  <a:moveTo>
                    <a:pt x="435" y="1"/>
                  </a:moveTo>
                  <a:cubicBezTo>
                    <a:pt x="397" y="1"/>
                    <a:pt x="359" y="10"/>
                    <a:pt x="330" y="28"/>
                  </a:cubicBezTo>
                  <a:lnTo>
                    <a:pt x="57" y="180"/>
                  </a:lnTo>
                  <a:cubicBezTo>
                    <a:pt x="0" y="216"/>
                    <a:pt x="0" y="273"/>
                    <a:pt x="57" y="302"/>
                  </a:cubicBezTo>
                  <a:lnTo>
                    <a:pt x="316" y="453"/>
                  </a:lnTo>
                  <a:cubicBezTo>
                    <a:pt x="348" y="471"/>
                    <a:pt x="388" y="480"/>
                    <a:pt x="426" y="480"/>
                  </a:cubicBezTo>
                  <a:cubicBezTo>
                    <a:pt x="465" y="480"/>
                    <a:pt x="503" y="471"/>
                    <a:pt x="532" y="453"/>
                  </a:cubicBezTo>
                  <a:lnTo>
                    <a:pt x="797" y="294"/>
                  </a:lnTo>
                  <a:cubicBezTo>
                    <a:pt x="854" y="266"/>
                    <a:pt x="854" y="208"/>
                    <a:pt x="797" y="173"/>
                  </a:cubicBezTo>
                  <a:lnTo>
                    <a:pt x="539" y="28"/>
                  </a:lnTo>
                  <a:cubicBezTo>
                    <a:pt x="510" y="10"/>
                    <a:pt x="473" y="1"/>
                    <a:pt x="4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71"/>
            <p:cNvSpPr/>
            <p:nvPr/>
          </p:nvSpPr>
          <p:spPr>
            <a:xfrm>
              <a:off x="1617519" y="4669641"/>
              <a:ext cx="230705" cy="131257"/>
            </a:xfrm>
            <a:custGeom>
              <a:avLst/>
              <a:gdLst/>
              <a:ahLst/>
              <a:cxnLst/>
              <a:rect l="l" t="t" r="r" b="b"/>
              <a:pathLst>
                <a:path w="1603" h="912" extrusionOk="0">
                  <a:moveTo>
                    <a:pt x="399" y="1"/>
                  </a:moveTo>
                  <a:cubicBezTo>
                    <a:pt x="361" y="1"/>
                    <a:pt x="323" y="8"/>
                    <a:pt x="294" y="21"/>
                  </a:cubicBezTo>
                  <a:lnTo>
                    <a:pt x="57" y="159"/>
                  </a:lnTo>
                  <a:cubicBezTo>
                    <a:pt x="0" y="194"/>
                    <a:pt x="0" y="252"/>
                    <a:pt x="57" y="280"/>
                  </a:cubicBezTo>
                  <a:lnTo>
                    <a:pt x="1099" y="884"/>
                  </a:lnTo>
                  <a:cubicBezTo>
                    <a:pt x="1128" y="902"/>
                    <a:pt x="1166" y="911"/>
                    <a:pt x="1204" y="911"/>
                  </a:cubicBezTo>
                  <a:cubicBezTo>
                    <a:pt x="1242" y="911"/>
                    <a:pt x="1280" y="902"/>
                    <a:pt x="1308" y="884"/>
                  </a:cubicBezTo>
                  <a:lnTo>
                    <a:pt x="1544" y="748"/>
                  </a:lnTo>
                  <a:cubicBezTo>
                    <a:pt x="1603" y="711"/>
                    <a:pt x="1603" y="661"/>
                    <a:pt x="1544" y="625"/>
                  </a:cubicBezTo>
                  <a:lnTo>
                    <a:pt x="502" y="21"/>
                  </a:lnTo>
                  <a:cubicBezTo>
                    <a:pt x="474" y="8"/>
                    <a:pt x="436" y="1"/>
                    <a:pt x="3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71"/>
            <p:cNvSpPr/>
            <p:nvPr/>
          </p:nvSpPr>
          <p:spPr>
            <a:xfrm>
              <a:off x="1537788" y="4623299"/>
              <a:ext cx="117152" cy="65772"/>
            </a:xfrm>
            <a:custGeom>
              <a:avLst/>
              <a:gdLst/>
              <a:ahLst/>
              <a:cxnLst/>
              <a:rect l="l" t="t" r="r" b="b"/>
              <a:pathLst>
                <a:path w="814" h="457" extrusionOk="0">
                  <a:moveTo>
                    <a:pt x="399" y="0"/>
                  </a:moveTo>
                  <a:cubicBezTo>
                    <a:pt x="362" y="0"/>
                    <a:pt x="324" y="10"/>
                    <a:pt x="296" y="28"/>
                  </a:cubicBezTo>
                  <a:lnTo>
                    <a:pt x="57" y="164"/>
                  </a:lnTo>
                  <a:cubicBezTo>
                    <a:pt x="1" y="200"/>
                    <a:pt x="1" y="250"/>
                    <a:pt x="57" y="286"/>
                  </a:cubicBezTo>
                  <a:lnTo>
                    <a:pt x="309" y="430"/>
                  </a:lnTo>
                  <a:cubicBezTo>
                    <a:pt x="338" y="448"/>
                    <a:pt x="375" y="457"/>
                    <a:pt x="413" y="457"/>
                  </a:cubicBezTo>
                  <a:cubicBezTo>
                    <a:pt x="451" y="457"/>
                    <a:pt x="489" y="448"/>
                    <a:pt x="518" y="430"/>
                  </a:cubicBezTo>
                  <a:lnTo>
                    <a:pt x="754" y="293"/>
                  </a:lnTo>
                  <a:cubicBezTo>
                    <a:pt x="813" y="257"/>
                    <a:pt x="813" y="200"/>
                    <a:pt x="754" y="171"/>
                  </a:cubicBezTo>
                  <a:lnTo>
                    <a:pt x="503" y="28"/>
                  </a:lnTo>
                  <a:cubicBezTo>
                    <a:pt x="474" y="10"/>
                    <a:pt x="437" y="0"/>
                    <a:pt x="39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71"/>
            <p:cNvSpPr/>
            <p:nvPr/>
          </p:nvSpPr>
          <p:spPr>
            <a:xfrm>
              <a:off x="901517" y="4256159"/>
              <a:ext cx="118016" cy="65772"/>
            </a:xfrm>
            <a:custGeom>
              <a:avLst/>
              <a:gdLst/>
              <a:ahLst/>
              <a:cxnLst/>
              <a:rect l="l" t="t" r="r" b="b"/>
              <a:pathLst>
                <a:path w="820" h="457" extrusionOk="0">
                  <a:moveTo>
                    <a:pt x="407" y="0"/>
                  </a:moveTo>
                  <a:cubicBezTo>
                    <a:pt x="369" y="0"/>
                    <a:pt x="331" y="9"/>
                    <a:pt x="302" y="27"/>
                  </a:cubicBezTo>
                  <a:lnTo>
                    <a:pt x="66" y="163"/>
                  </a:lnTo>
                  <a:cubicBezTo>
                    <a:pt x="0" y="200"/>
                    <a:pt x="7" y="257"/>
                    <a:pt x="66" y="286"/>
                  </a:cubicBezTo>
                  <a:lnTo>
                    <a:pt x="309" y="429"/>
                  </a:lnTo>
                  <a:cubicBezTo>
                    <a:pt x="338" y="447"/>
                    <a:pt x="378" y="456"/>
                    <a:pt x="417" y="456"/>
                  </a:cubicBezTo>
                  <a:cubicBezTo>
                    <a:pt x="457" y="456"/>
                    <a:pt x="496" y="447"/>
                    <a:pt x="525" y="429"/>
                  </a:cubicBezTo>
                  <a:lnTo>
                    <a:pt x="763" y="293"/>
                  </a:lnTo>
                  <a:cubicBezTo>
                    <a:pt x="820" y="257"/>
                    <a:pt x="820" y="207"/>
                    <a:pt x="763" y="170"/>
                  </a:cubicBezTo>
                  <a:lnTo>
                    <a:pt x="511" y="27"/>
                  </a:lnTo>
                  <a:cubicBezTo>
                    <a:pt x="482" y="9"/>
                    <a:pt x="445" y="0"/>
                    <a:pt x="40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71"/>
            <p:cNvSpPr/>
            <p:nvPr/>
          </p:nvSpPr>
          <p:spPr>
            <a:xfrm>
              <a:off x="1971274" y="4688351"/>
              <a:ext cx="124348" cy="69082"/>
            </a:xfrm>
            <a:custGeom>
              <a:avLst/>
              <a:gdLst/>
              <a:ahLst/>
              <a:cxnLst/>
              <a:rect l="l" t="t" r="r" b="b"/>
              <a:pathLst>
                <a:path w="864" h="480" extrusionOk="0">
                  <a:moveTo>
                    <a:pt x="402" y="0"/>
                  </a:moveTo>
                  <a:cubicBezTo>
                    <a:pt x="363" y="0"/>
                    <a:pt x="323" y="7"/>
                    <a:pt x="294" y="21"/>
                  </a:cubicBezTo>
                  <a:lnTo>
                    <a:pt x="58" y="166"/>
                  </a:lnTo>
                  <a:cubicBezTo>
                    <a:pt x="1" y="193"/>
                    <a:pt x="1" y="252"/>
                    <a:pt x="58" y="288"/>
                  </a:cubicBezTo>
                  <a:lnTo>
                    <a:pt x="353" y="452"/>
                  </a:lnTo>
                  <a:cubicBezTo>
                    <a:pt x="381" y="470"/>
                    <a:pt x="420" y="479"/>
                    <a:pt x="460" y="479"/>
                  </a:cubicBezTo>
                  <a:cubicBezTo>
                    <a:pt x="499" y="479"/>
                    <a:pt x="539" y="470"/>
                    <a:pt x="568" y="452"/>
                  </a:cubicBezTo>
                  <a:lnTo>
                    <a:pt x="805" y="316"/>
                  </a:lnTo>
                  <a:cubicBezTo>
                    <a:pt x="863" y="279"/>
                    <a:pt x="863" y="229"/>
                    <a:pt x="805" y="193"/>
                  </a:cubicBezTo>
                  <a:lnTo>
                    <a:pt x="510" y="21"/>
                  </a:lnTo>
                  <a:cubicBezTo>
                    <a:pt x="481" y="7"/>
                    <a:pt x="442" y="0"/>
                    <a:pt x="40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71"/>
            <p:cNvSpPr/>
            <p:nvPr/>
          </p:nvSpPr>
          <p:spPr>
            <a:xfrm>
              <a:off x="1888377" y="4732966"/>
              <a:ext cx="129529" cy="72392"/>
            </a:xfrm>
            <a:custGeom>
              <a:avLst/>
              <a:gdLst/>
              <a:ahLst/>
              <a:cxnLst/>
              <a:rect l="l" t="t" r="r" b="b"/>
              <a:pathLst>
                <a:path w="900" h="503" extrusionOk="0">
                  <a:moveTo>
                    <a:pt x="435" y="1"/>
                  </a:moveTo>
                  <a:cubicBezTo>
                    <a:pt x="398" y="1"/>
                    <a:pt x="360" y="10"/>
                    <a:pt x="332" y="28"/>
                  </a:cubicBezTo>
                  <a:lnTo>
                    <a:pt x="59" y="185"/>
                  </a:lnTo>
                  <a:cubicBezTo>
                    <a:pt x="0" y="221"/>
                    <a:pt x="0" y="271"/>
                    <a:pt x="66" y="308"/>
                  </a:cubicBezTo>
                  <a:lnTo>
                    <a:pt x="361" y="480"/>
                  </a:lnTo>
                  <a:cubicBezTo>
                    <a:pt x="389" y="495"/>
                    <a:pt x="427" y="502"/>
                    <a:pt x="464" y="502"/>
                  </a:cubicBezTo>
                  <a:cubicBezTo>
                    <a:pt x="502" y="502"/>
                    <a:pt x="540" y="495"/>
                    <a:pt x="568" y="480"/>
                  </a:cubicBezTo>
                  <a:lnTo>
                    <a:pt x="842" y="323"/>
                  </a:lnTo>
                  <a:cubicBezTo>
                    <a:pt x="899" y="287"/>
                    <a:pt x="899" y="237"/>
                    <a:pt x="835" y="201"/>
                  </a:cubicBezTo>
                  <a:lnTo>
                    <a:pt x="540" y="28"/>
                  </a:lnTo>
                  <a:cubicBezTo>
                    <a:pt x="511" y="10"/>
                    <a:pt x="473" y="1"/>
                    <a:pt x="435"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71"/>
            <p:cNvSpPr/>
            <p:nvPr/>
          </p:nvSpPr>
          <p:spPr>
            <a:xfrm>
              <a:off x="1413728" y="4365826"/>
              <a:ext cx="111827" cy="62606"/>
            </a:xfrm>
            <a:custGeom>
              <a:avLst/>
              <a:gdLst/>
              <a:ahLst/>
              <a:cxnLst/>
              <a:rect l="l" t="t" r="r" b="b"/>
              <a:pathLst>
                <a:path w="777" h="435" extrusionOk="0">
                  <a:moveTo>
                    <a:pt x="402" y="1"/>
                  </a:moveTo>
                  <a:cubicBezTo>
                    <a:pt x="363" y="1"/>
                    <a:pt x="323" y="10"/>
                    <a:pt x="295" y="28"/>
                  </a:cubicBezTo>
                  <a:lnTo>
                    <a:pt x="57" y="164"/>
                  </a:lnTo>
                  <a:cubicBezTo>
                    <a:pt x="0" y="200"/>
                    <a:pt x="0" y="257"/>
                    <a:pt x="57" y="293"/>
                  </a:cubicBezTo>
                  <a:lnTo>
                    <a:pt x="266" y="407"/>
                  </a:lnTo>
                  <a:cubicBezTo>
                    <a:pt x="294" y="425"/>
                    <a:pt x="334" y="434"/>
                    <a:pt x="373" y="434"/>
                  </a:cubicBezTo>
                  <a:cubicBezTo>
                    <a:pt x="413" y="434"/>
                    <a:pt x="453" y="425"/>
                    <a:pt x="481" y="407"/>
                  </a:cubicBezTo>
                  <a:lnTo>
                    <a:pt x="718" y="271"/>
                  </a:lnTo>
                  <a:cubicBezTo>
                    <a:pt x="776" y="235"/>
                    <a:pt x="776" y="185"/>
                    <a:pt x="718" y="148"/>
                  </a:cubicBezTo>
                  <a:lnTo>
                    <a:pt x="511" y="28"/>
                  </a:lnTo>
                  <a:cubicBezTo>
                    <a:pt x="481" y="10"/>
                    <a:pt x="442" y="1"/>
                    <a:pt x="4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71"/>
            <p:cNvSpPr/>
            <p:nvPr/>
          </p:nvSpPr>
          <p:spPr>
            <a:xfrm>
              <a:off x="2049711" y="4658559"/>
              <a:ext cx="95564" cy="53395"/>
            </a:xfrm>
            <a:custGeom>
              <a:avLst/>
              <a:gdLst/>
              <a:ahLst/>
              <a:cxnLst/>
              <a:rect l="l" t="t" r="r" b="b"/>
              <a:pathLst>
                <a:path w="664" h="371" extrusionOk="0">
                  <a:moveTo>
                    <a:pt x="206" y="0"/>
                  </a:moveTo>
                  <a:cubicBezTo>
                    <a:pt x="169" y="0"/>
                    <a:pt x="131" y="9"/>
                    <a:pt x="103" y="28"/>
                  </a:cubicBezTo>
                  <a:lnTo>
                    <a:pt x="59" y="48"/>
                  </a:lnTo>
                  <a:cubicBezTo>
                    <a:pt x="1" y="85"/>
                    <a:pt x="1" y="141"/>
                    <a:pt x="59" y="171"/>
                  </a:cubicBezTo>
                  <a:lnTo>
                    <a:pt x="361" y="343"/>
                  </a:lnTo>
                  <a:cubicBezTo>
                    <a:pt x="390" y="361"/>
                    <a:pt x="427" y="370"/>
                    <a:pt x="465" y="370"/>
                  </a:cubicBezTo>
                  <a:cubicBezTo>
                    <a:pt x="502" y="370"/>
                    <a:pt x="540" y="361"/>
                    <a:pt x="568" y="343"/>
                  </a:cubicBezTo>
                  <a:lnTo>
                    <a:pt x="605" y="323"/>
                  </a:lnTo>
                  <a:cubicBezTo>
                    <a:pt x="663" y="286"/>
                    <a:pt x="663" y="236"/>
                    <a:pt x="605" y="200"/>
                  </a:cubicBezTo>
                  <a:lnTo>
                    <a:pt x="310" y="28"/>
                  </a:lnTo>
                  <a:cubicBezTo>
                    <a:pt x="281" y="9"/>
                    <a:pt x="244" y="0"/>
                    <a:pt x="20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71"/>
            <p:cNvSpPr/>
            <p:nvPr/>
          </p:nvSpPr>
          <p:spPr>
            <a:xfrm>
              <a:off x="1888377" y="4566163"/>
              <a:ext cx="92253" cy="50661"/>
            </a:xfrm>
            <a:custGeom>
              <a:avLst/>
              <a:gdLst/>
              <a:ahLst/>
              <a:cxnLst/>
              <a:rect l="l" t="t" r="r" b="b"/>
              <a:pathLst>
                <a:path w="641" h="352" extrusionOk="0">
                  <a:moveTo>
                    <a:pt x="206" y="1"/>
                  </a:moveTo>
                  <a:cubicBezTo>
                    <a:pt x="168" y="1"/>
                    <a:pt x="131" y="8"/>
                    <a:pt x="102" y="23"/>
                  </a:cubicBezTo>
                  <a:lnTo>
                    <a:pt x="59" y="43"/>
                  </a:lnTo>
                  <a:cubicBezTo>
                    <a:pt x="0" y="80"/>
                    <a:pt x="0" y="137"/>
                    <a:pt x="59" y="166"/>
                  </a:cubicBezTo>
                  <a:lnTo>
                    <a:pt x="332" y="325"/>
                  </a:lnTo>
                  <a:cubicBezTo>
                    <a:pt x="360" y="343"/>
                    <a:pt x="398" y="352"/>
                    <a:pt x="435" y="352"/>
                  </a:cubicBezTo>
                  <a:cubicBezTo>
                    <a:pt x="473" y="352"/>
                    <a:pt x="511" y="343"/>
                    <a:pt x="540" y="325"/>
                  </a:cubicBezTo>
                  <a:lnTo>
                    <a:pt x="584" y="302"/>
                  </a:lnTo>
                  <a:cubicBezTo>
                    <a:pt x="640" y="266"/>
                    <a:pt x="640" y="216"/>
                    <a:pt x="584" y="180"/>
                  </a:cubicBezTo>
                  <a:lnTo>
                    <a:pt x="309" y="23"/>
                  </a:lnTo>
                  <a:cubicBezTo>
                    <a:pt x="281" y="8"/>
                    <a:pt x="243" y="1"/>
                    <a:pt x="2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71"/>
            <p:cNvSpPr/>
            <p:nvPr/>
          </p:nvSpPr>
          <p:spPr>
            <a:xfrm>
              <a:off x="1971274" y="4613800"/>
              <a:ext cx="88079" cy="48501"/>
            </a:xfrm>
            <a:custGeom>
              <a:avLst/>
              <a:gdLst/>
              <a:ahLst/>
              <a:cxnLst/>
              <a:rect l="l" t="t" r="r" b="b"/>
              <a:pathLst>
                <a:path w="612" h="337" extrusionOk="0">
                  <a:moveTo>
                    <a:pt x="204" y="0"/>
                  </a:moveTo>
                  <a:cubicBezTo>
                    <a:pt x="167" y="0"/>
                    <a:pt x="129" y="7"/>
                    <a:pt x="101" y="21"/>
                  </a:cubicBezTo>
                  <a:lnTo>
                    <a:pt x="58" y="51"/>
                  </a:lnTo>
                  <a:cubicBezTo>
                    <a:pt x="1" y="80"/>
                    <a:pt x="1" y="137"/>
                    <a:pt x="64" y="173"/>
                  </a:cubicBezTo>
                  <a:lnTo>
                    <a:pt x="303" y="309"/>
                  </a:lnTo>
                  <a:cubicBezTo>
                    <a:pt x="331" y="327"/>
                    <a:pt x="368" y="336"/>
                    <a:pt x="406" y="336"/>
                  </a:cubicBezTo>
                  <a:cubicBezTo>
                    <a:pt x="444" y="336"/>
                    <a:pt x="481" y="327"/>
                    <a:pt x="510" y="309"/>
                  </a:cubicBezTo>
                  <a:lnTo>
                    <a:pt x="553" y="289"/>
                  </a:lnTo>
                  <a:cubicBezTo>
                    <a:pt x="611" y="252"/>
                    <a:pt x="611" y="194"/>
                    <a:pt x="553" y="166"/>
                  </a:cubicBezTo>
                  <a:lnTo>
                    <a:pt x="309" y="21"/>
                  </a:lnTo>
                  <a:cubicBezTo>
                    <a:pt x="280" y="7"/>
                    <a:pt x="242" y="0"/>
                    <a:pt x="20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71"/>
            <p:cNvSpPr/>
            <p:nvPr/>
          </p:nvSpPr>
          <p:spPr>
            <a:xfrm>
              <a:off x="1809940" y="4595234"/>
              <a:ext cx="198755" cy="112546"/>
            </a:xfrm>
            <a:custGeom>
              <a:avLst/>
              <a:gdLst/>
              <a:ahLst/>
              <a:cxnLst/>
              <a:rect l="l" t="t" r="r" b="b"/>
              <a:pathLst>
                <a:path w="1381" h="782" extrusionOk="0">
                  <a:moveTo>
                    <a:pt x="405" y="0"/>
                  </a:moveTo>
                  <a:cubicBezTo>
                    <a:pt x="366" y="0"/>
                    <a:pt x="326" y="7"/>
                    <a:pt x="294" y="21"/>
                  </a:cubicBezTo>
                  <a:lnTo>
                    <a:pt x="57" y="166"/>
                  </a:lnTo>
                  <a:cubicBezTo>
                    <a:pt x="0" y="193"/>
                    <a:pt x="0" y="252"/>
                    <a:pt x="57" y="288"/>
                  </a:cubicBezTo>
                  <a:lnTo>
                    <a:pt x="877" y="754"/>
                  </a:lnTo>
                  <a:cubicBezTo>
                    <a:pt x="905" y="772"/>
                    <a:pt x="943" y="781"/>
                    <a:pt x="980" y="781"/>
                  </a:cubicBezTo>
                  <a:cubicBezTo>
                    <a:pt x="1018" y="781"/>
                    <a:pt x="1056" y="772"/>
                    <a:pt x="1085" y="754"/>
                  </a:cubicBezTo>
                  <a:lnTo>
                    <a:pt x="1322" y="618"/>
                  </a:lnTo>
                  <a:cubicBezTo>
                    <a:pt x="1380" y="581"/>
                    <a:pt x="1380" y="525"/>
                    <a:pt x="1322" y="495"/>
                  </a:cubicBezTo>
                  <a:lnTo>
                    <a:pt x="509" y="21"/>
                  </a:lnTo>
                  <a:cubicBezTo>
                    <a:pt x="481" y="7"/>
                    <a:pt x="443" y="0"/>
                    <a:pt x="405"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71"/>
            <p:cNvSpPr/>
            <p:nvPr/>
          </p:nvSpPr>
          <p:spPr>
            <a:xfrm>
              <a:off x="1807637" y="4518813"/>
              <a:ext cx="90239" cy="50373"/>
            </a:xfrm>
            <a:custGeom>
              <a:avLst/>
              <a:gdLst/>
              <a:ahLst/>
              <a:cxnLst/>
              <a:rect l="l" t="t" r="r" b="b"/>
              <a:pathLst>
                <a:path w="627" h="350" extrusionOk="0">
                  <a:moveTo>
                    <a:pt x="202" y="0"/>
                  </a:moveTo>
                  <a:cubicBezTo>
                    <a:pt x="163" y="0"/>
                    <a:pt x="123" y="9"/>
                    <a:pt x="94" y="27"/>
                  </a:cubicBezTo>
                  <a:lnTo>
                    <a:pt x="59" y="50"/>
                  </a:lnTo>
                  <a:cubicBezTo>
                    <a:pt x="1" y="86"/>
                    <a:pt x="1" y="136"/>
                    <a:pt x="59" y="172"/>
                  </a:cubicBezTo>
                  <a:lnTo>
                    <a:pt x="318" y="322"/>
                  </a:lnTo>
                  <a:cubicBezTo>
                    <a:pt x="347" y="340"/>
                    <a:pt x="384" y="350"/>
                    <a:pt x="422" y="350"/>
                  </a:cubicBezTo>
                  <a:cubicBezTo>
                    <a:pt x="459" y="350"/>
                    <a:pt x="497" y="340"/>
                    <a:pt x="525" y="322"/>
                  </a:cubicBezTo>
                  <a:lnTo>
                    <a:pt x="568" y="302"/>
                  </a:lnTo>
                  <a:cubicBezTo>
                    <a:pt x="627" y="265"/>
                    <a:pt x="627" y="207"/>
                    <a:pt x="568" y="179"/>
                  </a:cubicBezTo>
                  <a:lnTo>
                    <a:pt x="310" y="27"/>
                  </a:lnTo>
                  <a:cubicBezTo>
                    <a:pt x="281" y="9"/>
                    <a:pt x="242" y="0"/>
                    <a:pt x="20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71"/>
            <p:cNvSpPr/>
            <p:nvPr/>
          </p:nvSpPr>
          <p:spPr>
            <a:xfrm>
              <a:off x="1728050" y="4473046"/>
              <a:ext cx="88224" cy="48789"/>
            </a:xfrm>
            <a:custGeom>
              <a:avLst/>
              <a:gdLst/>
              <a:ahLst/>
              <a:cxnLst/>
              <a:rect l="l" t="t" r="r" b="b"/>
              <a:pathLst>
                <a:path w="613" h="339" extrusionOk="0">
                  <a:moveTo>
                    <a:pt x="199" y="1"/>
                  </a:moveTo>
                  <a:cubicBezTo>
                    <a:pt x="161" y="1"/>
                    <a:pt x="123" y="8"/>
                    <a:pt x="95" y="23"/>
                  </a:cubicBezTo>
                  <a:lnTo>
                    <a:pt x="59" y="43"/>
                  </a:lnTo>
                  <a:cubicBezTo>
                    <a:pt x="0" y="80"/>
                    <a:pt x="0" y="137"/>
                    <a:pt x="59" y="173"/>
                  </a:cubicBezTo>
                  <a:lnTo>
                    <a:pt x="302" y="318"/>
                  </a:lnTo>
                  <a:cubicBezTo>
                    <a:pt x="335" y="332"/>
                    <a:pt x="374" y="338"/>
                    <a:pt x="413" y="338"/>
                  </a:cubicBezTo>
                  <a:cubicBezTo>
                    <a:pt x="452" y="338"/>
                    <a:pt x="489" y="332"/>
                    <a:pt x="518" y="318"/>
                  </a:cubicBezTo>
                  <a:lnTo>
                    <a:pt x="554" y="288"/>
                  </a:lnTo>
                  <a:cubicBezTo>
                    <a:pt x="612" y="259"/>
                    <a:pt x="612" y="202"/>
                    <a:pt x="554" y="166"/>
                  </a:cubicBezTo>
                  <a:lnTo>
                    <a:pt x="311" y="23"/>
                  </a:lnTo>
                  <a:cubicBezTo>
                    <a:pt x="278" y="8"/>
                    <a:pt x="238" y="1"/>
                    <a:pt x="1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71"/>
            <p:cNvSpPr/>
            <p:nvPr/>
          </p:nvSpPr>
          <p:spPr>
            <a:xfrm>
              <a:off x="1649469" y="4427855"/>
              <a:ext cx="87072" cy="48213"/>
            </a:xfrm>
            <a:custGeom>
              <a:avLst/>
              <a:gdLst/>
              <a:ahLst/>
              <a:cxnLst/>
              <a:rect l="l" t="t" r="r" b="b"/>
              <a:pathLst>
                <a:path w="605" h="335" extrusionOk="0">
                  <a:moveTo>
                    <a:pt x="202" y="1"/>
                  </a:moveTo>
                  <a:cubicBezTo>
                    <a:pt x="162" y="1"/>
                    <a:pt x="122" y="10"/>
                    <a:pt x="94" y="28"/>
                  </a:cubicBezTo>
                  <a:lnTo>
                    <a:pt x="58" y="49"/>
                  </a:lnTo>
                  <a:cubicBezTo>
                    <a:pt x="1" y="78"/>
                    <a:pt x="1" y="135"/>
                    <a:pt x="58" y="171"/>
                  </a:cubicBezTo>
                  <a:lnTo>
                    <a:pt x="296" y="307"/>
                  </a:lnTo>
                  <a:cubicBezTo>
                    <a:pt x="324" y="326"/>
                    <a:pt x="364" y="335"/>
                    <a:pt x="403" y="335"/>
                  </a:cubicBezTo>
                  <a:cubicBezTo>
                    <a:pt x="442" y="335"/>
                    <a:pt x="482" y="326"/>
                    <a:pt x="512" y="307"/>
                  </a:cubicBezTo>
                  <a:lnTo>
                    <a:pt x="546" y="287"/>
                  </a:lnTo>
                  <a:cubicBezTo>
                    <a:pt x="605" y="251"/>
                    <a:pt x="605" y="192"/>
                    <a:pt x="546" y="164"/>
                  </a:cubicBezTo>
                  <a:lnTo>
                    <a:pt x="310" y="28"/>
                  </a:lnTo>
                  <a:cubicBezTo>
                    <a:pt x="281" y="10"/>
                    <a:pt x="242" y="1"/>
                    <a:pt x="20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71"/>
            <p:cNvSpPr/>
            <p:nvPr/>
          </p:nvSpPr>
          <p:spPr>
            <a:xfrm>
              <a:off x="1570888" y="4456640"/>
              <a:ext cx="116001" cy="64909"/>
            </a:xfrm>
            <a:custGeom>
              <a:avLst/>
              <a:gdLst/>
              <a:ahLst/>
              <a:cxnLst/>
              <a:rect l="l" t="t" r="r" b="b"/>
              <a:pathLst>
                <a:path w="806" h="451" extrusionOk="0">
                  <a:moveTo>
                    <a:pt x="399" y="1"/>
                  </a:moveTo>
                  <a:cubicBezTo>
                    <a:pt x="361" y="1"/>
                    <a:pt x="323" y="10"/>
                    <a:pt x="295" y="28"/>
                  </a:cubicBezTo>
                  <a:lnTo>
                    <a:pt x="57" y="164"/>
                  </a:lnTo>
                  <a:cubicBezTo>
                    <a:pt x="0" y="201"/>
                    <a:pt x="0" y="251"/>
                    <a:pt x="57" y="287"/>
                  </a:cubicBezTo>
                  <a:lnTo>
                    <a:pt x="295" y="423"/>
                  </a:lnTo>
                  <a:cubicBezTo>
                    <a:pt x="323" y="441"/>
                    <a:pt x="361" y="450"/>
                    <a:pt x="400" y="450"/>
                  </a:cubicBezTo>
                  <a:cubicBezTo>
                    <a:pt x="438" y="450"/>
                    <a:pt x="478" y="441"/>
                    <a:pt x="511" y="423"/>
                  </a:cubicBezTo>
                  <a:lnTo>
                    <a:pt x="747" y="287"/>
                  </a:lnTo>
                  <a:cubicBezTo>
                    <a:pt x="806" y="251"/>
                    <a:pt x="806" y="201"/>
                    <a:pt x="747" y="164"/>
                  </a:cubicBezTo>
                  <a:lnTo>
                    <a:pt x="504" y="28"/>
                  </a:lnTo>
                  <a:cubicBezTo>
                    <a:pt x="474" y="10"/>
                    <a:pt x="436" y="1"/>
                    <a:pt x="399"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71"/>
            <p:cNvSpPr/>
            <p:nvPr/>
          </p:nvSpPr>
          <p:spPr>
            <a:xfrm>
              <a:off x="1648462" y="4502119"/>
              <a:ext cx="118159" cy="66060"/>
            </a:xfrm>
            <a:custGeom>
              <a:avLst/>
              <a:gdLst/>
              <a:ahLst/>
              <a:cxnLst/>
              <a:rect l="l" t="t" r="r" b="b"/>
              <a:pathLst>
                <a:path w="821" h="459" extrusionOk="0">
                  <a:moveTo>
                    <a:pt x="406" y="0"/>
                  </a:moveTo>
                  <a:cubicBezTo>
                    <a:pt x="369" y="0"/>
                    <a:pt x="331" y="7"/>
                    <a:pt x="303" y="21"/>
                  </a:cubicBezTo>
                  <a:lnTo>
                    <a:pt x="58" y="166"/>
                  </a:lnTo>
                  <a:cubicBezTo>
                    <a:pt x="1" y="193"/>
                    <a:pt x="1" y="252"/>
                    <a:pt x="65" y="288"/>
                  </a:cubicBezTo>
                  <a:lnTo>
                    <a:pt x="310" y="431"/>
                  </a:lnTo>
                  <a:cubicBezTo>
                    <a:pt x="338" y="450"/>
                    <a:pt x="377" y="459"/>
                    <a:pt x="417" y="459"/>
                  </a:cubicBezTo>
                  <a:cubicBezTo>
                    <a:pt x="456" y="459"/>
                    <a:pt x="496" y="450"/>
                    <a:pt x="525" y="431"/>
                  </a:cubicBezTo>
                  <a:lnTo>
                    <a:pt x="762" y="288"/>
                  </a:lnTo>
                  <a:cubicBezTo>
                    <a:pt x="820" y="259"/>
                    <a:pt x="820" y="202"/>
                    <a:pt x="762" y="166"/>
                  </a:cubicBezTo>
                  <a:lnTo>
                    <a:pt x="510" y="21"/>
                  </a:lnTo>
                  <a:cubicBezTo>
                    <a:pt x="481" y="7"/>
                    <a:pt x="444" y="0"/>
                    <a:pt x="40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71"/>
            <p:cNvSpPr/>
            <p:nvPr/>
          </p:nvSpPr>
          <p:spPr>
            <a:xfrm>
              <a:off x="1729201" y="4547885"/>
              <a:ext cx="119023" cy="66779"/>
            </a:xfrm>
            <a:custGeom>
              <a:avLst/>
              <a:gdLst/>
              <a:ahLst/>
              <a:cxnLst/>
              <a:rect l="l" t="t" r="r" b="b"/>
              <a:pathLst>
                <a:path w="827" h="464" extrusionOk="0">
                  <a:moveTo>
                    <a:pt x="399" y="0"/>
                  </a:moveTo>
                  <a:cubicBezTo>
                    <a:pt x="361" y="0"/>
                    <a:pt x="323" y="9"/>
                    <a:pt x="294" y="27"/>
                  </a:cubicBezTo>
                  <a:lnTo>
                    <a:pt x="58" y="163"/>
                  </a:lnTo>
                  <a:cubicBezTo>
                    <a:pt x="1" y="200"/>
                    <a:pt x="1" y="257"/>
                    <a:pt x="58" y="286"/>
                  </a:cubicBezTo>
                  <a:lnTo>
                    <a:pt x="316" y="436"/>
                  </a:lnTo>
                  <a:cubicBezTo>
                    <a:pt x="345" y="454"/>
                    <a:pt x="382" y="463"/>
                    <a:pt x="420" y="463"/>
                  </a:cubicBezTo>
                  <a:cubicBezTo>
                    <a:pt x="458" y="463"/>
                    <a:pt x="496" y="454"/>
                    <a:pt x="525" y="436"/>
                  </a:cubicBezTo>
                  <a:lnTo>
                    <a:pt x="768" y="300"/>
                  </a:lnTo>
                  <a:cubicBezTo>
                    <a:pt x="827" y="264"/>
                    <a:pt x="827" y="207"/>
                    <a:pt x="761" y="177"/>
                  </a:cubicBezTo>
                  <a:lnTo>
                    <a:pt x="503" y="27"/>
                  </a:lnTo>
                  <a:cubicBezTo>
                    <a:pt x="474" y="9"/>
                    <a:pt x="437" y="0"/>
                    <a:pt x="399"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71"/>
            <p:cNvSpPr/>
            <p:nvPr/>
          </p:nvSpPr>
          <p:spPr>
            <a:xfrm>
              <a:off x="1412721" y="4290988"/>
              <a:ext cx="88943" cy="48789"/>
            </a:xfrm>
            <a:custGeom>
              <a:avLst/>
              <a:gdLst/>
              <a:ahLst/>
              <a:cxnLst/>
              <a:rect l="l" t="t" r="r" b="b"/>
              <a:pathLst>
                <a:path w="618" h="339" extrusionOk="0">
                  <a:moveTo>
                    <a:pt x="204" y="1"/>
                  </a:moveTo>
                  <a:cubicBezTo>
                    <a:pt x="166" y="1"/>
                    <a:pt x="129" y="8"/>
                    <a:pt x="100" y="22"/>
                  </a:cubicBezTo>
                  <a:lnTo>
                    <a:pt x="57" y="51"/>
                  </a:lnTo>
                  <a:cubicBezTo>
                    <a:pt x="0" y="80"/>
                    <a:pt x="0" y="137"/>
                    <a:pt x="57" y="173"/>
                  </a:cubicBezTo>
                  <a:lnTo>
                    <a:pt x="309" y="317"/>
                  </a:lnTo>
                  <a:cubicBezTo>
                    <a:pt x="337" y="331"/>
                    <a:pt x="375" y="339"/>
                    <a:pt x="413" y="339"/>
                  </a:cubicBezTo>
                  <a:cubicBezTo>
                    <a:pt x="450" y="339"/>
                    <a:pt x="488" y="331"/>
                    <a:pt x="518" y="317"/>
                  </a:cubicBezTo>
                  <a:lnTo>
                    <a:pt x="561" y="296"/>
                  </a:lnTo>
                  <a:cubicBezTo>
                    <a:pt x="618" y="260"/>
                    <a:pt x="618" y="203"/>
                    <a:pt x="561" y="173"/>
                  </a:cubicBezTo>
                  <a:lnTo>
                    <a:pt x="309" y="22"/>
                  </a:lnTo>
                  <a:cubicBezTo>
                    <a:pt x="280" y="8"/>
                    <a:pt x="242" y="1"/>
                    <a:pt x="20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71"/>
            <p:cNvSpPr/>
            <p:nvPr/>
          </p:nvSpPr>
          <p:spPr>
            <a:xfrm>
              <a:off x="1652491" y="4872569"/>
              <a:ext cx="125211" cy="70089"/>
            </a:xfrm>
            <a:custGeom>
              <a:avLst/>
              <a:gdLst/>
              <a:ahLst/>
              <a:cxnLst/>
              <a:rect l="l" t="t" r="r" b="b"/>
              <a:pathLst>
                <a:path w="870" h="487" extrusionOk="0">
                  <a:moveTo>
                    <a:pt x="411" y="0"/>
                  </a:moveTo>
                  <a:cubicBezTo>
                    <a:pt x="371" y="0"/>
                    <a:pt x="332" y="10"/>
                    <a:pt x="302" y="28"/>
                  </a:cubicBezTo>
                  <a:lnTo>
                    <a:pt x="59" y="173"/>
                  </a:lnTo>
                  <a:cubicBezTo>
                    <a:pt x="1" y="200"/>
                    <a:pt x="1" y="259"/>
                    <a:pt x="59" y="293"/>
                  </a:cubicBezTo>
                  <a:lnTo>
                    <a:pt x="352" y="459"/>
                  </a:lnTo>
                  <a:cubicBezTo>
                    <a:pt x="382" y="477"/>
                    <a:pt x="421" y="486"/>
                    <a:pt x="461" y="486"/>
                  </a:cubicBezTo>
                  <a:cubicBezTo>
                    <a:pt x="500" y="486"/>
                    <a:pt x="540" y="477"/>
                    <a:pt x="568" y="459"/>
                  </a:cubicBezTo>
                  <a:lnTo>
                    <a:pt x="813" y="316"/>
                  </a:lnTo>
                  <a:cubicBezTo>
                    <a:pt x="870" y="286"/>
                    <a:pt x="870" y="229"/>
                    <a:pt x="813" y="193"/>
                  </a:cubicBezTo>
                  <a:lnTo>
                    <a:pt x="518" y="28"/>
                  </a:lnTo>
                  <a:cubicBezTo>
                    <a:pt x="490" y="10"/>
                    <a:pt x="450" y="0"/>
                    <a:pt x="41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71"/>
            <p:cNvSpPr/>
            <p:nvPr/>
          </p:nvSpPr>
          <p:spPr>
            <a:xfrm>
              <a:off x="647930" y="2992395"/>
              <a:ext cx="85057" cy="84194"/>
            </a:xfrm>
            <a:custGeom>
              <a:avLst/>
              <a:gdLst/>
              <a:ahLst/>
              <a:cxnLst/>
              <a:rect l="l" t="t" r="r" b="b"/>
              <a:pathLst>
                <a:path w="591" h="585" extrusionOk="0">
                  <a:moveTo>
                    <a:pt x="308" y="0"/>
                  </a:moveTo>
                  <a:cubicBezTo>
                    <a:pt x="301" y="0"/>
                    <a:pt x="292" y="1"/>
                    <a:pt x="282" y="3"/>
                  </a:cubicBezTo>
                  <a:cubicBezTo>
                    <a:pt x="239" y="3"/>
                    <a:pt x="216" y="10"/>
                    <a:pt x="209" y="10"/>
                  </a:cubicBezTo>
                  <a:cubicBezTo>
                    <a:pt x="182" y="17"/>
                    <a:pt x="182" y="17"/>
                    <a:pt x="166" y="24"/>
                  </a:cubicBezTo>
                  <a:cubicBezTo>
                    <a:pt x="159" y="31"/>
                    <a:pt x="146" y="39"/>
                    <a:pt x="139" y="39"/>
                  </a:cubicBezTo>
                  <a:cubicBezTo>
                    <a:pt x="103" y="60"/>
                    <a:pt x="87" y="74"/>
                    <a:pt x="66" y="90"/>
                  </a:cubicBezTo>
                  <a:cubicBezTo>
                    <a:pt x="66" y="96"/>
                    <a:pt x="66" y="96"/>
                    <a:pt x="59" y="96"/>
                  </a:cubicBezTo>
                  <a:lnTo>
                    <a:pt x="59" y="103"/>
                  </a:lnTo>
                  <a:cubicBezTo>
                    <a:pt x="53" y="110"/>
                    <a:pt x="44" y="117"/>
                    <a:pt x="37" y="126"/>
                  </a:cubicBezTo>
                  <a:cubicBezTo>
                    <a:pt x="37" y="133"/>
                    <a:pt x="30" y="140"/>
                    <a:pt x="30" y="146"/>
                  </a:cubicBezTo>
                  <a:lnTo>
                    <a:pt x="23" y="146"/>
                  </a:lnTo>
                  <a:lnTo>
                    <a:pt x="23" y="160"/>
                  </a:lnTo>
                  <a:cubicBezTo>
                    <a:pt x="16" y="169"/>
                    <a:pt x="16" y="169"/>
                    <a:pt x="16" y="176"/>
                  </a:cubicBezTo>
                  <a:lnTo>
                    <a:pt x="16" y="183"/>
                  </a:lnTo>
                  <a:lnTo>
                    <a:pt x="9" y="183"/>
                  </a:lnTo>
                  <a:lnTo>
                    <a:pt x="9" y="190"/>
                  </a:lnTo>
                  <a:lnTo>
                    <a:pt x="9" y="203"/>
                  </a:lnTo>
                  <a:cubicBezTo>
                    <a:pt x="1" y="219"/>
                    <a:pt x="1" y="240"/>
                    <a:pt x="1" y="255"/>
                  </a:cubicBezTo>
                  <a:lnTo>
                    <a:pt x="1" y="283"/>
                  </a:lnTo>
                  <a:cubicBezTo>
                    <a:pt x="1" y="298"/>
                    <a:pt x="1" y="305"/>
                    <a:pt x="9" y="319"/>
                  </a:cubicBezTo>
                  <a:cubicBezTo>
                    <a:pt x="30" y="398"/>
                    <a:pt x="59" y="491"/>
                    <a:pt x="87" y="585"/>
                  </a:cubicBezTo>
                  <a:lnTo>
                    <a:pt x="109" y="428"/>
                  </a:lnTo>
                  <a:lnTo>
                    <a:pt x="368" y="305"/>
                  </a:lnTo>
                  <a:lnTo>
                    <a:pt x="591" y="362"/>
                  </a:lnTo>
                  <a:lnTo>
                    <a:pt x="534" y="169"/>
                  </a:lnTo>
                  <a:cubicBezTo>
                    <a:pt x="527" y="140"/>
                    <a:pt x="518" y="117"/>
                    <a:pt x="504" y="103"/>
                  </a:cubicBezTo>
                  <a:cubicBezTo>
                    <a:pt x="491" y="83"/>
                    <a:pt x="468" y="60"/>
                    <a:pt x="461" y="53"/>
                  </a:cubicBezTo>
                  <a:cubicBezTo>
                    <a:pt x="432" y="31"/>
                    <a:pt x="382" y="10"/>
                    <a:pt x="346" y="3"/>
                  </a:cubicBezTo>
                  <a:cubicBezTo>
                    <a:pt x="337" y="3"/>
                    <a:pt x="324" y="0"/>
                    <a:pt x="30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71"/>
            <p:cNvSpPr/>
            <p:nvPr/>
          </p:nvSpPr>
          <p:spPr>
            <a:xfrm>
              <a:off x="673979" y="3072559"/>
              <a:ext cx="226676" cy="672400"/>
            </a:xfrm>
            <a:custGeom>
              <a:avLst/>
              <a:gdLst/>
              <a:ahLst/>
              <a:cxnLst/>
              <a:rect l="l" t="t" r="r" b="b"/>
              <a:pathLst>
                <a:path w="1575" h="4672" extrusionOk="0">
                  <a:moveTo>
                    <a:pt x="260" y="0"/>
                  </a:moveTo>
                  <a:lnTo>
                    <a:pt x="1" y="121"/>
                  </a:lnTo>
                  <a:lnTo>
                    <a:pt x="22" y="207"/>
                  </a:lnTo>
                  <a:lnTo>
                    <a:pt x="1315" y="4672"/>
                  </a:lnTo>
                  <a:lnTo>
                    <a:pt x="1574" y="4549"/>
                  </a:lnTo>
                  <a:lnTo>
                    <a:pt x="310" y="173"/>
                  </a:lnTo>
                  <a:lnTo>
                    <a:pt x="260" y="0"/>
                  </a:lnTo>
                  <a:close/>
                </a:path>
              </a:pathLst>
            </a:custGeom>
            <a:solidFill>
              <a:schemeClr val="lt1"/>
            </a:solidFill>
            <a:ln w="9525" cap="flat" cmpd="sng">
              <a:solidFill>
                <a:schemeClr val="dk1"/>
              </a:solidFill>
              <a:prstDash val="solid"/>
              <a:miter lim="17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71"/>
            <p:cNvSpPr/>
            <p:nvPr/>
          </p:nvSpPr>
          <p:spPr>
            <a:xfrm>
              <a:off x="659443" y="3053849"/>
              <a:ext cx="14680" cy="62174"/>
            </a:xfrm>
            <a:custGeom>
              <a:avLst/>
              <a:gdLst/>
              <a:ahLst/>
              <a:cxnLst/>
              <a:rect l="l" t="t" r="r" b="b"/>
              <a:pathLst>
                <a:path w="102" h="432" extrusionOk="0">
                  <a:moveTo>
                    <a:pt x="29" y="1"/>
                  </a:moveTo>
                  <a:lnTo>
                    <a:pt x="7" y="158"/>
                  </a:lnTo>
                  <a:lnTo>
                    <a:pt x="0" y="173"/>
                  </a:lnTo>
                  <a:lnTo>
                    <a:pt x="73" y="432"/>
                  </a:lnTo>
                  <a:lnTo>
                    <a:pt x="93" y="323"/>
                  </a:lnTo>
                  <a:lnTo>
                    <a:pt x="102" y="251"/>
                  </a:lnTo>
                  <a:lnTo>
                    <a:pt x="29"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71"/>
            <p:cNvSpPr/>
            <p:nvPr/>
          </p:nvSpPr>
          <p:spPr>
            <a:xfrm>
              <a:off x="669806" y="3089830"/>
              <a:ext cx="193574" cy="681035"/>
            </a:xfrm>
            <a:custGeom>
              <a:avLst/>
              <a:gdLst/>
              <a:ahLst/>
              <a:cxnLst/>
              <a:rect l="l" t="t" r="r" b="b"/>
              <a:pathLst>
                <a:path w="1345" h="4732" extrusionOk="0">
                  <a:moveTo>
                    <a:pt x="30" y="1"/>
                  </a:moveTo>
                  <a:lnTo>
                    <a:pt x="21" y="73"/>
                  </a:lnTo>
                  <a:lnTo>
                    <a:pt x="1" y="182"/>
                  </a:lnTo>
                  <a:lnTo>
                    <a:pt x="1324" y="4731"/>
                  </a:lnTo>
                  <a:lnTo>
                    <a:pt x="1344" y="4552"/>
                  </a:lnTo>
                  <a:lnTo>
                    <a:pt x="51" y="87"/>
                  </a:lnTo>
                  <a:lnTo>
                    <a:pt x="3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71"/>
            <p:cNvSpPr/>
            <p:nvPr/>
          </p:nvSpPr>
          <p:spPr>
            <a:xfrm>
              <a:off x="663617" y="3036292"/>
              <a:ext cx="47782" cy="53683"/>
            </a:xfrm>
            <a:custGeom>
              <a:avLst/>
              <a:gdLst/>
              <a:ahLst/>
              <a:cxnLst/>
              <a:rect l="l" t="t" r="r" b="b"/>
              <a:pathLst>
                <a:path w="332" h="373" extrusionOk="0">
                  <a:moveTo>
                    <a:pt x="259" y="0"/>
                  </a:moveTo>
                  <a:lnTo>
                    <a:pt x="0" y="123"/>
                  </a:lnTo>
                  <a:lnTo>
                    <a:pt x="73" y="373"/>
                  </a:lnTo>
                  <a:lnTo>
                    <a:pt x="332" y="252"/>
                  </a:lnTo>
                  <a:lnTo>
                    <a:pt x="25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71"/>
            <p:cNvSpPr/>
            <p:nvPr/>
          </p:nvSpPr>
          <p:spPr>
            <a:xfrm>
              <a:off x="711255" y="3072559"/>
              <a:ext cx="222358" cy="663045"/>
            </a:xfrm>
            <a:custGeom>
              <a:avLst/>
              <a:gdLst/>
              <a:ahLst/>
              <a:cxnLst/>
              <a:rect l="l" t="t" r="r" b="b"/>
              <a:pathLst>
                <a:path w="1545" h="4607" extrusionOk="0">
                  <a:moveTo>
                    <a:pt x="1" y="0"/>
                  </a:moveTo>
                  <a:lnTo>
                    <a:pt x="51" y="173"/>
                  </a:lnTo>
                  <a:lnTo>
                    <a:pt x="1315" y="4549"/>
                  </a:lnTo>
                  <a:lnTo>
                    <a:pt x="1545" y="4606"/>
                  </a:lnTo>
                  <a:lnTo>
                    <a:pt x="230" y="57"/>
                  </a:lnTo>
                  <a:lnTo>
                    <a:pt x="194" y="50"/>
                  </a:ln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71"/>
            <p:cNvSpPr/>
            <p:nvPr/>
          </p:nvSpPr>
          <p:spPr>
            <a:xfrm>
              <a:off x="700892" y="3036292"/>
              <a:ext cx="43608" cy="44472"/>
            </a:xfrm>
            <a:custGeom>
              <a:avLst/>
              <a:gdLst/>
              <a:ahLst/>
              <a:cxnLst/>
              <a:rect l="l" t="t" r="r" b="b"/>
              <a:pathLst>
                <a:path w="303" h="309" extrusionOk="0">
                  <a:moveTo>
                    <a:pt x="0" y="0"/>
                  </a:moveTo>
                  <a:lnTo>
                    <a:pt x="73" y="252"/>
                  </a:lnTo>
                  <a:lnTo>
                    <a:pt x="266" y="302"/>
                  </a:lnTo>
                  <a:lnTo>
                    <a:pt x="302" y="309"/>
                  </a:lnTo>
                  <a:lnTo>
                    <a:pt x="230" y="57"/>
                  </a:lnTo>
                  <a:lnTo>
                    <a:pt x="223" y="57"/>
                  </a:ln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71"/>
            <p:cNvSpPr/>
            <p:nvPr/>
          </p:nvSpPr>
          <p:spPr>
            <a:xfrm>
              <a:off x="860211" y="3727252"/>
              <a:ext cx="74695" cy="95132"/>
            </a:xfrm>
            <a:custGeom>
              <a:avLst/>
              <a:gdLst/>
              <a:ahLst/>
              <a:cxnLst/>
              <a:rect l="l" t="t" r="r" b="b"/>
              <a:pathLst>
                <a:path w="519" h="661" extrusionOk="0">
                  <a:moveTo>
                    <a:pt x="280" y="0"/>
                  </a:moveTo>
                  <a:lnTo>
                    <a:pt x="21" y="123"/>
                  </a:lnTo>
                  <a:lnTo>
                    <a:pt x="1" y="302"/>
                  </a:lnTo>
                  <a:cubicBezTo>
                    <a:pt x="1" y="302"/>
                    <a:pt x="130" y="497"/>
                    <a:pt x="244" y="661"/>
                  </a:cubicBezTo>
                  <a:cubicBezTo>
                    <a:pt x="308" y="577"/>
                    <a:pt x="392" y="559"/>
                    <a:pt x="450" y="559"/>
                  </a:cubicBezTo>
                  <a:cubicBezTo>
                    <a:pt x="490" y="559"/>
                    <a:pt x="518" y="568"/>
                    <a:pt x="518" y="568"/>
                  </a:cubicBezTo>
                  <a:cubicBezTo>
                    <a:pt x="510" y="338"/>
                    <a:pt x="510" y="57"/>
                    <a:pt x="510" y="57"/>
                  </a:cubicBezTo>
                  <a:lnTo>
                    <a:pt x="28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71"/>
            <p:cNvSpPr/>
            <p:nvPr/>
          </p:nvSpPr>
          <p:spPr>
            <a:xfrm>
              <a:off x="895184" y="3807704"/>
              <a:ext cx="39723" cy="52099"/>
            </a:xfrm>
            <a:custGeom>
              <a:avLst/>
              <a:gdLst/>
              <a:ahLst/>
              <a:cxnLst/>
              <a:rect l="l" t="t" r="r" b="b"/>
              <a:pathLst>
                <a:path w="276" h="362" extrusionOk="0">
                  <a:moveTo>
                    <a:pt x="207" y="0"/>
                  </a:moveTo>
                  <a:cubicBezTo>
                    <a:pt x="149" y="0"/>
                    <a:pt x="65" y="18"/>
                    <a:pt x="1" y="102"/>
                  </a:cubicBezTo>
                  <a:cubicBezTo>
                    <a:pt x="73" y="211"/>
                    <a:pt x="146" y="304"/>
                    <a:pt x="160" y="326"/>
                  </a:cubicBezTo>
                  <a:cubicBezTo>
                    <a:pt x="182" y="351"/>
                    <a:pt x="204" y="361"/>
                    <a:pt x="223" y="361"/>
                  </a:cubicBezTo>
                  <a:cubicBezTo>
                    <a:pt x="253" y="361"/>
                    <a:pt x="275" y="333"/>
                    <a:pt x="275" y="290"/>
                  </a:cubicBezTo>
                  <a:lnTo>
                    <a:pt x="275" y="9"/>
                  </a:lnTo>
                  <a:cubicBezTo>
                    <a:pt x="275" y="9"/>
                    <a:pt x="247" y="0"/>
                    <a:pt x="20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71"/>
            <p:cNvSpPr/>
            <p:nvPr/>
          </p:nvSpPr>
          <p:spPr>
            <a:xfrm>
              <a:off x="895184" y="3822239"/>
              <a:ext cx="143" cy="143"/>
            </a:xfrm>
            <a:custGeom>
              <a:avLst/>
              <a:gdLst/>
              <a:ahLst/>
              <a:cxnLst/>
              <a:rect l="l" t="t" r="r" b="b"/>
              <a:pathLst>
                <a:path w="1" h="1" extrusionOk="0">
                  <a:moveTo>
                    <a:pt x="1" y="1"/>
                  </a:move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71"/>
            <p:cNvSpPr/>
            <p:nvPr/>
          </p:nvSpPr>
          <p:spPr>
            <a:xfrm>
              <a:off x="895184" y="3822239"/>
              <a:ext cx="143" cy="143"/>
            </a:xfrm>
            <a:custGeom>
              <a:avLst/>
              <a:gdLst/>
              <a:ahLst/>
              <a:cxnLst/>
              <a:rect l="l" t="t" r="r" b="b"/>
              <a:pathLst>
                <a:path w="1" h="1" fill="none" extrusionOk="0">
                  <a:moveTo>
                    <a:pt x="1" y="1"/>
                  </a:moveTo>
                  <a:lnTo>
                    <a:pt x="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71"/>
            <p:cNvSpPr/>
            <p:nvPr/>
          </p:nvSpPr>
          <p:spPr>
            <a:xfrm>
              <a:off x="2609416" y="3622622"/>
              <a:ext cx="189544" cy="252726"/>
            </a:xfrm>
            <a:custGeom>
              <a:avLst/>
              <a:gdLst/>
              <a:ahLst/>
              <a:cxnLst/>
              <a:rect l="l" t="t" r="r" b="b"/>
              <a:pathLst>
                <a:path w="1317" h="1756" extrusionOk="0">
                  <a:moveTo>
                    <a:pt x="461" y="1"/>
                  </a:moveTo>
                  <a:lnTo>
                    <a:pt x="0" y="993"/>
                  </a:lnTo>
                  <a:lnTo>
                    <a:pt x="1316" y="1755"/>
                  </a:lnTo>
                  <a:lnTo>
                    <a:pt x="461"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71"/>
            <p:cNvSpPr/>
            <p:nvPr/>
          </p:nvSpPr>
          <p:spPr>
            <a:xfrm>
              <a:off x="2675619" y="3563759"/>
              <a:ext cx="166805" cy="311589"/>
            </a:xfrm>
            <a:custGeom>
              <a:avLst/>
              <a:gdLst/>
              <a:ahLst/>
              <a:cxnLst/>
              <a:rect l="l" t="t" r="r" b="b"/>
              <a:pathLst>
                <a:path w="1159" h="2165" extrusionOk="0">
                  <a:moveTo>
                    <a:pt x="196" y="1"/>
                  </a:moveTo>
                  <a:lnTo>
                    <a:pt x="1" y="410"/>
                  </a:lnTo>
                  <a:lnTo>
                    <a:pt x="856" y="2164"/>
                  </a:lnTo>
                  <a:lnTo>
                    <a:pt x="1158" y="1992"/>
                  </a:lnTo>
                  <a:lnTo>
                    <a:pt x="196"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71"/>
            <p:cNvSpPr/>
            <p:nvPr/>
          </p:nvSpPr>
          <p:spPr>
            <a:xfrm>
              <a:off x="1791230" y="2580928"/>
              <a:ext cx="1074947" cy="1547009"/>
            </a:xfrm>
            <a:custGeom>
              <a:avLst/>
              <a:gdLst/>
              <a:ahLst/>
              <a:cxnLst/>
              <a:rect l="l" t="t" r="r" b="b"/>
              <a:pathLst>
                <a:path w="7469" h="10749" extrusionOk="0">
                  <a:moveTo>
                    <a:pt x="1" y="0"/>
                  </a:moveTo>
                  <a:cubicBezTo>
                    <a:pt x="15" y="9"/>
                    <a:pt x="35" y="16"/>
                    <a:pt x="51" y="30"/>
                  </a:cubicBezTo>
                  <a:lnTo>
                    <a:pt x="7022" y="4047"/>
                  </a:lnTo>
                  <a:cubicBezTo>
                    <a:pt x="7160" y="4127"/>
                    <a:pt x="7203" y="4335"/>
                    <a:pt x="7124" y="4508"/>
                  </a:cubicBezTo>
                  <a:lnTo>
                    <a:pt x="6182" y="6513"/>
                  </a:lnTo>
                  <a:lnTo>
                    <a:pt x="5996" y="6923"/>
                  </a:lnTo>
                  <a:lnTo>
                    <a:pt x="5449" y="8095"/>
                  </a:lnTo>
                  <a:lnTo>
                    <a:pt x="4334" y="10473"/>
                  </a:lnTo>
                  <a:cubicBezTo>
                    <a:pt x="4274" y="10601"/>
                    <a:pt x="4163" y="10677"/>
                    <a:pt x="4057" y="10677"/>
                  </a:cubicBezTo>
                  <a:cubicBezTo>
                    <a:pt x="4036" y="10677"/>
                    <a:pt x="4016" y="10674"/>
                    <a:pt x="3996" y="10668"/>
                  </a:cubicBezTo>
                  <a:lnTo>
                    <a:pt x="3996" y="10668"/>
                  </a:lnTo>
                  <a:cubicBezTo>
                    <a:pt x="4083" y="10696"/>
                    <a:pt x="4176" y="10718"/>
                    <a:pt x="4262" y="10739"/>
                  </a:cubicBezTo>
                  <a:cubicBezTo>
                    <a:pt x="4284" y="10745"/>
                    <a:pt x="4307" y="10748"/>
                    <a:pt x="4329" y="10748"/>
                  </a:cubicBezTo>
                  <a:cubicBezTo>
                    <a:pt x="4437" y="10748"/>
                    <a:pt x="4542" y="10677"/>
                    <a:pt x="4600" y="10546"/>
                  </a:cubicBezTo>
                  <a:lnTo>
                    <a:pt x="5685" y="8231"/>
                  </a:lnTo>
                  <a:lnTo>
                    <a:pt x="6146" y="7239"/>
                  </a:lnTo>
                  <a:lnTo>
                    <a:pt x="6341" y="6830"/>
                  </a:lnTo>
                  <a:lnTo>
                    <a:pt x="7390" y="4580"/>
                  </a:lnTo>
                  <a:cubicBezTo>
                    <a:pt x="7469" y="4408"/>
                    <a:pt x="7426" y="4199"/>
                    <a:pt x="7290" y="4120"/>
                  </a:cubicBezTo>
                  <a:lnTo>
                    <a:pt x="324" y="102"/>
                  </a:lnTo>
                  <a:cubicBezTo>
                    <a:pt x="303" y="87"/>
                    <a:pt x="287" y="80"/>
                    <a:pt x="267" y="73"/>
                  </a:cubicBezTo>
                  <a:cubicBezTo>
                    <a:pt x="173" y="52"/>
                    <a:pt x="87" y="30"/>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71"/>
            <p:cNvSpPr/>
            <p:nvPr/>
          </p:nvSpPr>
          <p:spPr>
            <a:xfrm>
              <a:off x="1328815" y="2580064"/>
              <a:ext cx="1499226" cy="1537653"/>
            </a:xfrm>
            <a:custGeom>
              <a:avLst/>
              <a:gdLst/>
              <a:ahLst/>
              <a:cxnLst/>
              <a:rect l="l" t="t" r="r" b="b"/>
              <a:pathLst>
                <a:path w="10417" h="10684" extrusionOk="0">
                  <a:moveTo>
                    <a:pt x="3158" y="0"/>
                  </a:moveTo>
                  <a:cubicBezTo>
                    <a:pt x="3045" y="0"/>
                    <a:pt x="2930" y="71"/>
                    <a:pt x="2869" y="201"/>
                  </a:cubicBezTo>
                  <a:lnTo>
                    <a:pt x="86" y="6174"/>
                  </a:lnTo>
                  <a:cubicBezTo>
                    <a:pt x="0" y="6346"/>
                    <a:pt x="50" y="6548"/>
                    <a:pt x="186" y="6634"/>
                  </a:cubicBezTo>
                  <a:lnTo>
                    <a:pt x="7152" y="10652"/>
                  </a:lnTo>
                  <a:cubicBezTo>
                    <a:pt x="7173" y="10667"/>
                    <a:pt x="7189" y="10674"/>
                    <a:pt x="7209" y="10674"/>
                  </a:cubicBezTo>
                  <a:cubicBezTo>
                    <a:pt x="7229" y="10680"/>
                    <a:pt x="7249" y="10683"/>
                    <a:pt x="7270" y="10683"/>
                  </a:cubicBezTo>
                  <a:cubicBezTo>
                    <a:pt x="7376" y="10683"/>
                    <a:pt x="7487" y="10607"/>
                    <a:pt x="7547" y="10479"/>
                  </a:cubicBezTo>
                  <a:lnTo>
                    <a:pt x="8662" y="8101"/>
                  </a:lnTo>
                  <a:lnTo>
                    <a:pt x="9209" y="6929"/>
                  </a:lnTo>
                  <a:lnTo>
                    <a:pt x="9395" y="6519"/>
                  </a:lnTo>
                  <a:lnTo>
                    <a:pt x="10337" y="4514"/>
                  </a:lnTo>
                  <a:cubicBezTo>
                    <a:pt x="10416" y="4341"/>
                    <a:pt x="10373" y="4133"/>
                    <a:pt x="10235" y="4053"/>
                  </a:cubicBezTo>
                  <a:lnTo>
                    <a:pt x="3264" y="36"/>
                  </a:lnTo>
                  <a:cubicBezTo>
                    <a:pt x="3248" y="22"/>
                    <a:pt x="3228" y="15"/>
                    <a:pt x="3214" y="6"/>
                  </a:cubicBezTo>
                  <a:cubicBezTo>
                    <a:pt x="3196" y="2"/>
                    <a:pt x="3177" y="0"/>
                    <a:pt x="3158"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71"/>
            <p:cNvSpPr/>
            <p:nvPr/>
          </p:nvSpPr>
          <p:spPr>
            <a:xfrm>
              <a:off x="1377461" y="2616188"/>
              <a:ext cx="1368547" cy="1446407"/>
            </a:xfrm>
            <a:custGeom>
              <a:avLst/>
              <a:gdLst/>
              <a:ahLst/>
              <a:cxnLst/>
              <a:rect l="l" t="t" r="r" b="b"/>
              <a:pathLst>
                <a:path w="9509" h="10050" extrusionOk="0">
                  <a:moveTo>
                    <a:pt x="2910" y="0"/>
                  </a:moveTo>
                  <a:lnTo>
                    <a:pt x="0" y="6240"/>
                  </a:lnTo>
                  <a:lnTo>
                    <a:pt x="6599" y="10049"/>
                  </a:lnTo>
                  <a:lnTo>
                    <a:pt x="9509" y="3809"/>
                  </a:lnTo>
                  <a:lnTo>
                    <a:pt x="291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71"/>
            <p:cNvSpPr/>
            <p:nvPr/>
          </p:nvSpPr>
          <p:spPr>
            <a:xfrm>
              <a:off x="2536160" y="3593838"/>
              <a:ext cx="75559" cy="82323"/>
            </a:xfrm>
            <a:custGeom>
              <a:avLst/>
              <a:gdLst/>
              <a:ahLst/>
              <a:cxnLst/>
              <a:rect l="l" t="t" r="r" b="b"/>
              <a:pathLst>
                <a:path w="525" h="572" extrusionOk="0">
                  <a:moveTo>
                    <a:pt x="254" y="1"/>
                  </a:moveTo>
                  <a:cubicBezTo>
                    <a:pt x="199" y="1"/>
                    <a:pt x="141" y="37"/>
                    <a:pt x="114" y="101"/>
                  </a:cubicBezTo>
                  <a:lnTo>
                    <a:pt x="43" y="260"/>
                  </a:lnTo>
                  <a:cubicBezTo>
                    <a:pt x="0" y="346"/>
                    <a:pt x="21" y="446"/>
                    <a:pt x="93" y="489"/>
                  </a:cubicBezTo>
                  <a:lnTo>
                    <a:pt x="216" y="553"/>
                  </a:lnTo>
                  <a:cubicBezTo>
                    <a:pt x="235" y="565"/>
                    <a:pt x="256" y="571"/>
                    <a:pt x="277" y="571"/>
                  </a:cubicBezTo>
                  <a:cubicBezTo>
                    <a:pt x="329" y="571"/>
                    <a:pt x="383" y="536"/>
                    <a:pt x="409" y="475"/>
                  </a:cubicBezTo>
                  <a:lnTo>
                    <a:pt x="482" y="316"/>
                  </a:lnTo>
                  <a:cubicBezTo>
                    <a:pt x="525" y="230"/>
                    <a:pt x="502" y="130"/>
                    <a:pt x="432" y="87"/>
                  </a:cubicBezTo>
                  <a:lnTo>
                    <a:pt x="309" y="15"/>
                  </a:lnTo>
                  <a:cubicBezTo>
                    <a:pt x="292" y="5"/>
                    <a:pt x="273" y="1"/>
                    <a:pt x="25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71"/>
            <p:cNvSpPr/>
            <p:nvPr/>
          </p:nvSpPr>
          <p:spPr>
            <a:xfrm>
              <a:off x="2186660" y="2005797"/>
              <a:ext cx="105061" cy="100776"/>
            </a:xfrm>
            <a:custGeom>
              <a:avLst/>
              <a:gdLst/>
              <a:ahLst/>
              <a:cxnLst/>
              <a:rect l="l" t="t" r="r" b="b"/>
              <a:pathLst>
                <a:path w="662" h="635" extrusionOk="0">
                  <a:moveTo>
                    <a:pt x="662" y="1"/>
                  </a:moveTo>
                  <a:lnTo>
                    <a:pt x="1" y="110"/>
                  </a:lnTo>
                  <a:lnTo>
                    <a:pt x="425" y="634"/>
                  </a:lnTo>
                  <a:lnTo>
                    <a:pt x="662"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71"/>
            <p:cNvSpPr/>
            <p:nvPr/>
          </p:nvSpPr>
          <p:spPr>
            <a:xfrm>
              <a:off x="1560175" y="2179013"/>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71"/>
            <p:cNvSpPr/>
            <p:nvPr/>
          </p:nvSpPr>
          <p:spPr>
            <a:xfrm>
              <a:off x="2419315" y="2558497"/>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71"/>
            <p:cNvSpPr/>
            <p:nvPr/>
          </p:nvSpPr>
          <p:spPr>
            <a:xfrm>
              <a:off x="4740815" y="441973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71"/>
            <p:cNvSpPr/>
            <p:nvPr/>
          </p:nvSpPr>
          <p:spPr>
            <a:xfrm>
              <a:off x="5224787" y="4566988"/>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TextBox 302"/>
          <p:cNvSpPr txBox="1"/>
          <p:nvPr/>
        </p:nvSpPr>
        <p:spPr>
          <a:xfrm>
            <a:off x="0" y="357986"/>
            <a:ext cx="9144000" cy="630942"/>
          </a:xfrm>
          <a:prstGeom prst="rect">
            <a:avLst/>
          </a:prstGeom>
          <a:noFill/>
        </p:spPr>
        <p:txBody>
          <a:bodyPr wrap="square" rtlCol="0">
            <a:spAutoFit/>
          </a:bodyPr>
          <a:lstStyle/>
          <a:p>
            <a:pPr algn="ctr"/>
            <a:r>
              <a:rPr lang="en-US" sz="3500" b="1" smtClean="0">
                <a:solidFill>
                  <a:srgbClr val="191919"/>
                </a:solidFill>
              </a:rPr>
              <a:t>NỘI DUNG BÀI HỌC</a:t>
            </a:r>
            <a:endParaRPr lang="en-US" sz="3500" b="1">
              <a:solidFill>
                <a:srgbClr val="191919"/>
              </a:solidFill>
            </a:endParaRPr>
          </a:p>
        </p:txBody>
      </p:sp>
      <p:grpSp>
        <p:nvGrpSpPr>
          <p:cNvPr id="304" name="Group 303"/>
          <p:cNvGrpSpPr/>
          <p:nvPr/>
        </p:nvGrpSpPr>
        <p:grpSpPr>
          <a:xfrm>
            <a:off x="4017552" y="1317581"/>
            <a:ext cx="4174035" cy="882610"/>
            <a:chOff x="796311" y="1605061"/>
            <a:chExt cx="4174035" cy="882610"/>
          </a:xfrm>
        </p:grpSpPr>
        <p:sp>
          <p:nvSpPr>
            <p:cNvPr id="305" name="Rounded Rectangle 304"/>
            <p:cNvSpPr/>
            <p:nvPr/>
          </p:nvSpPr>
          <p:spPr>
            <a:xfrm>
              <a:off x="1089125" y="1605061"/>
              <a:ext cx="3881221" cy="882610"/>
            </a:xfrm>
            <a:prstGeom prst="roundRect">
              <a:avLst/>
            </a:prstGeom>
            <a:solidFill>
              <a:schemeClr val="accent6"/>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300" smtClean="0">
                  <a:solidFill>
                    <a:srgbClr val="000000"/>
                  </a:solidFill>
                  <a:latin typeface="Arial (Headings)"/>
                  <a:cs typeface="Arial" panose="020B0604020202020204" pitchFamily="34" charset="0"/>
                </a:rPr>
                <a:t>     </a:t>
              </a:r>
              <a:r>
                <a:rPr lang="vi-VN" sz="2300" smtClean="0">
                  <a:solidFill>
                    <a:srgbClr val="000000"/>
                  </a:solidFill>
                  <a:latin typeface="Arial (Headings)"/>
                  <a:cs typeface="Arial" panose="020B0604020202020204" pitchFamily="34" charset="0"/>
                </a:rPr>
                <a:t>Nhiệm </a:t>
              </a:r>
              <a:r>
                <a:rPr lang="vi-VN" sz="2300">
                  <a:solidFill>
                    <a:srgbClr val="000000"/>
                  </a:solidFill>
                  <a:latin typeface="Arial (Headings)"/>
                  <a:cs typeface="Arial" panose="020B0604020202020204" pitchFamily="34" charset="0"/>
                </a:rPr>
                <a:t>vụ 1: Tính lương</a:t>
              </a:r>
              <a:endParaRPr lang="en-US" sz="2300">
                <a:solidFill>
                  <a:srgbClr val="000000"/>
                </a:solidFill>
                <a:latin typeface="Arial (Headings)"/>
                <a:cs typeface="Arial" panose="020B0604020202020204" pitchFamily="34" charset="0"/>
              </a:endParaRPr>
            </a:p>
          </p:txBody>
        </p:sp>
        <p:sp>
          <p:nvSpPr>
            <p:cNvPr id="306" name="Oval 305"/>
            <p:cNvSpPr/>
            <p:nvPr/>
          </p:nvSpPr>
          <p:spPr>
            <a:xfrm>
              <a:off x="796311" y="1753552"/>
              <a:ext cx="585627" cy="585627"/>
            </a:xfrm>
            <a:prstGeom prst="ellipse">
              <a:avLst/>
            </a:prstGeom>
            <a:solidFill>
              <a:schemeClr val="tx2">
                <a:lumMod val="75000"/>
              </a:schemeClr>
            </a:solidFill>
            <a:ln w="190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accent5"/>
                  </a:solidFill>
                  <a:latin typeface="Arial" panose="020B0604020202020204" pitchFamily="34" charset="0"/>
                  <a:cs typeface="Arial" panose="020B0604020202020204" pitchFamily="34" charset="0"/>
                </a:rPr>
                <a:t>1</a:t>
              </a:r>
              <a:endParaRPr lang="en-US" sz="2000" b="1">
                <a:solidFill>
                  <a:schemeClr val="accent5"/>
                </a:solidFill>
                <a:latin typeface="Arial" panose="020B0604020202020204" pitchFamily="34" charset="0"/>
                <a:cs typeface="Arial" panose="020B0604020202020204" pitchFamily="34" charset="0"/>
              </a:endParaRPr>
            </a:p>
          </p:txBody>
        </p:sp>
      </p:grpSp>
      <p:grpSp>
        <p:nvGrpSpPr>
          <p:cNvPr id="307" name="Group 306"/>
          <p:cNvGrpSpPr/>
          <p:nvPr/>
        </p:nvGrpSpPr>
        <p:grpSpPr>
          <a:xfrm>
            <a:off x="4017552" y="2562180"/>
            <a:ext cx="4174035" cy="1492209"/>
            <a:chOff x="796311" y="1605060"/>
            <a:chExt cx="4174035" cy="1492209"/>
          </a:xfrm>
        </p:grpSpPr>
        <p:sp>
          <p:nvSpPr>
            <p:cNvPr id="308" name="Rounded Rectangle 307"/>
            <p:cNvSpPr/>
            <p:nvPr/>
          </p:nvSpPr>
          <p:spPr>
            <a:xfrm>
              <a:off x="1089125" y="1605060"/>
              <a:ext cx="3881221" cy="1492209"/>
            </a:xfrm>
            <a:prstGeom prst="roundRect">
              <a:avLst>
                <a:gd name="adj" fmla="val 12412"/>
              </a:avLst>
            </a:prstGeom>
            <a:solidFill>
              <a:schemeClr val="accent6"/>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300" smtClean="0">
                  <a:solidFill>
                    <a:srgbClr val="000000"/>
                  </a:solidFill>
                  <a:latin typeface="Arial (Headings)"/>
                  <a:cs typeface="Arial" panose="020B0604020202020204" pitchFamily="34" charset="0"/>
                </a:rPr>
                <a:t>     </a:t>
              </a:r>
              <a:r>
                <a:rPr lang="vi-VN" sz="2300" smtClean="0">
                  <a:solidFill>
                    <a:srgbClr val="000000"/>
                  </a:solidFill>
                  <a:latin typeface="Arial (Headings)"/>
                  <a:cs typeface="Arial" panose="020B0604020202020204" pitchFamily="34" charset="0"/>
                </a:rPr>
                <a:t>Nhiệm </a:t>
              </a:r>
              <a:r>
                <a:rPr lang="vi-VN" sz="2300">
                  <a:solidFill>
                    <a:srgbClr val="000000"/>
                  </a:solidFill>
                  <a:latin typeface="Arial (Headings)"/>
                  <a:cs typeface="Arial" panose="020B0604020202020204" pitchFamily="34" charset="0"/>
                </a:rPr>
                <a:t>vụ 2: Tìm giá trị lớn nhất</a:t>
              </a:r>
              <a:endParaRPr lang="en-US" sz="2300">
                <a:solidFill>
                  <a:srgbClr val="000000"/>
                </a:solidFill>
                <a:latin typeface="Arial (Headings)"/>
                <a:cs typeface="Arial" panose="020B0604020202020204" pitchFamily="34" charset="0"/>
              </a:endParaRPr>
            </a:p>
          </p:txBody>
        </p:sp>
        <p:sp>
          <p:nvSpPr>
            <p:cNvPr id="309" name="Oval 308"/>
            <p:cNvSpPr/>
            <p:nvPr/>
          </p:nvSpPr>
          <p:spPr>
            <a:xfrm>
              <a:off x="796311" y="1753552"/>
              <a:ext cx="585627" cy="585627"/>
            </a:xfrm>
            <a:prstGeom prst="ellipse">
              <a:avLst/>
            </a:prstGeom>
            <a:solidFill>
              <a:schemeClr val="tx2">
                <a:lumMod val="75000"/>
              </a:schemeClr>
            </a:solidFill>
            <a:ln w="190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accent5"/>
                  </a:solidFill>
                  <a:latin typeface="Arial" panose="020B0604020202020204" pitchFamily="34" charset="0"/>
                  <a:cs typeface="Arial" panose="020B0604020202020204" pitchFamily="34" charset="0"/>
                </a:rPr>
                <a:t>2</a:t>
              </a:r>
              <a:endParaRPr lang="en-US" sz="2000" b="1">
                <a:solidFill>
                  <a:schemeClr val="accent5"/>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7563620"/>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grpSp>
        <p:nvGrpSpPr>
          <p:cNvPr id="2263" name="Google Shape;2263;p51"/>
          <p:cNvGrpSpPr/>
          <p:nvPr/>
        </p:nvGrpSpPr>
        <p:grpSpPr>
          <a:xfrm>
            <a:off x="4000500" y="27"/>
            <a:ext cx="5215536" cy="4947562"/>
            <a:chOff x="4000500" y="27"/>
            <a:chExt cx="5215536" cy="4947562"/>
          </a:xfrm>
        </p:grpSpPr>
        <p:sp>
          <p:nvSpPr>
            <p:cNvPr id="2264" name="Google Shape;2264;p51"/>
            <p:cNvSpPr/>
            <p:nvPr/>
          </p:nvSpPr>
          <p:spPr>
            <a:xfrm>
              <a:off x="5964785" y="1000641"/>
              <a:ext cx="105061" cy="99348"/>
            </a:xfrm>
            <a:custGeom>
              <a:avLst/>
              <a:gdLst/>
              <a:ahLst/>
              <a:cxnLst/>
              <a:rect l="l" t="t" r="r" b="b"/>
              <a:pathLst>
                <a:path w="662" h="626" extrusionOk="0">
                  <a:moveTo>
                    <a:pt x="1" y="1"/>
                  </a:moveTo>
                  <a:lnTo>
                    <a:pt x="239" y="625"/>
                  </a:lnTo>
                  <a:lnTo>
                    <a:pt x="662" y="101"/>
                  </a:lnTo>
                  <a:lnTo>
                    <a:pt x="1" y="1"/>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1"/>
            <p:cNvSpPr/>
            <p:nvPr/>
          </p:nvSpPr>
          <p:spPr>
            <a:xfrm>
              <a:off x="7893590" y="819284"/>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6" name="Google Shape;2266;p51"/>
            <p:cNvGrpSpPr/>
            <p:nvPr/>
          </p:nvGrpSpPr>
          <p:grpSpPr>
            <a:xfrm>
              <a:off x="6456155" y="27"/>
              <a:ext cx="879147" cy="1882108"/>
              <a:chOff x="-761564" y="1307012"/>
              <a:chExt cx="677936" cy="1451348"/>
            </a:xfrm>
          </p:grpSpPr>
          <p:sp>
            <p:nvSpPr>
              <p:cNvPr id="2267" name="Google Shape;2267;p51"/>
              <p:cNvSpPr/>
              <p:nvPr/>
            </p:nvSpPr>
            <p:spPr>
              <a:xfrm>
                <a:off x="-510513" y="2624450"/>
                <a:ext cx="175830" cy="68935"/>
              </a:xfrm>
              <a:custGeom>
                <a:avLst/>
                <a:gdLst/>
                <a:ahLst/>
                <a:cxnLst/>
                <a:rect l="l" t="t" r="r" b="b"/>
                <a:pathLst>
                  <a:path w="755" h="296" extrusionOk="0">
                    <a:moveTo>
                      <a:pt x="0" y="0"/>
                    </a:moveTo>
                    <a:cubicBezTo>
                      <a:pt x="43" y="173"/>
                      <a:pt x="193" y="295"/>
                      <a:pt x="382" y="295"/>
                    </a:cubicBezTo>
                    <a:cubicBezTo>
                      <a:pt x="561" y="295"/>
                      <a:pt x="711" y="173"/>
                      <a:pt x="75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1"/>
              <p:cNvSpPr/>
              <p:nvPr/>
            </p:nvSpPr>
            <p:spPr>
              <a:xfrm>
                <a:off x="-421783" y="2724824"/>
                <a:ext cx="233" cy="33536"/>
              </a:xfrm>
              <a:custGeom>
                <a:avLst/>
                <a:gdLst/>
                <a:ahLst/>
                <a:cxnLst/>
                <a:rect l="l" t="t" r="r" b="b"/>
                <a:pathLst>
                  <a:path w="1" h="144" fill="none" extrusionOk="0">
                    <a:moveTo>
                      <a:pt x="1" y="0"/>
                    </a:moveTo>
                    <a:lnTo>
                      <a:pt x="1" y="144"/>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1"/>
              <p:cNvSpPr/>
              <p:nvPr/>
            </p:nvSpPr>
            <p:spPr>
              <a:xfrm>
                <a:off x="-361466" y="2708056"/>
                <a:ext cx="16768" cy="30275"/>
              </a:xfrm>
              <a:custGeom>
                <a:avLst/>
                <a:gdLst/>
                <a:ahLst/>
                <a:cxnLst/>
                <a:rect l="l" t="t" r="r" b="b"/>
                <a:pathLst>
                  <a:path w="72" h="130" fill="none" extrusionOk="0">
                    <a:moveTo>
                      <a:pt x="0" y="0"/>
                    </a:moveTo>
                    <a:lnTo>
                      <a:pt x="71" y="12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1"/>
              <p:cNvSpPr/>
              <p:nvPr/>
            </p:nvSpPr>
            <p:spPr>
              <a:xfrm>
                <a:off x="-316519" y="2664506"/>
                <a:ext cx="28645" cy="16768"/>
              </a:xfrm>
              <a:custGeom>
                <a:avLst/>
                <a:gdLst/>
                <a:ahLst/>
                <a:cxnLst/>
                <a:rect l="l" t="t" r="r" b="b"/>
                <a:pathLst>
                  <a:path w="123" h="72" fill="none" extrusionOk="0">
                    <a:moveTo>
                      <a:pt x="1" y="1"/>
                    </a:moveTo>
                    <a:lnTo>
                      <a:pt x="123" y="7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1"/>
              <p:cNvSpPr/>
              <p:nvPr/>
            </p:nvSpPr>
            <p:spPr>
              <a:xfrm>
                <a:off x="-557556" y="2664506"/>
                <a:ext cx="30275" cy="16768"/>
              </a:xfrm>
              <a:custGeom>
                <a:avLst/>
                <a:gdLst/>
                <a:ahLst/>
                <a:cxnLst/>
                <a:rect l="l" t="t" r="r" b="b"/>
                <a:pathLst>
                  <a:path w="130" h="72" fill="none" extrusionOk="0">
                    <a:moveTo>
                      <a:pt x="130" y="1"/>
                    </a:moveTo>
                    <a:lnTo>
                      <a:pt x="0" y="7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a:off x="-500499" y="2708056"/>
                <a:ext cx="17001" cy="30275"/>
              </a:xfrm>
              <a:custGeom>
                <a:avLst/>
                <a:gdLst/>
                <a:ahLst/>
                <a:cxnLst/>
                <a:rect l="l" t="t" r="r" b="b"/>
                <a:pathLst>
                  <a:path w="73" h="130" fill="none" extrusionOk="0">
                    <a:moveTo>
                      <a:pt x="73" y="0"/>
                    </a:moveTo>
                    <a:lnTo>
                      <a:pt x="0" y="12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1"/>
              <p:cNvSpPr/>
              <p:nvPr/>
            </p:nvSpPr>
            <p:spPr>
              <a:xfrm>
                <a:off x="-421783" y="1307012"/>
                <a:ext cx="233" cy="1086653"/>
              </a:xfrm>
              <a:custGeom>
                <a:avLst/>
                <a:gdLst/>
                <a:ahLst/>
                <a:cxnLst/>
                <a:rect l="l" t="t" r="r" b="b"/>
                <a:pathLst>
                  <a:path w="1" h="4666" fill="none" extrusionOk="0">
                    <a:moveTo>
                      <a:pt x="1" y="1"/>
                    </a:moveTo>
                    <a:lnTo>
                      <a:pt x="1" y="4665"/>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1"/>
              <p:cNvSpPr/>
              <p:nvPr/>
            </p:nvSpPr>
            <p:spPr>
              <a:xfrm>
                <a:off x="-761564" y="2393427"/>
                <a:ext cx="677936" cy="231257"/>
              </a:xfrm>
              <a:custGeom>
                <a:avLst/>
                <a:gdLst/>
                <a:ahLst/>
                <a:cxnLst/>
                <a:rect l="l" t="t" r="r" b="b"/>
                <a:pathLst>
                  <a:path w="2911" h="993" extrusionOk="0">
                    <a:moveTo>
                      <a:pt x="1460" y="0"/>
                    </a:moveTo>
                    <a:cubicBezTo>
                      <a:pt x="1337" y="0"/>
                      <a:pt x="1215" y="36"/>
                      <a:pt x="1121" y="100"/>
                    </a:cubicBezTo>
                    <a:lnTo>
                      <a:pt x="179" y="754"/>
                    </a:lnTo>
                    <a:cubicBezTo>
                      <a:pt x="0" y="884"/>
                      <a:pt x="29" y="992"/>
                      <a:pt x="259" y="992"/>
                    </a:cubicBezTo>
                    <a:lnTo>
                      <a:pt x="2652" y="992"/>
                    </a:lnTo>
                    <a:cubicBezTo>
                      <a:pt x="2883" y="992"/>
                      <a:pt x="2910" y="884"/>
                      <a:pt x="2731" y="754"/>
                    </a:cubicBezTo>
                    <a:lnTo>
                      <a:pt x="1789" y="100"/>
                    </a:lnTo>
                    <a:cubicBezTo>
                      <a:pt x="1696" y="36"/>
                      <a:pt x="1582" y="0"/>
                      <a:pt x="146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5" name="Google Shape;2275;p51"/>
            <p:cNvSpPr/>
            <p:nvPr/>
          </p:nvSpPr>
          <p:spPr>
            <a:xfrm>
              <a:off x="4000500" y="4872500"/>
              <a:ext cx="5215536" cy="33525"/>
            </a:xfrm>
            <a:custGeom>
              <a:avLst/>
              <a:gdLst/>
              <a:ahLst/>
              <a:cxnLst/>
              <a:rect l="l" t="t" r="r" b="b"/>
              <a:pathLst>
                <a:path w="26050" h="1" fill="none" extrusionOk="0">
                  <a:moveTo>
                    <a:pt x="26050" y="0"/>
                  </a:moveTo>
                  <a:lnTo>
                    <a:pt x="1"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1"/>
            <p:cNvSpPr/>
            <p:nvPr/>
          </p:nvSpPr>
          <p:spPr>
            <a:xfrm>
              <a:off x="4938503" y="2556967"/>
              <a:ext cx="2799015" cy="1590981"/>
            </a:xfrm>
            <a:custGeom>
              <a:avLst/>
              <a:gdLst/>
              <a:ahLst/>
              <a:cxnLst/>
              <a:rect l="l" t="t" r="r" b="b"/>
              <a:pathLst>
                <a:path w="11775" h="6693" extrusionOk="0">
                  <a:moveTo>
                    <a:pt x="209" y="1"/>
                  </a:moveTo>
                  <a:cubicBezTo>
                    <a:pt x="95" y="1"/>
                    <a:pt x="0" y="94"/>
                    <a:pt x="0" y="210"/>
                  </a:cubicBezTo>
                  <a:lnTo>
                    <a:pt x="0" y="6693"/>
                  </a:lnTo>
                  <a:lnTo>
                    <a:pt x="11774" y="6693"/>
                  </a:lnTo>
                  <a:lnTo>
                    <a:pt x="11774" y="210"/>
                  </a:lnTo>
                  <a:cubicBezTo>
                    <a:pt x="11774" y="94"/>
                    <a:pt x="11681" y="1"/>
                    <a:pt x="115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1"/>
            <p:cNvSpPr/>
            <p:nvPr/>
          </p:nvSpPr>
          <p:spPr>
            <a:xfrm>
              <a:off x="4938503" y="2556967"/>
              <a:ext cx="2799015" cy="1590981"/>
            </a:xfrm>
            <a:custGeom>
              <a:avLst/>
              <a:gdLst/>
              <a:ahLst/>
              <a:cxnLst/>
              <a:rect l="l" t="t" r="r" b="b"/>
              <a:pathLst>
                <a:path w="11775" h="6693" extrusionOk="0">
                  <a:moveTo>
                    <a:pt x="209" y="1"/>
                  </a:moveTo>
                  <a:cubicBezTo>
                    <a:pt x="95" y="1"/>
                    <a:pt x="0" y="94"/>
                    <a:pt x="0" y="210"/>
                  </a:cubicBezTo>
                  <a:lnTo>
                    <a:pt x="0" y="6693"/>
                  </a:lnTo>
                  <a:lnTo>
                    <a:pt x="11774" y="6693"/>
                  </a:lnTo>
                  <a:lnTo>
                    <a:pt x="11774" y="210"/>
                  </a:lnTo>
                  <a:cubicBezTo>
                    <a:pt x="11774" y="94"/>
                    <a:pt x="11681" y="1"/>
                    <a:pt x="1156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1"/>
            <p:cNvSpPr/>
            <p:nvPr/>
          </p:nvSpPr>
          <p:spPr>
            <a:xfrm>
              <a:off x="5022295" y="2678436"/>
              <a:ext cx="2631431" cy="1382511"/>
            </a:xfrm>
            <a:custGeom>
              <a:avLst/>
              <a:gdLst/>
              <a:ahLst/>
              <a:cxnLst/>
              <a:rect l="l" t="t" r="r" b="b"/>
              <a:pathLst>
                <a:path w="11070" h="5816" extrusionOk="0">
                  <a:moveTo>
                    <a:pt x="1" y="0"/>
                  </a:moveTo>
                  <a:lnTo>
                    <a:pt x="1" y="5816"/>
                  </a:lnTo>
                  <a:lnTo>
                    <a:pt x="11069" y="5816"/>
                  </a:lnTo>
                  <a:lnTo>
                    <a:pt x="1106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1"/>
            <p:cNvSpPr/>
            <p:nvPr/>
          </p:nvSpPr>
          <p:spPr>
            <a:xfrm>
              <a:off x="5603901" y="4424395"/>
              <a:ext cx="1476644" cy="444514"/>
            </a:xfrm>
            <a:custGeom>
              <a:avLst/>
              <a:gdLst/>
              <a:ahLst/>
              <a:cxnLst/>
              <a:rect l="l" t="t" r="r" b="b"/>
              <a:pathLst>
                <a:path w="6212" h="1870" extrusionOk="0">
                  <a:moveTo>
                    <a:pt x="1862" y="1"/>
                  </a:moveTo>
                  <a:lnTo>
                    <a:pt x="1862" y="498"/>
                  </a:lnTo>
                  <a:cubicBezTo>
                    <a:pt x="1862" y="777"/>
                    <a:pt x="1324" y="1209"/>
                    <a:pt x="37" y="1690"/>
                  </a:cubicBezTo>
                  <a:cubicBezTo>
                    <a:pt x="1" y="1740"/>
                    <a:pt x="1" y="1819"/>
                    <a:pt x="1" y="1869"/>
                  </a:cubicBezTo>
                  <a:lnTo>
                    <a:pt x="6211" y="1869"/>
                  </a:lnTo>
                  <a:cubicBezTo>
                    <a:pt x="6211" y="1819"/>
                    <a:pt x="6211" y="1740"/>
                    <a:pt x="6182" y="1690"/>
                  </a:cubicBezTo>
                  <a:cubicBezTo>
                    <a:pt x="4888" y="1209"/>
                    <a:pt x="4350" y="777"/>
                    <a:pt x="4350" y="498"/>
                  </a:cubicBezTo>
                  <a:lnTo>
                    <a:pt x="4350"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1"/>
            <p:cNvSpPr/>
            <p:nvPr/>
          </p:nvSpPr>
          <p:spPr>
            <a:xfrm>
              <a:off x="4938503" y="4147704"/>
              <a:ext cx="2799015" cy="276930"/>
            </a:xfrm>
            <a:custGeom>
              <a:avLst/>
              <a:gdLst/>
              <a:ahLst/>
              <a:cxnLst/>
              <a:rect l="l" t="t" r="r" b="b"/>
              <a:pathLst>
                <a:path w="11775" h="1165" extrusionOk="0">
                  <a:moveTo>
                    <a:pt x="0" y="1"/>
                  </a:moveTo>
                  <a:lnTo>
                    <a:pt x="0" y="956"/>
                  </a:lnTo>
                  <a:cubicBezTo>
                    <a:pt x="0" y="1072"/>
                    <a:pt x="95" y="1165"/>
                    <a:pt x="209" y="1165"/>
                  </a:cubicBezTo>
                  <a:lnTo>
                    <a:pt x="11567" y="1165"/>
                  </a:lnTo>
                  <a:cubicBezTo>
                    <a:pt x="11681" y="1165"/>
                    <a:pt x="11774" y="1072"/>
                    <a:pt x="11774" y="956"/>
                  </a:cubicBezTo>
                  <a:lnTo>
                    <a:pt x="1177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1"/>
            <p:cNvSpPr/>
            <p:nvPr/>
          </p:nvSpPr>
          <p:spPr>
            <a:xfrm>
              <a:off x="4703466" y="4385173"/>
              <a:ext cx="41361" cy="140486"/>
            </a:xfrm>
            <a:custGeom>
              <a:avLst/>
              <a:gdLst/>
              <a:ahLst/>
              <a:cxnLst/>
              <a:rect l="l" t="t" r="r" b="b"/>
              <a:pathLst>
                <a:path w="174" h="591" extrusionOk="0">
                  <a:moveTo>
                    <a:pt x="1" y="0"/>
                  </a:moveTo>
                  <a:lnTo>
                    <a:pt x="109" y="590"/>
                  </a:lnTo>
                  <a:lnTo>
                    <a:pt x="173" y="590"/>
                  </a:lnTo>
                  <a:lnTo>
                    <a:pt x="66" y="232"/>
                  </a:lnTo>
                  <a:lnTo>
                    <a:pt x="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1"/>
            <p:cNvSpPr/>
            <p:nvPr/>
          </p:nvSpPr>
          <p:spPr>
            <a:xfrm>
              <a:off x="4703466" y="4385173"/>
              <a:ext cx="41361" cy="140486"/>
            </a:xfrm>
            <a:custGeom>
              <a:avLst/>
              <a:gdLst/>
              <a:ahLst/>
              <a:cxnLst/>
              <a:rect l="l" t="t" r="r" b="b"/>
              <a:pathLst>
                <a:path w="174" h="591" fill="none" extrusionOk="0">
                  <a:moveTo>
                    <a:pt x="1" y="0"/>
                  </a:moveTo>
                  <a:lnTo>
                    <a:pt x="66" y="232"/>
                  </a:lnTo>
                  <a:lnTo>
                    <a:pt x="173" y="590"/>
                  </a:lnTo>
                  <a:lnTo>
                    <a:pt x="109" y="59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1"/>
            <p:cNvSpPr/>
            <p:nvPr/>
          </p:nvSpPr>
          <p:spPr>
            <a:xfrm>
              <a:off x="4792369" y="3809446"/>
              <a:ext cx="304267" cy="716215"/>
            </a:xfrm>
            <a:custGeom>
              <a:avLst/>
              <a:gdLst/>
              <a:ahLst/>
              <a:cxnLst/>
              <a:rect l="l" t="t" r="r" b="b"/>
              <a:pathLst>
                <a:path w="1280" h="3013" extrusionOk="0">
                  <a:moveTo>
                    <a:pt x="914" y="0"/>
                  </a:moveTo>
                  <a:lnTo>
                    <a:pt x="619" y="978"/>
                  </a:lnTo>
                  <a:lnTo>
                    <a:pt x="339" y="1891"/>
                  </a:lnTo>
                  <a:lnTo>
                    <a:pt x="72" y="2767"/>
                  </a:lnTo>
                  <a:lnTo>
                    <a:pt x="1" y="3012"/>
                  </a:lnTo>
                  <a:lnTo>
                    <a:pt x="144" y="3012"/>
                  </a:lnTo>
                  <a:cubicBezTo>
                    <a:pt x="167" y="2969"/>
                    <a:pt x="180" y="2926"/>
                    <a:pt x="173" y="2883"/>
                  </a:cubicBezTo>
                  <a:cubicBezTo>
                    <a:pt x="158" y="2760"/>
                    <a:pt x="237" y="2688"/>
                    <a:pt x="317" y="2654"/>
                  </a:cubicBezTo>
                  <a:cubicBezTo>
                    <a:pt x="382" y="2624"/>
                    <a:pt x="417" y="2588"/>
                    <a:pt x="432" y="2531"/>
                  </a:cubicBezTo>
                  <a:lnTo>
                    <a:pt x="432" y="2465"/>
                  </a:lnTo>
                  <a:cubicBezTo>
                    <a:pt x="432" y="2365"/>
                    <a:pt x="525" y="2279"/>
                    <a:pt x="582" y="2250"/>
                  </a:cubicBezTo>
                  <a:cubicBezTo>
                    <a:pt x="612" y="2236"/>
                    <a:pt x="655" y="2222"/>
                    <a:pt x="705" y="2186"/>
                  </a:cubicBezTo>
                  <a:cubicBezTo>
                    <a:pt x="734" y="2150"/>
                    <a:pt x="770" y="2120"/>
                    <a:pt x="820" y="2093"/>
                  </a:cubicBezTo>
                  <a:cubicBezTo>
                    <a:pt x="841" y="2070"/>
                    <a:pt x="864" y="2041"/>
                    <a:pt x="884" y="2007"/>
                  </a:cubicBezTo>
                  <a:cubicBezTo>
                    <a:pt x="914" y="1970"/>
                    <a:pt x="943" y="1941"/>
                    <a:pt x="977" y="1920"/>
                  </a:cubicBezTo>
                  <a:cubicBezTo>
                    <a:pt x="1029" y="1812"/>
                    <a:pt x="1043" y="1696"/>
                    <a:pt x="1036" y="1618"/>
                  </a:cubicBezTo>
                  <a:cubicBezTo>
                    <a:pt x="1020" y="1489"/>
                    <a:pt x="943" y="1265"/>
                    <a:pt x="1115" y="870"/>
                  </a:cubicBezTo>
                  <a:cubicBezTo>
                    <a:pt x="1279" y="475"/>
                    <a:pt x="914" y="0"/>
                    <a:pt x="9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1"/>
            <p:cNvSpPr/>
            <p:nvPr/>
          </p:nvSpPr>
          <p:spPr>
            <a:xfrm>
              <a:off x="4987289" y="4265844"/>
              <a:ext cx="37558" cy="41124"/>
            </a:xfrm>
            <a:custGeom>
              <a:avLst/>
              <a:gdLst/>
              <a:ahLst/>
              <a:cxnLst/>
              <a:rect l="l" t="t" r="r" b="b"/>
              <a:pathLst>
                <a:path w="158" h="173" extrusionOk="0">
                  <a:moveTo>
                    <a:pt x="157" y="0"/>
                  </a:moveTo>
                  <a:cubicBezTo>
                    <a:pt x="123" y="21"/>
                    <a:pt x="94" y="50"/>
                    <a:pt x="64" y="87"/>
                  </a:cubicBezTo>
                  <a:cubicBezTo>
                    <a:pt x="46" y="117"/>
                    <a:pt x="26" y="144"/>
                    <a:pt x="7" y="165"/>
                  </a:cubicBezTo>
                  <a:lnTo>
                    <a:pt x="7" y="165"/>
                  </a:lnTo>
                  <a:cubicBezTo>
                    <a:pt x="9" y="164"/>
                    <a:pt x="11" y="164"/>
                    <a:pt x="14" y="164"/>
                  </a:cubicBezTo>
                  <a:cubicBezTo>
                    <a:pt x="80" y="121"/>
                    <a:pt x="130" y="64"/>
                    <a:pt x="157" y="0"/>
                  </a:cubicBezTo>
                  <a:close/>
                  <a:moveTo>
                    <a:pt x="7" y="165"/>
                  </a:moveTo>
                  <a:lnTo>
                    <a:pt x="7" y="165"/>
                  </a:lnTo>
                  <a:cubicBezTo>
                    <a:pt x="5" y="167"/>
                    <a:pt x="4" y="169"/>
                    <a:pt x="0" y="173"/>
                  </a:cubicBezTo>
                  <a:cubicBezTo>
                    <a:pt x="3" y="170"/>
                    <a:pt x="5" y="168"/>
                    <a:pt x="7" y="165"/>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1"/>
            <p:cNvSpPr/>
            <p:nvPr/>
          </p:nvSpPr>
          <p:spPr>
            <a:xfrm>
              <a:off x="4756475" y="3809446"/>
              <a:ext cx="253159" cy="657976"/>
            </a:xfrm>
            <a:custGeom>
              <a:avLst/>
              <a:gdLst/>
              <a:ahLst/>
              <a:cxnLst/>
              <a:rect l="l" t="t" r="r" b="b"/>
              <a:pathLst>
                <a:path w="1065" h="2768" extrusionOk="0">
                  <a:moveTo>
                    <a:pt x="1065" y="0"/>
                  </a:moveTo>
                  <a:lnTo>
                    <a:pt x="1065" y="0"/>
                  </a:lnTo>
                  <a:cubicBezTo>
                    <a:pt x="1064" y="0"/>
                    <a:pt x="490" y="195"/>
                    <a:pt x="418" y="618"/>
                  </a:cubicBezTo>
                  <a:cubicBezTo>
                    <a:pt x="338" y="1042"/>
                    <a:pt x="145" y="1179"/>
                    <a:pt x="66" y="1280"/>
                  </a:cubicBezTo>
                  <a:cubicBezTo>
                    <a:pt x="59" y="1287"/>
                    <a:pt x="43" y="1301"/>
                    <a:pt x="36" y="1323"/>
                  </a:cubicBezTo>
                  <a:cubicBezTo>
                    <a:pt x="102" y="1424"/>
                    <a:pt x="152" y="1596"/>
                    <a:pt x="86" y="1732"/>
                  </a:cubicBezTo>
                  <a:cubicBezTo>
                    <a:pt x="0" y="1898"/>
                    <a:pt x="29" y="1998"/>
                    <a:pt x="136" y="2114"/>
                  </a:cubicBezTo>
                  <a:cubicBezTo>
                    <a:pt x="252" y="2229"/>
                    <a:pt x="318" y="2409"/>
                    <a:pt x="209" y="2588"/>
                  </a:cubicBezTo>
                  <a:cubicBezTo>
                    <a:pt x="195" y="2610"/>
                    <a:pt x="180" y="2638"/>
                    <a:pt x="173" y="2667"/>
                  </a:cubicBezTo>
                  <a:lnTo>
                    <a:pt x="223" y="2767"/>
                  </a:lnTo>
                  <a:lnTo>
                    <a:pt x="490" y="1891"/>
                  </a:lnTo>
                  <a:lnTo>
                    <a:pt x="770" y="978"/>
                  </a:lnTo>
                  <a:lnTo>
                    <a:pt x="1065"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1"/>
            <p:cNvSpPr/>
            <p:nvPr/>
          </p:nvSpPr>
          <p:spPr>
            <a:xfrm>
              <a:off x="4756475" y="3809446"/>
              <a:ext cx="253159" cy="657976"/>
            </a:xfrm>
            <a:custGeom>
              <a:avLst/>
              <a:gdLst/>
              <a:ahLst/>
              <a:cxnLst/>
              <a:rect l="l" t="t" r="r" b="b"/>
              <a:pathLst>
                <a:path w="1065" h="2768" fill="none" extrusionOk="0">
                  <a:moveTo>
                    <a:pt x="223" y="2767"/>
                  </a:moveTo>
                  <a:lnTo>
                    <a:pt x="490" y="1891"/>
                  </a:lnTo>
                  <a:lnTo>
                    <a:pt x="770" y="978"/>
                  </a:lnTo>
                  <a:lnTo>
                    <a:pt x="770" y="978"/>
                  </a:lnTo>
                  <a:lnTo>
                    <a:pt x="1065" y="0"/>
                  </a:lnTo>
                  <a:cubicBezTo>
                    <a:pt x="1065" y="0"/>
                    <a:pt x="490" y="195"/>
                    <a:pt x="418" y="618"/>
                  </a:cubicBezTo>
                  <a:cubicBezTo>
                    <a:pt x="338" y="1042"/>
                    <a:pt x="145" y="1179"/>
                    <a:pt x="66" y="1280"/>
                  </a:cubicBezTo>
                  <a:cubicBezTo>
                    <a:pt x="59" y="1287"/>
                    <a:pt x="43" y="1301"/>
                    <a:pt x="36" y="1323"/>
                  </a:cubicBezTo>
                  <a:cubicBezTo>
                    <a:pt x="102" y="1424"/>
                    <a:pt x="152" y="1596"/>
                    <a:pt x="86" y="1732"/>
                  </a:cubicBezTo>
                  <a:cubicBezTo>
                    <a:pt x="0" y="1898"/>
                    <a:pt x="29" y="1998"/>
                    <a:pt x="136" y="2114"/>
                  </a:cubicBezTo>
                  <a:cubicBezTo>
                    <a:pt x="252" y="2229"/>
                    <a:pt x="318" y="2409"/>
                    <a:pt x="209" y="2588"/>
                  </a:cubicBezTo>
                  <a:cubicBezTo>
                    <a:pt x="195" y="2610"/>
                    <a:pt x="180" y="2638"/>
                    <a:pt x="173" y="2667"/>
                  </a:cubicBezTo>
                  <a:lnTo>
                    <a:pt x="173" y="2667"/>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1"/>
            <p:cNvSpPr/>
            <p:nvPr/>
          </p:nvSpPr>
          <p:spPr>
            <a:xfrm>
              <a:off x="4787139" y="4443411"/>
              <a:ext cx="22345" cy="82247"/>
            </a:xfrm>
            <a:custGeom>
              <a:avLst/>
              <a:gdLst/>
              <a:ahLst/>
              <a:cxnLst/>
              <a:rect l="l" t="t" r="r" b="b"/>
              <a:pathLst>
                <a:path w="94" h="346" extrusionOk="0">
                  <a:moveTo>
                    <a:pt x="44" y="0"/>
                  </a:moveTo>
                  <a:cubicBezTo>
                    <a:pt x="16" y="107"/>
                    <a:pt x="37" y="237"/>
                    <a:pt x="1" y="345"/>
                  </a:cubicBezTo>
                  <a:lnTo>
                    <a:pt x="23" y="345"/>
                  </a:lnTo>
                  <a:lnTo>
                    <a:pt x="94" y="100"/>
                  </a:lnTo>
                  <a:lnTo>
                    <a:pt x="4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1"/>
            <p:cNvSpPr/>
            <p:nvPr/>
          </p:nvSpPr>
          <p:spPr>
            <a:xfrm>
              <a:off x="4787139" y="4443411"/>
              <a:ext cx="22345" cy="82247"/>
            </a:xfrm>
            <a:custGeom>
              <a:avLst/>
              <a:gdLst/>
              <a:ahLst/>
              <a:cxnLst/>
              <a:rect l="l" t="t" r="r" b="b"/>
              <a:pathLst>
                <a:path w="94" h="346" fill="none" extrusionOk="0">
                  <a:moveTo>
                    <a:pt x="44" y="0"/>
                  </a:moveTo>
                  <a:cubicBezTo>
                    <a:pt x="16" y="107"/>
                    <a:pt x="37" y="237"/>
                    <a:pt x="1" y="345"/>
                  </a:cubicBezTo>
                  <a:lnTo>
                    <a:pt x="23" y="345"/>
                  </a:lnTo>
                  <a:lnTo>
                    <a:pt x="94" y="10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1"/>
            <p:cNvSpPr/>
            <p:nvPr/>
          </p:nvSpPr>
          <p:spPr>
            <a:xfrm>
              <a:off x="4817804" y="4411083"/>
              <a:ext cx="77493" cy="29238"/>
            </a:xfrm>
            <a:custGeom>
              <a:avLst/>
              <a:gdLst/>
              <a:ahLst/>
              <a:cxnLst/>
              <a:rect l="l" t="t" r="r" b="b"/>
              <a:pathLst>
                <a:path w="326" h="123" fill="none" extrusionOk="0">
                  <a:moveTo>
                    <a:pt x="325" y="0"/>
                  </a:moveTo>
                  <a:lnTo>
                    <a:pt x="1" y="12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1"/>
            <p:cNvSpPr/>
            <p:nvPr/>
          </p:nvSpPr>
          <p:spPr>
            <a:xfrm>
              <a:off x="4949493" y="3976792"/>
              <a:ext cx="82247" cy="33041"/>
            </a:xfrm>
            <a:custGeom>
              <a:avLst/>
              <a:gdLst/>
              <a:ahLst/>
              <a:cxnLst/>
              <a:rect l="l" t="t" r="r" b="b"/>
              <a:pathLst>
                <a:path w="346" h="139" fill="none" extrusionOk="0">
                  <a:moveTo>
                    <a:pt x="1" y="138"/>
                  </a:moveTo>
                  <a:lnTo>
                    <a:pt x="346"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1"/>
            <p:cNvSpPr/>
            <p:nvPr/>
          </p:nvSpPr>
          <p:spPr>
            <a:xfrm>
              <a:off x="4879370" y="4185499"/>
              <a:ext cx="133592" cy="53009"/>
            </a:xfrm>
            <a:custGeom>
              <a:avLst/>
              <a:gdLst/>
              <a:ahLst/>
              <a:cxnLst/>
              <a:rect l="l" t="t" r="r" b="b"/>
              <a:pathLst>
                <a:path w="562" h="223" fill="none" extrusionOk="0">
                  <a:moveTo>
                    <a:pt x="1" y="223"/>
                  </a:moveTo>
                  <a:lnTo>
                    <a:pt x="56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4811386" y="4137482"/>
              <a:ext cx="61804" cy="121707"/>
            </a:xfrm>
            <a:custGeom>
              <a:avLst/>
              <a:gdLst/>
              <a:ahLst/>
              <a:cxnLst/>
              <a:rect l="l" t="t" r="r" b="b"/>
              <a:pathLst>
                <a:path w="260" h="512" fill="none" extrusionOk="0">
                  <a:moveTo>
                    <a:pt x="259" y="511"/>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1"/>
            <p:cNvSpPr/>
            <p:nvPr/>
          </p:nvSpPr>
          <p:spPr>
            <a:xfrm>
              <a:off x="4899813" y="3968472"/>
              <a:ext cx="39697" cy="73690"/>
            </a:xfrm>
            <a:custGeom>
              <a:avLst/>
              <a:gdLst/>
              <a:ahLst/>
              <a:cxnLst/>
              <a:rect l="l" t="t" r="r" b="b"/>
              <a:pathLst>
                <a:path w="167" h="310" fill="none" extrusionOk="0">
                  <a:moveTo>
                    <a:pt x="167" y="309"/>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1"/>
            <p:cNvSpPr/>
            <p:nvPr/>
          </p:nvSpPr>
          <p:spPr>
            <a:xfrm>
              <a:off x="4541113" y="3831553"/>
              <a:ext cx="290955" cy="694108"/>
            </a:xfrm>
            <a:custGeom>
              <a:avLst/>
              <a:gdLst/>
              <a:ahLst/>
              <a:cxnLst/>
              <a:rect l="l" t="t" r="r" b="b"/>
              <a:pathLst>
                <a:path w="1224" h="2920" extrusionOk="0">
                  <a:moveTo>
                    <a:pt x="0" y="0"/>
                  </a:moveTo>
                  <a:lnTo>
                    <a:pt x="266" y="906"/>
                  </a:lnTo>
                  <a:lnTo>
                    <a:pt x="511" y="1748"/>
                  </a:lnTo>
                  <a:lnTo>
                    <a:pt x="684" y="2329"/>
                  </a:lnTo>
                  <a:lnTo>
                    <a:pt x="749" y="2561"/>
                  </a:lnTo>
                  <a:lnTo>
                    <a:pt x="856" y="2919"/>
                  </a:lnTo>
                  <a:lnTo>
                    <a:pt x="1036" y="2919"/>
                  </a:lnTo>
                  <a:cubicBezTo>
                    <a:pt x="1072" y="2811"/>
                    <a:pt x="1051" y="2681"/>
                    <a:pt x="1079" y="2574"/>
                  </a:cubicBezTo>
                  <a:cubicBezTo>
                    <a:pt x="1086" y="2545"/>
                    <a:pt x="1101" y="2517"/>
                    <a:pt x="1115" y="2495"/>
                  </a:cubicBezTo>
                  <a:cubicBezTo>
                    <a:pt x="1224" y="2316"/>
                    <a:pt x="1158" y="2136"/>
                    <a:pt x="1042" y="2021"/>
                  </a:cubicBezTo>
                  <a:cubicBezTo>
                    <a:pt x="935" y="1905"/>
                    <a:pt x="906" y="1805"/>
                    <a:pt x="992" y="1639"/>
                  </a:cubicBezTo>
                  <a:cubicBezTo>
                    <a:pt x="1058" y="1503"/>
                    <a:pt x="1008" y="1331"/>
                    <a:pt x="942" y="1230"/>
                  </a:cubicBezTo>
                  <a:cubicBezTo>
                    <a:pt x="929" y="1208"/>
                    <a:pt x="922" y="1194"/>
                    <a:pt x="913" y="1187"/>
                  </a:cubicBezTo>
                  <a:cubicBezTo>
                    <a:pt x="835" y="1094"/>
                    <a:pt x="663" y="965"/>
                    <a:pt x="590" y="577"/>
                  </a:cubicBezTo>
                  <a:cubicBezTo>
                    <a:pt x="525" y="180"/>
                    <a:pt x="1" y="1"/>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1"/>
            <p:cNvSpPr/>
            <p:nvPr/>
          </p:nvSpPr>
          <p:spPr>
            <a:xfrm>
              <a:off x="4459104" y="3831553"/>
              <a:ext cx="285725" cy="694108"/>
            </a:xfrm>
            <a:custGeom>
              <a:avLst/>
              <a:gdLst/>
              <a:ahLst/>
              <a:cxnLst/>
              <a:rect l="l" t="t" r="r" b="b"/>
              <a:pathLst>
                <a:path w="1202" h="2920" extrusionOk="0">
                  <a:moveTo>
                    <a:pt x="345" y="0"/>
                  </a:moveTo>
                  <a:cubicBezTo>
                    <a:pt x="345" y="0"/>
                    <a:pt x="0" y="439"/>
                    <a:pt x="159" y="799"/>
                  </a:cubicBezTo>
                  <a:cubicBezTo>
                    <a:pt x="309" y="1165"/>
                    <a:pt x="232" y="1374"/>
                    <a:pt x="216" y="1489"/>
                  </a:cubicBezTo>
                  <a:cubicBezTo>
                    <a:pt x="209" y="1603"/>
                    <a:pt x="245" y="1819"/>
                    <a:pt x="395" y="1921"/>
                  </a:cubicBezTo>
                  <a:cubicBezTo>
                    <a:pt x="518" y="1991"/>
                    <a:pt x="561" y="2064"/>
                    <a:pt x="561" y="2164"/>
                  </a:cubicBezTo>
                  <a:cubicBezTo>
                    <a:pt x="604" y="2193"/>
                    <a:pt x="654" y="2236"/>
                    <a:pt x="677" y="2293"/>
                  </a:cubicBezTo>
                  <a:cubicBezTo>
                    <a:pt x="690" y="2322"/>
                    <a:pt x="697" y="2345"/>
                    <a:pt x="697" y="2372"/>
                  </a:cubicBezTo>
                  <a:cubicBezTo>
                    <a:pt x="690" y="2481"/>
                    <a:pt x="727" y="2524"/>
                    <a:pt x="813" y="2561"/>
                  </a:cubicBezTo>
                  <a:cubicBezTo>
                    <a:pt x="899" y="2595"/>
                    <a:pt x="972" y="2667"/>
                    <a:pt x="956" y="2790"/>
                  </a:cubicBezTo>
                  <a:cubicBezTo>
                    <a:pt x="949" y="2833"/>
                    <a:pt x="965" y="2876"/>
                    <a:pt x="985" y="2919"/>
                  </a:cubicBezTo>
                  <a:lnTo>
                    <a:pt x="1201" y="2919"/>
                  </a:lnTo>
                  <a:lnTo>
                    <a:pt x="1094" y="2561"/>
                  </a:lnTo>
                  <a:lnTo>
                    <a:pt x="1029" y="2329"/>
                  </a:lnTo>
                  <a:lnTo>
                    <a:pt x="856" y="1748"/>
                  </a:lnTo>
                  <a:lnTo>
                    <a:pt x="611" y="906"/>
                  </a:lnTo>
                  <a:lnTo>
                    <a:pt x="345"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4719155" y="4351181"/>
              <a:ext cx="46115" cy="89141"/>
            </a:xfrm>
            <a:custGeom>
              <a:avLst/>
              <a:gdLst/>
              <a:ahLst/>
              <a:cxnLst/>
              <a:rect l="l" t="t" r="r" b="b"/>
              <a:pathLst>
                <a:path w="194" h="375" fill="none" extrusionOk="0">
                  <a:moveTo>
                    <a:pt x="0" y="375"/>
                  </a:moveTo>
                  <a:lnTo>
                    <a:pt x="19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4619794" y="4376615"/>
              <a:ext cx="92469" cy="37796"/>
            </a:xfrm>
            <a:custGeom>
              <a:avLst/>
              <a:gdLst/>
              <a:ahLst/>
              <a:cxnLst/>
              <a:rect l="l" t="t" r="r" b="b"/>
              <a:pathLst>
                <a:path w="389" h="159" fill="none" extrusionOk="0">
                  <a:moveTo>
                    <a:pt x="1" y="0"/>
                  </a:moveTo>
                  <a:lnTo>
                    <a:pt x="1" y="0"/>
                  </a:lnTo>
                  <a:lnTo>
                    <a:pt x="346" y="145"/>
                  </a:lnTo>
                  <a:lnTo>
                    <a:pt x="389" y="15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1"/>
            <p:cNvSpPr/>
            <p:nvPr/>
          </p:nvSpPr>
          <p:spPr>
            <a:xfrm>
              <a:off x="4519006" y="3985350"/>
              <a:ext cx="75116" cy="30902"/>
            </a:xfrm>
            <a:custGeom>
              <a:avLst/>
              <a:gdLst/>
              <a:ahLst/>
              <a:cxnLst/>
              <a:rect l="l" t="t" r="r" b="b"/>
              <a:pathLst>
                <a:path w="316" h="130" fill="none" extrusionOk="0">
                  <a:moveTo>
                    <a:pt x="316" y="130"/>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1"/>
            <p:cNvSpPr/>
            <p:nvPr/>
          </p:nvSpPr>
          <p:spPr>
            <a:xfrm>
              <a:off x="4536121" y="4178368"/>
              <a:ext cx="121707" cy="48255"/>
            </a:xfrm>
            <a:custGeom>
              <a:avLst/>
              <a:gdLst/>
              <a:ahLst/>
              <a:cxnLst/>
              <a:rect l="l" t="t" r="r" b="b"/>
              <a:pathLst>
                <a:path w="512" h="203" fill="none" extrusionOk="0">
                  <a:moveTo>
                    <a:pt x="511" y="203"/>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4662581" y="4135818"/>
              <a:ext cx="58476" cy="111247"/>
            </a:xfrm>
            <a:custGeom>
              <a:avLst/>
              <a:gdLst/>
              <a:ahLst/>
              <a:cxnLst/>
              <a:rect l="l" t="t" r="r" b="b"/>
              <a:pathLst>
                <a:path w="246" h="468" fill="none" extrusionOk="0">
                  <a:moveTo>
                    <a:pt x="0" y="468"/>
                  </a:moveTo>
                  <a:lnTo>
                    <a:pt x="245"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4604343" y="3978694"/>
              <a:ext cx="36132" cy="68460"/>
            </a:xfrm>
            <a:custGeom>
              <a:avLst/>
              <a:gdLst/>
              <a:ahLst/>
              <a:cxnLst/>
              <a:rect l="l" t="t" r="r" b="b"/>
              <a:pathLst>
                <a:path w="152" h="288" fill="none" extrusionOk="0">
                  <a:moveTo>
                    <a:pt x="0" y="287"/>
                  </a:moveTo>
                  <a:lnTo>
                    <a:pt x="152"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4413226" y="4241598"/>
              <a:ext cx="280258" cy="284061"/>
            </a:xfrm>
            <a:custGeom>
              <a:avLst/>
              <a:gdLst/>
              <a:ahLst/>
              <a:cxnLst/>
              <a:rect l="l" t="t" r="r" b="b"/>
              <a:pathLst>
                <a:path w="1179" h="1195" fill="none" extrusionOk="0">
                  <a:moveTo>
                    <a:pt x="1158" y="1194"/>
                  </a:moveTo>
                  <a:lnTo>
                    <a:pt x="1178" y="1194"/>
                  </a:lnTo>
                  <a:cubicBezTo>
                    <a:pt x="1158" y="1151"/>
                    <a:pt x="1142" y="1108"/>
                    <a:pt x="1149" y="1065"/>
                  </a:cubicBezTo>
                  <a:cubicBezTo>
                    <a:pt x="1165" y="942"/>
                    <a:pt x="1092" y="870"/>
                    <a:pt x="1006" y="836"/>
                  </a:cubicBezTo>
                  <a:cubicBezTo>
                    <a:pt x="920" y="799"/>
                    <a:pt x="883" y="756"/>
                    <a:pt x="890" y="647"/>
                  </a:cubicBezTo>
                  <a:cubicBezTo>
                    <a:pt x="890" y="620"/>
                    <a:pt x="883" y="597"/>
                    <a:pt x="870" y="568"/>
                  </a:cubicBezTo>
                  <a:cubicBezTo>
                    <a:pt x="847" y="511"/>
                    <a:pt x="797" y="468"/>
                    <a:pt x="754" y="439"/>
                  </a:cubicBezTo>
                  <a:cubicBezTo>
                    <a:pt x="754" y="439"/>
                    <a:pt x="747" y="432"/>
                    <a:pt x="740" y="432"/>
                  </a:cubicBezTo>
                  <a:cubicBezTo>
                    <a:pt x="683" y="396"/>
                    <a:pt x="561" y="375"/>
                    <a:pt x="438" y="189"/>
                  </a:cubicBezTo>
                  <a:cubicBezTo>
                    <a:pt x="309" y="1"/>
                    <a:pt x="0" y="30"/>
                    <a:pt x="0" y="30"/>
                  </a:cubicBezTo>
                  <a:lnTo>
                    <a:pt x="345" y="432"/>
                  </a:lnTo>
                  <a:lnTo>
                    <a:pt x="977" y="1181"/>
                  </a:lnTo>
                  <a:lnTo>
                    <a:pt x="985" y="99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4394210" y="4248491"/>
              <a:ext cx="294283" cy="277168"/>
            </a:xfrm>
            <a:custGeom>
              <a:avLst/>
              <a:gdLst/>
              <a:ahLst/>
              <a:cxnLst/>
              <a:rect l="l" t="t" r="r" b="b"/>
              <a:pathLst>
                <a:path w="1238" h="1166" fill="none" extrusionOk="0">
                  <a:moveTo>
                    <a:pt x="1065" y="970"/>
                  </a:moveTo>
                  <a:lnTo>
                    <a:pt x="1057" y="1152"/>
                  </a:lnTo>
                  <a:lnTo>
                    <a:pt x="425" y="403"/>
                  </a:lnTo>
                  <a:lnTo>
                    <a:pt x="80" y="1"/>
                  </a:lnTo>
                  <a:cubicBezTo>
                    <a:pt x="80" y="1"/>
                    <a:pt x="1" y="303"/>
                    <a:pt x="166" y="462"/>
                  </a:cubicBezTo>
                  <a:cubicBezTo>
                    <a:pt x="323" y="612"/>
                    <a:pt x="332" y="734"/>
                    <a:pt x="353" y="798"/>
                  </a:cubicBezTo>
                  <a:cubicBezTo>
                    <a:pt x="375" y="863"/>
                    <a:pt x="446" y="964"/>
                    <a:pt x="548" y="979"/>
                  </a:cubicBezTo>
                  <a:cubicBezTo>
                    <a:pt x="648" y="993"/>
                    <a:pt x="691" y="1036"/>
                    <a:pt x="705" y="1122"/>
                  </a:cubicBezTo>
                  <a:cubicBezTo>
                    <a:pt x="712" y="1136"/>
                    <a:pt x="720" y="1152"/>
                    <a:pt x="727" y="1165"/>
                  </a:cubicBezTo>
                  <a:lnTo>
                    <a:pt x="1072" y="1165"/>
                  </a:lnTo>
                  <a:lnTo>
                    <a:pt x="1238" y="1165"/>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4645228" y="4522092"/>
              <a:ext cx="4041" cy="3566"/>
            </a:xfrm>
            <a:custGeom>
              <a:avLst/>
              <a:gdLst/>
              <a:ahLst/>
              <a:cxnLst/>
              <a:rect l="l" t="t" r="r" b="b"/>
              <a:pathLst>
                <a:path w="17" h="15" fill="none" extrusionOk="0">
                  <a:moveTo>
                    <a:pt x="16" y="14"/>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647368" y="4465518"/>
              <a:ext cx="1902" cy="13787"/>
            </a:xfrm>
            <a:custGeom>
              <a:avLst/>
              <a:gdLst/>
              <a:ahLst/>
              <a:cxnLst/>
              <a:rect l="l" t="t" r="r" b="b"/>
              <a:pathLst>
                <a:path w="8" h="58" fill="none" extrusionOk="0">
                  <a:moveTo>
                    <a:pt x="7" y="0"/>
                  </a:moveTo>
                  <a:lnTo>
                    <a:pt x="0" y="57"/>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578908" y="4509731"/>
              <a:ext cx="56337" cy="2377"/>
            </a:xfrm>
            <a:custGeom>
              <a:avLst/>
              <a:gdLst/>
              <a:ahLst/>
              <a:cxnLst/>
              <a:rect l="l" t="t" r="r" b="b"/>
              <a:pathLst>
                <a:path w="237" h="10" fill="none" extrusionOk="0">
                  <a:moveTo>
                    <a:pt x="237" y="1"/>
                  </a:moveTo>
                  <a:lnTo>
                    <a:pt x="0" y="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436997" y="4332164"/>
              <a:ext cx="46591" cy="238"/>
            </a:xfrm>
            <a:custGeom>
              <a:avLst/>
              <a:gdLst/>
              <a:ahLst/>
              <a:cxnLst/>
              <a:rect l="l" t="t" r="r" b="b"/>
              <a:pathLst>
                <a:path w="196" h="1" fill="none" extrusionOk="0">
                  <a:moveTo>
                    <a:pt x="195" y="1"/>
                  </a:moveTo>
                  <a:lnTo>
                    <a:pt x="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4489768" y="4426059"/>
              <a:ext cx="73690" cy="4041"/>
            </a:xfrm>
            <a:custGeom>
              <a:avLst/>
              <a:gdLst/>
              <a:ahLst/>
              <a:cxnLst/>
              <a:rect l="l" t="t" r="r" b="b"/>
              <a:pathLst>
                <a:path w="310" h="17" fill="none" extrusionOk="0">
                  <a:moveTo>
                    <a:pt x="310" y="1"/>
                  </a:moveTo>
                  <a:lnTo>
                    <a:pt x="1" y="1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570113" y="4364730"/>
              <a:ext cx="5705" cy="70362"/>
            </a:xfrm>
            <a:custGeom>
              <a:avLst/>
              <a:gdLst/>
              <a:ahLst/>
              <a:cxnLst/>
              <a:rect l="l" t="t" r="r" b="b"/>
              <a:pathLst>
                <a:path w="24" h="296" fill="none" extrusionOk="0">
                  <a:moveTo>
                    <a:pt x="1" y="295"/>
                  </a:moveTo>
                  <a:lnTo>
                    <a:pt x="23"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495235" y="4301500"/>
              <a:ext cx="1902" cy="42787"/>
            </a:xfrm>
            <a:custGeom>
              <a:avLst/>
              <a:gdLst/>
              <a:ahLst/>
              <a:cxnLst/>
              <a:rect l="l" t="t" r="r" b="b"/>
              <a:pathLst>
                <a:path w="8" h="180" fill="none" extrusionOk="0">
                  <a:moveTo>
                    <a:pt x="0" y="180"/>
                  </a:moveTo>
                  <a:lnTo>
                    <a:pt x="7"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987289" y="4265844"/>
              <a:ext cx="37558" cy="41124"/>
            </a:xfrm>
            <a:custGeom>
              <a:avLst/>
              <a:gdLst/>
              <a:ahLst/>
              <a:cxnLst/>
              <a:rect l="l" t="t" r="r" b="b"/>
              <a:pathLst>
                <a:path w="158" h="173" extrusionOk="0">
                  <a:moveTo>
                    <a:pt x="157" y="0"/>
                  </a:moveTo>
                  <a:cubicBezTo>
                    <a:pt x="123" y="21"/>
                    <a:pt x="94" y="50"/>
                    <a:pt x="64" y="87"/>
                  </a:cubicBezTo>
                  <a:cubicBezTo>
                    <a:pt x="46" y="117"/>
                    <a:pt x="26" y="144"/>
                    <a:pt x="7" y="165"/>
                  </a:cubicBezTo>
                  <a:lnTo>
                    <a:pt x="7" y="165"/>
                  </a:lnTo>
                  <a:cubicBezTo>
                    <a:pt x="9" y="164"/>
                    <a:pt x="11" y="164"/>
                    <a:pt x="14" y="164"/>
                  </a:cubicBezTo>
                  <a:cubicBezTo>
                    <a:pt x="80" y="121"/>
                    <a:pt x="130" y="64"/>
                    <a:pt x="157" y="0"/>
                  </a:cubicBezTo>
                  <a:close/>
                  <a:moveTo>
                    <a:pt x="7" y="165"/>
                  </a:moveTo>
                  <a:lnTo>
                    <a:pt x="7" y="165"/>
                  </a:lnTo>
                  <a:cubicBezTo>
                    <a:pt x="5" y="167"/>
                    <a:pt x="4" y="169"/>
                    <a:pt x="0" y="173"/>
                  </a:cubicBezTo>
                  <a:cubicBezTo>
                    <a:pt x="3" y="170"/>
                    <a:pt x="5" y="168"/>
                    <a:pt x="7" y="165"/>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4870812" y="4248491"/>
              <a:ext cx="254823" cy="277168"/>
            </a:xfrm>
            <a:custGeom>
              <a:avLst/>
              <a:gdLst/>
              <a:ahLst/>
              <a:cxnLst/>
              <a:rect l="l" t="t" r="r" b="b"/>
              <a:pathLst>
                <a:path w="1072" h="1166" extrusionOk="0">
                  <a:moveTo>
                    <a:pt x="1001" y="1"/>
                  </a:moveTo>
                  <a:lnTo>
                    <a:pt x="647" y="403"/>
                  </a:lnTo>
                  <a:lnTo>
                    <a:pt x="339" y="777"/>
                  </a:lnTo>
                  <a:lnTo>
                    <a:pt x="332" y="784"/>
                  </a:lnTo>
                  <a:lnTo>
                    <a:pt x="23" y="1143"/>
                  </a:lnTo>
                  <a:lnTo>
                    <a:pt x="16" y="1152"/>
                  </a:lnTo>
                  <a:lnTo>
                    <a:pt x="0" y="1165"/>
                  </a:lnTo>
                  <a:lnTo>
                    <a:pt x="354" y="1165"/>
                  </a:lnTo>
                  <a:cubicBezTo>
                    <a:pt x="361" y="1152"/>
                    <a:pt x="361" y="1136"/>
                    <a:pt x="368" y="1122"/>
                  </a:cubicBezTo>
                  <a:cubicBezTo>
                    <a:pt x="389" y="1036"/>
                    <a:pt x="425" y="993"/>
                    <a:pt x="527" y="979"/>
                  </a:cubicBezTo>
                  <a:cubicBezTo>
                    <a:pt x="627" y="964"/>
                    <a:pt x="699" y="863"/>
                    <a:pt x="720" y="798"/>
                  </a:cubicBezTo>
                  <a:cubicBezTo>
                    <a:pt x="742" y="734"/>
                    <a:pt x="749" y="612"/>
                    <a:pt x="906" y="462"/>
                  </a:cubicBezTo>
                  <a:cubicBezTo>
                    <a:pt x="1072" y="303"/>
                    <a:pt x="1001" y="1"/>
                    <a:pt x="100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870812" y="4522092"/>
              <a:ext cx="3803" cy="3566"/>
            </a:xfrm>
            <a:custGeom>
              <a:avLst/>
              <a:gdLst/>
              <a:ahLst/>
              <a:cxnLst/>
              <a:rect l="l" t="t" r="r" b="b"/>
              <a:pathLst>
                <a:path w="16" h="15" extrusionOk="0">
                  <a:moveTo>
                    <a:pt x="16" y="1"/>
                  </a:moveTo>
                  <a:lnTo>
                    <a:pt x="0" y="14"/>
                  </a:lnTo>
                  <a:cubicBezTo>
                    <a:pt x="9" y="7"/>
                    <a:pt x="9" y="7"/>
                    <a:pt x="1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4826599" y="4248016"/>
              <a:ext cx="282160" cy="277643"/>
            </a:xfrm>
            <a:custGeom>
              <a:avLst/>
              <a:gdLst/>
              <a:ahLst/>
              <a:cxnLst/>
              <a:rect l="l" t="t" r="r" b="b"/>
              <a:pathLst>
                <a:path w="1187" h="1168" extrusionOk="0">
                  <a:moveTo>
                    <a:pt x="1132" y="1"/>
                  </a:moveTo>
                  <a:cubicBezTo>
                    <a:pt x="1060" y="1"/>
                    <a:pt x="932" y="11"/>
                    <a:pt x="833" y="75"/>
                  </a:cubicBezTo>
                  <a:cubicBezTo>
                    <a:pt x="806" y="139"/>
                    <a:pt x="756" y="196"/>
                    <a:pt x="690" y="239"/>
                  </a:cubicBezTo>
                  <a:cubicBezTo>
                    <a:pt x="683" y="239"/>
                    <a:pt x="683" y="239"/>
                    <a:pt x="676" y="248"/>
                  </a:cubicBezTo>
                  <a:cubicBezTo>
                    <a:pt x="640" y="291"/>
                    <a:pt x="597" y="319"/>
                    <a:pt x="561" y="341"/>
                  </a:cubicBezTo>
                  <a:cubicBezTo>
                    <a:pt x="511" y="377"/>
                    <a:pt x="468" y="391"/>
                    <a:pt x="438" y="405"/>
                  </a:cubicBezTo>
                  <a:cubicBezTo>
                    <a:pt x="381" y="434"/>
                    <a:pt x="288" y="520"/>
                    <a:pt x="288" y="620"/>
                  </a:cubicBezTo>
                  <a:lnTo>
                    <a:pt x="288" y="686"/>
                  </a:lnTo>
                  <a:cubicBezTo>
                    <a:pt x="273" y="743"/>
                    <a:pt x="238" y="779"/>
                    <a:pt x="173" y="809"/>
                  </a:cubicBezTo>
                  <a:cubicBezTo>
                    <a:pt x="93" y="843"/>
                    <a:pt x="14" y="915"/>
                    <a:pt x="29" y="1038"/>
                  </a:cubicBezTo>
                  <a:cubicBezTo>
                    <a:pt x="36" y="1081"/>
                    <a:pt x="23" y="1124"/>
                    <a:pt x="0" y="1167"/>
                  </a:cubicBezTo>
                  <a:lnTo>
                    <a:pt x="186" y="1167"/>
                  </a:lnTo>
                  <a:cubicBezTo>
                    <a:pt x="195" y="1160"/>
                    <a:pt x="195" y="1160"/>
                    <a:pt x="202" y="1154"/>
                  </a:cubicBezTo>
                  <a:lnTo>
                    <a:pt x="209" y="1145"/>
                  </a:lnTo>
                  <a:lnTo>
                    <a:pt x="518" y="786"/>
                  </a:lnTo>
                  <a:lnTo>
                    <a:pt x="525" y="779"/>
                  </a:lnTo>
                  <a:lnTo>
                    <a:pt x="833" y="405"/>
                  </a:lnTo>
                  <a:lnTo>
                    <a:pt x="1187" y="3"/>
                  </a:lnTo>
                  <a:cubicBezTo>
                    <a:pt x="1187" y="3"/>
                    <a:pt x="1166" y="1"/>
                    <a:pt x="1132"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4870812" y="4465518"/>
              <a:ext cx="3803" cy="56812"/>
            </a:xfrm>
            <a:custGeom>
              <a:avLst/>
              <a:gdLst/>
              <a:ahLst/>
              <a:cxnLst/>
              <a:rect l="l" t="t" r="r" b="b"/>
              <a:pathLst>
                <a:path w="16" h="239" fill="none" extrusionOk="0">
                  <a:moveTo>
                    <a:pt x="16" y="239"/>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4884837" y="4509731"/>
              <a:ext cx="56337" cy="2377"/>
            </a:xfrm>
            <a:custGeom>
              <a:avLst/>
              <a:gdLst/>
              <a:ahLst/>
              <a:cxnLst/>
              <a:rect l="l" t="t" r="r" b="b"/>
              <a:pathLst>
                <a:path w="237" h="10" fill="none" extrusionOk="0">
                  <a:moveTo>
                    <a:pt x="0" y="1"/>
                  </a:moveTo>
                  <a:lnTo>
                    <a:pt x="236" y="9"/>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036970" y="4332164"/>
              <a:ext cx="46115" cy="238"/>
            </a:xfrm>
            <a:custGeom>
              <a:avLst/>
              <a:gdLst/>
              <a:ahLst/>
              <a:cxnLst/>
              <a:rect l="l" t="t" r="r" b="b"/>
              <a:pathLst>
                <a:path w="194" h="1" fill="none" extrusionOk="0">
                  <a:moveTo>
                    <a:pt x="0" y="1"/>
                  </a:moveTo>
                  <a:lnTo>
                    <a:pt x="193"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4956387" y="4426059"/>
              <a:ext cx="73690" cy="4041"/>
            </a:xfrm>
            <a:custGeom>
              <a:avLst/>
              <a:gdLst/>
              <a:ahLst/>
              <a:cxnLst/>
              <a:rect l="l" t="t" r="r" b="b"/>
              <a:pathLst>
                <a:path w="310" h="17" fill="none" extrusionOk="0">
                  <a:moveTo>
                    <a:pt x="1" y="1"/>
                  </a:moveTo>
                  <a:lnTo>
                    <a:pt x="310" y="16"/>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44502" y="4364730"/>
              <a:ext cx="5230" cy="70362"/>
            </a:xfrm>
            <a:custGeom>
              <a:avLst/>
              <a:gdLst/>
              <a:ahLst/>
              <a:cxnLst/>
              <a:rect l="l" t="t" r="r" b="b"/>
              <a:pathLst>
                <a:path w="22" h="296" fill="none" extrusionOk="0">
                  <a:moveTo>
                    <a:pt x="22" y="295"/>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5022945" y="4301500"/>
              <a:ext cx="1902" cy="42787"/>
            </a:xfrm>
            <a:custGeom>
              <a:avLst/>
              <a:gdLst/>
              <a:ahLst/>
              <a:cxnLst/>
              <a:rect l="l" t="t" r="r" b="b"/>
              <a:pathLst>
                <a:path w="8" h="180" fill="none" extrusionOk="0">
                  <a:moveTo>
                    <a:pt x="7" y="180"/>
                  </a:moveTo>
                  <a:lnTo>
                    <a:pt x="0"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4577244" y="4727234"/>
              <a:ext cx="238" cy="1664"/>
            </a:xfrm>
            <a:custGeom>
              <a:avLst/>
              <a:gdLst/>
              <a:ahLst/>
              <a:cxnLst/>
              <a:rect l="l" t="t" r="r" b="b"/>
              <a:pathLst>
                <a:path w="1" h="7" extrusionOk="0">
                  <a:moveTo>
                    <a:pt x="0" y="0"/>
                  </a:moveTo>
                  <a:lnTo>
                    <a:pt x="0"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942600" y="4727234"/>
              <a:ext cx="238" cy="238"/>
            </a:xfrm>
            <a:custGeom>
              <a:avLst/>
              <a:gdLst/>
              <a:ahLst/>
              <a:cxnLst/>
              <a:rect l="l" t="t" r="r" b="b"/>
              <a:pathLst>
                <a:path w="1" h="1" extrusionOk="0">
                  <a:moveTo>
                    <a:pt x="0" y="0"/>
                  </a:move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4541113" y="4525420"/>
              <a:ext cx="439523" cy="292143"/>
            </a:xfrm>
            <a:custGeom>
              <a:avLst/>
              <a:gdLst/>
              <a:ahLst/>
              <a:cxnLst/>
              <a:rect l="l" t="t" r="r" b="b"/>
              <a:pathLst>
                <a:path w="1849" h="1229" extrusionOk="0">
                  <a:moveTo>
                    <a:pt x="0" y="0"/>
                  </a:moveTo>
                  <a:lnTo>
                    <a:pt x="152" y="849"/>
                  </a:lnTo>
                  <a:lnTo>
                    <a:pt x="152" y="856"/>
                  </a:lnTo>
                  <a:lnTo>
                    <a:pt x="223" y="1229"/>
                  </a:lnTo>
                  <a:lnTo>
                    <a:pt x="835" y="1229"/>
                  </a:lnTo>
                  <a:lnTo>
                    <a:pt x="835" y="849"/>
                  </a:lnTo>
                  <a:lnTo>
                    <a:pt x="1008" y="849"/>
                  </a:lnTo>
                  <a:lnTo>
                    <a:pt x="1008" y="1229"/>
                  </a:lnTo>
                  <a:lnTo>
                    <a:pt x="1619" y="1229"/>
                  </a:lnTo>
                  <a:lnTo>
                    <a:pt x="1689" y="849"/>
                  </a:lnTo>
                  <a:lnTo>
                    <a:pt x="1848"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536121" y="4727234"/>
              <a:ext cx="41361" cy="220356"/>
            </a:xfrm>
            <a:custGeom>
              <a:avLst/>
              <a:gdLst/>
              <a:ahLst/>
              <a:cxnLst/>
              <a:rect l="l" t="t" r="r" b="b"/>
              <a:pathLst>
                <a:path w="174" h="927" extrusionOk="0">
                  <a:moveTo>
                    <a:pt x="1" y="0"/>
                  </a:moveTo>
                  <a:lnTo>
                    <a:pt x="1" y="926"/>
                  </a:lnTo>
                  <a:lnTo>
                    <a:pt x="173" y="926"/>
                  </a:lnTo>
                  <a:lnTo>
                    <a:pt x="173" y="7"/>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577244" y="4727234"/>
              <a:ext cx="238" cy="1664"/>
            </a:xfrm>
            <a:custGeom>
              <a:avLst/>
              <a:gdLst/>
              <a:ahLst/>
              <a:cxnLst/>
              <a:rect l="l" t="t" r="r" b="b"/>
              <a:pathLst>
                <a:path w="1" h="7" extrusionOk="0">
                  <a:moveTo>
                    <a:pt x="0" y="0"/>
                  </a:moveTo>
                  <a:lnTo>
                    <a:pt x="0" y="7"/>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42600" y="4727234"/>
              <a:ext cx="41124" cy="220356"/>
            </a:xfrm>
            <a:custGeom>
              <a:avLst/>
              <a:gdLst/>
              <a:ahLst/>
              <a:cxnLst/>
              <a:rect l="l" t="t" r="r" b="b"/>
              <a:pathLst>
                <a:path w="173" h="927" extrusionOk="0">
                  <a:moveTo>
                    <a:pt x="0" y="0"/>
                  </a:moveTo>
                  <a:lnTo>
                    <a:pt x="0" y="926"/>
                  </a:lnTo>
                  <a:lnTo>
                    <a:pt x="173" y="926"/>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42600" y="4727234"/>
              <a:ext cx="238" cy="238"/>
            </a:xfrm>
            <a:custGeom>
              <a:avLst/>
              <a:gdLst/>
              <a:ahLst/>
              <a:cxnLst/>
              <a:rect l="l" t="t" r="r" b="b"/>
              <a:pathLst>
                <a:path w="1" h="1" extrusionOk="0">
                  <a:moveTo>
                    <a:pt x="0" y="0"/>
                  </a:moveTo>
                  <a:lnTo>
                    <a:pt x="0"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780484" y="4817325"/>
              <a:ext cx="162355" cy="38033"/>
            </a:xfrm>
            <a:custGeom>
              <a:avLst/>
              <a:gdLst/>
              <a:ahLst/>
              <a:cxnLst/>
              <a:rect l="l" t="t" r="r" b="b"/>
              <a:pathLst>
                <a:path w="683" h="160" extrusionOk="0">
                  <a:moveTo>
                    <a:pt x="1" y="1"/>
                  </a:moveTo>
                  <a:lnTo>
                    <a:pt x="1" y="159"/>
                  </a:lnTo>
                  <a:lnTo>
                    <a:pt x="682" y="159"/>
                  </a:lnTo>
                  <a:lnTo>
                    <a:pt x="682"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577244" y="4817325"/>
              <a:ext cx="162592" cy="38033"/>
            </a:xfrm>
            <a:custGeom>
              <a:avLst/>
              <a:gdLst/>
              <a:ahLst/>
              <a:cxnLst/>
              <a:rect l="l" t="t" r="r" b="b"/>
              <a:pathLst>
                <a:path w="684" h="160" extrusionOk="0">
                  <a:moveTo>
                    <a:pt x="0" y="1"/>
                  </a:moveTo>
                  <a:lnTo>
                    <a:pt x="0" y="159"/>
                  </a:lnTo>
                  <a:lnTo>
                    <a:pt x="683" y="159"/>
                  </a:lnTo>
                  <a:lnTo>
                    <a:pt x="683"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39598" y="4727234"/>
              <a:ext cx="41124" cy="220356"/>
            </a:xfrm>
            <a:custGeom>
              <a:avLst/>
              <a:gdLst/>
              <a:ahLst/>
              <a:cxnLst/>
              <a:rect l="l" t="t" r="r" b="b"/>
              <a:pathLst>
                <a:path w="173" h="927" extrusionOk="0">
                  <a:moveTo>
                    <a:pt x="0" y="0"/>
                  </a:moveTo>
                  <a:lnTo>
                    <a:pt x="0" y="926"/>
                  </a:lnTo>
                  <a:lnTo>
                    <a:pt x="173" y="926"/>
                  </a:lnTo>
                  <a:lnTo>
                    <a:pt x="17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1" name="Google Shape;2331;p51"/>
            <p:cNvGrpSpPr/>
            <p:nvPr/>
          </p:nvGrpSpPr>
          <p:grpSpPr>
            <a:xfrm>
              <a:off x="6982782" y="1882079"/>
              <a:ext cx="1613232" cy="3052355"/>
              <a:chOff x="3887096" y="2214803"/>
              <a:chExt cx="1478131" cy="2796734"/>
            </a:xfrm>
          </p:grpSpPr>
          <p:sp>
            <p:nvSpPr>
              <p:cNvPr id="2332" name="Google Shape;2332;p51"/>
              <p:cNvSpPr/>
              <p:nvPr/>
            </p:nvSpPr>
            <p:spPr>
              <a:xfrm>
                <a:off x="5043610" y="3156595"/>
                <a:ext cx="221243" cy="221243"/>
              </a:xfrm>
              <a:custGeom>
                <a:avLst/>
                <a:gdLst/>
                <a:ahLst/>
                <a:cxnLst/>
                <a:rect l="l" t="t" r="r" b="b"/>
                <a:pathLst>
                  <a:path w="950" h="950" extrusionOk="0">
                    <a:moveTo>
                      <a:pt x="777" y="1"/>
                    </a:moveTo>
                    <a:cubicBezTo>
                      <a:pt x="525" y="72"/>
                      <a:pt x="187" y="101"/>
                      <a:pt x="187" y="101"/>
                    </a:cubicBezTo>
                    <a:lnTo>
                      <a:pt x="173" y="65"/>
                    </a:lnTo>
                    <a:cubicBezTo>
                      <a:pt x="144" y="72"/>
                      <a:pt x="101" y="87"/>
                      <a:pt x="58" y="94"/>
                    </a:cubicBezTo>
                    <a:cubicBezTo>
                      <a:pt x="23" y="158"/>
                      <a:pt x="1" y="230"/>
                      <a:pt x="8" y="310"/>
                    </a:cubicBezTo>
                    <a:lnTo>
                      <a:pt x="66" y="950"/>
                    </a:lnTo>
                    <a:lnTo>
                      <a:pt x="73" y="950"/>
                    </a:lnTo>
                    <a:lnTo>
                      <a:pt x="936" y="877"/>
                    </a:lnTo>
                    <a:lnTo>
                      <a:pt x="949" y="877"/>
                    </a:lnTo>
                    <a:lnTo>
                      <a:pt x="893" y="237"/>
                    </a:lnTo>
                    <a:cubicBezTo>
                      <a:pt x="886" y="144"/>
                      <a:pt x="843" y="58"/>
                      <a:pt x="77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5159355" y="3452827"/>
                <a:ext cx="204242" cy="1190521"/>
              </a:xfrm>
              <a:custGeom>
                <a:avLst/>
                <a:gdLst/>
                <a:ahLst/>
                <a:cxnLst/>
                <a:rect l="l" t="t" r="r" b="b"/>
                <a:pathLst>
                  <a:path w="877" h="5112" extrusionOk="0">
                    <a:moveTo>
                      <a:pt x="466" y="0"/>
                    </a:moveTo>
                    <a:lnTo>
                      <a:pt x="44" y="37"/>
                    </a:lnTo>
                    <a:lnTo>
                      <a:pt x="0" y="37"/>
                    </a:lnTo>
                    <a:lnTo>
                      <a:pt x="21" y="288"/>
                    </a:lnTo>
                    <a:lnTo>
                      <a:pt x="402" y="4967"/>
                    </a:lnTo>
                    <a:lnTo>
                      <a:pt x="402" y="4976"/>
                    </a:lnTo>
                    <a:cubicBezTo>
                      <a:pt x="409" y="4976"/>
                      <a:pt x="423" y="4976"/>
                      <a:pt x="439" y="4982"/>
                    </a:cubicBezTo>
                    <a:cubicBezTo>
                      <a:pt x="482" y="4989"/>
                      <a:pt x="518" y="5019"/>
                      <a:pt x="539" y="5053"/>
                    </a:cubicBezTo>
                    <a:cubicBezTo>
                      <a:pt x="539" y="5053"/>
                      <a:pt x="618" y="4995"/>
                      <a:pt x="706" y="4995"/>
                    </a:cubicBezTo>
                    <a:cubicBezTo>
                      <a:pt x="766" y="4995"/>
                      <a:pt x="830" y="5022"/>
                      <a:pt x="877" y="5112"/>
                    </a:cubicBezTo>
                    <a:lnTo>
                      <a:pt x="466"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5068995" y="3461211"/>
                <a:ext cx="184214" cy="1198672"/>
              </a:xfrm>
              <a:custGeom>
                <a:avLst/>
                <a:gdLst/>
                <a:ahLst/>
                <a:cxnLst/>
                <a:rect l="l" t="t" r="r" b="b"/>
                <a:pathLst>
                  <a:path w="791" h="5147" extrusionOk="0">
                    <a:moveTo>
                      <a:pt x="388" y="1"/>
                    </a:moveTo>
                    <a:lnTo>
                      <a:pt x="7" y="37"/>
                    </a:lnTo>
                    <a:lnTo>
                      <a:pt x="0" y="37"/>
                    </a:lnTo>
                    <a:lnTo>
                      <a:pt x="409" y="5147"/>
                    </a:lnTo>
                    <a:cubicBezTo>
                      <a:pt x="409" y="5147"/>
                      <a:pt x="460" y="5002"/>
                      <a:pt x="556" y="5002"/>
                    </a:cubicBezTo>
                    <a:cubicBezTo>
                      <a:pt x="562" y="5002"/>
                      <a:pt x="568" y="5002"/>
                      <a:pt x="575" y="5003"/>
                    </a:cubicBezTo>
                    <a:cubicBezTo>
                      <a:pt x="601" y="4953"/>
                      <a:pt x="682" y="4930"/>
                      <a:pt x="760" y="4930"/>
                    </a:cubicBezTo>
                    <a:cubicBezTo>
                      <a:pt x="770" y="4930"/>
                      <a:pt x="780" y="4930"/>
                      <a:pt x="790" y="4931"/>
                    </a:cubicBezTo>
                    <a:lnTo>
                      <a:pt x="409" y="252"/>
                    </a:lnTo>
                    <a:lnTo>
                      <a:pt x="38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5053624" y="3360837"/>
                <a:ext cx="221243" cy="108991"/>
              </a:xfrm>
              <a:custGeom>
                <a:avLst/>
                <a:gdLst/>
                <a:ahLst/>
                <a:cxnLst/>
                <a:rect l="l" t="t" r="r" b="b"/>
                <a:pathLst>
                  <a:path w="950" h="468" extrusionOk="0">
                    <a:moveTo>
                      <a:pt x="893" y="0"/>
                    </a:moveTo>
                    <a:lnTo>
                      <a:pt x="30" y="73"/>
                    </a:lnTo>
                    <a:lnTo>
                      <a:pt x="23" y="73"/>
                    </a:lnTo>
                    <a:cubicBezTo>
                      <a:pt x="8" y="73"/>
                      <a:pt x="1" y="87"/>
                      <a:pt x="1" y="100"/>
                    </a:cubicBezTo>
                    <a:lnTo>
                      <a:pt x="30" y="438"/>
                    </a:lnTo>
                    <a:cubicBezTo>
                      <a:pt x="30" y="454"/>
                      <a:pt x="44" y="468"/>
                      <a:pt x="58" y="468"/>
                    </a:cubicBezTo>
                    <a:lnTo>
                      <a:pt x="73" y="468"/>
                    </a:lnTo>
                    <a:lnTo>
                      <a:pt x="454" y="432"/>
                    </a:lnTo>
                    <a:lnTo>
                      <a:pt x="498" y="432"/>
                    </a:lnTo>
                    <a:lnTo>
                      <a:pt x="920" y="395"/>
                    </a:lnTo>
                    <a:lnTo>
                      <a:pt x="929" y="395"/>
                    </a:lnTo>
                    <a:cubicBezTo>
                      <a:pt x="943" y="395"/>
                      <a:pt x="950" y="382"/>
                      <a:pt x="950" y="368"/>
                    </a:cubicBezTo>
                    <a:lnTo>
                      <a:pt x="920" y="23"/>
                    </a:lnTo>
                    <a:cubicBezTo>
                      <a:pt x="920" y="7"/>
                      <a:pt x="913" y="0"/>
                      <a:pt x="90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5164245" y="4609108"/>
                <a:ext cx="200982" cy="238477"/>
              </a:xfrm>
              <a:custGeom>
                <a:avLst/>
                <a:gdLst/>
                <a:ahLst/>
                <a:cxnLst/>
                <a:rect l="l" t="t" r="r" b="b"/>
                <a:pathLst>
                  <a:path w="863" h="1024" extrusionOk="0">
                    <a:moveTo>
                      <a:pt x="351" y="1"/>
                    </a:moveTo>
                    <a:cubicBezTo>
                      <a:pt x="273" y="1"/>
                      <a:pt x="192" y="24"/>
                      <a:pt x="166" y="74"/>
                    </a:cubicBezTo>
                    <a:cubicBezTo>
                      <a:pt x="159" y="73"/>
                      <a:pt x="153" y="73"/>
                      <a:pt x="147" y="73"/>
                    </a:cubicBezTo>
                    <a:cubicBezTo>
                      <a:pt x="51" y="73"/>
                      <a:pt x="0" y="218"/>
                      <a:pt x="0" y="218"/>
                    </a:cubicBezTo>
                    <a:lnTo>
                      <a:pt x="295" y="1023"/>
                    </a:lnTo>
                    <a:cubicBezTo>
                      <a:pt x="372" y="998"/>
                      <a:pt x="441" y="988"/>
                      <a:pt x="501" y="988"/>
                    </a:cubicBezTo>
                    <a:cubicBezTo>
                      <a:pt x="576" y="988"/>
                      <a:pt x="639" y="1003"/>
                      <a:pt x="690" y="1023"/>
                    </a:cubicBezTo>
                    <a:lnTo>
                      <a:pt x="863" y="147"/>
                    </a:lnTo>
                    <a:lnTo>
                      <a:pt x="856" y="147"/>
                    </a:lnTo>
                    <a:cubicBezTo>
                      <a:pt x="809" y="57"/>
                      <a:pt x="745" y="30"/>
                      <a:pt x="685" y="30"/>
                    </a:cubicBezTo>
                    <a:cubicBezTo>
                      <a:pt x="597" y="30"/>
                      <a:pt x="518" y="88"/>
                      <a:pt x="518" y="88"/>
                    </a:cubicBezTo>
                    <a:cubicBezTo>
                      <a:pt x="497" y="54"/>
                      <a:pt x="461" y="24"/>
                      <a:pt x="418" y="17"/>
                    </a:cubicBezTo>
                    <a:cubicBezTo>
                      <a:pt x="402" y="11"/>
                      <a:pt x="388" y="11"/>
                      <a:pt x="381" y="11"/>
                    </a:cubicBezTo>
                    <a:lnTo>
                      <a:pt x="381" y="2"/>
                    </a:lnTo>
                    <a:cubicBezTo>
                      <a:pt x="371" y="1"/>
                      <a:pt x="361" y="1"/>
                      <a:pt x="35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5232947" y="4838967"/>
                <a:ext cx="92223" cy="170939"/>
              </a:xfrm>
              <a:custGeom>
                <a:avLst/>
                <a:gdLst/>
                <a:ahLst/>
                <a:cxnLst/>
                <a:rect l="l" t="t" r="r" b="b"/>
                <a:pathLst>
                  <a:path w="396" h="734" extrusionOk="0">
                    <a:moveTo>
                      <a:pt x="206" y="1"/>
                    </a:moveTo>
                    <a:cubicBezTo>
                      <a:pt x="146" y="1"/>
                      <a:pt x="77" y="11"/>
                      <a:pt x="0" y="36"/>
                    </a:cubicBezTo>
                    <a:lnTo>
                      <a:pt x="259" y="733"/>
                    </a:lnTo>
                    <a:lnTo>
                      <a:pt x="395" y="36"/>
                    </a:lnTo>
                    <a:cubicBezTo>
                      <a:pt x="344" y="16"/>
                      <a:pt x="281" y="1"/>
                      <a:pt x="2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4305593" y="3397866"/>
                <a:ext cx="134143" cy="368661"/>
              </a:xfrm>
              <a:custGeom>
                <a:avLst/>
                <a:gdLst/>
                <a:ahLst/>
                <a:cxnLst/>
                <a:rect l="l" t="t" r="r" b="b"/>
                <a:pathLst>
                  <a:path w="576" h="1583" extrusionOk="0">
                    <a:moveTo>
                      <a:pt x="287" y="0"/>
                    </a:moveTo>
                    <a:cubicBezTo>
                      <a:pt x="259" y="179"/>
                      <a:pt x="216" y="431"/>
                      <a:pt x="137" y="747"/>
                    </a:cubicBezTo>
                    <a:cubicBezTo>
                      <a:pt x="101" y="890"/>
                      <a:pt x="8" y="1149"/>
                      <a:pt x="1" y="1164"/>
                    </a:cubicBezTo>
                    <a:cubicBezTo>
                      <a:pt x="1" y="1164"/>
                      <a:pt x="8" y="1308"/>
                      <a:pt x="21" y="1358"/>
                    </a:cubicBezTo>
                    <a:cubicBezTo>
                      <a:pt x="28" y="1394"/>
                      <a:pt x="44" y="1416"/>
                      <a:pt x="51" y="1437"/>
                    </a:cubicBezTo>
                    <a:cubicBezTo>
                      <a:pt x="64" y="1451"/>
                      <a:pt x="94" y="1503"/>
                      <a:pt x="101" y="1516"/>
                    </a:cubicBezTo>
                    <a:cubicBezTo>
                      <a:pt x="110" y="1531"/>
                      <a:pt x="117" y="1546"/>
                      <a:pt x="125" y="1546"/>
                    </a:cubicBezTo>
                    <a:cubicBezTo>
                      <a:pt x="128" y="1546"/>
                      <a:pt x="132" y="1544"/>
                      <a:pt x="137" y="1537"/>
                    </a:cubicBezTo>
                    <a:cubicBezTo>
                      <a:pt x="158" y="1523"/>
                      <a:pt x="173" y="1466"/>
                      <a:pt x="137" y="1423"/>
                    </a:cubicBezTo>
                    <a:cubicBezTo>
                      <a:pt x="101" y="1373"/>
                      <a:pt x="108" y="1351"/>
                      <a:pt x="101" y="1321"/>
                    </a:cubicBezTo>
                    <a:cubicBezTo>
                      <a:pt x="94" y="1301"/>
                      <a:pt x="94" y="1271"/>
                      <a:pt x="101" y="1244"/>
                    </a:cubicBezTo>
                    <a:cubicBezTo>
                      <a:pt x="108" y="1294"/>
                      <a:pt x="121" y="1358"/>
                      <a:pt x="130" y="1380"/>
                    </a:cubicBezTo>
                    <a:cubicBezTo>
                      <a:pt x="144" y="1423"/>
                      <a:pt x="164" y="1444"/>
                      <a:pt x="180" y="1466"/>
                    </a:cubicBezTo>
                    <a:cubicBezTo>
                      <a:pt x="187" y="1487"/>
                      <a:pt x="230" y="1537"/>
                      <a:pt x="244" y="1553"/>
                    </a:cubicBezTo>
                    <a:cubicBezTo>
                      <a:pt x="249" y="1567"/>
                      <a:pt x="261" y="1583"/>
                      <a:pt x="273" y="1583"/>
                    </a:cubicBezTo>
                    <a:cubicBezTo>
                      <a:pt x="278" y="1583"/>
                      <a:pt x="283" y="1580"/>
                      <a:pt x="287" y="1573"/>
                    </a:cubicBezTo>
                    <a:cubicBezTo>
                      <a:pt x="303" y="1553"/>
                      <a:pt x="309" y="1487"/>
                      <a:pt x="266" y="1444"/>
                    </a:cubicBezTo>
                    <a:cubicBezTo>
                      <a:pt x="230" y="1394"/>
                      <a:pt x="223" y="1373"/>
                      <a:pt x="216" y="1337"/>
                    </a:cubicBezTo>
                    <a:cubicBezTo>
                      <a:pt x="202" y="1292"/>
                      <a:pt x="195" y="1234"/>
                      <a:pt x="189" y="1208"/>
                    </a:cubicBezTo>
                    <a:lnTo>
                      <a:pt x="189" y="1208"/>
                    </a:lnTo>
                    <a:cubicBezTo>
                      <a:pt x="203" y="1256"/>
                      <a:pt x="224" y="1316"/>
                      <a:pt x="237" y="1351"/>
                    </a:cubicBezTo>
                    <a:cubicBezTo>
                      <a:pt x="251" y="1380"/>
                      <a:pt x="266" y="1401"/>
                      <a:pt x="280" y="1416"/>
                    </a:cubicBezTo>
                    <a:cubicBezTo>
                      <a:pt x="294" y="1437"/>
                      <a:pt x="330" y="1473"/>
                      <a:pt x="346" y="1494"/>
                    </a:cubicBezTo>
                    <a:cubicBezTo>
                      <a:pt x="353" y="1466"/>
                      <a:pt x="359" y="1430"/>
                      <a:pt x="366" y="1394"/>
                    </a:cubicBezTo>
                    <a:lnTo>
                      <a:pt x="359" y="1394"/>
                    </a:lnTo>
                    <a:cubicBezTo>
                      <a:pt x="323" y="1351"/>
                      <a:pt x="323" y="1330"/>
                      <a:pt x="309" y="1301"/>
                    </a:cubicBezTo>
                    <a:cubicBezTo>
                      <a:pt x="294" y="1271"/>
                      <a:pt x="280" y="1192"/>
                      <a:pt x="280" y="1185"/>
                    </a:cubicBezTo>
                    <a:lnTo>
                      <a:pt x="280" y="1185"/>
                    </a:lnTo>
                    <a:cubicBezTo>
                      <a:pt x="294" y="1214"/>
                      <a:pt x="323" y="1265"/>
                      <a:pt x="330" y="1278"/>
                    </a:cubicBezTo>
                    <a:cubicBezTo>
                      <a:pt x="346" y="1308"/>
                      <a:pt x="366" y="1321"/>
                      <a:pt x="380" y="1337"/>
                    </a:cubicBezTo>
                    <a:cubicBezTo>
                      <a:pt x="380" y="1301"/>
                      <a:pt x="389" y="1271"/>
                      <a:pt x="396" y="1244"/>
                    </a:cubicBezTo>
                    <a:cubicBezTo>
                      <a:pt x="396" y="1235"/>
                      <a:pt x="396" y="1235"/>
                      <a:pt x="389" y="1228"/>
                    </a:cubicBezTo>
                    <a:cubicBezTo>
                      <a:pt x="366" y="1192"/>
                      <a:pt x="353" y="1142"/>
                      <a:pt x="353" y="1142"/>
                    </a:cubicBezTo>
                    <a:cubicBezTo>
                      <a:pt x="373" y="1028"/>
                      <a:pt x="423" y="913"/>
                      <a:pt x="416" y="790"/>
                    </a:cubicBezTo>
                    <a:cubicBezTo>
                      <a:pt x="416" y="776"/>
                      <a:pt x="416" y="726"/>
                      <a:pt x="409" y="683"/>
                    </a:cubicBezTo>
                    <a:cubicBezTo>
                      <a:pt x="432" y="618"/>
                      <a:pt x="459" y="545"/>
                      <a:pt x="489" y="474"/>
                    </a:cubicBezTo>
                    <a:cubicBezTo>
                      <a:pt x="489" y="445"/>
                      <a:pt x="489" y="416"/>
                      <a:pt x="496" y="381"/>
                    </a:cubicBezTo>
                    <a:cubicBezTo>
                      <a:pt x="503" y="352"/>
                      <a:pt x="532" y="229"/>
                      <a:pt x="575" y="71"/>
                    </a:cubicBezTo>
                    <a:cubicBezTo>
                      <a:pt x="423" y="50"/>
                      <a:pt x="287" y="0"/>
                      <a:pt x="287" y="0"/>
                    </a:cubicBez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4360555" y="2982396"/>
                <a:ext cx="124129" cy="432006"/>
              </a:xfrm>
              <a:custGeom>
                <a:avLst/>
                <a:gdLst/>
                <a:ahLst/>
                <a:cxnLst/>
                <a:rect l="l" t="t" r="r" b="b"/>
                <a:pathLst>
                  <a:path w="533" h="1855" extrusionOk="0">
                    <a:moveTo>
                      <a:pt x="462" y="0"/>
                    </a:moveTo>
                    <a:cubicBezTo>
                      <a:pt x="412" y="195"/>
                      <a:pt x="368" y="375"/>
                      <a:pt x="346" y="447"/>
                    </a:cubicBezTo>
                    <a:cubicBezTo>
                      <a:pt x="310" y="613"/>
                      <a:pt x="217" y="813"/>
                      <a:pt x="203" y="842"/>
                    </a:cubicBezTo>
                    <a:cubicBezTo>
                      <a:pt x="187" y="878"/>
                      <a:pt x="210" y="906"/>
                      <a:pt x="203" y="942"/>
                    </a:cubicBezTo>
                    <a:cubicBezTo>
                      <a:pt x="203" y="985"/>
                      <a:pt x="94" y="1130"/>
                      <a:pt x="80" y="1165"/>
                    </a:cubicBezTo>
                    <a:cubicBezTo>
                      <a:pt x="58" y="1201"/>
                      <a:pt x="87" y="1223"/>
                      <a:pt x="87" y="1266"/>
                    </a:cubicBezTo>
                    <a:cubicBezTo>
                      <a:pt x="80" y="1303"/>
                      <a:pt x="30" y="1389"/>
                      <a:pt x="15" y="1467"/>
                    </a:cubicBezTo>
                    <a:cubicBezTo>
                      <a:pt x="1" y="1546"/>
                      <a:pt x="51" y="1568"/>
                      <a:pt x="51" y="1568"/>
                    </a:cubicBezTo>
                    <a:cubicBezTo>
                      <a:pt x="51" y="1568"/>
                      <a:pt x="23" y="1691"/>
                      <a:pt x="15" y="1725"/>
                    </a:cubicBezTo>
                    <a:cubicBezTo>
                      <a:pt x="8" y="1762"/>
                      <a:pt x="51" y="1784"/>
                      <a:pt x="51" y="1784"/>
                    </a:cubicBezTo>
                    <a:cubicBezTo>
                      <a:pt x="51" y="1784"/>
                      <a:pt x="187" y="1834"/>
                      <a:pt x="339" y="1855"/>
                    </a:cubicBezTo>
                    <a:cubicBezTo>
                      <a:pt x="389" y="1655"/>
                      <a:pt x="455" y="1389"/>
                      <a:pt x="482" y="1165"/>
                    </a:cubicBezTo>
                    <a:cubicBezTo>
                      <a:pt x="489" y="1144"/>
                      <a:pt x="489" y="1122"/>
                      <a:pt x="489" y="1101"/>
                    </a:cubicBezTo>
                    <a:cubicBezTo>
                      <a:pt x="498" y="1072"/>
                      <a:pt x="498" y="1051"/>
                      <a:pt x="498" y="1028"/>
                    </a:cubicBezTo>
                    <a:cubicBezTo>
                      <a:pt x="505" y="1015"/>
                      <a:pt x="505" y="1001"/>
                      <a:pt x="505" y="985"/>
                    </a:cubicBezTo>
                    <a:cubicBezTo>
                      <a:pt x="505" y="949"/>
                      <a:pt x="512" y="915"/>
                      <a:pt x="512" y="885"/>
                    </a:cubicBezTo>
                    <a:cubicBezTo>
                      <a:pt x="512" y="856"/>
                      <a:pt x="518" y="842"/>
                      <a:pt x="518" y="820"/>
                    </a:cubicBezTo>
                    <a:cubicBezTo>
                      <a:pt x="525" y="727"/>
                      <a:pt x="525" y="656"/>
                      <a:pt x="532" y="597"/>
                    </a:cubicBezTo>
                    <a:lnTo>
                      <a:pt x="525" y="597"/>
                    </a:lnTo>
                    <a:cubicBezTo>
                      <a:pt x="532" y="576"/>
                      <a:pt x="532" y="554"/>
                      <a:pt x="532" y="533"/>
                    </a:cubicBezTo>
                    <a:cubicBezTo>
                      <a:pt x="532" y="454"/>
                      <a:pt x="525" y="397"/>
                      <a:pt x="512" y="338"/>
                    </a:cubicBezTo>
                    <a:cubicBezTo>
                      <a:pt x="512" y="325"/>
                      <a:pt x="512" y="311"/>
                      <a:pt x="505" y="295"/>
                    </a:cubicBezTo>
                    <a:lnTo>
                      <a:pt x="505" y="275"/>
                    </a:lnTo>
                    <a:cubicBezTo>
                      <a:pt x="505" y="268"/>
                      <a:pt x="498" y="259"/>
                      <a:pt x="498" y="252"/>
                    </a:cubicBezTo>
                    <a:lnTo>
                      <a:pt x="498" y="231"/>
                    </a:lnTo>
                    <a:cubicBezTo>
                      <a:pt x="482" y="159"/>
                      <a:pt x="468" y="73"/>
                      <a:pt x="462"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4482820" y="3106525"/>
                <a:ext cx="1863" cy="15138"/>
              </a:xfrm>
              <a:custGeom>
                <a:avLst/>
                <a:gdLst/>
                <a:ahLst/>
                <a:cxnLst/>
                <a:rect l="l" t="t" r="r" b="b"/>
                <a:pathLst>
                  <a:path w="8" h="65" extrusionOk="0">
                    <a:moveTo>
                      <a:pt x="7" y="0"/>
                    </a:moveTo>
                    <a:cubicBezTo>
                      <a:pt x="7" y="21"/>
                      <a:pt x="7" y="43"/>
                      <a:pt x="0" y="64"/>
                    </a:cubicBezTo>
                    <a:lnTo>
                      <a:pt x="7" y="64"/>
                    </a:lnTo>
                    <a:lnTo>
                      <a:pt x="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4496560" y="2741359"/>
                <a:ext cx="75223" cy="144390"/>
              </a:xfrm>
              <a:custGeom>
                <a:avLst/>
                <a:gdLst/>
                <a:ahLst/>
                <a:cxnLst/>
                <a:rect l="l" t="t" r="r" b="b"/>
                <a:pathLst>
                  <a:path w="323" h="620" extrusionOk="0">
                    <a:moveTo>
                      <a:pt x="323" y="0"/>
                    </a:moveTo>
                    <a:lnTo>
                      <a:pt x="323" y="0"/>
                    </a:lnTo>
                    <a:cubicBezTo>
                      <a:pt x="286" y="36"/>
                      <a:pt x="207" y="130"/>
                      <a:pt x="93" y="354"/>
                    </a:cubicBezTo>
                    <a:cubicBezTo>
                      <a:pt x="71" y="404"/>
                      <a:pt x="35" y="497"/>
                      <a:pt x="0" y="620"/>
                    </a:cubicBezTo>
                    <a:cubicBezTo>
                      <a:pt x="21" y="583"/>
                      <a:pt x="43" y="540"/>
                      <a:pt x="64" y="504"/>
                    </a:cubicBezTo>
                    <a:cubicBezTo>
                      <a:pt x="78" y="483"/>
                      <a:pt x="86" y="468"/>
                      <a:pt x="100" y="447"/>
                    </a:cubicBezTo>
                    <a:cubicBezTo>
                      <a:pt x="114" y="418"/>
                      <a:pt x="129" y="397"/>
                      <a:pt x="143" y="375"/>
                    </a:cubicBezTo>
                    <a:cubicBezTo>
                      <a:pt x="193" y="274"/>
                      <a:pt x="259" y="73"/>
                      <a:pt x="32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4154916" y="4840364"/>
                <a:ext cx="1863" cy="3959"/>
              </a:xfrm>
              <a:custGeom>
                <a:avLst/>
                <a:gdLst/>
                <a:ahLst/>
                <a:cxnLst/>
                <a:rect l="l" t="t" r="r" b="b"/>
                <a:pathLst>
                  <a:path w="8" h="17" extrusionOk="0">
                    <a:moveTo>
                      <a:pt x="8" y="1"/>
                    </a:moveTo>
                    <a:lnTo>
                      <a:pt x="4" y="10"/>
                    </a:lnTo>
                    <a:lnTo>
                      <a:pt x="4" y="10"/>
                    </a:lnTo>
                    <a:cubicBezTo>
                      <a:pt x="5" y="8"/>
                      <a:pt x="8" y="6"/>
                      <a:pt x="8" y="1"/>
                    </a:cubicBezTo>
                    <a:close/>
                    <a:moveTo>
                      <a:pt x="4" y="10"/>
                    </a:moveTo>
                    <a:cubicBezTo>
                      <a:pt x="2" y="12"/>
                      <a:pt x="1" y="13"/>
                      <a:pt x="1" y="16"/>
                    </a:cubicBezTo>
                    <a:lnTo>
                      <a:pt x="4" y="1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4205219" y="3526652"/>
                <a:ext cx="418499" cy="1193548"/>
              </a:xfrm>
              <a:custGeom>
                <a:avLst/>
                <a:gdLst/>
                <a:ahLst/>
                <a:cxnLst/>
                <a:rect l="l" t="t" r="r" b="b"/>
                <a:pathLst>
                  <a:path w="1797" h="5125" extrusionOk="0">
                    <a:moveTo>
                      <a:pt x="956" y="1"/>
                    </a:moveTo>
                    <a:cubicBezTo>
                      <a:pt x="934" y="137"/>
                      <a:pt x="884" y="396"/>
                      <a:pt x="827" y="691"/>
                    </a:cubicBezTo>
                    <a:cubicBezTo>
                      <a:pt x="820" y="718"/>
                      <a:pt x="811" y="748"/>
                      <a:pt x="811" y="784"/>
                    </a:cubicBezTo>
                    <a:cubicBezTo>
                      <a:pt x="804" y="805"/>
                      <a:pt x="804" y="820"/>
                      <a:pt x="797" y="841"/>
                    </a:cubicBezTo>
                    <a:cubicBezTo>
                      <a:pt x="790" y="877"/>
                      <a:pt x="784" y="913"/>
                      <a:pt x="777" y="941"/>
                    </a:cubicBezTo>
                    <a:cubicBezTo>
                      <a:pt x="668" y="1538"/>
                      <a:pt x="539" y="2214"/>
                      <a:pt x="489" y="2487"/>
                    </a:cubicBezTo>
                    <a:cubicBezTo>
                      <a:pt x="395" y="3011"/>
                      <a:pt x="207" y="4291"/>
                      <a:pt x="0" y="4888"/>
                    </a:cubicBezTo>
                    <a:lnTo>
                      <a:pt x="28" y="4902"/>
                    </a:lnTo>
                    <a:lnTo>
                      <a:pt x="568" y="5111"/>
                    </a:lnTo>
                    <a:lnTo>
                      <a:pt x="595" y="5124"/>
                    </a:lnTo>
                    <a:cubicBezTo>
                      <a:pt x="595" y="5124"/>
                      <a:pt x="1156" y="3975"/>
                      <a:pt x="1236" y="3644"/>
                    </a:cubicBezTo>
                    <a:cubicBezTo>
                      <a:pt x="1322" y="3306"/>
                      <a:pt x="1380" y="2811"/>
                      <a:pt x="1437" y="2645"/>
                    </a:cubicBezTo>
                    <a:cubicBezTo>
                      <a:pt x="1474" y="2530"/>
                      <a:pt x="1653" y="2062"/>
                      <a:pt x="1796" y="1690"/>
                    </a:cubicBezTo>
                    <a:cubicBezTo>
                      <a:pt x="1682" y="1093"/>
                      <a:pt x="1553" y="410"/>
                      <a:pt x="1501" y="137"/>
                    </a:cubicBezTo>
                    <a:cubicBezTo>
                      <a:pt x="1322" y="115"/>
                      <a:pt x="1142" y="72"/>
                      <a:pt x="95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4174944" y="4668028"/>
                <a:ext cx="162555" cy="207969"/>
              </a:xfrm>
              <a:custGeom>
                <a:avLst/>
                <a:gdLst/>
                <a:ahLst/>
                <a:cxnLst/>
                <a:rect l="l" t="t" r="r" b="b"/>
                <a:pathLst>
                  <a:path w="698" h="893" extrusionOk="0">
                    <a:moveTo>
                      <a:pt x="158" y="1"/>
                    </a:moveTo>
                    <a:lnTo>
                      <a:pt x="1" y="491"/>
                    </a:lnTo>
                    <a:lnTo>
                      <a:pt x="15" y="491"/>
                    </a:lnTo>
                    <a:cubicBezTo>
                      <a:pt x="58" y="511"/>
                      <a:pt x="87" y="591"/>
                      <a:pt x="15" y="655"/>
                    </a:cubicBezTo>
                    <a:cubicBezTo>
                      <a:pt x="44" y="663"/>
                      <a:pt x="65" y="684"/>
                      <a:pt x="87" y="713"/>
                    </a:cubicBezTo>
                    <a:cubicBezTo>
                      <a:pt x="137" y="770"/>
                      <a:pt x="201" y="827"/>
                      <a:pt x="280" y="856"/>
                    </a:cubicBezTo>
                    <a:cubicBezTo>
                      <a:pt x="330" y="879"/>
                      <a:pt x="367" y="879"/>
                      <a:pt x="389" y="893"/>
                    </a:cubicBezTo>
                    <a:lnTo>
                      <a:pt x="698" y="210"/>
                    </a:lnTo>
                    <a:lnTo>
                      <a:pt x="158" y="1"/>
                    </a:ln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1"/>
              <p:cNvSpPr/>
              <p:nvPr/>
            </p:nvSpPr>
            <p:spPr>
              <a:xfrm>
                <a:off x="4012389" y="4805431"/>
                <a:ext cx="28645" cy="28878"/>
              </a:xfrm>
              <a:custGeom>
                <a:avLst/>
                <a:gdLst/>
                <a:ahLst/>
                <a:cxnLst/>
                <a:rect l="l" t="t" r="r" b="b"/>
                <a:pathLst>
                  <a:path w="123" h="124" extrusionOk="0">
                    <a:moveTo>
                      <a:pt x="72" y="0"/>
                    </a:moveTo>
                    <a:cubicBezTo>
                      <a:pt x="14" y="0"/>
                      <a:pt x="0" y="37"/>
                      <a:pt x="0" y="37"/>
                    </a:cubicBezTo>
                    <a:cubicBezTo>
                      <a:pt x="9" y="51"/>
                      <a:pt x="23" y="80"/>
                      <a:pt x="30" y="123"/>
                    </a:cubicBezTo>
                    <a:cubicBezTo>
                      <a:pt x="30" y="123"/>
                      <a:pt x="36" y="73"/>
                      <a:pt x="109" y="65"/>
                    </a:cubicBezTo>
                    <a:lnTo>
                      <a:pt x="123" y="65"/>
                    </a:lnTo>
                    <a:lnTo>
                      <a:pt x="109" y="1"/>
                    </a:lnTo>
                    <a:lnTo>
                      <a:pt x="87" y="1"/>
                    </a:lnTo>
                    <a:cubicBezTo>
                      <a:pt x="81" y="0"/>
                      <a:pt x="76" y="0"/>
                      <a:pt x="72"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1"/>
              <p:cNvSpPr/>
              <p:nvPr/>
            </p:nvSpPr>
            <p:spPr>
              <a:xfrm>
                <a:off x="4052446" y="4803801"/>
                <a:ext cx="20494" cy="15138"/>
              </a:xfrm>
              <a:custGeom>
                <a:avLst/>
                <a:gdLst/>
                <a:ahLst/>
                <a:cxnLst/>
                <a:rect l="l" t="t" r="r" b="b"/>
                <a:pathLst>
                  <a:path w="88" h="65" extrusionOk="0">
                    <a:moveTo>
                      <a:pt x="66" y="1"/>
                    </a:moveTo>
                    <a:cubicBezTo>
                      <a:pt x="44" y="1"/>
                      <a:pt x="23" y="1"/>
                      <a:pt x="1" y="8"/>
                    </a:cubicBezTo>
                    <a:lnTo>
                      <a:pt x="16" y="65"/>
                    </a:lnTo>
                    <a:lnTo>
                      <a:pt x="87" y="65"/>
                    </a:lnTo>
                    <a:lnTo>
                      <a:pt x="6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1"/>
              <p:cNvSpPr/>
              <p:nvPr/>
            </p:nvSpPr>
            <p:spPr>
              <a:xfrm>
                <a:off x="4084584" y="4802171"/>
                <a:ext cx="18398" cy="16768"/>
              </a:xfrm>
              <a:custGeom>
                <a:avLst/>
                <a:gdLst/>
                <a:ahLst/>
                <a:cxnLst/>
                <a:rect l="l" t="t" r="r" b="b"/>
                <a:pathLst>
                  <a:path w="79" h="72" extrusionOk="0">
                    <a:moveTo>
                      <a:pt x="65" y="1"/>
                    </a:moveTo>
                    <a:cubicBezTo>
                      <a:pt x="44" y="1"/>
                      <a:pt x="21" y="8"/>
                      <a:pt x="1" y="8"/>
                    </a:cubicBezTo>
                    <a:lnTo>
                      <a:pt x="15" y="72"/>
                    </a:lnTo>
                    <a:cubicBezTo>
                      <a:pt x="35" y="72"/>
                      <a:pt x="58" y="65"/>
                      <a:pt x="78" y="65"/>
                    </a:cubicBezTo>
                    <a:lnTo>
                      <a:pt x="65"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1"/>
              <p:cNvSpPr/>
              <p:nvPr/>
            </p:nvSpPr>
            <p:spPr>
              <a:xfrm>
                <a:off x="4114859" y="4798677"/>
                <a:ext cx="20261" cy="18631"/>
              </a:xfrm>
              <a:custGeom>
                <a:avLst/>
                <a:gdLst/>
                <a:ahLst/>
                <a:cxnLst/>
                <a:rect l="l" t="t" r="r" b="b"/>
                <a:pathLst>
                  <a:path w="87" h="80" extrusionOk="0">
                    <a:moveTo>
                      <a:pt x="43" y="0"/>
                    </a:moveTo>
                    <a:cubicBezTo>
                      <a:pt x="35" y="7"/>
                      <a:pt x="21" y="7"/>
                      <a:pt x="14" y="7"/>
                    </a:cubicBezTo>
                    <a:lnTo>
                      <a:pt x="0" y="7"/>
                    </a:lnTo>
                    <a:lnTo>
                      <a:pt x="14" y="80"/>
                    </a:lnTo>
                    <a:lnTo>
                      <a:pt x="86" y="80"/>
                    </a:lnTo>
                    <a:lnTo>
                      <a:pt x="6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1"/>
              <p:cNvSpPr/>
              <p:nvPr/>
            </p:nvSpPr>
            <p:spPr>
              <a:xfrm>
                <a:off x="4154916" y="4840364"/>
                <a:ext cx="1863" cy="3959"/>
              </a:xfrm>
              <a:custGeom>
                <a:avLst/>
                <a:gdLst/>
                <a:ahLst/>
                <a:cxnLst/>
                <a:rect l="l" t="t" r="r" b="b"/>
                <a:pathLst>
                  <a:path w="8" h="17" extrusionOk="0">
                    <a:moveTo>
                      <a:pt x="8" y="1"/>
                    </a:moveTo>
                    <a:lnTo>
                      <a:pt x="4" y="10"/>
                    </a:lnTo>
                    <a:lnTo>
                      <a:pt x="4" y="10"/>
                    </a:lnTo>
                    <a:cubicBezTo>
                      <a:pt x="5" y="8"/>
                      <a:pt x="8" y="6"/>
                      <a:pt x="8" y="1"/>
                    </a:cubicBezTo>
                    <a:close/>
                    <a:moveTo>
                      <a:pt x="4" y="10"/>
                    </a:moveTo>
                    <a:cubicBezTo>
                      <a:pt x="2" y="12"/>
                      <a:pt x="1" y="13"/>
                      <a:pt x="1" y="16"/>
                    </a:cubicBezTo>
                    <a:lnTo>
                      <a:pt x="4" y="1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1"/>
              <p:cNvSpPr/>
              <p:nvPr/>
            </p:nvSpPr>
            <p:spPr>
              <a:xfrm>
                <a:off x="3887096" y="4840364"/>
                <a:ext cx="363304" cy="171172"/>
              </a:xfrm>
              <a:custGeom>
                <a:avLst/>
                <a:gdLst/>
                <a:ahLst/>
                <a:cxnLst/>
                <a:rect l="l" t="t" r="r" b="b"/>
                <a:pathLst>
                  <a:path w="1560" h="735" extrusionOk="0">
                    <a:moveTo>
                      <a:pt x="64" y="1"/>
                    </a:moveTo>
                    <a:lnTo>
                      <a:pt x="0" y="146"/>
                    </a:lnTo>
                    <a:lnTo>
                      <a:pt x="1496" y="734"/>
                    </a:lnTo>
                    <a:lnTo>
                      <a:pt x="1560" y="598"/>
                    </a:lnTo>
                    <a:lnTo>
                      <a:pt x="538" y="189"/>
                    </a:lnTo>
                    <a:lnTo>
                      <a:pt x="64"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1"/>
              <p:cNvSpPr/>
              <p:nvPr/>
            </p:nvSpPr>
            <p:spPr>
              <a:xfrm>
                <a:off x="3901768" y="4807993"/>
                <a:ext cx="119238" cy="76387"/>
              </a:xfrm>
              <a:custGeom>
                <a:avLst/>
                <a:gdLst/>
                <a:ahLst/>
                <a:cxnLst/>
                <a:rect l="l" t="t" r="r" b="b"/>
                <a:pathLst>
                  <a:path w="512" h="328" extrusionOk="0">
                    <a:moveTo>
                      <a:pt x="306" y="1"/>
                    </a:moveTo>
                    <a:cubicBezTo>
                      <a:pt x="61" y="1"/>
                      <a:pt x="1" y="140"/>
                      <a:pt x="1" y="140"/>
                    </a:cubicBezTo>
                    <a:lnTo>
                      <a:pt x="475" y="328"/>
                    </a:lnTo>
                    <a:cubicBezTo>
                      <a:pt x="511" y="242"/>
                      <a:pt x="511" y="162"/>
                      <a:pt x="505" y="112"/>
                    </a:cubicBezTo>
                    <a:cubicBezTo>
                      <a:pt x="498" y="69"/>
                      <a:pt x="484" y="40"/>
                      <a:pt x="475" y="26"/>
                    </a:cubicBezTo>
                    <a:lnTo>
                      <a:pt x="475" y="19"/>
                    </a:lnTo>
                    <a:cubicBezTo>
                      <a:pt x="411" y="6"/>
                      <a:pt x="355" y="1"/>
                      <a:pt x="30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1"/>
              <p:cNvSpPr/>
              <p:nvPr/>
            </p:nvSpPr>
            <p:spPr>
              <a:xfrm>
                <a:off x="4012389" y="4817075"/>
                <a:ext cx="261300" cy="162555"/>
              </a:xfrm>
              <a:custGeom>
                <a:avLst/>
                <a:gdLst/>
                <a:ahLst/>
                <a:cxnLst/>
                <a:rect l="l" t="t" r="r" b="b"/>
                <a:pathLst>
                  <a:path w="1122" h="698" extrusionOk="0">
                    <a:moveTo>
                      <a:pt x="388" y="1"/>
                    </a:moveTo>
                    <a:cubicBezTo>
                      <a:pt x="368" y="1"/>
                      <a:pt x="345" y="8"/>
                      <a:pt x="325" y="8"/>
                    </a:cubicBezTo>
                    <a:lnTo>
                      <a:pt x="345" y="87"/>
                    </a:lnTo>
                    <a:cubicBezTo>
                      <a:pt x="345" y="101"/>
                      <a:pt x="338" y="116"/>
                      <a:pt x="318" y="123"/>
                    </a:cubicBezTo>
                    <a:lnTo>
                      <a:pt x="311" y="123"/>
                    </a:lnTo>
                    <a:cubicBezTo>
                      <a:pt x="295" y="123"/>
                      <a:pt x="281" y="116"/>
                      <a:pt x="281" y="101"/>
                    </a:cubicBezTo>
                    <a:lnTo>
                      <a:pt x="259" y="8"/>
                    </a:lnTo>
                    <a:lnTo>
                      <a:pt x="188" y="8"/>
                    </a:lnTo>
                    <a:lnTo>
                      <a:pt x="209" y="80"/>
                    </a:lnTo>
                    <a:cubicBezTo>
                      <a:pt x="209" y="94"/>
                      <a:pt x="202" y="116"/>
                      <a:pt x="181" y="116"/>
                    </a:cubicBezTo>
                    <a:cubicBezTo>
                      <a:pt x="181" y="123"/>
                      <a:pt x="181" y="123"/>
                      <a:pt x="173" y="123"/>
                    </a:cubicBezTo>
                    <a:cubicBezTo>
                      <a:pt x="159" y="123"/>
                      <a:pt x="145" y="110"/>
                      <a:pt x="145" y="94"/>
                    </a:cubicBezTo>
                    <a:lnTo>
                      <a:pt x="123" y="15"/>
                    </a:lnTo>
                    <a:lnTo>
                      <a:pt x="109" y="15"/>
                    </a:lnTo>
                    <a:cubicBezTo>
                      <a:pt x="36" y="23"/>
                      <a:pt x="30" y="73"/>
                      <a:pt x="30" y="73"/>
                    </a:cubicBezTo>
                    <a:cubicBezTo>
                      <a:pt x="36" y="123"/>
                      <a:pt x="36" y="203"/>
                      <a:pt x="0" y="289"/>
                    </a:cubicBezTo>
                    <a:lnTo>
                      <a:pt x="1022" y="698"/>
                    </a:lnTo>
                    <a:cubicBezTo>
                      <a:pt x="1108" y="548"/>
                      <a:pt x="1122" y="353"/>
                      <a:pt x="1108" y="296"/>
                    </a:cubicBezTo>
                    <a:cubicBezTo>
                      <a:pt x="1108" y="289"/>
                      <a:pt x="1108" y="282"/>
                      <a:pt x="1101" y="273"/>
                    </a:cubicBezTo>
                    <a:lnTo>
                      <a:pt x="1101" y="266"/>
                    </a:lnTo>
                    <a:cubicBezTo>
                      <a:pt x="1094" y="260"/>
                      <a:pt x="1087" y="253"/>
                      <a:pt x="1087" y="253"/>
                    </a:cubicBezTo>
                    <a:cubicBezTo>
                      <a:pt x="1065" y="239"/>
                      <a:pt x="1028" y="239"/>
                      <a:pt x="978" y="216"/>
                    </a:cubicBezTo>
                    <a:cubicBezTo>
                      <a:pt x="899" y="187"/>
                      <a:pt x="835" y="130"/>
                      <a:pt x="785" y="73"/>
                    </a:cubicBezTo>
                    <a:cubicBezTo>
                      <a:pt x="763" y="44"/>
                      <a:pt x="742" y="23"/>
                      <a:pt x="713" y="15"/>
                    </a:cubicBezTo>
                    <a:cubicBezTo>
                      <a:pt x="713" y="8"/>
                      <a:pt x="706" y="8"/>
                      <a:pt x="699" y="8"/>
                    </a:cubicBezTo>
                    <a:cubicBezTo>
                      <a:pt x="690" y="1"/>
                      <a:pt x="683" y="1"/>
                      <a:pt x="677" y="1"/>
                    </a:cubicBezTo>
                    <a:lnTo>
                      <a:pt x="590" y="1"/>
                    </a:lnTo>
                    <a:lnTo>
                      <a:pt x="620" y="94"/>
                    </a:lnTo>
                    <a:lnTo>
                      <a:pt x="620" y="101"/>
                    </a:lnTo>
                    <a:cubicBezTo>
                      <a:pt x="620" y="110"/>
                      <a:pt x="613" y="110"/>
                      <a:pt x="613" y="116"/>
                    </a:cubicBezTo>
                    <a:cubicBezTo>
                      <a:pt x="604" y="123"/>
                      <a:pt x="597" y="130"/>
                      <a:pt x="590" y="130"/>
                    </a:cubicBezTo>
                    <a:lnTo>
                      <a:pt x="583" y="130"/>
                    </a:lnTo>
                    <a:cubicBezTo>
                      <a:pt x="570" y="130"/>
                      <a:pt x="554" y="123"/>
                      <a:pt x="554" y="110"/>
                    </a:cubicBezTo>
                    <a:lnTo>
                      <a:pt x="526" y="1"/>
                    </a:lnTo>
                    <a:lnTo>
                      <a:pt x="454" y="1"/>
                    </a:lnTo>
                    <a:lnTo>
                      <a:pt x="475" y="87"/>
                    </a:lnTo>
                    <a:cubicBezTo>
                      <a:pt x="483" y="101"/>
                      <a:pt x="475" y="123"/>
                      <a:pt x="454" y="123"/>
                    </a:cubicBezTo>
                    <a:cubicBezTo>
                      <a:pt x="454" y="130"/>
                      <a:pt x="447" y="130"/>
                      <a:pt x="447" y="130"/>
                    </a:cubicBezTo>
                    <a:cubicBezTo>
                      <a:pt x="432" y="130"/>
                      <a:pt x="418" y="116"/>
                      <a:pt x="418" y="101"/>
                    </a:cubicBezTo>
                    <a:lnTo>
                      <a:pt x="388"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1"/>
              <p:cNvSpPr/>
              <p:nvPr/>
            </p:nvSpPr>
            <p:spPr>
              <a:xfrm>
                <a:off x="4144902" y="4782142"/>
                <a:ext cx="50537" cy="38426"/>
              </a:xfrm>
              <a:custGeom>
                <a:avLst/>
                <a:gdLst/>
                <a:ahLst/>
                <a:cxnLst/>
                <a:rect l="l" t="t" r="r" b="b"/>
                <a:pathLst>
                  <a:path w="217" h="165" extrusionOk="0">
                    <a:moveTo>
                      <a:pt x="101" y="1"/>
                    </a:moveTo>
                    <a:cubicBezTo>
                      <a:pt x="78" y="8"/>
                      <a:pt x="57" y="28"/>
                      <a:pt x="21" y="44"/>
                    </a:cubicBezTo>
                    <a:cubicBezTo>
                      <a:pt x="14" y="44"/>
                      <a:pt x="7" y="51"/>
                      <a:pt x="1" y="51"/>
                    </a:cubicBezTo>
                    <a:lnTo>
                      <a:pt x="21" y="151"/>
                    </a:lnTo>
                    <a:lnTo>
                      <a:pt x="108" y="151"/>
                    </a:lnTo>
                    <a:cubicBezTo>
                      <a:pt x="114" y="151"/>
                      <a:pt x="121" y="151"/>
                      <a:pt x="130" y="158"/>
                    </a:cubicBezTo>
                    <a:cubicBezTo>
                      <a:pt x="137" y="158"/>
                      <a:pt x="144" y="158"/>
                      <a:pt x="144" y="165"/>
                    </a:cubicBezTo>
                    <a:cubicBezTo>
                      <a:pt x="216" y="101"/>
                      <a:pt x="187" y="21"/>
                      <a:pt x="14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1"/>
              <p:cNvSpPr/>
              <p:nvPr/>
            </p:nvSpPr>
            <p:spPr>
              <a:xfrm>
                <a:off x="4168190" y="4782142"/>
                <a:ext cx="6987" cy="233"/>
              </a:xfrm>
              <a:custGeom>
                <a:avLst/>
                <a:gdLst/>
                <a:ahLst/>
                <a:cxnLst/>
                <a:rect l="l" t="t" r="r" b="b"/>
                <a:pathLst>
                  <a:path w="30" h="1" fill="none" extrusionOk="0">
                    <a:moveTo>
                      <a:pt x="30" y="1"/>
                    </a:moveTo>
                    <a:lnTo>
                      <a:pt x="14" y="1"/>
                    </a:ln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1"/>
              <p:cNvSpPr/>
              <p:nvPr/>
            </p:nvSpPr>
            <p:spPr>
              <a:xfrm>
                <a:off x="4114859" y="4798677"/>
                <a:ext cx="14905" cy="1863"/>
              </a:xfrm>
              <a:custGeom>
                <a:avLst/>
                <a:gdLst/>
                <a:ahLst/>
                <a:cxnLst/>
                <a:rect l="l" t="t" r="r" b="b"/>
                <a:pathLst>
                  <a:path w="64" h="8" fill="none" extrusionOk="0">
                    <a:moveTo>
                      <a:pt x="0" y="7"/>
                    </a:moveTo>
                    <a:lnTo>
                      <a:pt x="14" y="7"/>
                    </a:lnTo>
                    <a:cubicBezTo>
                      <a:pt x="21" y="7"/>
                      <a:pt x="35" y="7"/>
                      <a:pt x="43" y="0"/>
                    </a:cubicBezTo>
                    <a:lnTo>
                      <a:pt x="64"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1"/>
              <p:cNvSpPr/>
              <p:nvPr/>
            </p:nvSpPr>
            <p:spPr>
              <a:xfrm>
                <a:off x="4052446" y="4803801"/>
                <a:ext cx="15603" cy="1863"/>
              </a:xfrm>
              <a:custGeom>
                <a:avLst/>
                <a:gdLst/>
                <a:ahLst/>
                <a:cxnLst/>
                <a:rect l="l" t="t" r="r" b="b"/>
                <a:pathLst>
                  <a:path w="67" h="8" fill="none" extrusionOk="0">
                    <a:moveTo>
                      <a:pt x="66" y="1"/>
                    </a:moveTo>
                    <a:cubicBezTo>
                      <a:pt x="44" y="1"/>
                      <a:pt x="23" y="1"/>
                      <a:pt x="1" y="8"/>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1"/>
              <p:cNvSpPr/>
              <p:nvPr/>
            </p:nvSpPr>
            <p:spPr>
              <a:xfrm>
                <a:off x="4012389" y="4803801"/>
                <a:ext cx="25385" cy="10480"/>
              </a:xfrm>
              <a:custGeom>
                <a:avLst/>
                <a:gdLst/>
                <a:ahLst/>
                <a:cxnLst/>
                <a:rect l="l" t="t" r="r" b="b"/>
                <a:pathLst>
                  <a:path w="109" h="45" fill="none" extrusionOk="0">
                    <a:moveTo>
                      <a:pt x="0" y="44"/>
                    </a:moveTo>
                    <a:cubicBezTo>
                      <a:pt x="0" y="44"/>
                      <a:pt x="16" y="1"/>
                      <a:pt x="87" y="8"/>
                    </a:cubicBezTo>
                    <a:lnTo>
                      <a:pt x="109" y="8"/>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1"/>
              <p:cNvSpPr/>
              <p:nvPr/>
            </p:nvSpPr>
            <p:spPr>
              <a:xfrm>
                <a:off x="4084584" y="4802171"/>
                <a:ext cx="15138" cy="1863"/>
              </a:xfrm>
              <a:custGeom>
                <a:avLst/>
                <a:gdLst/>
                <a:ahLst/>
                <a:cxnLst/>
                <a:rect l="l" t="t" r="r" b="b"/>
                <a:pathLst>
                  <a:path w="65" h="8" fill="none" extrusionOk="0">
                    <a:moveTo>
                      <a:pt x="65" y="1"/>
                    </a:moveTo>
                    <a:cubicBezTo>
                      <a:pt x="44" y="1"/>
                      <a:pt x="21" y="8"/>
                      <a:pt x="1" y="8"/>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1"/>
              <p:cNvSpPr/>
              <p:nvPr/>
            </p:nvSpPr>
            <p:spPr>
              <a:xfrm>
                <a:off x="4036144" y="4792156"/>
                <a:ext cx="24919" cy="53797"/>
              </a:xfrm>
              <a:custGeom>
                <a:avLst/>
                <a:gdLst/>
                <a:ahLst/>
                <a:cxnLst/>
                <a:rect l="l" t="t" r="r" b="b"/>
                <a:pathLst>
                  <a:path w="107" h="231" extrusionOk="0">
                    <a:moveTo>
                      <a:pt x="28" y="1"/>
                    </a:moveTo>
                    <a:cubicBezTo>
                      <a:pt x="7" y="8"/>
                      <a:pt x="0" y="22"/>
                      <a:pt x="0" y="44"/>
                    </a:cubicBezTo>
                    <a:lnTo>
                      <a:pt x="7" y="58"/>
                    </a:lnTo>
                    <a:lnTo>
                      <a:pt x="21" y="122"/>
                    </a:lnTo>
                    <a:lnTo>
                      <a:pt x="43" y="201"/>
                    </a:lnTo>
                    <a:cubicBezTo>
                      <a:pt x="43" y="217"/>
                      <a:pt x="57" y="230"/>
                      <a:pt x="71" y="230"/>
                    </a:cubicBezTo>
                    <a:cubicBezTo>
                      <a:pt x="79" y="230"/>
                      <a:pt x="79" y="230"/>
                      <a:pt x="79" y="223"/>
                    </a:cubicBezTo>
                    <a:cubicBezTo>
                      <a:pt x="100" y="223"/>
                      <a:pt x="107" y="201"/>
                      <a:pt x="107" y="187"/>
                    </a:cubicBezTo>
                    <a:lnTo>
                      <a:pt x="86" y="115"/>
                    </a:lnTo>
                    <a:lnTo>
                      <a:pt x="71" y="58"/>
                    </a:lnTo>
                    <a:lnTo>
                      <a:pt x="64" y="28"/>
                    </a:lnTo>
                    <a:cubicBezTo>
                      <a:pt x="64" y="15"/>
                      <a:pt x="50" y="1"/>
                      <a:pt x="3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1"/>
              <p:cNvSpPr/>
              <p:nvPr/>
            </p:nvSpPr>
            <p:spPr>
              <a:xfrm>
                <a:off x="4066186" y="4790293"/>
                <a:ext cx="26782" cy="55660"/>
              </a:xfrm>
              <a:custGeom>
                <a:avLst/>
                <a:gdLst/>
                <a:ahLst/>
                <a:cxnLst/>
                <a:rect l="l" t="t" r="r" b="b"/>
                <a:pathLst>
                  <a:path w="115" h="239" extrusionOk="0">
                    <a:moveTo>
                      <a:pt x="28" y="0"/>
                    </a:moveTo>
                    <a:cubicBezTo>
                      <a:pt x="14" y="9"/>
                      <a:pt x="0" y="23"/>
                      <a:pt x="7" y="43"/>
                    </a:cubicBezTo>
                    <a:lnTo>
                      <a:pt x="7" y="59"/>
                    </a:lnTo>
                    <a:lnTo>
                      <a:pt x="28" y="123"/>
                    </a:lnTo>
                    <a:lnTo>
                      <a:pt x="50" y="216"/>
                    </a:lnTo>
                    <a:cubicBezTo>
                      <a:pt x="50" y="231"/>
                      <a:pt x="64" y="238"/>
                      <a:pt x="80" y="238"/>
                    </a:cubicBezTo>
                    <a:lnTo>
                      <a:pt x="87" y="238"/>
                    </a:lnTo>
                    <a:cubicBezTo>
                      <a:pt x="107" y="231"/>
                      <a:pt x="114" y="216"/>
                      <a:pt x="114" y="202"/>
                    </a:cubicBezTo>
                    <a:lnTo>
                      <a:pt x="94" y="123"/>
                    </a:lnTo>
                    <a:lnTo>
                      <a:pt x="80" y="59"/>
                    </a:lnTo>
                    <a:lnTo>
                      <a:pt x="64" y="23"/>
                    </a:lnTo>
                    <a:cubicBezTo>
                      <a:pt x="64" y="9"/>
                      <a:pt x="50" y="0"/>
                      <a:pt x="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1"/>
              <p:cNvSpPr/>
              <p:nvPr/>
            </p:nvSpPr>
            <p:spPr>
              <a:xfrm>
                <a:off x="4096228" y="4788663"/>
                <a:ext cx="28878" cy="58921"/>
              </a:xfrm>
              <a:custGeom>
                <a:avLst/>
                <a:gdLst/>
                <a:ahLst/>
                <a:cxnLst/>
                <a:rect l="l" t="t" r="r" b="b"/>
                <a:pathLst>
                  <a:path w="124" h="253" extrusionOk="0">
                    <a:moveTo>
                      <a:pt x="28" y="0"/>
                    </a:moveTo>
                    <a:cubicBezTo>
                      <a:pt x="15" y="0"/>
                      <a:pt x="1" y="23"/>
                      <a:pt x="8" y="37"/>
                    </a:cubicBezTo>
                    <a:lnTo>
                      <a:pt x="15" y="59"/>
                    </a:lnTo>
                    <a:lnTo>
                      <a:pt x="28" y="123"/>
                    </a:lnTo>
                    <a:lnTo>
                      <a:pt x="58" y="223"/>
                    </a:lnTo>
                    <a:cubicBezTo>
                      <a:pt x="58" y="238"/>
                      <a:pt x="72" y="252"/>
                      <a:pt x="87" y="252"/>
                    </a:cubicBezTo>
                    <a:cubicBezTo>
                      <a:pt x="87" y="252"/>
                      <a:pt x="94" y="252"/>
                      <a:pt x="94" y="245"/>
                    </a:cubicBezTo>
                    <a:cubicBezTo>
                      <a:pt x="115" y="245"/>
                      <a:pt x="123" y="223"/>
                      <a:pt x="115" y="209"/>
                    </a:cubicBezTo>
                    <a:lnTo>
                      <a:pt x="94" y="123"/>
                    </a:lnTo>
                    <a:lnTo>
                      <a:pt x="80" y="50"/>
                    </a:lnTo>
                    <a:lnTo>
                      <a:pt x="72" y="23"/>
                    </a:lnTo>
                    <a:cubicBezTo>
                      <a:pt x="65" y="7"/>
                      <a:pt x="51" y="0"/>
                      <a:pt x="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1"/>
              <p:cNvSpPr/>
              <p:nvPr/>
            </p:nvSpPr>
            <p:spPr>
              <a:xfrm>
                <a:off x="4128134" y="4785403"/>
                <a:ext cx="28645" cy="62181"/>
              </a:xfrm>
              <a:custGeom>
                <a:avLst/>
                <a:gdLst/>
                <a:ahLst/>
                <a:cxnLst/>
                <a:rect l="l" t="t" r="r" b="b"/>
                <a:pathLst>
                  <a:path w="123" h="267" extrusionOk="0">
                    <a:moveTo>
                      <a:pt x="29" y="1"/>
                    </a:moveTo>
                    <a:cubicBezTo>
                      <a:pt x="7" y="7"/>
                      <a:pt x="0" y="21"/>
                      <a:pt x="0" y="44"/>
                    </a:cubicBezTo>
                    <a:lnTo>
                      <a:pt x="7" y="57"/>
                    </a:lnTo>
                    <a:lnTo>
                      <a:pt x="29" y="137"/>
                    </a:lnTo>
                    <a:lnTo>
                      <a:pt x="57" y="246"/>
                    </a:lnTo>
                    <a:cubicBezTo>
                      <a:pt x="57" y="259"/>
                      <a:pt x="73" y="266"/>
                      <a:pt x="86" y="266"/>
                    </a:cubicBezTo>
                    <a:lnTo>
                      <a:pt x="93" y="266"/>
                    </a:lnTo>
                    <a:cubicBezTo>
                      <a:pt x="100" y="266"/>
                      <a:pt x="107" y="259"/>
                      <a:pt x="116" y="252"/>
                    </a:cubicBezTo>
                    <a:lnTo>
                      <a:pt x="123" y="237"/>
                    </a:lnTo>
                    <a:lnTo>
                      <a:pt x="123" y="230"/>
                    </a:lnTo>
                    <a:lnTo>
                      <a:pt x="93" y="137"/>
                    </a:lnTo>
                    <a:lnTo>
                      <a:pt x="73" y="37"/>
                    </a:lnTo>
                    <a:lnTo>
                      <a:pt x="64" y="30"/>
                    </a:lnTo>
                    <a:cubicBezTo>
                      <a:pt x="64" y="14"/>
                      <a:pt x="50" y="1"/>
                      <a:pt x="3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1"/>
              <p:cNvSpPr/>
              <p:nvPr/>
            </p:nvSpPr>
            <p:spPr>
              <a:xfrm>
                <a:off x="4154916" y="4840364"/>
                <a:ext cx="1863" cy="3959"/>
              </a:xfrm>
              <a:custGeom>
                <a:avLst/>
                <a:gdLst/>
                <a:ahLst/>
                <a:cxnLst/>
                <a:rect l="l" t="t" r="r" b="b"/>
                <a:pathLst>
                  <a:path w="8" h="17" extrusionOk="0">
                    <a:moveTo>
                      <a:pt x="8" y="1"/>
                    </a:moveTo>
                    <a:lnTo>
                      <a:pt x="4" y="10"/>
                    </a:lnTo>
                    <a:lnTo>
                      <a:pt x="4" y="10"/>
                    </a:lnTo>
                    <a:cubicBezTo>
                      <a:pt x="5" y="8"/>
                      <a:pt x="8" y="6"/>
                      <a:pt x="8" y="1"/>
                    </a:cubicBezTo>
                    <a:close/>
                    <a:moveTo>
                      <a:pt x="4" y="10"/>
                    </a:moveTo>
                    <a:cubicBezTo>
                      <a:pt x="2" y="12"/>
                      <a:pt x="1" y="13"/>
                      <a:pt x="1" y="16"/>
                    </a:cubicBezTo>
                    <a:lnTo>
                      <a:pt x="4" y="1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1"/>
              <p:cNvSpPr/>
              <p:nvPr/>
            </p:nvSpPr>
            <p:spPr>
              <a:xfrm>
                <a:off x="4774161" y="4699933"/>
                <a:ext cx="134376" cy="176063"/>
              </a:xfrm>
              <a:custGeom>
                <a:avLst/>
                <a:gdLst/>
                <a:ahLst/>
                <a:cxnLst/>
                <a:rect l="l" t="t" r="r" b="b"/>
                <a:pathLst>
                  <a:path w="577" h="756" extrusionOk="0">
                    <a:moveTo>
                      <a:pt x="0" y="0"/>
                    </a:moveTo>
                    <a:lnTo>
                      <a:pt x="29" y="518"/>
                    </a:lnTo>
                    <a:cubicBezTo>
                      <a:pt x="36" y="511"/>
                      <a:pt x="36" y="511"/>
                      <a:pt x="43" y="511"/>
                    </a:cubicBezTo>
                    <a:lnTo>
                      <a:pt x="50" y="511"/>
                    </a:lnTo>
                    <a:cubicBezTo>
                      <a:pt x="93" y="518"/>
                      <a:pt x="152" y="583"/>
                      <a:pt x="109" y="663"/>
                    </a:cubicBezTo>
                    <a:cubicBezTo>
                      <a:pt x="136" y="663"/>
                      <a:pt x="166" y="676"/>
                      <a:pt x="195" y="690"/>
                    </a:cubicBezTo>
                    <a:cubicBezTo>
                      <a:pt x="259" y="726"/>
                      <a:pt x="345" y="756"/>
                      <a:pt x="431" y="756"/>
                    </a:cubicBezTo>
                    <a:lnTo>
                      <a:pt x="474" y="756"/>
                    </a:lnTo>
                    <a:cubicBezTo>
                      <a:pt x="481" y="749"/>
                      <a:pt x="490" y="749"/>
                      <a:pt x="497" y="749"/>
                    </a:cubicBezTo>
                    <a:lnTo>
                      <a:pt x="540" y="749"/>
                    </a:lnTo>
                    <a:lnTo>
                      <a:pt x="576" y="0"/>
                    </a:ln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1"/>
              <p:cNvSpPr/>
              <p:nvPr/>
            </p:nvSpPr>
            <p:spPr>
              <a:xfrm>
                <a:off x="4641881" y="4892763"/>
                <a:ext cx="28645" cy="33536"/>
              </a:xfrm>
              <a:custGeom>
                <a:avLst/>
                <a:gdLst/>
                <a:ahLst/>
                <a:cxnLst/>
                <a:rect l="l" t="t" r="r" b="b"/>
                <a:pathLst>
                  <a:path w="123" h="144" extrusionOk="0">
                    <a:moveTo>
                      <a:pt x="87" y="0"/>
                    </a:moveTo>
                    <a:cubicBezTo>
                      <a:pt x="80" y="0"/>
                      <a:pt x="73" y="0"/>
                      <a:pt x="66" y="7"/>
                    </a:cubicBezTo>
                    <a:cubicBezTo>
                      <a:pt x="1" y="28"/>
                      <a:pt x="7" y="71"/>
                      <a:pt x="7" y="71"/>
                    </a:cubicBezTo>
                    <a:cubicBezTo>
                      <a:pt x="14" y="86"/>
                      <a:pt x="37" y="107"/>
                      <a:pt x="57" y="143"/>
                    </a:cubicBezTo>
                    <a:cubicBezTo>
                      <a:pt x="57" y="143"/>
                      <a:pt x="44" y="93"/>
                      <a:pt x="116" y="57"/>
                    </a:cubicBezTo>
                    <a:cubicBezTo>
                      <a:pt x="116" y="57"/>
                      <a:pt x="123" y="57"/>
                      <a:pt x="123" y="50"/>
                    </a:cubicBezTo>
                    <a:lnTo>
                      <a:pt x="8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1"/>
              <p:cNvSpPr/>
              <p:nvPr/>
            </p:nvSpPr>
            <p:spPr>
              <a:xfrm>
                <a:off x="4677280" y="4880653"/>
                <a:ext cx="21891" cy="18631"/>
              </a:xfrm>
              <a:custGeom>
                <a:avLst/>
                <a:gdLst/>
                <a:ahLst/>
                <a:cxnLst/>
                <a:rect l="l" t="t" r="r" b="b"/>
                <a:pathLst>
                  <a:path w="94" h="80" extrusionOk="0">
                    <a:moveTo>
                      <a:pt x="57" y="0"/>
                    </a:moveTo>
                    <a:cubicBezTo>
                      <a:pt x="35" y="9"/>
                      <a:pt x="14" y="16"/>
                      <a:pt x="0" y="23"/>
                    </a:cubicBezTo>
                    <a:lnTo>
                      <a:pt x="35" y="80"/>
                    </a:lnTo>
                    <a:lnTo>
                      <a:pt x="43" y="73"/>
                    </a:lnTo>
                    <a:cubicBezTo>
                      <a:pt x="50" y="73"/>
                      <a:pt x="57" y="66"/>
                      <a:pt x="64" y="66"/>
                    </a:cubicBezTo>
                    <a:cubicBezTo>
                      <a:pt x="71" y="59"/>
                      <a:pt x="87" y="59"/>
                      <a:pt x="93" y="52"/>
                    </a:cubicBezTo>
                    <a:lnTo>
                      <a:pt x="5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1"/>
              <p:cNvSpPr/>
              <p:nvPr/>
            </p:nvSpPr>
            <p:spPr>
              <a:xfrm>
                <a:off x="4705459" y="4867379"/>
                <a:ext cx="23755" cy="18631"/>
              </a:xfrm>
              <a:custGeom>
                <a:avLst/>
                <a:gdLst/>
                <a:ahLst/>
                <a:cxnLst/>
                <a:rect l="l" t="t" r="r" b="b"/>
                <a:pathLst>
                  <a:path w="102" h="80" extrusionOk="0">
                    <a:moveTo>
                      <a:pt x="59" y="0"/>
                    </a:moveTo>
                    <a:cubicBezTo>
                      <a:pt x="36" y="7"/>
                      <a:pt x="16" y="23"/>
                      <a:pt x="0" y="30"/>
                    </a:cubicBezTo>
                    <a:lnTo>
                      <a:pt x="36" y="80"/>
                    </a:lnTo>
                    <a:cubicBezTo>
                      <a:pt x="59" y="73"/>
                      <a:pt x="79" y="66"/>
                      <a:pt x="102" y="57"/>
                    </a:cubicBezTo>
                    <a:lnTo>
                      <a:pt x="59"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1"/>
              <p:cNvSpPr/>
              <p:nvPr/>
            </p:nvSpPr>
            <p:spPr>
              <a:xfrm>
                <a:off x="4732241" y="4852474"/>
                <a:ext cx="25618" cy="21891"/>
              </a:xfrm>
              <a:custGeom>
                <a:avLst/>
                <a:gdLst/>
                <a:ahLst/>
                <a:cxnLst/>
                <a:rect l="l" t="t" r="r" b="b"/>
                <a:pathLst>
                  <a:path w="110" h="94" extrusionOk="0">
                    <a:moveTo>
                      <a:pt x="58" y="1"/>
                    </a:moveTo>
                    <a:cubicBezTo>
                      <a:pt x="44" y="8"/>
                      <a:pt x="23" y="21"/>
                      <a:pt x="1" y="35"/>
                    </a:cubicBezTo>
                    <a:lnTo>
                      <a:pt x="44" y="94"/>
                    </a:lnTo>
                    <a:cubicBezTo>
                      <a:pt x="66" y="87"/>
                      <a:pt x="87" y="71"/>
                      <a:pt x="109" y="64"/>
                    </a:cubicBezTo>
                    <a:lnTo>
                      <a:pt x="5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1"/>
              <p:cNvSpPr/>
              <p:nvPr/>
            </p:nvSpPr>
            <p:spPr>
              <a:xfrm>
                <a:off x="4548261" y="4976137"/>
                <a:ext cx="376579" cy="35399"/>
              </a:xfrm>
              <a:custGeom>
                <a:avLst/>
                <a:gdLst/>
                <a:ahLst/>
                <a:cxnLst/>
                <a:rect l="l" t="t" r="r" b="b"/>
                <a:pathLst>
                  <a:path w="1617" h="152" extrusionOk="0">
                    <a:moveTo>
                      <a:pt x="7" y="1"/>
                    </a:moveTo>
                    <a:lnTo>
                      <a:pt x="1" y="151"/>
                    </a:lnTo>
                    <a:lnTo>
                      <a:pt x="1603" y="151"/>
                    </a:lnTo>
                    <a:lnTo>
                      <a:pt x="1617" y="1"/>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1"/>
              <p:cNvSpPr/>
              <p:nvPr/>
            </p:nvSpPr>
            <p:spPr>
              <a:xfrm>
                <a:off x="4549891" y="4907435"/>
                <a:ext cx="119238" cy="68935"/>
              </a:xfrm>
              <a:custGeom>
                <a:avLst/>
                <a:gdLst/>
                <a:ahLst/>
                <a:cxnLst/>
                <a:rect l="l" t="t" r="r" b="b"/>
                <a:pathLst>
                  <a:path w="512" h="296" extrusionOk="0">
                    <a:moveTo>
                      <a:pt x="396" y="1"/>
                    </a:moveTo>
                    <a:cubicBezTo>
                      <a:pt x="0" y="73"/>
                      <a:pt x="0" y="296"/>
                      <a:pt x="0" y="296"/>
                    </a:cubicBezTo>
                    <a:lnTo>
                      <a:pt x="511" y="296"/>
                    </a:lnTo>
                    <a:cubicBezTo>
                      <a:pt x="511" y="196"/>
                      <a:pt x="482" y="130"/>
                      <a:pt x="452" y="80"/>
                    </a:cubicBezTo>
                    <a:cubicBezTo>
                      <a:pt x="432" y="44"/>
                      <a:pt x="409" y="23"/>
                      <a:pt x="402" y="8"/>
                    </a:cubicBezTo>
                    <a:cubicBezTo>
                      <a:pt x="396" y="8"/>
                      <a:pt x="396" y="1"/>
                      <a:pt x="396"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1"/>
              <p:cNvSpPr/>
              <p:nvPr/>
            </p:nvSpPr>
            <p:spPr>
              <a:xfrm>
                <a:off x="4651895" y="4854104"/>
                <a:ext cx="278301" cy="122266"/>
              </a:xfrm>
              <a:custGeom>
                <a:avLst/>
                <a:gdLst/>
                <a:ahLst/>
                <a:cxnLst/>
                <a:rect l="l" t="t" r="r" b="b"/>
                <a:pathLst>
                  <a:path w="1195" h="525" extrusionOk="0">
                    <a:moveTo>
                      <a:pt x="634" y="1"/>
                    </a:moveTo>
                    <a:cubicBezTo>
                      <a:pt x="611" y="1"/>
                      <a:pt x="591" y="7"/>
                      <a:pt x="568" y="14"/>
                    </a:cubicBezTo>
                    <a:cubicBezTo>
                      <a:pt x="561" y="14"/>
                      <a:pt x="548" y="21"/>
                      <a:pt x="541" y="21"/>
                    </a:cubicBezTo>
                    <a:cubicBezTo>
                      <a:pt x="532" y="28"/>
                      <a:pt x="525" y="28"/>
                      <a:pt x="511" y="37"/>
                    </a:cubicBezTo>
                    <a:lnTo>
                      <a:pt x="568" y="107"/>
                    </a:lnTo>
                    <a:cubicBezTo>
                      <a:pt x="568" y="114"/>
                      <a:pt x="575" y="114"/>
                      <a:pt x="575" y="114"/>
                    </a:cubicBezTo>
                    <a:lnTo>
                      <a:pt x="575" y="137"/>
                    </a:lnTo>
                    <a:cubicBezTo>
                      <a:pt x="575" y="144"/>
                      <a:pt x="568" y="151"/>
                      <a:pt x="561" y="158"/>
                    </a:cubicBezTo>
                    <a:lnTo>
                      <a:pt x="541" y="158"/>
                    </a:lnTo>
                    <a:cubicBezTo>
                      <a:pt x="532" y="158"/>
                      <a:pt x="525" y="158"/>
                      <a:pt x="518" y="144"/>
                    </a:cubicBezTo>
                    <a:lnTo>
                      <a:pt x="454" y="57"/>
                    </a:lnTo>
                    <a:cubicBezTo>
                      <a:pt x="432" y="64"/>
                      <a:pt x="411" y="80"/>
                      <a:pt x="389" y="87"/>
                    </a:cubicBezTo>
                    <a:lnTo>
                      <a:pt x="439" y="158"/>
                    </a:lnTo>
                    <a:cubicBezTo>
                      <a:pt x="454" y="173"/>
                      <a:pt x="446" y="194"/>
                      <a:pt x="432" y="201"/>
                    </a:cubicBezTo>
                    <a:cubicBezTo>
                      <a:pt x="425" y="209"/>
                      <a:pt x="425" y="209"/>
                      <a:pt x="418" y="209"/>
                    </a:cubicBezTo>
                    <a:cubicBezTo>
                      <a:pt x="403" y="209"/>
                      <a:pt x="396" y="201"/>
                      <a:pt x="389" y="194"/>
                    </a:cubicBezTo>
                    <a:lnTo>
                      <a:pt x="332" y="114"/>
                    </a:lnTo>
                    <a:cubicBezTo>
                      <a:pt x="309" y="123"/>
                      <a:pt x="289" y="130"/>
                      <a:pt x="266" y="137"/>
                    </a:cubicBezTo>
                    <a:lnTo>
                      <a:pt x="309" y="201"/>
                    </a:lnTo>
                    <a:cubicBezTo>
                      <a:pt x="325" y="216"/>
                      <a:pt x="316" y="237"/>
                      <a:pt x="303" y="252"/>
                    </a:cubicBezTo>
                    <a:lnTo>
                      <a:pt x="289" y="252"/>
                    </a:lnTo>
                    <a:cubicBezTo>
                      <a:pt x="273" y="252"/>
                      <a:pt x="266" y="252"/>
                      <a:pt x="259" y="237"/>
                    </a:cubicBezTo>
                    <a:lnTo>
                      <a:pt x="202" y="166"/>
                    </a:lnTo>
                    <a:cubicBezTo>
                      <a:pt x="196" y="173"/>
                      <a:pt x="180" y="173"/>
                      <a:pt x="173" y="180"/>
                    </a:cubicBezTo>
                    <a:cubicBezTo>
                      <a:pt x="166" y="180"/>
                      <a:pt x="159" y="187"/>
                      <a:pt x="152" y="187"/>
                    </a:cubicBezTo>
                    <a:lnTo>
                      <a:pt x="144" y="194"/>
                    </a:lnTo>
                    <a:lnTo>
                      <a:pt x="187" y="252"/>
                    </a:lnTo>
                    <a:cubicBezTo>
                      <a:pt x="196" y="266"/>
                      <a:pt x="196" y="287"/>
                      <a:pt x="180" y="296"/>
                    </a:cubicBezTo>
                    <a:cubicBezTo>
                      <a:pt x="173" y="302"/>
                      <a:pt x="166" y="302"/>
                      <a:pt x="159" y="302"/>
                    </a:cubicBezTo>
                    <a:cubicBezTo>
                      <a:pt x="152" y="302"/>
                      <a:pt x="137" y="296"/>
                      <a:pt x="130" y="287"/>
                    </a:cubicBezTo>
                    <a:lnTo>
                      <a:pt x="87" y="216"/>
                    </a:lnTo>
                    <a:lnTo>
                      <a:pt x="80" y="216"/>
                    </a:lnTo>
                    <a:cubicBezTo>
                      <a:pt x="80" y="223"/>
                      <a:pt x="73" y="223"/>
                      <a:pt x="73" y="223"/>
                    </a:cubicBezTo>
                    <a:cubicBezTo>
                      <a:pt x="1" y="259"/>
                      <a:pt x="14" y="309"/>
                      <a:pt x="14" y="309"/>
                    </a:cubicBezTo>
                    <a:cubicBezTo>
                      <a:pt x="44" y="359"/>
                      <a:pt x="73" y="425"/>
                      <a:pt x="73" y="525"/>
                    </a:cubicBezTo>
                    <a:lnTo>
                      <a:pt x="1172" y="525"/>
                    </a:lnTo>
                    <a:cubicBezTo>
                      <a:pt x="1194" y="352"/>
                      <a:pt x="1136" y="173"/>
                      <a:pt x="1101" y="114"/>
                    </a:cubicBezTo>
                    <a:cubicBezTo>
                      <a:pt x="1101" y="114"/>
                      <a:pt x="1093" y="107"/>
                      <a:pt x="1093" y="101"/>
                    </a:cubicBezTo>
                    <a:cubicBezTo>
                      <a:pt x="1093" y="101"/>
                      <a:pt x="1086" y="101"/>
                      <a:pt x="1086" y="94"/>
                    </a:cubicBezTo>
                    <a:lnTo>
                      <a:pt x="1079" y="94"/>
                    </a:lnTo>
                    <a:lnTo>
                      <a:pt x="1072" y="87"/>
                    </a:lnTo>
                    <a:lnTo>
                      <a:pt x="1022" y="87"/>
                    </a:lnTo>
                    <a:cubicBezTo>
                      <a:pt x="1015" y="87"/>
                      <a:pt x="1006" y="87"/>
                      <a:pt x="999" y="94"/>
                    </a:cubicBezTo>
                    <a:lnTo>
                      <a:pt x="956" y="94"/>
                    </a:lnTo>
                    <a:cubicBezTo>
                      <a:pt x="870" y="94"/>
                      <a:pt x="784" y="64"/>
                      <a:pt x="720" y="28"/>
                    </a:cubicBezTo>
                    <a:cubicBezTo>
                      <a:pt x="691" y="14"/>
                      <a:pt x="661" y="1"/>
                      <a:pt x="634"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1"/>
              <p:cNvSpPr/>
              <p:nvPr/>
            </p:nvSpPr>
            <p:spPr>
              <a:xfrm>
                <a:off x="4891303" y="4874132"/>
                <a:ext cx="7220" cy="233"/>
              </a:xfrm>
              <a:custGeom>
                <a:avLst/>
                <a:gdLst/>
                <a:ahLst/>
                <a:cxnLst/>
                <a:rect l="l" t="t" r="r" b="b"/>
                <a:pathLst>
                  <a:path w="31" h="1" fill="none" extrusionOk="0">
                    <a:moveTo>
                      <a:pt x="1" y="1"/>
                    </a:moveTo>
                    <a:lnTo>
                      <a:pt x="30"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1"/>
              <p:cNvSpPr/>
              <p:nvPr/>
            </p:nvSpPr>
            <p:spPr>
              <a:xfrm>
                <a:off x="4677280" y="4880653"/>
                <a:ext cx="13507" cy="5356"/>
              </a:xfrm>
              <a:custGeom>
                <a:avLst/>
                <a:gdLst/>
                <a:ahLst/>
                <a:cxnLst/>
                <a:rect l="l" t="t" r="r" b="b"/>
                <a:pathLst>
                  <a:path w="58" h="23" fill="none" extrusionOk="0">
                    <a:moveTo>
                      <a:pt x="57" y="0"/>
                    </a:moveTo>
                    <a:cubicBezTo>
                      <a:pt x="35" y="9"/>
                      <a:pt x="14" y="16"/>
                      <a:pt x="0" y="23"/>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1"/>
              <p:cNvSpPr/>
              <p:nvPr/>
            </p:nvSpPr>
            <p:spPr>
              <a:xfrm>
                <a:off x="4732241" y="4852474"/>
                <a:ext cx="13507" cy="8384"/>
              </a:xfrm>
              <a:custGeom>
                <a:avLst/>
                <a:gdLst/>
                <a:ahLst/>
                <a:cxnLst/>
                <a:rect l="l" t="t" r="r" b="b"/>
                <a:pathLst>
                  <a:path w="58" h="36" fill="none" extrusionOk="0">
                    <a:moveTo>
                      <a:pt x="58" y="1"/>
                    </a:moveTo>
                    <a:cubicBezTo>
                      <a:pt x="44" y="8"/>
                      <a:pt x="23" y="21"/>
                      <a:pt x="1" y="35"/>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1"/>
              <p:cNvSpPr/>
              <p:nvPr/>
            </p:nvSpPr>
            <p:spPr>
              <a:xfrm>
                <a:off x="4757626" y="4818705"/>
                <a:ext cx="51934" cy="44016"/>
              </a:xfrm>
              <a:custGeom>
                <a:avLst/>
                <a:gdLst/>
                <a:ahLst/>
                <a:cxnLst/>
                <a:rect l="l" t="t" r="r" b="b"/>
                <a:pathLst>
                  <a:path w="223" h="189" extrusionOk="0">
                    <a:moveTo>
                      <a:pt x="114" y="1"/>
                    </a:moveTo>
                    <a:cubicBezTo>
                      <a:pt x="107" y="1"/>
                      <a:pt x="107" y="1"/>
                      <a:pt x="100" y="8"/>
                    </a:cubicBezTo>
                    <a:lnTo>
                      <a:pt x="94" y="8"/>
                    </a:lnTo>
                    <a:lnTo>
                      <a:pt x="87" y="16"/>
                    </a:lnTo>
                    <a:cubicBezTo>
                      <a:pt x="87" y="16"/>
                      <a:pt x="78" y="16"/>
                      <a:pt x="78" y="23"/>
                    </a:cubicBezTo>
                    <a:cubicBezTo>
                      <a:pt x="78" y="23"/>
                      <a:pt x="71" y="23"/>
                      <a:pt x="71" y="30"/>
                    </a:cubicBezTo>
                    <a:lnTo>
                      <a:pt x="50" y="51"/>
                    </a:lnTo>
                    <a:lnTo>
                      <a:pt x="28" y="73"/>
                    </a:lnTo>
                    <a:cubicBezTo>
                      <a:pt x="21" y="80"/>
                      <a:pt x="21" y="87"/>
                      <a:pt x="14" y="87"/>
                    </a:cubicBezTo>
                    <a:cubicBezTo>
                      <a:pt x="7" y="94"/>
                      <a:pt x="7" y="103"/>
                      <a:pt x="0" y="103"/>
                    </a:cubicBezTo>
                    <a:lnTo>
                      <a:pt x="57" y="189"/>
                    </a:lnTo>
                    <a:cubicBezTo>
                      <a:pt x="71" y="180"/>
                      <a:pt x="78" y="180"/>
                      <a:pt x="87" y="173"/>
                    </a:cubicBezTo>
                    <a:cubicBezTo>
                      <a:pt x="94" y="173"/>
                      <a:pt x="107" y="166"/>
                      <a:pt x="114" y="166"/>
                    </a:cubicBezTo>
                    <a:cubicBezTo>
                      <a:pt x="137" y="159"/>
                      <a:pt x="157" y="153"/>
                      <a:pt x="180" y="153"/>
                    </a:cubicBezTo>
                    <a:cubicBezTo>
                      <a:pt x="223" y="73"/>
                      <a:pt x="164" y="8"/>
                      <a:pt x="12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1"/>
              <p:cNvSpPr/>
              <p:nvPr/>
            </p:nvSpPr>
            <p:spPr>
              <a:xfrm>
                <a:off x="4779284" y="4820336"/>
                <a:ext cx="1863" cy="233"/>
              </a:xfrm>
              <a:custGeom>
                <a:avLst/>
                <a:gdLst/>
                <a:ahLst/>
                <a:cxnLst/>
                <a:rect l="l" t="t" r="r" b="b"/>
                <a:pathLst>
                  <a:path w="8" h="1" fill="none" extrusionOk="0">
                    <a:moveTo>
                      <a:pt x="7" y="1"/>
                    </a:moveTo>
                    <a:lnTo>
                      <a:pt x="1" y="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1"/>
              <p:cNvSpPr/>
              <p:nvPr/>
            </p:nvSpPr>
            <p:spPr>
              <a:xfrm>
                <a:off x="4769270" y="4825692"/>
                <a:ext cx="5124" cy="4891"/>
              </a:xfrm>
              <a:custGeom>
                <a:avLst/>
                <a:gdLst/>
                <a:ahLst/>
                <a:cxnLst/>
                <a:rect l="l" t="t" r="r" b="b"/>
                <a:pathLst>
                  <a:path w="22" h="21" fill="none" extrusionOk="0">
                    <a:moveTo>
                      <a:pt x="21" y="0"/>
                    </a:moveTo>
                    <a:lnTo>
                      <a:pt x="0" y="21"/>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1"/>
              <p:cNvSpPr/>
              <p:nvPr/>
            </p:nvSpPr>
            <p:spPr>
              <a:xfrm>
                <a:off x="4705459" y="4867379"/>
                <a:ext cx="13740" cy="6987"/>
              </a:xfrm>
              <a:custGeom>
                <a:avLst/>
                <a:gdLst/>
                <a:ahLst/>
                <a:cxnLst/>
                <a:rect l="l" t="t" r="r" b="b"/>
                <a:pathLst>
                  <a:path w="59" h="30" fill="none" extrusionOk="0">
                    <a:moveTo>
                      <a:pt x="59" y="0"/>
                    </a:moveTo>
                    <a:cubicBezTo>
                      <a:pt x="36" y="7"/>
                      <a:pt x="16" y="23"/>
                      <a:pt x="0" y="3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1"/>
              <p:cNvSpPr/>
              <p:nvPr/>
            </p:nvSpPr>
            <p:spPr>
              <a:xfrm>
                <a:off x="4641881" y="4892763"/>
                <a:ext cx="20261" cy="16535"/>
              </a:xfrm>
              <a:custGeom>
                <a:avLst/>
                <a:gdLst/>
                <a:ahLst/>
                <a:cxnLst/>
                <a:rect l="l" t="t" r="r" b="b"/>
                <a:pathLst>
                  <a:path w="87" h="71" fill="none" extrusionOk="0">
                    <a:moveTo>
                      <a:pt x="7" y="71"/>
                    </a:moveTo>
                    <a:cubicBezTo>
                      <a:pt x="7" y="71"/>
                      <a:pt x="1" y="28"/>
                      <a:pt x="66" y="7"/>
                    </a:cubicBezTo>
                    <a:cubicBezTo>
                      <a:pt x="73" y="0"/>
                      <a:pt x="80" y="0"/>
                      <a:pt x="87"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1"/>
              <p:cNvSpPr/>
              <p:nvPr/>
            </p:nvSpPr>
            <p:spPr>
              <a:xfrm>
                <a:off x="4658649" y="4877393"/>
                <a:ext cx="38892" cy="47276"/>
              </a:xfrm>
              <a:custGeom>
                <a:avLst/>
                <a:gdLst/>
                <a:ahLst/>
                <a:cxnLst/>
                <a:rect l="l" t="t" r="r" b="b"/>
                <a:pathLst>
                  <a:path w="167" h="203" extrusionOk="0">
                    <a:moveTo>
                      <a:pt x="37" y="1"/>
                    </a:moveTo>
                    <a:cubicBezTo>
                      <a:pt x="29" y="1"/>
                      <a:pt x="22" y="1"/>
                      <a:pt x="15" y="7"/>
                    </a:cubicBezTo>
                    <a:cubicBezTo>
                      <a:pt x="1" y="14"/>
                      <a:pt x="1" y="37"/>
                      <a:pt x="8" y="51"/>
                    </a:cubicBezTo>
                    <a:lnTo>
                      <a:pt x="15" y="66"/>
                    </a:lnTo>
                    <a:lnTo>
                      <a:pt x="51" y="116"/>
                    </a:lnTo>
                    <a:lnTo>
                      <a:pt x="58" y="116"/>
                    </a:lnTo>
                    <a:lnTo>
                      <a:pt x="101" y="187"/>
                    </a:lnTo>
                    <a:cubicBezTo>
                      <a:pt x="108" y="196"/>
                      <a:pt x="123" y="202"/>
                      <a:pt x="130" y="202"/>
                    </a:cubicBezTo>
                    <a:cubicBezTo>
                      <a:pt x="137" y="202"/>
                      <a:pt x="144" y="202"/>
                      <a:pt x="151" y="196"/>
                    </a:cubicBezTo>
                    <a:cubicBezTo>
                      <a:pt x="167" y="187"/>
                      <a:pt x="167" y="166"/>
                      <a:pt x="158" y="152"/>
                    </a:cubicBezTo>
                    <a:lnTo>
                      <a:pt x="115" y="94"/>
                    </a:lnTo>
                    <a:lnTo>
                      <a:pt x="80" y="37"/>
                    </a:lnTo>
                    <a:lnTo>
                      <a:pt x="58" y="14"/>
                    </a:lnTo>
                    <a:cubicBezTo>
                      <a:pt x="51" y="7"/>
                      <a:pt x="44" y="1"/>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1"/>
              <p:cNvSpPr/>
              <p:nvPr/>
            </p:nvSpPr>
            <p:spPr>
              <a:xfrm>
                <a:off x="4685198" y="4864118"/>
                <a:ext cx="42386" cy="48906"/>
              </a:xfrm>
              <a:custGeom>
                <a:avLst/>
                <a:gdLst/>
                <a:ahLst/>
                <a:cxnLst/>
                <a:rect l="l" t="t" r="r" b="b"/>
                <a:pathLst>
                  <a:path w="182" h="210" extrusionOk="0">
                    <a:moveTo>
                      <a:pt x="37" y="1"/>
                    </a:moveTo>
                    <a:cubicBezTo>
                      <a:pt x="30" y="1"/>
                      <a:pt x="23" y="1"/>
                      <a:pt x="23" y="8"/>
                    </a:cubicBezTo>
                    <a:cubicBezTo>
                      <a:pt x="9" y="14"/>
                      <a:pt x="1" y="37"/>
                      <a:pt x="16" y="51"/>
                    </a:cubicBezTo>
                    <a:lnTo>
                      <a:pt x="23" y="71"/>
                    </a:lnTo>
                    <a:lnTo>
                      <a:pt x="59" y="123"/>
                    </a:lnTo>
                    <a:lnTo>
                      <a:pt x="116" y="194"/>
                    </a:lnTo>
                    <a:cubicBezTo>
                      <a:pt x="123" y="209"/>
                      <a:pt x="130" y="209"/>
                      <a:pt x="146" y="209"/>
                    </a:cubicBezTo>
                    <a:lnTo>
                      <a:pt x="160" y="209"/>
                    </a:lnTo>
                    <a:cubicBezTo>
                      <a:pt x="173" y="194"/>
                      <a:pt x="182" y="173"/>
                      <a:pt x="166" y="158"/>
                    </a:cubicBezTo>
                    <a:lnTo>
                      <a:pt x="123" y="94"/>
                    </a:lnTo>
                    <a:lnTo>
                      <a:pt x="87" y="44"/>
                    </a:lnTo>
                    <a:lnTo>
                      <a:pt x="66" y="14"/>
                    </a:lnTo>
                    <a:cubicBezTo>
                      <a:pt x="59" y="8"/>
                      <a:pt x="53" y="1"/>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1"/>
              <p:cNvSpPr/>
              <p:nvPr/>
            </p:nvSpPr>
            <p:spPr>
              <a:xfrm>
                <a:off x="4713843" y="4850611"/>
                <a:ext cx="44016" cy="52400"/>
              </a:xfrm>
              <a:custGeom>
                <a:avLst/>
                <a:gdLst/>
                <a:ahLst/>
                <a:cxnLst/>
                <a:rect l="l" t="t" r="r" b="b"/>
                <a:pathLst>
                  <a:path w="189" h="225" extrusionOk="0">
                    <a:moveTo>
                      <a:pt x="37" y="0"/>
                    </a:moveTo>
                    <a:cubicBezTo>
                      <a:pt x="30" y="0"/>
                      <a:pt x="23" y="0"/>
                      <a:pt x="16" y="9"/>
                    </a:cubicBezTo>
                    <a:cubicBezTo>
                      <a:pt x="0" y="16"/>
                      <a:pt x="0" y="36"/>
                      <a:pt x="7" y="52"/>
                    </a:cubicBezTo>
                    <a:lnTo>
                      <a:pt x="23" y="72"/>
                    </a:lnTo>
                    <a:lnTo>
                      <a:pt x="66" y="129"/>
                    </a:lnTo>
                    <a:lnTo>
                      <a:pt x="123" y="209"/>
                    </a:lnTo>
                    <a:cubicBezTo>
                      <a:pt x="130" y="216"/>
                      <a:pt x="137" y="224"/>
                      <a:pt x="152" y="224"/>
                    </a:cubicBezTo>
                    <a:cubicBezTo>
                      <a:pt x="159" y="224"/>
                      <a:pt x="159" y="224"/>
                      <a:pt x="166" y="216"/>
                    </a:cubicBezTo>
                    <a:cubicBezTo>
                      <a:pt x="180" y="209"/>
                      <a:pt x="188" y="188"/>
                      <a:pt x="173" y="173"/>
                    </a:cubicBezTo>
                    <a:lnTo>
                      <a:pt x="123" y="102"/>
                    </a:lnTo>
                    <a:lnTo>
                      <a:pt x="80" y="43"/>
                    </a:lnTo>
                    <a:lnTo>
                      <a:pt x="59" y="16"/>
                    </a:lnTo>
                    <a:cubicBezTo>
                      <a:pt x="59" y="9"/>
                      <a:pt x="43" y="0"/>
                      <a:pt x="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1"/>
              <p:cNvSpPr/>
              <p:nvPr/>
            </p:nvSpPr>
            <p:spPr>
              <a:xfrm>
                <a:off x="4740625" y="4837336"/>
                <a:ext cx="45413" cy="53564"/>
              </a:xfrm>
              <a:custGeom>
                <a:avLst/>
                <a:gdLst/>
                <a:ahLst/>
                <a:cxnLst/>
                <a:rect l="l" t="t" r="r" b="b"/>
                <a:pathLst>
                  <a:path w="195" h="230" extrusionOk="0">
                    <a:moveTo>
                      <a:pt x="37" y="0"/>
                    </a:moveTo>
                    <a:cubicBezTo>
                      <a:pt x="30" y="0"/>
                      <a:pt x="22" y="0"/>
                      <a:pt x="22" y="7"/>
                    </a:cubicBezTo>
                    <a:cubicBezTo>
                      <a:pt x="8" y="14"/>
                      <a:pt x="1" y="36"/>
                      <a:pt x="15" y="50"/>
                    </a:cubicBezTo>
                    <a:lnTo>
                      <a:pt x="22" y="66"/>
                    </a:lnTo>
                    <a:lnTo>
                      <a:pt x="73" y="129"/>
                    </a:lnTo>
                    <a:lnTo>
                      <a:pt x="137" y="216"/>
                    </a:lnTo>
                    <a:cubicBezTo>
                      <a:pt x="144" y="230"/>
                      <a:pt x="151" y="230"/>
                      <a:pt x="160" y="230"/>
                    </a:cubicBezTo>
                    <a:lnTo>
                      <a:pt x="180" y="230"/>
                    </a:lnTo>
                    <a:cubicBezTo>
                      <a:pt x="187" y="223"/>
                      <a:pt x="194" y="216"/>
                      <a:pt x="194" y="209"/>
                    </a:cubicBezTo>
                    <a:lnTo>
                      <a:pt x="194" y="186"/>
                    </a:lnTo>
                    <a:cubicBezTo>
                      <a:pt x="194" y="186"/>
                      <a:pt x="187" y="186"/>
                      <a:pt x="187" y="179"/>
                    </a:cubicBezTo>
                    <a:lnTo>
                      <a:pt x="130" y="109"/>
                    </a:lnTo>
                    <a:lnTo>
                      <a:pt x="73" y="23"/>
                    </a:lnTo>
                    <a:lnTo>
                      <a:pt x="65" y="14"/>
                    </a:lnTo>
                    <a:cubicBezTo>
                      <a:pt x="58" y="7"/>
                      <a:pt x="51" y="0"/>
                      <a:pt x="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4554782" y="3524789"/>
                <a:ext cx="383799" cy="1175383"/>
              </a:xfrm>
              <a:custGeom>
                <a:avLst/>
                <a:gdLst/>
                <a:ahLst/>
                <a:cxnLst/>
                <a:rect l="l" t="t" r="r" b="b"/>
                <a:pathLst>
                  <a:path w="1648" h="5047" extrusionOk="0">
                    <a:moveTo>
                      <a:pt x="1337" y="0"/>
                    </a:moveTo>
                    <a:cubicBezTo>
                      <a:pt x="1310" y="16"/>
                      <a:pt x="921" y="152"/>
                      <a:pt x="411" y="166"/>
                    </a:cubicBezTo>
                    <a:cubicBezTo>
                      <a:pt x="378" y="167"/>
                      <a:pt x="346" y="168"/>
                      <a:pt x="312" y="168"/>
                    </a:cubicBezTo>
                    <a:cubicBezTo>
                      <a:pt x="213" y="168"/>
                      <a:pt x="109" y="161"/>
                      <a:pt x="0" y="145"/>
                    </a:cubicBezTo>
                    <a:lnTo>
                      <a:pt x="0" y="145"/>
                    </a:lnTo>
                    <a:cubicBezTo>
                      <a:pt x="52" y="418"/>
                      <a:pt x="181" y="1101"/>
                      <a:pt x="295" y="1698"/>
                    </a:cubicBezTo>
                    <a:cubicBezTo>
                      <a:pt x="375" y="2093"/>
                      <a:pt x="447" y="2452"/>
                      <a:pt x="483" y="2631"/>
                    </a:cubicBezTo>
                    <a:cubicBezTo>
                      <a:pt x="590" y="3157"/>
                      <a:pt x="878" y="4415"/>
                      <a:pt x="914" y="5046"/>
                    </a:cubicBezTo>
                    <a:lnTo>
                      <a:pt x="1553" y="5046"/>
                    </a:lnTo>
                    <a:cubicBezTo>
                      <a:pt x="1553" y="5046"/>
                      <a:pt x="1648" y="3775"/>
                      <a:pt x="1605" y="3437"/>
                    </a:cubicBezTo>
                    <a:cubicBezTo>
                      <a:pt x="1553" y="3092"/>
                      <a:pt x="1432" y="2610"/>
                      <a:pt x="1416" y="2431"/>
                    </a:cubicBezTo>
                    <a:cubicBezTo>
                      <a:pt x="1410" y="2251"/>
                      <a:pt x="1403" y="1101"/>
                      <a:pt x="1410" y="928"/>
                    </a:cubicBezTo>
                    <a:cubicBezTo>
                      <a:pt x="1410" y="756"/>
                      <a:pt x="1518" y="454"/>
                      <a:pt x="133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4820971" y="2572516"/>
                <a:ext cx="1863" cy="5124"/>
              </a:xfrm>
              <a:custGeom>
                <a:avLst/>
                <a:gdLst/>
                <a:ahLst/>
                <a:cxnLst/>
                <a:rect l="l" t="t" r="r" b="b"/>
                <a:pathLst>
                  <a:path w="8" h="22" extrusionOk="0">
                    <a:moveTo>
                      <a:pt x="8" y="1"/>
                    </a:moveTo>
                    <a:lnTo>
                      <a:pt x="8" y="1"/>
                    </a:lnTo>
                    <a:cubicBezTo>
                      <a:pt x="8" y="8"/>
                      <a:pt x="1" y="14"/>
                      <a:pt x="1" y="21"/>
                    </a:cubicBezTo>
                    <a:cubicBezTo>
                      <a:pt x="8" y="14"/>
                      <a:pt x="8" y="8"/>
                      <a:pt x="8"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4636991" y="2731345"/>
                <a:ext cx="3493" cy="12110"/>
              </a:xfrm>
              <a:custGeom>
                <a:avLst/>
                <a:gdLst/>
                <a:ahLst/>
                <a:cxnLst/>
                <a:rect l="l" t="t" r="r" b="b"/>
                <a:pathLst>
                  <a:path w="15" h="52" extrusionOk="0">
                    <a:moveTo>
                      <a:pt x="1" y="1"/>
                    </a:moveTo>
                    <a:lnTo>
                      <a:pt x="1" y="1"/>
                    </a:lnTo>
                    <a:cubicBezTo>
                      <a:pt x="1" y="16"/>
                      <a:pt x="8" y="36"/>
                      <a:pt x="15" y="52"/>
                    </a:cubicBezTo>
                    <a:cubicBezTo>
                      <a:pt x="8" y="30"/>
                      <a:pt x="1" y="16"/>
                      <a:pt x="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4467915" y="2979136"/>
                <a:ext cx="1863" cy="3493"/>
              </a:xfrm>
              <a:custGeom>
                <a:avLst/>
                <a:gdLst/>
                <a:ahLst/>
                <a:cxnLst/>
                <a:rect l="l" t="t" r="r" b="b"/>
                <a:pathLst>
                  <a:path w="8" h="15" extrusionOk="0">
                    <a:moveTo>
                      <a:pt x="1" y="0"/>
                    </a:moveTo>
                    <a:lnTo>
                      <a:pt x="1" y="14"/>
                    </a:lnTo>
                    <a:cubicBezTo>
                      <a:pt x="7" y="7"/>
                      <a:pt x="7" y="7"/>
                      <a:pt x="7"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4929962" y="3037823"/>
                <a:ext cx="8617" cy="3493"/>
              </a:xfrm>
              <a:custGeom>
                <a:avLst/>
                <a:gdLst/>
                <a:ahLst/>
                <a:cxnLst/>
                <a:rect l="l" t="t" r="r" b="b"/>
                <a:pathLst>
                  <a:path w="37" h="15" extrusionOk="0">
                    <a:moveTo>
                      <a:pt x="0" y="0"/>
                    </a:moveTo>
                    <a:cubicBezTo>
                      <a:pt x="7" y="7"/>
                      <a:pt x="21" y="7"/>
                      <a:pt x="37" y="14"/>
                    </a:cubicBezTo>
                    <a:lnTo>
                      <a:pt x="3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4904577" y="3087894"/>
                <a:ext cx="7220" cy="15138"/>
              </a:xfrm>
              <a:custGeom>
                <a:avLst/>
                <a:gdLst/>
                <a:ahLst/>
                <a:cxnLst/>
                <a:rect l="l" t="t" r="r" b="b"/>
                <a:pathLst>
                  <a:path w="31" h="65" extrusionOk="0">
                    <a:moveTo>
                      <a:pt x="30" y="1"/>
                    </a:moveTo>
                    <a:cubicBezTo>
                      <a:pt x="23" y="22"/>
                      <a:pt x="16" y="44"/>
                      <a:pt x="1" y="65"/>
                    </a:cubicBezTo>
                    <a:lnTo>
                      <a:pt x="1" y="65"/>
                    </a:lnTo>
                    <a:cubicBezTo>
                      <a:pt x="16" y="44"/>
                      <a:pt x="23" y="22"/>
                      <a:pt x="3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4482820" y="3106525"/>
                <a:ext cx="1863" cy="15138"/>
              </a:xfrm>
              <a:custGeom>
                <a:avLst/>
                <a:gdLst/>
                <a:ahLst/>
                <a:cxnLst/>
                <a:rect l="l" t="t" r="r" b="b"/>
                <a:pathLst>
                  <a:path w="8" h="65" extrusionOk="0">
                    <a:moveTo>
                      <a:pt x="7" y="0"/>
                    </a:moveTo>
                    <a:cubicBezTo>
                      <a:pt x="7" y="21"/>
                      <a:pt x="7" y="43"/>
                      <a:pt x="0" y="64"/>
                    </a:cubicBezTo>
                    <a:lnTo>
                      <a:pt x="7" y="64"/>
                    </a:lnTo>
                    <a:lnTo>
                      <a:pt x="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1"/>
              <p:cNvSpPr/>
              <p:nvPr/>
            </p:nvSpPr>
            <p:spPr>
              <a:xfrm>
                <a:off x="4872905" y="3153102"/>
                <a:ext cx="6987" cy="13973"/>
              </a:xfrm>
              <a:custGeom>
                <a:avLst/>
                <a:gdLst/>
                <a:ahLst/>
                <a:cxnLst/>
                <a:rect l="l" t="t" r="r" b="b"/>
                <a:pathLst>
                  <a:path w="30" h="60" extrusionOk="0">
                    <a:moveTo>
                      <a:pt x="30" y="0"/>
                    </a:moveTo>
                    <a:cubicBezTo>
                      <a:pt x="23" y="16"/>
                      <a:pt x="7" y="37"/>
                      <a:pt x="0" y="59"/>
                    </a:cubicBezTo>
                    <a:cubicBezTo>
                      <a:pt x="14" y="37"/>
                      <a:pt x="23" y="16"/>
                      <a:pt x="3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1"/>
              <p:cNvSpPr/>
              <p:nvPr/>
            </p:nvSpPr>
            <p:spPr>
              <a:xfrm>
                <a:off x="4467915" y="2964231"/>
                <a:ext cx="233" cy="5124"/>
              </a:xfrm>
              <a:custGeom>
                <a:avLst/>
                <a:gdLst/>
                <a:ahLst/>
                <a:cxnLst/>
                <a:rect l="l" t="t" r="r" b="b"/>
                <a:pathLst>
                  <a:path w="1" h="22" extrusionOk="0">
                    <a:moveTo>
                      <a:pt x="1" y="1"/>
                    </a:moveTo>
                    <a:lnTo>
                      <a:pt x="1" y="2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1"/>
              <p:cNvSpPr/>
              <p:nvPr/>
            </p:nvSpPr>
            <p:spPr>
              <a:xfrm>
                <a:off x="4519849" y="2699439"/>
                <a:ext cx="445281" cy="197954"/>
              </a:xfrm>
              <a:custGeom>
                <a:avLst/>
                <a:gdLst/>
                <a:ahLst/>
                <a:cxnLst/>
                <a:rect l="l" t="t" r="r" b="b"/>
                <a:pathLst>
                  <a:path w="1912" h="850" extrusionOk="0">
                    <a:moveTo>
                      <a:pt x="1387" y="1"/>
                    </a:moveTo>
                    <a:cubicBezTo>
                      <a:pt x="1416" y="44"/>
                      <a:pt x="1437" y="66"/>
                      <a:pt x="1437" y="66"/>
                    </a:cubicBezTo>
                    <a:cubicBezTo>
                      <a:pt x="1437" y="66"/>
                      <a:pt x="1268" y="347"/>
                      <a:pt x="881" y="347"/>
                    </a:cubicBezTo>
                    <a:cubicBezTo>
                      <a:pt x="831" y="347"/>
                      <a:pt x="777" y="343"/>
                      <a:pt x="719" y="332"/>
                    </a:cubicBezTo>
                    <a:cubicBezTo>
                      <a:pt x="604" y="310"/>
                      <a:pt x="547" y="246"/>
                      <a:pt x="518" y="189"/>
                    </a:cubicBezTo>
                    <a:cubicBezTo>
                      <a:pt x="511" y="166"/>
                      <a:pt x="504" y="153"/>
                      <a:pt x="504" y="137"/>
                    </a:cubicBezTo>
                    <a:lnTo>
                      <a:pt x="504" y="116"/>
                    </a:lnTo>
                    <a:cubicBezTo>
                      <a:pt x="495" y="116"/>
                      <a:pt x="495" y="109"/>
                      <a:pt x="495" y="103"/>
                    </a:cubicBezTo>
                    <a:cubicBezTo>
                      <a:pt x="495" y="80"/>
                      <a:pt x="504" y="59"/>
                      <a:pt x="511" y="51"/>
                    </a:cubicBezTo>
                    <a:cubicBezTo>
                      <a:pt x="511" y="44"/>
                      <a:pt x="518" y="37"/>
                      <a:pt x="525" y="30"/>
                    </a:cubicBezTo>
                    <a:lnTo>
                      <a:pt x="525" y="30"/>
                    </a:lnTo>
                    <a:cubicBezTo>
                      <a:pt x="461" y="73"/>
                      <a:pt x="309" y="109"/>
                      <a:pt x="245" y="159"/>
                    </a:cubicBezTo>
                    <a:lnTo>
                      <a:pt x="236" y="166"/>
                    </a:lnTo>
                    <a:cubicBezTo>
                      <a:pt x="236" y="166"/>
                      <a:pt x="230" y="166"/>
                      <a:pt x="230" y="173"/>
                    </a:cubicBezTo>
                    <a:cubicBezTo>
                      <a:pt x="230" y="173"/>
                      <a:pt x="223" y="173"/>
                      <a:pt x="223" y="180"/>
                    </a:cubicBezTo>
                    <a:cubicBezTo>
                      <a:pt x="159" y="253"/>
                      <a:pt x="93" y="454"/>
                      <a:pt x="43" y="555"/>
                    </a:cubicBezTo>
                    <a:cubicBezTo>
                      <a:pt x="29" y="577"/>
                      <a:pt x="14" y="598"/>
                      <a:pt x="0" y="627"/>
                    </a:cubicBezTo>
                    <a:cubicBezTo>
                      <a:pt x="93" y="663"/>
                      <a:pt x="209" y="698"/>
                      <a:pt x="352" y="727"/>
                    </a:cubicBezTo>
                    <a:cubicBezTo>
                      <a:pt x="654" y="793"/>
                      <a:pt x="1056" y="850"/>
                      <a:pt x="1573" y="850"/>
                    </a:cubicBezTo>
                    <a:cubicBezTo>
                      <a:pt x="1607" y="574"/>
                      <a:pt x="1772" y="339"/>
                      <a:pt x="1882" y="339"/>
                    </a:cubicBezTo>
                    <a:cubicBezTo>
                      <a:pt x="1892" y="339"/>
                      <a:pt x="1902" y="341"/>
                      <a:pt x="1912" y="346"/>
                    </a:cubicBezTo>
                    <a:cubicBezTo>
                      <a:pt x="1855" y="296"/>
                      <a:pt x="1782" y="260"/>
                      <a:pt x="1711" y="223"/>
                    </a:cubicBezTo>
                    <a:cubicBezTo>
                      <a:pt x="1646" y="189"/>
                      <a:pt x="1523" y="153"/>
                      <a:pt x="138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1"/>
              <p:cNvSpPr/>
              <p:nvPr/>
            </p:nvSpPr>
            <p:spPr>
              <a:xfrm>
                <a:off x="4636991" y="2731345"/>
                <a:ext cx="3493" cy="12110"/>
              </a:xfrm>
              <a:custGeom>
                <a:avLst/>
                <a:gdLst/>
                <a:ahLst/>
                <a:cxnLst/>
                <a:rect l="l" t="t" r="r" b="b"/>
                <a:pathLst>
                  <a:path w="15" h="52" fill="none" extrusionOk="0">
                    <a:moveTo>
                      <a:pt x="15" y="52"/>
                    </a:moveTo>
                    <a:cubicBezTo>
                      <a:pt x="8" y="29"/>
                      <a:pt x="1" y="16"/>
                      <a:pt x="1" y="0"/>
                    </a:cubicBezTo>
                    <a:cubicBezTo>
                      <a:pt x="1" y="16"/>
                      <a:pt x="8" y="36"/>
                      <a:pt x="15" y="52"/>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4419242" y="3253476"/>
                <a:ext cx="460651" cy="310672"/>
              </a:xfrm>
              <a:custGeom>
                <a:avLst/>
                <a:gdLst/>
                <a:ahLst/>
                <a:cxnLst/>
                <a:rect l="l" t="t" r="r" b="b"/>
                <a:pathLst>
                  <a:path w="1978" h="1334" extrusionOk="0">
                    <a:moveTo>
                      <a:pt x="230" y="1"/>
                    </a:moveTo>
                    <a:cubicBezTo>
                      <a:pt x="203" y="225"/>
                      <a:pt x="137" y="491"/>
                      <a:pt x="87" y="691"/>
                    </a:cubicBezTo>
                    <a:cubicBezTo>
                      <a:pt x="44" y="849"/>
                      <a:pt x="15" y="972"/>
                      <a:pt x="8" y="1001"/>
                    </a:cubicBezTo>
                    <a:cubicBezTo>
                      <a:pt x="1" y="1036"/>
                      <a:pt x="1" y="1065"/>
                      <a:pt x="1" y="1094"/>
                    </a:cubicBezTo>
                    <a:cubicBezTo>
                      <a:pt x="15" y="1138"/>
                      <a:pt x="30" y="1165"/>
                      <a:pt x="30" y="1165"/>
                    </a:cubicBezTo>
                    <a:cubicBezTo>
                      <a:pt x="30" y="1165"/>
                      <a:pt x="37" y="1165"/>
                      <a:pt x="37" y="1174"/>
                    </a:cubicBezTo>
                    <a:cubicBezTo>
                      <a:pt x="223" y="1245"/>
                      <a:pt x="403" y="1288"/>
                      <a:pt x="582" y="1310"/>
                    </a:cubicBezTo>
                    <a:cubicBezTo>
                      <a:pt x="691" y="1326"/>
                      <a:pt x="795" y="1333"/>
                      <a:pt x="894" y="1333"/>
                    </a:cubicBezTo>
                    <a:cubicBezTo>
                      <a:pt x="928" y="1333"/>
                      <a:pt x="960" y="1332"/>
                      <a:pt x="993" y="1331"/>
                    </a:cubicBezTo>
                    <a:cubicBezTo>
                      <a:pt x="1503" y="1317"/>
                      <a:pt x="1892" y="1181"/>
                      <a:pt x="1919" y="1165"/>
                    </a:cubicBezTo>
                    <a:cubicBezTo>
                      <a:pt x="1919" y="1165"/>
                      <a:pt x="1978" y="1101"/>
                      <a:pt x="1962" y="1072"/>
                    </a:cubicBezTo>
                    <a:cubicBezTo>
                      <a:pt x="1955" y="1044"/>
                      <a:pt x="1862" y="699"/>
                      <a:pt x="1805" y="484"/>
                    </a:cubicBezTo>
                    <a:cubicBezTo>
                      <a:pt x="1776" y="368"/>
                      <a:pt x="1762" y="289"/>
                      <a:pt x="1776" y="173"/>
                    </a:cubicBezTo>
                    <a:lnTo>
                      <a:pt x="1704" y="173"/>
                    </a:lnTo>
                    <a:cubicBezTo>
                      <a:pt x="1143" y="173"/>
                      <a:pt x="712" y="116"/>
                      <a:pt x="403" y="44"/>
                    </a:cubicBezTo>
                    <a:cubicBezTo>
                      <a:pt x="389" y="37"/>
                      <a:pt x="375" y="37"/>
                      <a:pt x="360" y="30"/>
                    </a:cubicBezTo>
                    <a:cubicBezTo>
                      <a:pt x="317" y="23"/>
                      <a:pt x="273" y="9"/>
                      <a:pt x="230"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4472806" y="3238571"/>
                <a:ext cx="361674" cy="55427"/>
              </a:xfrm>
              <a:custGeom>
                <a:avLst/>
                <a:gdLst/>
                <a:ahLst/>
                <a:cxnLst/>
                <a:rect l="l" t="t" r="r" b="b"/>
                <a:pathLst>
                  <a:path w="1553" h="238" extrusionOk="0">
                    <a:moveTo>
                      <a:pt x="7" y="1"/>
                    </a:moveTo>
                    <a:cubicBezTo>
                      <a:pt x="7" y="22"/>
                      <a:pt x="7" y="44"/>
                      <a:pt x="0" y="65"/>
                    </a:cubicBezTo>
                    <a:cubicBezTo>
                      <a:pt x="43" y="73"/>
                      <a:pt x="87" y="87"/>
                      <a:pt x="130" y="94"/>
                    </a:cubicBezTo>
                    <a:cubicBezTo>
                      <a:pt x="145" y="101"/>
                      <a:pt x="159" y="101"/>
                      <a:pt x="173" y="108"/>
                    </a:cubicBezTo>
                    <a:cubicBezTo>
                      <a:pt x="482" y="180"/>
                      <a:pt x="913" y="237"/>
                      <a:pt x="1474" y="237"/>
                    </a:cubicBezTo>
                    <a:lnTo>
                      <a:pt x="1546" y="237"/>
                    </a:lnTo>
                    <a:cubicBezTo>
                      <a:pt x="1546" y="223"/>
                      <a:pt x="1546" y="203"/>
                      <a:pt x="1553" y="180"/>
                    </a:cubicBezTo>
                    <a:cubicBezTo>
                      <a:pt x="956" y="180"/>
                      <a:pt x="511" y="123"/>
                      <a:pt x="188" y="44"/>
                    </a:cubicBezTo>
                    <a:cubicBezTo>
                      <a:pt x="173" y="44"/>
                      <a:pt x="159" y="37"/>
                      <a:pt x="145" y="37"/>
                    </a:cubicBezTo>
                    <a:cubicBezTo>
                      <a:pt x="93" y="22"/>
                      <a:pt x="50" y="15"/>
                      <a:pt x="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4474436" y="3188501"/>
                <a:ext cx="373784" cy="92223"/>
              </a:xfrm>
              <a:custGeom>
                <a:avLst/>
                <a:gdLst/>
                <a:ahLst/>
                <a:cxnLst/>
                <a:rect l="l" t="t" r="r" b="b"/>
                <a:pathLst>
                  <a:path w="1605" h="396" extrusionOk="0">
                    <a:moveTo>
                      <a:pt x="23" y="0"/>
                    </a:moveTo>
                    <a:cubicBezTo>
                      <a:pt x="23" y="30"/>
                      <a:pt x="16" y="64"/>
                      <a:pt x="16" y="100"/>
                    </a:cubicBezTo>
                    <a:cubicBezTo>
                      <a:pt x="16" y="116"/>
                      <a:pt x="16" y="130"/>
                      <a:pt x="9" y="143"/>
                    </a:cubicBezTo>
                    <a:cubicBezTo>
                      <a:pt x="9" y="166"/>
                      <a:pt x="9" y="187"/>
                      <a:pt x="0" y="216"/>
                    </a:cubicBezTo>
                    <a:cubicBezTo>
                      <a:pt x="43" y="230"/>
                      <a:pt x="86" y="237"/>
                      <a:pt x="138" y="252"/>
                    </a:cubicBezTo>
                    <a:cubicBezTo>
                      <a:pt x="152" y="252"/>
                      <a:pt x="166" y="259"/>
                      <a:pt x="181" y="259"/>
                    </a:cubicBezTo>
                    <a:cubicBezTo>
                      <a:pt x="504" y="338"/>
                      <a:pt x="949" y="395"/>
                      <a:pt x="1546" y="395"/>
                    </a:cubicBezTo>
                    <a:cubicBezTo>
                      <a:pt x="1561" y="331"/>
                      <a:pt x="1575" y="266"/>
                      <a:pt x="1605" y="180"/>
                    </a:cubicBezTo>
                    <a:lnTo>
                      <a:pt x="1525" y="180"/>
                    </a:lnTo>
                    <a:cubicBezTo>
                      <a:pt x="942" y="180"/>
                      <a:pt x="504" y="116"/>
                      <a:pt x="188" y="43"/>
                    </a:cubicBezTo>
                    <a:cubicBezTo>
                      <a:pt x="130" y="30"/>
                      <a:pt x="73" y="14"/>
                      <a:pt x="23"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4479559" y="3173130"/>
                <a:ext cx="373552" cy="57290"/>
              </a:xfrm>
              <a:custGeom>
                <a:avLst/>
                <a:gdLst/>
                <a:ahLst/>
                <a:cxnLst/>
                <a:rect l="l" t="t" r="r" b="b"/>
                <a:pathLst>
                  <a:path w="1604" h="246" extrusionOk="0">
                    <a:moveTo>
                      <a:pt x="7" y="1"/>
                    </a:moveTo>
                    <a:cubicBezTo>
                      <a:pt x="7" y="23"/>
                      <a:pt x="1" y="37"/>
                      <a:pt x="1" y="66"/>
                    </a:cubicBezTo>
                    <a:cubicBezTo>
                      <a:pt x="51" y="80"/>
                      <a:pt x="108" y="96"/>
                      <a:pt x="166" y="109"/>
                    </a:cubicBezTo>
                    <a:cubicBezTo>
                      <a:pt x="482" y="182"/>
                      <a:pt x="920" y="246"/>
                      <a:pt x="1503" y="246"/>
                    </a:cubicBezTo>
                    <a:lnTo>
                      <a:pt x="1583" y="246"/>
                    </a:lnTo>
                    <a:cubicBezTo>
                      <a:pt x="1589" y="225"/>
                      <a:pt x="1596" y="209"/>
                      <a:pt x="1603" y="189"/>
                    </a:cubicBezTo>
                    <a:lnTo>
                      <a:pt x="1603" y="189"/>
                    </a:lnTo>
                    <a:cubicBezTo>
                      <a:pt x="1576" y="189"/>
                      <a:pt x="1548" y="189"/>
                      <a:pt x="1521" y="189"/>
                    </a:cubicBezTo>
                    <a:cubicBezTo>
                      <a:pt x="937" y="189"/>
                      <a:pt x="497" y="120"/>
                      <a:pt x="180" y="44"/>
                    </a:cubicBezTo>
                    <a:cubicBezTo>
                      <a:pt x="116" y="30"/>
                      <a:pt x="58" y="16"/>
                      <a:pt x="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4481190" y="3121429"/>
                <a:ext cx="391950" cy="95950"/>
              </a:xfrm>
              <a:custGeom>
                <a:avLst/>
                <a:gdLst/>
                <a:ahLst/>
                <a:cxnLst/>
                <a:rect l="l" t="t" r="r" b="b"/>
                <a:pathLst>
                  <a:path w="1683" h="412" extrusionOk="0">
                    <a:moveTo>
                      <a:pt x="14" y="0"/>
                    </a:moveTo>
                    <a:cubicBezTo>
                      <a:pt x="7" y="59"/>
                      <a:pt x="7" y="130"/>
                      <a:pt x="0" y="223"/>
                    </a:cubicBezTo>
                    <a:cubicBezTo>
                      <a:pt x="51" y="238"/>
                      <a:pt x="109" y="252"/>
                      <a:pt x="173" y="266"/>
                    </a:cubicBezTo>
                    <a:cubicBezTo>
                      <a:pt x="490" y="342"/>
                      <a:pt x="930" y="411"/>
                      <a:pt x="1514" y="411"/>
                    </a:cubicBezTo>
                    <a:cubicBezTo>
                      <a:pt x="1541" y="411"/>
                      <a:pt x="1569" y="411"/>
                      <a:pt x="1596" y="411"/>
                    </a:cubicBezTo>
                    <a:cubicBezTo>
                      <a:pt x="1610" y="368"/>
                      <a:pt x="1632" y="331"/>
                      <a:pt x="1646" y="288"/>
                    </a:cubicBezTo>
                    <a:cubicBezTo>
                      <a:pt x="1662" y="252"/>
                      <a:pt x="1669" y="223"/>
                      <a:pt x="1682" y="195"/>
                    </a:cubicBezTo>
                    <a:lnTo>
                      <a:pt x="1553" y="195"/>
                    </a:lnTo>
                    <a:cubicBezTo>
                      <a:pt x="972" y="195"/>
                      <a:pt x="540" y="130"/>
                      <a:pt x="230" y="59"/>
                    </a:cubicBezTo>
                    <a:cubicBezTo>
                      <a:pt x="152" y="36"/>
                      <a:pt x="80" y="23"/>
                      <a:pt x="14"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4484450" y="3106525"/>
                <a:ext cx="395443" cy="60551"/>
              </a:xfrm>
              <a:custGeom>
                <a:avLst/>
                <a:gdLst/>
                <a:ahLst/>
                <a:cxnLst/>
                <a:rect l="l" t="t" r="r" b="b"/>
                <a:pathLst>
                  <a:path w="1698" h="260" extrusionOk="0">
                    <a:moveTo>
                      <a:pt x="0" y="0"/>
                    </a:moveTo>
                    <a:lnTo>
                      <a:pt x="0" y="64"/>
                    </a:lnTo>
                    <a:cubicBezTo>
                      <a:pt x="66" y="87"/>
                      <a:pt x="138" y="100"/>
                      <a:pt x="216" y="123"/>
                    </a:cubicBezTo>
                    <a:cubicBezTo>
                      <a:pt x="526" y="194"/>
                      <a:pt x="958" y="259"/>
                      <a:pt x="1539" y="259"/>
                    </a:cubicBezTo>
                    <a:lnTo>
                      <a:pt x="1668" y="259"/>
                    </a:lnTo>
                    <a:cubicBezTo>
                      <a:pt x="1675" y="237"/>
                      <a:pt x="1691" y="216"/>
                      <a:pt x="1698" y="200"/>
                    </a:cubicBezTo>
                    <a:lnTo>
                      <a:pt x="1698" y="200"/>
                    </a:lnTo>
                    <a:cubicBezTo>
                      <a:pt x="1659" y="201"/>
                      <a:pt x="1621" y="201"/>
                      <a:pt x="1584" y="201"/>
                    </a:cubicBezTo>
                    <a:cubicBezTo>
                      <a:pt x="994" y="201"/>
                      <a:pt x="549" y="139"/>
                      <a:pt x="231" y="64"/>
                    </a:cubicBezTo>
                    <a:cubicBezTo>
                      <a:pt x="145" y="43"/>
                      <a:pt x="66" y="21"/>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4477929" y="3051098"/>
                <a:ext cx="426883" cy="102471"/>
              </a:xfrm>
              <a:custGeom>
                <a:avLst/>
                <a:gdLst/>
                <a:ahLst/>
                <a:cxnLst/>
                <a:rect l="l" t="t" r="r" b="b"/>
                <a:pathLst>
                  <a:path w="1833" h="440" extrusionOk="0">
                    <a:moveTo>
                      <a:pt x="1" y="0"/>
                    </a:moveTo>
                    <a:lnTo>
                      <a:pt x="1" y="0"/>
                    </a:lnTo>
                    <a:cubicBezTo>
                      <a:pt x="8" y="16"/>
                      <a:pt x="8" y="30"/>
                      <a:pt x="8" y="43"/>
                    </a:cubicBezTo>
                    <a:cubicBezTo>
                      <a:pt x="21" y="102"/>
                      <a:pt x="28" y="159"/>
                      <a:pt x="28" y="238"/>
                    </a:cubicBezTo>
                    <a:cubicBezTo>
                      <a:pt x="94" y="259"/>
                      <a:pt x="173" y="281"/>
                      <a:pt x="259" y="302"/>
                    </a:cubicBezTo>
                    <a:cubicBezTo>
                      <a:pt x="577" y="377"/>
                      <a:pt x="1022" y="439"/>
                      <a:pt x="1612" y="439"/>
                    </a:cubicBezTo>
                    <a:cubicBezTo>
                      <a:pt x="1649" y="439"/>
                      <a:pt x="1687" y="439"/>
                      <a:pt x="1726" y="438"/>
                    </a:cubicBezTo>
                    <a:cubicBezTo>
                      <a:pt x="1762" y="368"/>
                      <a:pt x="1797" y="295"/>
                      <a:pt x="1833" y="223"/>
                    </a:cubicBezTo>
                    <a:lnTo>
                      <a:pt x="1617" y="223"/>
                    </a:lnTo>
                    <a:cubicBezTo>
                      <a:pt x="1050" y="223"/>
                      <a:pt x="618" y="166"/>
                      <a:pt x="309" y="87"/>
                    </a:cubicBezTo>
                    <a:cubicBezTo>
                      <a:pt x="187" y="59"/>
                      <a:pt x="87" y="30"/>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1"/>
              <p:cNvSpPr/>
              <p:nvPr/>
            </p:nvSpPr>
            <p:spPr>
              <a:xfrm>
                <a:off x="4476299" y="3036193"/>
                <a:ext cx="435500" cy="66839"/>
              </a:xfrm>
              <a:custGeom>
                <a:avLst/>
                <a:gdLst/>
                <a:ahLst/>
                <a:cxnLst/>
                <a:rect l="l" t="t" r="r" b="b"/>
                <a:pathLst>
                  <a:path w="1870" h="287" extrusionOk="0">
                    <a:moveTo>
                      <a:pt x="1" y="0"/>
                    </a:moveTo>
                    <a:lnTo>
                      <a:pt x="1" y="21"/>
                    </a:lnTo>
                    <a:cubicBezTo>
                      <a:pt x="1" y="28"/>
                      <a:pt x="8" y="37"/>
                      <a:pt x="8" y="44"/>
                    </a:cubicBezTo>
                    <a:lnTo>
                      <a:pt x="8" y="64"/>
                    </a:lnTo>
                    <a:cubicBezTo>
                      <a:pt x="94" y="94"/>
                      <a:pt x="194" y="123"/>
                      <a:pt x="316" y="151"/>
                    </a:cubicBezTo>
                    <a:cubicBezTo>
                      <a:pt x="625" y="230"/>
                      <a:pt x="1057" y="287"/>
                      <a:pt x="1624" y="287"/>
                    </a:cubicBezTo>
                    <a:lnTo>
                      <a:pt x="1840" y="287"/>
                    </a:lnTo>
                    <a:cubicBezTo>
                      <a:pt x="1855" y="266"/>
                      <a:pt x="1862" y="244"/>
                      <a:pt x="1869" y="223"/>
                    </a:cubicBezTo>
                    <a:lnTo>
                      <a:pt x="1869" y="223"/>
                    </a:lnTo>
                    <a:cubicBezTo>
                      <a:pt x="1787" y="225"/>
                      <a:pt x="1708" y="227"/>
                      <a:pt x="1631" y="227"/>
                    </a:cubicBezTo>
                    <a:cubicBezTo>
                      <a:pt x="1068" y="227"/>
                      <a:pt x="641" y="163"/>
                      <a:pt x="337" y="94"/>
                    </a:cubicBezTo>
                    <a:cubicBezTo>
                      <a:pt x="201" y="64"/>
                      <a:pt x="87" y="28"/>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1"/>
              <p:cNvSpPr/>
              <p:nvPr/>
            </p:nvSpPr>
            <p:spPr>
              <a:xfrm>
                <a:off x="4467915" y="2979136"/>
                <a:ext cx="470666" cy="109923"/>
              </a:xfrm>
              <a:custGeom>
                <a:avLst/>
                <a:gdLst/>
                <a:ahLst/>
                <a:cxnLst/>
                <a:rect l="l" t="t" r="r" b="b"/>
                <a:pathLst>
                  <a:path w="2021" h="472" extrusionOk="0">
                    <a:moveTo>
                      <a:pt x="7" y="0"/>
                    </a:moveTo>
                    <a:cubicBezTo>
                      <a:pt x="7" y="7"/>
                      <a:pt x="7" y="7"/>
                      <a:pt x="1" y="14"/>
                    </a:cubicBezTo>
                    <a:cubicBezTo>
                      <a:pt x="7" y="87"/>
                      <a:pt x="21" y="173"/>
                      <a:pt x="37" y="245"/>
                    </a:cubicBezTo>
                    <a:cubicBezTo>
                      <a:pt x="123" y="273"/>
                      <a:pt x="237" y="309"/>
                      <a:pt x="373" y="339"/>
                    </a:cubicBezTo>
                    <a:cubicBezTo>
                      <a:pt x="677" y="408"/>
                      <a:pt x="1104" y="472"/>
                      <a:pt x="1667" y="472"/>
                    </a:cubicBezTo>
                    <a:cubicBezTo>
                      <a:pt x="1744" y="472"/>
                      <a:pt x="1823" y="470"/>
                      <a:pt x="1905" y="468"/>
                    </a:cubicBezTo>
                    <a:cubicBezTo>
                      <a:pt x="1948" y="402"/>
                      <a:pt x="1984" y="332"/>
                      <a:pt x="2021" y="266"/>
                    </a:cubicBezTo>
                    <a:cubicBezTo>
                      <a:pt x="2005" y="259"/>
                      <a:pt x="1991" y="259"/>
                      <a:pt x="1984" y="252"/>
                    </a:cubicBezTo>
                    <a:cubicBezTo>
                      <a:pt x="1891" y="259"/>
                      <a:pt x="1805" y="259"/>
                      <a:pt x="1719" y="259"/>
                    </a:cubicBezTo>
                    <a:cubicBezTo>
                      <a:pt x="1158" y="259"/>
                      <a:pt x="734" y="202"/>
                      <a:pt x="425" y="130"/>
                    </a:cubicBezTo>
                    <a:cubicBezTo>
                      <a:pt x="244" y="87"/>
                      <a:pt x="108" y="44"/>
                      <a:pt x="7"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1"/>
              <p:cNvSpPr/>
              <p:nvPr/>
            </p:nvSpPr>
            <p:spPr>
              <a:xfrm>
                <a:off x="4487943" y="2858501"/>
                <a:ext cx="400567" cy="103868"/>
              </a:xfrm>
              <a:custGeom>
                <a:avLst/>
                <a:gdLst/>
                <a:ahLst/>
                <a:cxnLst/>
                <a:rect l="l" t="t" r="r" b="b"/>
                <a:pathLst>
                  <a:path w="1720" h="446" extrusionOk="0">
                    <a:moveTo>
                      <a:pt x="101" y="1"/>
                    </a:moveTo>
                    <a:cubicBezTo>
                      <a:pt x="80" y="37"/>
                      <a:pt x="58" y="80"/>
                      <a:pt x="37" y="117"/>
                    </a:cubicBezTo>
                    <a:lnTo>
                      <a:pt x="37" y="123"/>
                    </a:lnTo>
                    <a:cubicBezTo>
                      <a:pt x="22" y="144"/>
                      <a:pt x="8" y="167"/>
                      <a:pt x="1" y="196"/>
                    </a:cubicBezTo>
                    <a:lnTo>
                      <a:pt x="8" y="196"/>
                    </a:lnTo>
                    <a:cubicBezTo>
                      <a:pt x="115" y="230"/>
                      <a:pt x="253" y="273"/>
                      <a:pt x="425" y="317"/>
                    </a:cubicBezTo>
                    <a:cubicBezTo>
                      <a:pt x="734" y="389"/>
                      <a:pt x="1158" y="446"/>
                      <a:pt x="1719" y="446"/>
                    </a:cubicBezTo>
                    <a:cubicBezTo>
                      <a:pt x="1710" y="382"/>
                      <a:pt x="1703" y="310"/>
                      <a:pt x="1710" y="230"/>
                    </a:cubicBezTo>
                    <a:cubicBezTo>
                      <a:pt x="1179" y="230"/>
                      <a:pt x="777" y="173"/>
                      <a:pt x="475" y="101"/>
                    </a:cubicBezTo>
                    <a:cubicBezTo>
                      <a:pt x="323" y="73"/>
                      <a:pt x="201" y="37"/>
                      <a:pt x="10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1"/>
              <p:cNvSpPr/>
              <p:nvPr/>
            </p:nvSpPr>
            <p:spPr>
              <a:xfrm>
                <a:off x="4467915" y="2915558"/>
                <a:ext cx="443884" cy="109690"/>
              </a:xfrm>
              <a:custGeom>
                <a:avLst/>
                <a:gdLst/>
                <a:ahLst/>
                <a:cxnLst/>
                <a:rect l="l" t="t" r="r" b="b"/>
                <a:pathLst>
                  <a:path w="1906" h="471" extrusionOk="0">
                    <a:moveTo>
                      <a:pt x="57" y="1"/>
                    </a:moveTo>
                    <a:cubicBezTo>
                      <a:pt x="44" y="28"/>
                      <a:pt x="28" y="58"/>
                      <a:pt x="21" y="87"/>
                    </a:cubicBezTo>
                    <a:cubicBezTo>
                      <a:pt x="7" y="123"/>
                      <a:pt x="7" y="166"/>
                      <a:pt x="1" y="210"/>
                    </a:cubicBezTo>
                    <a:cubicBezTo>
                      <a:pt x="7" y="217"/>
                      <a:pt x="14" y="217"/>
                      <a:pt x="21" y="217"/>
                    </a:cubicBezTo>
                    <a:cubicBezTo>
                      <a:pt x="123" y="260"/>
                      <a:pt x="259" y="303"/>
                      <a:pt x="439" y="339"/>
                    </a:cubicBezTo>
                    <a:cubicBezTo>
                      <a:pt x="746" y="410"/>
                      <a:pt x="1172" y="470"/>
                      <a:pt x="1734" y="470"/>
                    </a:cubicBezTo>
                    <a:cubicBezTo>
                      <a:pt x="1789" y="470"/>
                      <a:pt x="1847" y="470"/>
                      <a:pt x="1905" y="468"/>
                    </a:cubicBezTo>
                    <a:cubicBezTo>
                      <a:pt x="1862" y="425"/>
                      <a:pt x="1833" y="353"/>
                      <a:pt x="1812" y="260"/>
                    </a:cubicBezTo>
                    <a:lnTo>
                      <a:pt x="1776" y="260"/>
                    </a:lnTo>
                    <a:cubicBezTo>
                      <a:pt x="1222" y="260"/>
                      <a:pt x="798" y="201"/>
                      <a:pt x="496" y="130"/>
                    </a:cubicBezTo>
                    <a:cubicBezTo>
                      <a:pt x="316" y="94"/>
                      <a:pt x="187" y="51"/>
                      <a:pt x="80" y="8"/>
                    </a:cubicBezTo>
                    <a:cubicBezTo>
                      <a:pt x="71" y="8"/>
                      <a:pt x="64" y="8"/>
                      <a:pt x="5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4467915" y="2964231"/>
                <a:ext cx="462282" cy="75456"/>
              </a:xfrm>
              <a:custGeom>
                <a:avLst/>
                <a:gdLst/>
                <a:ahLst/>
                <a:cxnLst/>
                <a:rect l="l" t="t" r="r" b="b"/>
                <a:pathLst>
                  <a:path w="1985" h="324" extrusionOk="0">
                    <a:moveTo>
                      <a:pt x="1" y="1"/>
                    </a:moveTo>
                    <a:lnTo>
                      <a:pt x="1" y="21"/>
                    </a:lnTo>
                    <a:lnTo>
                      <a:pt x="1" y="64"/>
                    </a:lnTo>
                    <a:lnTo>
                      <a:pt x="7" y="64"/>
                    </a:lnTo>
                    <a:cubicBezTo>
                      <a:pt x="108" y="108"/>
                      <a:pt x="244" y="151"/>
                      <a:pt x="425" y="194"/>
                    </a:cubicBezTo>
                    <a:cubicBezTo>
                      <a:pt x="734" y="266"/>
                      <a:pt x="1158" y="323"/>
                      <a:pt x="1719" y="323"/>
                    </a:cubicBezTo>
                    <a:cubicBezTo>
                      <a:pt x="1805" y="323"/>
                      <a:pt x="1891" y="323"/>
                      <a:pt x="1984" y="316"/>
                    </a:cubicBezTo>
                    <a:cubicBezTo>
                      <a:pt x="1955" y="309"/>
                      <a:pt x="1926" y="287"/>
                      <a:pt x="1905" y="259"/>
                    </a:cubicBezTo>
                    <a:cubicBezTo>
                      <a:pt x="1847" y="261"/>
                      <a:pt x="1789" y="261"/>
                      <a:pt x="1734" y="261"/>
                    </a:cubicBezTo>
                    <a:cubicBezTo>
                      <a:pt x="1172" y="261"/>
                      <a:pt x="746" y="201"/>
                      <a:pt x="439" y="130"/>
                    </a:cubicBezTo>
                    <a:cubicBezTo>
                      <a:pt x="259" y="94"/>
                      <a:pt x="123" y="51"/>
                      <a:pt x="21" y="8"/>
                    </a:cubicBezTo>
                    <a:cubicBezTo>
                      <a:pt x="14" y="8"/>
                      <a:pt x="7" y="8"/>
                      <a:pt x="1"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4467915" y="2979136"/>
                <a:ext cx="1863" cy="3493"/>
              </a:xfrm>
              <a:custGeom>
                <a:avLst/>
                <a:gdLst/>
                <a:ahLst/>
                <a:cxnLst/>
                <a:rect l="l" t="t" r="r" b="b"/>
                <a:pathLst>
                  <a:path w="8" h="15" fill="none" extrusionOk="0">
                    <a:moveTo>
                      <a:pt x="7" y="0"/>
                    </a:moveTo>
                    <a:cubicBezTo>
                      <a:pt x="7" y="7"/>
                      <a:pt x="7" y="7"/>
                      <a:pt x="1" y="14"/>
                    </a:cubicBezTo>
                    <a:lnTo>
                      <a:pt x="1"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4481190" y="2903914"/>
                <a:ext cx="408718" cy="72195"/>
              </a:xfrm>
              <a:custGeom>
                <a:avLst/>
                <a:gdLst/>
                <a:ahLst/>
                <a:cxnLst/>
                <a:rect l="l" t="t" r="r" b="b"/>
                <a:pathLst>
                  <a:path w="1755" h="310" extrusionOk="0">
                    <a:moveTo>
                      <a:pt x="30" y="1"/>
                    </a:moveTo>
                    <a:cubicBezTo>
                      <a:pt x="23" y="8"/>
                      <a:pt x="14" y="15"/>
                      <a:pt x="14" y="22"/>
                    </a:cubicBezTo>
                    <a:cubicBezTo>
                      <a:pt x="7" y="35"/>
                      <a:pt x="0" y="44"/>
                      <a:pt x="0" y="51"/>
                    </a:cubicBezTo>
                    <a:cubicBezTo>
                      <a:pt x="7" y="58"/>
                      <a:pt x="14" y="58"/>
                      <a:pt x="23" y="58"/>
                    </a:cubicBezTo>
                    <a:cubicBezTo>
                      <a:pt x="130" y="101"/>
                      <a:pt x="259" y="144"/>
                      <a:pt x="439" y="180"/>
                    </a:cubicBezTo>
                    <a:cubicBezTo>
                      <a:pt x="741" y="251"/>
                      <a:pt x="1165" y="310"/>
                      <a:pt x="1719" y="310"/>
                    </a:cubicBezTo>
                    <a:lnTo>
                      <a:pt x="1755" y="310"/>
                    </a:lnTo>
                    <a:cubicBezTo>
                      <a:pt x="1755" y="287"/>
                      <a:pt x="1748" y="273"/>
                      <a:pt x="1748" y="251"/>
                    </a:cubicBezTo>
                    <a:cubicBezTo>
                      <a:pt x="1187" y="251"/>
                      <a:pt x="763" y="194"/>
                      <a:pt x="454" y="122"/>
                    </a:cubicBezTo>
                    <a:cubicBezTo>
                      <a:pt x="282" y="78"/>
                      <a:pt x="144" y="35"/>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4511232" y="2845226"/>
                <a:ext cx="375182" cy="67072"/>
              </a:xfrm>
              <a:custGeom>
                <a:avLst/>
                <a:gdLst/>
                <a:ahLst/>
                <a:cxnLst/>
                <a:rect l="l" t="t" r="r" b="b"/>
                <a:pathLst>
                  <a:path w="1611" h="288" extrusionOk="0">
                    <a:moveTo>
                      <a:pt x="37" y="1"/>
                    </a:moveTo>
                    <a:cubicBezTo>
                      <a:pt x="23" y="22"/>
                      <a:pt x="15" y="37"/>
                      <a:pt x="1" y="58"/>
                    </a:cubicBezTo>
                    <a:cubicBezTo>
                      <a:pt x="101" y="94"/>
                      <a:pt x="223" y="130"/>
                      <a:pt x="375" y="158"/>
                    </a:cubicBezTo>
                    <a:cubicBezTo>
                      <a:pt x="677" y="230"/>
                      <a:pt x="1079" y="287"/>
                      <a:pt x="1610" y="287"/>
                    </a:cubicBezTo>
                    <a:lnTo>
                      <a:pt x="1610" y="267"/>
                    </a:lnTo>
                    <a:lnTo>
                      <a:pt x="1610" y="224"/>
                    </a:lnTo>
                    <a:cubicBezTo>
                      <a:pt x="1093" y="224"/>
                      <a:pt x="691" y="167"/>
                      <a:pt x="389" y="101"/>
                    </a:cubicBezTo>
                    <a:cubicBezTo>
                      <a:pt x="246" y="72"/>
                      <a:pt x="130" y="37"/>
                      <a:pt x="37" y="1"/>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4929962" y="3037823"/>
                <a:ext cx="8617" cy="3493"/>
              </a:xfrm>
              <a:custGeom>
                <a:avLst/>
                <a:gdLst/>
                <a:ahLst/>
                <a:cxnLst/>
                <a:rect l="l" t="t" r="r" b="b"/>
                <a:pathLst>
                  <a:path w="37" h="15" fill="none" extrusionOk="0">
                    <a:moveTo>
                      <a:pt x="37" y="0"/>
                    </a:moveTo>
                    <a:lnTo>
                      <a:pt x="37" y="14"/>
                    </a:lnTo>
                    <a:cubicBezTo>
                      <a:pt x="21" y="7"/>
                      <a:pt x="7" y="7"/>
                      <a:pt x="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4636991" y="2731345"/>
                <a:ext cx="3493" cy="12110"/>
              </a:xfrm>
              <a:custGeom>
                <a:avLst/>
                <a:gdLst/>
                <a:ahLst/>
                <a:cxnLst/>
                <a:rect l="l" t="t" r="r" b="b"/>
                <a:pathLst>
                  <a:path w="15" h="52" extrusionOk="0">
                    <a:moveTo>
                      <a:pt x="1" y="1"/>
                    </a:moveTo>
                    <a:lnTo>
                      <a:pt x="1" y="1"/>
                    </a:lnTo>
                    <a:cubicBezTo>
                      <a:pt x="1" y="16"/>
                      <a:pt x="8" y="36"/>
                      <a:pt x="15" y="52"/>
                    </a:cubicBezTo>
                    <a:cubicBezTo>
                      <a:pt x="8" y="30"/>
                      <a:pt x="1" y="16"/>
                      <a:pt x="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4820971" y="2572516"/>
                <a:ext cx="1863" cy="5124"/>
              </a:xfrm>
              <a:custGeom>
                <a:avLst/>
                <a:gdLst/>
                <a:ahLst/>
                <a:cxnLst/>
                <a:rect l="l" t="t" r="r" b="b"/>
                <a:pathLst>
                  <a:path w="8" h="22" extrusionOk="0">
                    <a:moveTo>
                      <a:pt x="8" y="1"/>
                    </a:moveTo>
                    <a:lnTo>
                      <a:pt x="8" y="1"/>
                    </a:lnTo>
                    <a:cubicBezTo>
                      <a:pt x="8" y="8"/>
                      <a:pt x="1" y="14"/>
                      <a:pt x="1" y="21"/>
                    </a:cubicBezTo>
                    <a:cubicBezTo>
                      <a:pt x="8" y="14"/>
                      <a:pt x="8" y="8"/>
                      <a:pt x="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1"/>
              <p:cNvSpPr/>
              <p:nvPr/>
            </p:nvSpPr>
            <p:spPr>
              <a:xfrm>
                <a:off x="4635128" y="2572516"/>
                <a:ext cx="219613" cy="207969"/>
              </a:xfrm>
              <a:custGeom>
                <a:avLst/>
                <a:gdLst/>
                <a:ahLst/>
                <a:cxnLst/>
                <a:rect l="l" t="t" r="r" b="b"/>
                <a:pathLst>
                  <a:path w="943" h="893" extrusionOk="0">
                    <a:moveTo>
                      <a:pt x="785" y="1"/>
                    </a:moveTo>
                    <a:cubicBezTo>
                      <a:pt x="699" y="130"/>
                      <a:pt x="569" y="216"/>
                      <a:pt x="440" y="280"/>
                    </a:cubicBezTo>
                    <a:cubicBezTo>
                      <a:pt x="345" y="316"/>
                      <a:pt x="252" y="337"/>
                      <a:pt x="166" y="353"/>
                    </a:cubicBezTo>
                    <a:cubicBezTo>
                      <a:pt x="116" y="482"/>
                      <a:pt x="59" y="546"/>
                      <a:pt x="30" y="575"/>
                    </a:cubicBezTo>
                    <a:cubicBezTo>
                      <a:pt x="23" y="582"/>
                      <a:pt x="16" y="589"/>
                      <a:pt x="16" y="596"/>
                    </a:cubicBezTo>
                    <a:cubicBezTo>
                      <a:pt x="9" y="604"/>
                      <a:pt x="0" y="625"/>
                      <a:pt x="0" y="648"/>
                    </a:cubicBezTo>
                    <a:cubicBezTo>
                      <a:pt x="0" y="654"/>
                      <a:pt x="0" y="661"/>
                      <a:pt x="9" y="661"/>
                    </a:cubicBezTo>
                    <a:lnTo>
                      <a:pt x="9" y="682"/>
                    </a:lnTo>
                    <a:cubicBezTo>
                      <a:pt x="9" y="698"/>
                      <a:pt x="16" y="718"/>
                      <a:pt x="23" y="734"/>
                    </a:cubicBezTo>
                    <a:cubicBezTo>
                      <a:pt x="52" y="791"/>
                      <a:pt x="109" y="855"/>
                      <a:pt x="224" y="877"/>
                    </a:cubicBezTo>
                    <a:cubicBezTo>
                      <a:pt x="282" y="888"/>
                      <a:pt x="336" y="892"/>
                      <a:pt x="386" y="892"/>
                    </a:cubicBezTo>
                    <a:cubicBezTo>
                      <a:pt x="773" y="892"/>
                      <a:pt x="942" y="611"/>
                      <a:pt x="942" y="611"/>
                    </a:cubicBezTo>
                    <a:cubicBezTo>
                      <a:pt x="942" y="611"/>
                      <a:pt x="921" y="589"/>
                      <a:pt x="892" y="546"/>
                    </a:cubicBezTo>
                    <a:cubicBezTo>
                      <a:pt x="863" y="518"/>
                      <a:pt x="842" y="475"/>
                      <a:pt x="820" y="423"/>
                    </a:cubicBezTo>
                    <a:cubicBezTo>
                      <a:pt x="806" y="389"/>
                      <a:pt x="799" y="359"/>
                      <a:pt x="799" y="316"/>
                    </a:cubicBezTo>
                    <a:cubicBezTo>
                      <a:pt x="792" y="287"/>
                      <a:pt x="792" y="259"/>
                      <a:pt x="792" y="223"/>
                    </a:cubicBezTo>
                    <a:lnTo>
                      <a:pt x="792" y="158"/>
                    </a:lnTo>
                    <a:cubicBezTo>
                      <a:pt x="792" y="144"/>
                      <a:pt x="792" y="137"/>
                      <a:pt x="799" y="130"/>
                    </a:cubicBezTo>
                    <a:lnTo>
                      <a:pt x="799" y="108"/>
                    </a:lnTo>
                    <a:lnTo>
                      <a:pt x="799" y="71"/>
                    </a:lnTo>
                    <a:lnTo>
                      <a:pt x="799" y="21"/>
                    </a:lnTo>
                    <a:cubicBezTo>
                      <a:pt x="799" y="14"/>
                      <a:pt x="806" y="8"/>
                      <a:pt x="806" y="1"/>
                    </a:cubicBez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636991" y="2731345"/>
                <a:ext cx="3493" cy="12110"/>
              </a:xfrm>
              <a:custGeom>
                <a:avLst/>
                <a:gdLst/>
                <a:ahLst/>
                <a:cxnLst/>
                <a:rect l="l" t="t" r="r" b="b"/>
                <a:pathLst>
                  <a:path w="15" h="52" fill="none" extrusionOk="0">
                    <a:moveTo>
                      <a:pt x="1" y="0"/>
                    </a:moveTo>
                    <a:cubicBezTo>
                      <a:pt x="1" y="16"/>
                      <a:pt x="8" y="36"/>
                      <a:pt x="15" y="52"/>
                    </a:cubicBezTo>
                    <a:cubicBezTo>
                      <a:pt x="8" y="29"/>
                      <a:pt x="1" y="16"/>
                      <a:pt x="1"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4444161" y="2214803"/>
                <a:ext cx="615056" cy="480214"/>
              </a:xfrm>
              <a:custGeom>
                <a:avLst/>
                <a:gdLst/>
                <a:ahLst/>
                <a:cxnLst/>
                <a:rect l="l" t="t" r="r" b="b"/>
                <a:pathLst>
                  <a:path w="2641" h="2062" extrusionOk="0">
                    <a:moveTo>
                      <a:pt x="1229" y="1"/>
                    </a:moveTo>
                    <a:cubicBezTo>
                      <a:pt x="1014" y="1"/>
                      <a:pt x="821" y="60"/>
                      <a:pt x="713" y="127"/>
                    </a:cubicBezTo>
                    <a:cubicBezTo>
                      <a:pt x="354" y="336"/>
                      <a:pt x="1" y="847"/>
                      <a:pt x="441" y="1026"/>
                    </a:cubicBezTo>
                    <a:cubicBezTo>
                      <a:pt x="398" y="1607"/>
                      <a:pt x="354" y="1959"/>
                      <a:pt x="677" y="2061"/>
                    </a:cubicBezTo>
                    <a:cubicBezTo>
                      <a:pt x="677" y="2061"/>
                      <a:pt x="656" y="1968"/>
                      <a:pt x="663" y="1802"/>
                    </a:cubicBezTo>
                    <a:cubicBezTo>
                      <a:pt x="561" y="1687"/>
                      <a:pt x="498" y="1478"/>
                      <a:pt x="511" y="1378"/>
                    </a:cubicBezTo>
                    <a:cubicBezTo>
                      <a:pt x="518" y="1321"/>
                      <a:pt x="518" y="1285"/>
                      <a:pt x="518" y="1249"/>
                    </a:cubicBezTo>
                    <a:lnTo>
                      <a:pt x="518" y="1212"/>
                    </a:lnTo>
                    <a:cubicBezTo>
                      <a:pt x="527" y="1169"/>
                      <a:pt x="527" y="1126"/>
                      <a:pt x="527" y="1054"/>
                    </a:cubicBezTo>
                    <a:lnTo>
                      <a:pt x="527" y="967"/>
                    </a:lnTo>
                    <a:lnTo>
                      <a:pt x="527" y="933"/>
                    </a:lnTo>
                    <a:lnTo>
                      <a:pt x="527" y="874"/>
                    </a:lnTo>
                    <a:cubicBezTo>
                      <a:pt x="534" y="702"/>
                      <a:pt x="577" y="545"/>
                      <a:pt x="691" y="407"/>
                    </a:cubicBezTo>
                    <a:cubicBezTo>
                      <a:pt x="727" y="502"/>
                      <a:pt x="777" y="602"/>
                      <a:pt x="863" y="702"/>
                    </a:cubicBezTo>
                    <a:cubicBezTo>
                      <a:pt x="929" y="788"/>
                      <a:pt x="1015" y="867"/>
                      <a:pt x="1131" y="940"/>
                    </a:cubicBezTo>
                    <a:lnTo>
                      <a:pt x="1138" y="947"/>
                    </a:lnTo>
                    <a:cubicBezTo>
                      <a:pt x="1181" y="967"/>
                      <a:pt x="1217" y="997"/>
                      <a:pt x="1260" y="1010"/>
                    </a:cubicBezTo>
                    <a:cubicBezTo>
                      <a:pt x="1433" y="1112"/>
                      <a:pt x="1590" y="1155"/>
                      <a:pt x="1698" y="1183"/>
                    </a:cubicBezTo>
                    <a:lnTo>
                      <a:pt x="1698" y="1176"/>
                    </a:lnTo>
                    <a:cubicBezTo>
                      <a:pt x="1712" y="1162"/>
                      <a:pt x="1726" y="1140"/>
                      <a:pt x="1748" y="1126"/>
                    </a:cubicBezTo>
                    <a:cubicBezTo>
                      <a:pt x="1785" y="1097"/>
                      <a:pt x="1828" y="1076"/>
                      <a:pt x="1885" y="1076"/>
                    </a:cubicBezTo>
                    <a:cubicBezTo>
                      <a:pt x="1928" y="1083"/>
                      <a:pt x="1957" y="1105"/>
                      <a:pt x="1964" y="1140"/>
                    </a:cubicBezTo>
                    <a:cubicBezTo>
                      <a:pt x="1964" y="1155"/>
                      <a:pt x="1971" y="1169"/>
                      <a:pt x="1964" y="1192"/>
                    </a:cubicBezTo>
                    <a:cubicBezTo>
                      <a:pt x="1964" y="1255"/>
                      <a:pt x="1928" y="1342"/>
                      <a:pt x="1885" y="1399"/>
                    </a:cubicBezTo>
                    <a:cubicBezTo>
                      <a:pt x="1812" y="1500"/>
                      <a:pt x="1691" y="1537"/>
                      <a:pt x="1626" y="1537"/>
                    </a:cubicBezTo>
                    <a:cubicBezTo>
                      <a:pt x="1626" y="1544"/>
                      <a:pt x="1626" y="1550"/>
                      <a:pt x="1619" y="1557"/>
                    </a:cubicBezTo>
                    <a:lnTo>
                      <a:pt x="1619" y="1607"/>
                    </a:lnTo>
                    <a:lnTo>
                      <a:pt x="1619" y="1644"/>
                    </a:lnTo>
                    <a:lnTo>
                      <a:pt x="1619" y="1666"/>
                    </a:lnTo>
                    <a:cubicBezTo>
                      <a:pt x="1612" y="1673"/>
                      <a:pt x="1612" y="1680"/>
                      <a:pt x="1612" y="1694"/>
                    </a:cubicBezTo>
                    <a:lnTo>
                      <a:pt x="1612" y="1759"/>
                    </a:lnTo>
                    <a:cubicBezTo>
                      <a:pt x="1612" y="1795"/>
                      <a:pt x="1612" y="1823"/>
                      <a:pt x="1619" y="1852"/>
                    </a:cubicBezTo>
                    <a:cubicBezTo>
                      <a:pt x="1619" y="1895"/>
                      <a:pt x="1626" y="1925"/>
                      <a:pt x="1640" y="1959"/>
                    </a:cubicBezTo>
                    <a:cubicBezTo>
                      <a:pt x="1597" y="1644"/>
                      <a:pt x="1928" y="1680"/>
                      <a:pt x="2086" y="1205"/>
                    </a:cubicBezTo>
                    <a:cubicBezTo>
                      <a:pt x="2130" y="1226"/>
                      <a:pt x="2173" y="1235"/>
                      <a:pt x="2216" y="1235"/>
                    </a:cubicBezTo>
                    <a:cubicBezTo>
                      <a:pt x="2425" y="1235"/>
                      <a:pt x="2604" y="1047"/>
                      <a:pt x="2625" y="810"/>
                    </a:cubicBezTo>
                    <a:cubicBezTo>
                      <a:pt x="2640" y="579"/>
                      <a:pt x="2488" y="393"/>
                      <a:pt x="2280" y="393"/>
                    </a:cubicBezTo>
                    <a:cubicBezTo>
                      <a:pt x="2200" y="393"/>
                      <a:pt x="2130" y="422"/>
                      <a:pt x="2064" y="465"/>
                    </a:cubicBezTo>
                    <a:cubicBezTo>
                      <a:pt x="1993" y="336"/>
                      <a:pt x="1878" y="207"/>
                      <a:pt x="1705" y="113"/>
                    </a:cubicBezTo>
                    <a:cubicBezTo>
                      <a:pt x="1551" y="32"/>
                      <a:pt x="1384" y="1"/>
                      <a:pt x="1229"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559905" y="2309355"/>
                <a:ext cx="343276" cy="347701"/>
              </a:xfrm>
              <a:custGeom>
                <a:avLst/>
                <a:gdLst/>
                <a:ahLst/>
                <a:cxnLst/>
                <a:rect l="l" t="t" r="r" b="b"/>
                <a:pathLst>
                  <a:path w="1474" h="1493" extrusionOk="0">
                    <a:moveTo>
                      <a:pt x="194" y="639"/>
                    </a:moveTo>
                    <a:cubicBezTo>
                      <a:pt x="197" y="639"/>
                      <a:pt x="200" y="640"/>
                      <a:pt x="202" y="641"/>
                    </a:cubicBezTo>
                    <a:cubicBezTo>
                      <a:pt x="223" y="641"/>
                      <a:pt x="230" y="656"/>
                      <a:pt x="237" y="670"/>
                    </a:cubicBezTo>
                    <a:cubicBezTo>
                      <a:pt x="246" y="684"/>
                      <a:pt x="246" y="691"/>
                      <a:pt x="246" y="706"/>
                    </a:cubicBezTo>
                    <a:cubicBezTo>
                      <a:pt x="246" y="742"/>
                      <a:pt x="216" y="770"/>
                      <a:pt x="194" y="770"/>
                    </a:cubicBezTo>
                    <a:cubicBezTo>
                      <a:pt x="166" y="763"/>
                      <a:pt x="151" y="734"/>
                      <a:pt x="151" y="699"/>
                    </a:cubicBezTo>
                    <a:cubicBezTo>
                      <a:pt x="151" y="691"/>
                      <a:pt x="151" y="677"/>
                      <a:pt x="159" y="670"/>
                    </a:cubicBezTo>
                    <a:cubicBezTo>
                      <a:pt x="165" y="652"/>
                      <a:pt x="180" y="639"/>
                      <a:pt x="194" y="639"/>
                    </a:cubicBezTo>
                    <a:close/>
                    <a:moveTo>
                      <a:pt x="806" y="699"/>
                    </a:moveTo>
                    <a:cubicBezTo>
                      <a:pt x="841" y="706"/>
                      <a:pt x="863" y="734"/>
                      <a:pt x="856" y="777"/>
                    </a:cubicBezTo>
                    <a:cubicBezTo>
                      <a:pt x="856" y="820"/>
                      <a:pt x="827" y="849"/>
                      <a:pt x="791" y="849"/>
                    </a:cubicBezTo>
                    <a:cubicBezTo>
                      <a:pt x="784" y="849"/>
                      <a:pt x="770" y="843"/>
                      <a:pt x="763" y="829"/>
                    </a:cubicBezTo>
                    <a:cubicBezTo>
                      <a:pt x="748" y="813"/>
                      <a:pt x="741" y="793"/>
                      <a:pt x="741" y="770"/>
                    </a:cubicBezTo>
                    <a:cubicBezTo>
                      <a:pt x="741" y="749"/>
                      <a:pt x="748" y="734"/>
                      <a:pt x="763" y="727"/>
                    </a:cubicBezTo>
                    <a:cubicBezTo>
                      <a:pt x="770" y="706"/>
                      <a:pt x="791" y="699"/>
                      <a:pt x="806" y="699"/>
                    </a:cubicBezTo>
                    <a:close/>
                    <a:moveTo>
                      <a:pt x="194" y="1"/>
                    </a:moveTo>
                    <a:cubicBezTo>
                      <a:pt x="80" y="139"/>
                      <a:pt x="37" y="296"/>
                      <a:pt x="30" y="468"/>
                    </a:cubicBezTo>
                    <a:lnTo>
                      <a:pt x="30" y="527"/>
                    </a:lnTo>
                    <a:lnTo>
                      <a:pt x="30" y="561"/>
                    </a:lnTo>
                    <a:lnTo>
                      <a:pt x="30" y="648"/>
                    </a:lnTo>
                    <a:cubicBezTo>
                      <a:pt x="30" y="720"/>
                      <a:pt x="30" y="763"/>
                      <a:pt x="21" y="806"/>
                    </a:cubicBezTo>
                    <a:lnTo>
                      <a:pt x="21" y="843"/>
                    </a:lnTo>
                    <a:cubicBezTo>
                      <a:pt x="21" y="879"/>
                      <a:pt x="21" y="915"/>
                      <a:pt x="14" y="972"/>
                    </a:cubicBezTo>
                    <a:cubicBezTo>
                      <a:pt x="1" y="1072"/>
                      <a:pt x="64" y="1281"/>
                      <a:pt x="166" y="1396"/>
                    </a:cubicBezTo>
                    <a:cubicBezTo>
                      <a:pt x="209" y="1446"/>
                      <a:pt x="252" y="1476"/>
                      <a:pt x="296" y="1483"/>
                    </a:cubicBezTo>
                    <a:cubicBezTo>
                      <a:pt x="321" y="1489"/>
                      <a:pt x="351" y="1493"/>
                      <a:pt x="384" y="1493"/>
                    </a:cubicBezTo>
                    <a:cubicBezTo>
                      <a:pt x="418" y="1493"/>
                      <a:pt x="453" y="1489"/>
                      <a:pt x="489" y="1483"/>
                    </a:cubicBezTo>
                    <a:cubicBezTo>
                      <a:pt x="575" y="1467"/>
                      <a:pt x="668" y="1446"/>
                      <a:pt x="763" y="1410"/>
                    </a:cubicBezTo>
                    <a:cubicBezTo>
                      <a:pt x="892" y="1346"/>
                      <a:pt x="1022" y="1260"/>
                      <a:pt x="1108" y="1131"/>
                    </a:cubicBezTo>
                    <a:lnTo>
                      <a:pt x="1129" y="1131"/>
                    </a:lnTo>
                    <a:cubicBezTo>
                      <a:pt x="1194" y="1131"/>
                      <a:pt x="1315" y="1094"/>
                      <a:pt x="1388" y="993"/>
                    </a:cubicBezTo>
                    <a:cubicBezTo>
                      <a:pt x="1431" y="936"/>
                      <a:pt x="1467" y="849"/>
                      <a:pt x="1467" y="786"/>
                    </a:cubicBezTo>
                    <a:cubicBezTo>
                      <a:pt x="1474" y="763"/>
                      <a:pt x="1467" y="749"/>
                      <a:pt x="1467" y="734"/>
                    </a:cubicBezTo>
                    <a:cubicBezTo>
                      <a:pt x="1460" y="699"/>
                      <a:pt x="1431" y="677"/>
                      <a:pt x="1388" y="670"/>
                    </a:cubicBezTo>
                    <a:cubicBezTo>
                      <a:pt x="1331" y="670"/>
                      <a:pt x="1288" y="691"/>
                      <a:pt x="1251" y="720"/>
                    </a:cubicBezTo>
                    <a:cubicBezTo>
                      <a:pt x="1229" y="734"/>
                      <a:pt x="1215" y="756"/>
                      <a:pt x="1201" y="770"/>
                    </a:cubicBezTo>
                    <a:lnTo>
                      <a:pt x="1201" y="777"/>
                    </a:lnTo>
                    <a:cubicBezTo>
                      <a:pt x="1093" y="749"/>
                      <a:pt x="936" y="706"/>
                      <a:pt x="763" y="604"/>
                    </a:cubicBezTo>
                    <a:cubicBezTo>
                      <a:pt x="720" y="591"/>
                      <a:pt x="684" y="561"/>
                      <a:pt x="641" y="541"/>
                    </a:cubicBezTo>
                    <a:lnTo>
                      <a:pt x="634" y="534"/>
                    </a:lnTo>
                    <a:cubicBezTo>
                      <a:pt x="518" y="461"/>
                      <a:pt x="432" y="382"/>
                      <a:pt x="366" y="296"/>
                    </a:cubicBezTo>
                    <a:cubicBezTo>
                      <a:pt x="280" y="196"/>
                      <a:pt x="230" y="96"/>
                      <a:pt x="194" y="1"/>
                    </a:cubicBez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732241" y="2472142"/>
                <a:ext cx="28878" cy="35166"/>
              </a:xfrm>
              <a:custGeom>
                <a:avLst/>
                <a:gdLst/>
                <a:ahLst/>
                <a:cxnLst/>
                <a:rect l="l" t="t" r="r" b="b"/>
                <a:pathLst>
                  <a:path w="124" h="151" extrusionOk="0">
                    <a:moveTo>
                      <a:pt x="66" y="0"/>
                    </a:moveTo>
                    <a:cubicBezTo>
                      <a:pt x="51" y="0"/>
                      <a:pt x="30" y="7"/>
                      <a:pt x="23" y="28"/>
                    </a:cubicBezTo>
                    <a:cubicBezTo>
                      <a:pt x="8" y="35"/>
                      <a:pt x="1" y="50"/>
                      <a:pt x="1" y="71"/>
                    </a:cubicBezTo>
                    <a:cubicBezTo>
                      <a:pt x="1" y="94"/>
                      <a:pt x="8" y="114"/>
                      <a:pt x="23" y="130"/>
                    </a:cubicBezTo>
                    <a:cubicBezTo>
                      <a:pt x="30" y="144"/>
                      <a:pt x="44" y="150"/>
                      <a:pt x="51" y="150"/>
                    </a:cubicBezTo>
                    <a:cubicBezTo>
                      <a:pt x="87" y="150"/>
                      <a:pt x="116" y="121"/>
                      <a:pt x="116" y="78"/>
                    </a:cubicBezTo>
                    <a:cubicBezTo>
                      <a:pt x="123" y="35"/>
                      <a:pt x="101" y="7"/>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1"/>
              <p:cNvSpPr/>
              <p:nvPr/>
            </p:nvSpPr>
            <p:spPr>
              <a:xfrm>
                <a:off x="4594838" y="2457936"/>
                <a:ext cx="22357" cy="30974"/>
              </a:xfrm>
              <a:custGeom>
                <a:avLst/>
                <a:gdLst/>
                <a:ahLst/>
                <a:cxnLst/>
                <a:rect l="l" t="t" r="r" b="b"/>
                <a:pathLst>
                  <a:path w="96" h="133" extrusionOk="0">
                    <a:moveTo>
                      <a:pt x="44" y="1"/>
                    </a:moveTo>
                    <a:cubicBezTo>
                      <a:pt x="30" y="1"/>
                      <a:pt x="15" y="14"/>
                      <a:pt x="9" y="32"/>
                    </a:cubicBezTo>
                    <a:cubicBezTo>
                      <a:pt x="1" y="39"/>
                      <a:pt x="1" y="53"/>
                      <a:pt x="1" y="61"/>
                    </a:cubicBezTo>
                    <a:cubicBezTo>
                      <a:pt x="1" y="96"/>
                      <a:pt x="16" y="125"/>
                      <a:pt x="44" y="132"/>
                    </a:cubicBezTo>
                    <a:cubicBezTo>
                      <a:pt x="66" y="132"/>
                      <a:pt x="96" y="104"/>
                      <a:pt x="96" y="68"/>
                    </a:cubicBezTo>
                    <a:cubicBezTo>
                      <a:pt x="96" y="53"/>
                      <a:pt x="96" y="46"/>
                      <a:pt x="87" y="32"/>
                    </a:cubicBezTo>
                    <a:cubicBezTo>
                      <a:pt x="80" y="18"/>
                      <a:pt x="73" y="3"/>
                      <a:pt x="52" y="3"/>
                    </a:cubicBezTo>
                    <a:cubicBezTo>
                      <a:pt x="50" y="2"/>
                      <a:pt x="47" y="1"/>
                      <a:pt x="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1"/>
              <p:cNvSpPr/>
              <p:nvPr/>
            </p:nvSpPr>
            <p:spPr>
              <a:xfrm>
                <a:off x="4623483" y="2525473"/>
                <a:ext cx="8617" cy="20494"/>
              </a:xfrm>
              <a:custGeom>
                <a:avLst/>
                <a:gdLst/>
                <a:ahLst/>
                <a:cxnLst/>
                <a:rect l="l" t="t" r="r" b="b"/>
                <a:pathLst>
                  <a:path w="37" h="88" fill="none" extrusionOk="0">
                    <a:moveTo>
                      <a:pt x="36" y="87"/>
                    </a:moveTo>
                    <a:cubicBezTo>
                      <a:pt x="36" y="87"/>
                      <a:pt x="0" y="58"/>
                      <a:pt x="23"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1"/>
              <p:cNvSpPr/>
              <p:nvPr/>
            </p:nvSpPr>
            <p:spPr>
              <a:xfrm>
                <a:off x="4625113" y="2584161"/>
                <a:ext cx="57290" cy="13507"/>
              </a:xfrm>
              <a:custGeom>
                <a:avLst/>
                <a:gdLst/>
                <a:ahLst/>
                <a:cxnLst/>
                <a:rect l="l" t="t" r="r" b="b"/>
                <a:pathLst>
                  <a:path w="246" h="58" fill="none" extrusionOk="0">
                    <a:moveTo>
                      <a:pt x="0" y="14"/>
                    </a:moveTo>
                    <a:cubicBezTo>
                      <a:pt x="0" y="14"/>
                      <a:pt x="116" y="58"/>
                      <a:pt x="245"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1"/>
              <p:cNvSpPr/>
              <p:nvPr/>
            </p:nvSpPr>
            <p:spPr>
              <a:xfrm>
                <a:off x="4697308" y="2435113"/>
                <a:ext cx="11877" cy="1863"/>
              </a:xfrm>
              <a:custGeom>
                <a:avLst/>
                <a:gdLst/>
                <a:ahLst/>
                <a:cxnLst/>
                <a:rect l="l" t="t" r="r" b="b"/>
                <a:pathLst>
                  <a:path w="51" h="8" fill="none" extrusionOk="0">
                    <a:moveTo>
                      <a:pt x="51" y="1"/>
                    </a:moveTo>
                    <a:cubicBezTo>
                      <a:pt x="14" y="1"/>
                      <a:pt x="1" y="8"/>
                      <a:pt x="1" y="8"/>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1"/>
              <p:cNvSpPr/>
              <p:nvPr/>
            </p:nvSpPr>
            <p:spPr>
              <a:xfrm>
                <a:off x="4600195" y="2419976"/>
                <a:ext cx="20261" cy="6987"/>
              </a:xfrm>
              <a:custGeom>
                <a:avLst/>
                <a:gdLst/>
                <a:ahLst/>
                <a:cxnLst/>
                <a:rect l="l" t="t" r="r" b="b"/>
                <a:pathLst>
                  <a:path w="87" h="30" fill="none" extrusionOk="0">
                    <a:moveTo>
                      <a:pt x="86" y="29"/>
                    </a:moveTo>
                    <a:cubicBezTo>
                      <a:pt x="86" y="29"/>
                      <a:pt x="50" y="9"/>
                      <a:pt x="0" y="0"/>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1"/>
              <p:cNvSpPr/>
              <p:nvPr/>
            </p:nvSpPr>
            <p:spPr>
              <a:xfrm>
                <a:off x="4866151" y="3104894"/>
                <a:ext cx="217983" cy="291575"/>
              </a:xfrm>
              <a:custGeom>
                <a:avLst/>
                <a:gdLst/>
                <a:ahLst/>
                <a:cxnLst/>
                <a:rect l="l" t="t" r="r" b="b"/>
                <a:pathLst>
                  <a:path w="936" h="1252" extrusionOk="0">
                    <a:moveTo>
                      <a:pt x="763" y="0"/>
                    </a:moveTo>
                    <a:cubicBezTo>
                      <a:pt x="647" y="50"/>
                      <a:pt x="361" y="173"/>
                      <a:pt x="318" y="194"/>
                    </a:cubicBezTo>
                    <a:cubicBezTo>
                      <a:pt x="268" y="216"/>
                      <a:pt x="238" y="266"/>
                      <a:pt x="209" y="323"/>
                    </a:cubicBezTo>
                    <a:cubicBezTo>
                      <a:pt x="188" y="380"/>
                      <a:pt x="36" y="668"/>
                      <a:pt x="23" y="704"/>
                    </a:cubicBezTo>
                    <a:cubicBezTo>
                      <a:pt x="9" y="747"/>
                      <a:pt x="9" y="913"/>
                      <a:pt x="0" y="956"/>
                    </a:cubicBezTo>
                    <a:cubicBezTo>
                      <a:pt x="0" y="992"/>
                      <a:pt x="52" y="1129"/>
                      <a:pt x="66" y="1156"/>
                    </a:cubicBezTo>
                    <a:cubicBezTo>
                      <a:pt x="72" y="1190"/>
                      <a:pt x="84" y="1229"/>
                      <a:pt x="99" y="1229"/>
                    </a:cubicBezTo>
                    <a:cubicBezTo>
                      <a:pt x="100" y="1229"/>
                      <a:pt x="101" y="1229"/>
                      <a:pt x="102" y="1229"/>
                    </a:cubicBezTo>
                    <a:cubicBezTo>
                      <a:pt x="122" y="1222"/>
                      <a:pt x="143" y="1183"/>
                      <a:pt x="139" y="1154"/>
                    </a:cubicBezTo>
                    <a:lnTo>
                      <a:pt x="139" y="1154"/>
                    </a:lnTo>
                    <a:cubicBezTo>
                      <a:pt x="141" y="1160"/>
                      <a:pt x="145" y="1168"/>
                      <a:pt x="145" y="1179"/>
                    </a:cubicBezTo>
                    <a:cubicBezTo>
                      <a:pt x="151" y="1212"/>
                      <a:pt x="164" y="1252"/>
                      <a:pt x="178" y="1252"/>
                    </a:cubicBezTo>
                    <a:cubicBezTo>
                      <a:pt x="179" y="1252"/>
                      <a:pt x="180" y="1252"/>
                      <a:pt x="181" y="1251"/>
                    </a:cubicBezTo>
                    <a:cubicBezTo>
                      <a:pt x="195" y="1242"/>
                      <a:pt x="231" y="1199"/>
                      <a:pt x="216" y="1122"/>
                    </a:cubicBezTo>
                    <a:cubicBezTo>
                      <a:pt x="216" y="1099"/>
                      <a:pt x="216" y="1079"/>
                      <a:pt x="209" y="1063"/>
                    </a:cubicBezTo>
                    <a:lnTo>
                      <a:pt x="209" y="1042"/>
                    </a:lnTo>
                    <a:lnTo>
                      <a:pt x="209" y="1027"/>
                    </a:lnTo>
                    <a:cubicBezTo>
                      <a:pt x="224" y="1070"/>
                      <a:pt x="268" y="1149"/>
                      <a:pt x="281" y="1172"/>
                    </a:cubicBezTo>
                    <a:cubicBezTo>
                      <a:pt x="285" y="1181"/>
                      <a:pt x="296" y="1188"/>
                      <a:pt x="307" y="1188"/>
                    </a:cubicBezTo>
                    <a:cubicBezTo>
                      <a:pt x="321" y="1188"/>
                      <a:pt x="335" y="1179"/>
                      <a:pt x="338" y="1156"/>
                    </a:cubicBezTo>
                    <a:cubicBezTo>
                      <a:pt x="338" y="1106"/>
                      <a:pt x="324" y="1063"/>
                      <a:pt x="318" y="1027"/>
                    </a:cubicBezTo>
                    <a:cubicBezTo>
                      <a:pt x="306" y="1005"/>
                      <a:pt x="312" y="965"/>
                      <a:pt x="313" y="932"/>
                    </a:cubicBezTo>
                    <a:lnTo>
                      <a:pt x="313" y="932"/>
                    </a:lnTo>
                    <a:cubicBezTo>
                      <a:pt x="315" y="948"/>
                      <a:pt x="318" y="961"/>
                      <a:pt x="318" y="970"/>
                    </a:cubicBezTo>
                    <a:cubicBezTo>
                      <a:pt x="331" y="1006"/>
                      <a:pt x="425" y="1092"/>
                      <a:pt x="440" y="1106"/>
                    </a:cubicBezTo>
                    <a:cubicBezTo>
                      <a:pt x="442" y="1109"/>
                      <a:pt x="445" y="1110"/>
                      <a:pt x="447" y="1110"/>
                    </a:cubicBezTo>
                    <a:cubicBezTo>
                      <a:pt x="462" y="1110"/>
                      <a:pt x="480" y="1076"/>
                      <a:pt x="461" y="1027"/>
                    </a:cubicBezTo>
                    <a:cubicBezTo>
                      <a:pt x="440" y="970"/>
                      <a:pt x="411" y="956"/>
                      <a:pt x="411" y="920"/>
                    </a:cubicBezTo>
                    <a:cubicBezTo>
                      <a:pt x="411" y="891"/>
                      <a:pt x="397" y="761"/>
                      <a:pt x="404" y="747"/>
                    </a:cubicBezTo>
                    <a:cubicBezTo>
                      <a:pt x="411" y="734"/>
                      <a:pt x="490" y="647"/>
                      <a:pt x="518" y="518"/>
                    </a:cubicBezTo>
                    <a:cubicBezTo>
                      <a:pt x="533" y="452"/>
                      <a:pt x="533" y="409"/>
                      <a:pt x="554" y="395"/>
                    </a:cubicBezTo>
                    <a:cubicBezTo>
                      <a:pt x="561" y="380"/>
                      <a:pt x="706" y="345"/>
                      <a:pt x="820" y="316"/>
                    </a:cubicBezTo>
                    <a:cubicBezTo>
                      <a:pt x="863" y="309"/>
                      <a:pt x="906" y="294"/>
                      <a:pt x="935" y="287"/>
                    </a:cubicBezTo>
                    <a:lnTo>
                      <a:pt x="899" y="230"/>
                    </a:lnTo>
                    <a:lnTo>
                      <a:pt x="763" y="0"/>
                    </a:lnTo>
                    <a:close/>
                  </a:path>
                </a:pathLst>
              </a:custGeom>
              <a:solidFill>
                <a:srgbClr val="CCCCCC"/>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1"/>
              <p:cNvSpPr/>
              <p:nvPr/>
            </p:nvSpPr>
            <p:spPr>
              <a:xfrm>
                <a:off x="4931592" y="3283751"/>
                <a:ext cx="6987" cy="30275"/>
              </a:xfrm>
              <a:custGeom>
                <a:avLst/>
                <a:gdLst/>
                <a:ahLst/>
                <a:cxnLst/>
                <a:rect l="l" t="t" r="r" b="b"/>
                <a:pathLst>
                  <a:path w="30" h="130" fill="none" extrusionOk="0">
                    <a:moveTo>
                      <a:pt x="0" y="0"/>
                    </a:moveTo>
                    <a:cubicBezTo>
                      <a:pt x="0" y="0"/>
                      <a:pt x="14" y="73"/>
                      <a:pt x="30" y="129"/>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1"/>
              <p:cNvSpPr/>
              <p:nvPr/>
            </p:nvSpPr>
            <p:spPr>
              <a:xfrm>
                <a:off x="4938346" y="3313794"/>
                <a:ext cx="233" cy="2329"/>
              </a:xfrm>
              <a:custGeom>
                <a:avLst/>
                <a:gdLst/>
                <a:ahLst/>
                <a:cxnLst/>
                <a:rect l="l" t="t" r="r" b="b"/>
                <a:pathLst>
                  <a:path w="1" h="10" fill="none" extrusionOk="0">
                    <a:moveTo>
                      <a:pt x="1" y="9"/>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1"/>
              <p:cNvSpPr/>
              <p:nvPr/>
            </p:nvSpPr>
            <p:spPr>
              <a:xfrm>
                <a:off x="4908303" y="3287245"/>
                <a:ext cx="6521" cy="48906"/>
              </a:xfrm>
              <a:custGeom>
                <a:avLst/>
                <a:gdLst/>
                <a:ahLst/>
                <a:cxnLst/>
                <a:rect l="l" t="t" r="r" b="b"/>
                <a:pathLst>
                  <a:path w="28" h="210" extrusionOk="0">
                    <a:moveTo>
                      <a:pt x="0" y="1"/>
                    </a:moveTo>
                    <a:cubicBezTo>
                      <a:pt x="0" y="1"/>
                      <a:pt x="14" y="123"/>
                      <a:pt x="21" y="194"/>
                    </a:cubicBezTo>
                    <a:cubicBezTo>
                      <a:pt x="21" y="201"/>
                      <a:pt x="21" y="201"/>
                      <a:pt x="28" y="209"/>
                    </a:cubicBez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1"/>
              <p:cNvSpPr/>
              <p:nvPr/>
            </p:nvSpPr>
            <p:spPr>
              <a:xfrm>
                <a:off x="4908303" y="3287245"/>
                <a:ext cx="6521" cy="48906"/>
              </a:xfrm>
              <a:custGeom>
                <a:avLst/>
                <a:gdLst/>
                <a:ahLst/>
                <a:cxnLst/>
                <a:rect l="l" t="t" r="r" b="b"/>
                <a:pathLst>
                  <a:path w="28" h="210" fill="none" extrusionOk="0">
                    <a:moveTo>
                      <a:pt x="28" y="209"/>
                    </a:moveTo>
                    <a:cubicBezTo>
                      <a:pt x="21" y="201"/>
                      <a:pt x="21" y="201"/>
                      <a:pt x="21" y="194"/>
                    </a:cubicBezTo>
                    <a:cubicBezTo>
                      <a:pt x="14" y="123"/>
                      <a:pt x="0" y="1"/>
                      <a:pt x="0" y="1"/>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1"/>
              <p:cNvSpPr/>
              <p:nvPr/>
            </p:nvSpPr>
            <p:spPr>
              <a:xfrm>
                <a:off x="4912961" y="3332192"/>
                <a:ext cx="1863" cy="3959"/>
              </a:xfrm>
              <a:custGeom>
                <a:avLst/>
                <a:gdLst/>
                <a:ahLst/>
                <a:cxnLst/>
                <a:rect l="l" t="t" r="r" b="b"/>
                <a:pathLst>
                  <a:path w="8" h="17" fill="none" extrusionOk="0">
                    <a:moveTo>
                      <a:pt x="1" y="1"/>
                    </a:moveTo>
                    <a:cubicBezTo>
                      <a:pt x="1" y="8"/>
                      <a:pt x="1" y="8"/>
                      <a:pt x="8" y="16"/>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1"/>
              <p:cNvSpPr/>
              <p:nvPr/>
            </p:nvSpPr>
            <p:spPr>
              <a:xfrm>
                <a:off x="4914591" y="3337548"/>
                <a:ext cx="233" cy="3493"/>
              </a:xfrm>
              <a:custGeom>
                <a:avLst/>
                <a:gdLst/>
                <a:ahLst/>
                <a:cxnLst/>
                <a:rect l="l" t="t" r="r" b="b"/>
                <a:pathLst>
                  <a:path w="1" h="15" fill="none" extrusionOk="0">
                    <a:moveTo>
                      <a:pt x="1" y="14"/>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1"/>
              <p:cNvSpPr/>
              <p:nvPr/>
            </p:nvSpPr>
            <p:spPr>
              <a:xfrm>
                <a:off x="4914591" y="3347562"/>
                <a:ext cx="233" cy="5124"/>
              </a:xfrm>
              <a:custGeom>
                <a:avLst/>
                <a:gdLst/>
                <a:ahLst/>
                <a:cxnLst/>
                <a:rect l="l" t="t" r="r" b="b"/>
                <a:pathLst>
                  <a:path w="1" h="22" fill="none" extrusionOk="0">
                    <a:moveTo>
                      <a:pt x="1" y="21"/>
                    </a:moveTo>
                    <a:lnTo>
                      <a:pt x="1" y="0"/>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1"/>
              <p:cNvSpPr/>
              <p:nvPr/>
            </p:nvSpPr>
            <p:spPr>
              <a:xfrm>
                <a:off x="4886179" y="3287245"/>
                <a:ext cx="12343" cy="85470"/>
              </a:xfrm>
              <a:custGeom>
                <a:avLst/>
                <a:gdLst/>
                <a:ahLst/>
                <a:cxnLst/>
                <a:rect l="l" t="t" r="r" b="b"/>
                <a:pathLst>
                  <a:path w="53" h="367" extrusionOk="0">
                    <a:moveTo>
                      <a:pt x="0" y="1"/>
                    </a:moveTo>
                    <a:lnTo>
                      <a:pt x="0" y="230"/>
                    </a:lnTo>
                    <a:cubicBezTo>
                      <a:pt x="9" y="266"/>
                      <a:pt x="30" y="323"/>
                      <a:pt x="52" y="366"/>
                    </a:cubicBez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1"/>
              <p:cNvSpPr/>
              <p:nvPr/>
            </p:nvSpPr>
            <p:spPr>
              <a:xfrm>
                <a:off x="4886179" y="3287245"/>
                <a:ext cx="12343" cy="85470"/>
              </a:xfrm>
              <a:custGeom>
                <a:avLst/>
                <a:gdLst/>
                <a:ahLst/>
                <a:cxnLst/>
                <a:rect l="l" t="t" r="r" b="b"/>
                <a:pathLst>
                  <a:path w="53" h="367" fill="none" extrusionOk="0">
                    <a:moveTo>
                      <a:pt x="0" y="1"/>
                    </a:moveTo>
                    <a:lnTo>
                      <a:pt x="0" y="230"/>
                    </a:lnTo>
                    <a:cubicBezTo>
                      <a:pt x="9" y="266"/>
                      <a:pt x="30" y="323"/>
                      <a:pt x="52" y="366"/>
                    </a:cubicBez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1"/>
              <p:cNvSpPr/>
              <p:nvPr/>
            </p:nvSpPr>
            <p:spPr>
              <a:xfrm>
                <a:off x="4884549" y="2778388"/>
                <a:ext cx="430609" cy="401731"/>
              </a:xfrm>
              <a:custGeom>
                <a:avLst/>
                <a:gdLst/>
                <a:ahLst/>
                <a:cxnLst/>
                <a:rect l="l" t="t" r="r" b="b"/>
                <a:pathLst>
                  <a:path w="1849" h="1725" extrusionOk="0">
                    <a:moveTo>
                      <a:pt x="316" y="0"/>
                    </a:moveTo>
                    <a:cubicBezTo>
                      <a:pt x="206" y="0"/>
                      <a:pt x="41" y="235"/>
                      <a:pt x="7" y="511"/>
                    </a:cubicBezTo>
                    <a:lnTo>
                      <a:pt x="7" y="554"/>
                    </a:lnTo>
                    <a:lnTo>
                      <a:pt x="7" y="574"/>
                    </a:lnTo>
                    <a:cubicBezTo>
                      <a:pt x="0" y="654"/>
                      <a:pt x="7" y="726"/>
                      <a:pt x="16" y="790"/>
                    </a:cubicBezTo>
                    <a:cubicBezTo>
                      <a:pt x="16" y="812"/>
                      <a:pt x="23" y="826"/>
                      <a:pt x="23" y="849"/>
                    </a:cubicBezTo>
                    <a:cubicBezTo>
                      <a:pt x="44" y="942"/>
                      <a:pt x="73" y="1014"/>
                      <a:pt x="116" y="1057"/>
                    </a:cubicBezTo>
                    <a:cubicBezTo>
                      <a:pt x="137" y="1085"/>
                      <a:pt x="166" y="1107"/>
                      <a:pt x="195" y="1114"/>
                    </a:cubicBezTo>
                    <a:lnTo>
                      <a:pt x="232" y="1114"/>
                    </a:lnTo>
                    <a:lnTo>
                      <a:pt x="232" y="1128"/>
                    </a:lnTo>
                    <a:cubicBezTo>
                      <a:pt x="375" y="1151"/>
                      <a:pt x="942" y="1244"/>
                      <a:pt x="942" y="1244"/>
                    </a:cubicBezTo>
                    <a:cubicBezTo>
                      <a:pt x="827" y="1294"/>
                      <a:pt x="670" y="1373"/>
                      <a:pt x="670" y="1373"/>
                    </a:cubicBezTo>
                    <a:lnTo>
                      <a:pt x="684" y="1402"/>
                    </a:lnTo>
                    <a:lnTo>
                      <a:pt x="820" y="1632"/>
                    </a:lnTo>
                    <a:lnTo>
                      <a:pt x="856" y="1689"/>
                    </a:lnTo>
                    <a:lnTo>
                      <a:pt x="870" y="1725"/>
                    </a:lnTo>
                    <a:cubicBezTo>
                      <a:pt x="870" y="1725"/>
                      <a:pt x="1208" y="1696"/>
                      <a:pt x="1460" y="1625"/>
                    </a:cubicBezTo>
                    <a:cubicBezTo>
                      <a:pt x="1553" y="1596"/>
                      <a:pt x="1632" y="1559"/>
                      <a:pt x="1676" y="1516"/>
                    </a:cubicBezTo>
                    <a:cubicBezTo>
                      <a:pt x="1848" y="1359"/>
                      <a:pt x="1812" y="1230"/>
                      <a:pt x="1755" y="1171"/>
                    </a:cubicBezTo>
                    <a:cubicBezTo>
                      <a:pt x="1741" y="1157"/>
                      <a:pt x="1719" y="1135"/>
                      <a:pt x="1676" y="1107"/>
                    </a:cubicBezTo>
                    <a:cubicBezTo>
                      <a:pt x="1526" y="978"/>
                      <a:pt x="1172" y="683"/>
                      <a:pt x="949" y="497"/>
                    </a:cubicBezTo>
                    <a:cubicBezTo>
                      <a:pt x="684" y="272"/>
                      <a:pt x="346" y="7"/>
                      <a:pt x="346" y="7"/>
                    </a:cubicBezTo>
                    <a:cubicBezTo>
                      <a:pt x="336" y="2"/>
                      <a:pt x="326" y="0"/>
                      <a:pt x="316"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1"/>
              <p:cNvSpPr/>
              <p:nvPr/>
            </p:nvSpPr>
            <p:spPr>
              <a:xfrm>
                <a:off x="4929962" y="3037823"/>
                <a:ext cx="8617" cy="3493"/>
              </a:xfrm>
              <a:custGeom>
                <a:avLst/>
                <a:gdLst/>
                <a:ahLst/>
                <a:cxnLst/>
                <a:rect l="l" t="t" r="r" b="b"/>
                <a:pathLst>
                  <a:path w="37" h="15" extrusionOk="0">
                    <a:moveTo>
                      <a:pt x="0" y="0"/>
                    </a:moveTo>
                    <a:cubicBezTo>
                      <a:pt x="7" y="7"/>
                      <a:pt x="21" y="7"/>
                      <a:pt x="37" y="14"/>
                    </a:cubicBezTo>
                    <a:lnTo>
                      <a:pt x="3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1"/>
              <p:cNvSpPr/>
              <p:nvPr/>
            </p:nvSpPr>
            <p:spPr>
              <a:xfrm>
                <a:off x="4929962" y="3037823"/>
                <a:ext cx="8617" cy="3493"/>
              </a:xfrm>
              <a:custGeom>
                <a:avLst/>
                <a:gdLst/>
                <a:ahLst/>
                <a:cxnLst/>
                <a:rect l="l" t="t" r="r" b="b"/>
                <a:pathLst>
                  <a:path w="37" h="15" extrusionOk="0">
                    <a:moveTo>
                      <a:pt x="0" y="0"/>
                    </a:moveTo>
                    <a:cubicBezTo>
                      <a:pt x="7" y="7"/>
                      <a:pt x="21" y="7"/>
                      <a:pt x="37" y="14"/>
                    </a:cubicBezTo>
                    <a:lnTo>
                      <a:pt x="3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1"/>
              <p:cNvSpPr/>
              <p:nvPr/>
            </p:nvSpPr>
            <p:spPr>
              <a:xfrm>
                <a:off x="5040350" y="3030837"/>
                <a:ext cx="206105" cy="140897"/>
              </a:xfrm>
              <a:custGeom>
                <a:avLst/>
                <a:gdLst/>
                <a:ahLst/>
                <a:cxnLst/>
                <a:rect l="l" t="t" r="r" b="b"/>
                <a:pathLst>
                  <a:path w="885" h="605" fill="none" extrusionOk="0">
                    <a:moveTo>
                      <a:pt x="884" y="51"/>
                    </a:moveTo>
                    <a:cubicBezTo>
                      <a:pt x="575" y="1"/>
                      <a:pt x="439" y="73"/>
                      <a:pt x="382" y="110"/>
                    </a:cubicBezTo>
                    <a:cubicBezTo>
                      <a:pt x="360" y="117"/>
                      <a:pt x="323" y="130"/>
                      <a:pt x="273" y="160"/>
                    </a:cubicBezTo>
                    <a:cubicBezTo>
                      <a:pt x="158" y="210"/>
                      <a:pt x="1" y="289"/>
                      <a:pt x="1" y="289"/>
                    </a:cubicBezTo>
                    <a:lnTo>
                      <a:pt x="15" y="318"/>
                    </a:lnTo>
                    <a:lnTo>
                      <a:pt x="151" y="548"/>
                    </a:lnTo>
                    <a:lnTo>
                      <a:pt x="187" y="605"/>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1"/>
              <p:cNvSpPr/>
              <p:nvPr/>
            </p:nvSpPr>
            <p:spPr>
              <a:xfrm>
                <a:off x="4549891" y="2428360"/>
                <a:ext cx="309973" cy="109690"/>
              </a:xfrm>
              <a:custGeom>
                <a:avLst/>
                <a:gdLst/>
                <a:ahLst/>
                <a:cxnLst/>
                <a:rect l="l" t="t" r="r" b="b"/>
                <a:pathLst>
                  <a:path w="1331" h="471" extrusionOk="0">
                    <a:moveTo>
                      <a:pt x="130" y="43"/>
                    </a:moveTo>
                    <a:cubicBezTo>
                      <a:pt x="144" y="43"/>
                      <a:pt x="159" y="43"/>
                      <a:pt x="180" y="50"/>
                    </a:cubicBezTo>
                    <a:cubicBezTo>
                      <a:pt x="202" y="50"/>
                      <a:pt x="223" y="59"/>
                      <a:pt x="252" y="59"/>
                    </a:cubicBezTo>
                    <a:cubicBezTo>
                      <a:pt x="273" y="66"/>
                      <a:pt x="302" y="73"/>
                      <a:pt x="323" y="87"/>
                    </a:cubicBezTo>
                    <a:lnTo>
                      <a:pt x="339" y="87"/>
                    </a:lnTo>
                    <a:lnTo>
                      <a:pt x="339" y="93"/>
                    </a:lnTo>
                    <a:lnTo>
                      <a:pt x="346" y="102"/>
                    </a:lnTo>
                    <a:lnTo>
                      <a:pt x="346" y="145"/>
                    </a:lnTo>
                    <a:cubicBezTo>
                      <a:pt x="346" y="152"/>
                      <a:pt x="346" y="159"/>
                      <a:pt x="339" y="166"/>
                    </a:cubicBezTo>
                    <a:lnTo>
                      <a:pt x="339" y="188"/>
                    </a:lnTo>
                    <a:cubicBezTo>
                      <a:pt x="339" y="202"/>
                      <a:pt x="332" y="216"/>
                      <a:pt x="332" y="238"/>
                    </a:cubicBezTo>
                    <a:cubicBezTo>
                      <a:pt x="316" y="266"/>
                      <a:pt x="309" y="302"/>
                      <a:pt x="289" y="318"/>
                    </a:cubicBezTo>
                    <a:cubicBezTo>
                      <a:pt x="273" y="332"/>
                      <a:pt x="259" y="338"/>
                      <a:pt x="245" y="345"/>
                    </a:cubicBezTo>
                    <a:cubicBezTo>
                      <a:pt x="230" y="345"/>
                      <a:pt x="216" y="352"/>
                      <a:pt x="194" y="352"/>
                    </a:cubicBezTo>
                    <a:cubicBezTo>
                      <a:pt x="166" y="352"/>
                      <a:pt x="130" y="345"/>
                      <a:pt x="107" y="325"/>
                    </a:cubicBezTo>
                    <a:cubicBezTo>
                      <a:pt x="80" y="309"/>
                      <a:pt x="57" y="288"/>
                      <a:pt x="44" y="266"/>
                    </a:cubicBezTo>
                    <a:lnTo>
                      <a:pt x="44" y="252"/>
                    </a:lnTo>
                    <a:cubicBezTo>
                      <a:pt x="44" y="252"/>
                      <a:pt x="44" y="245"/>
                      <a:pt x="37" y="245"/>
                    </a:cubicBezTo>
                    <a:lnTo>
                      <a:pt x="37" y="238"/>
                    </a:lnTo>
                    <a:lnTo>
                      <a:pt x="37" y="231"/>
                    </a:lnTo>
                    <a:cubicBezTo>
                      <a:pt x="37" y="216"/>
                      <a:pt x="37" y="202"/>
                      <a:pt x="44" y="188"/>
                    </a:cubicBezTo>
                    <a:cubicBezTo>
                      <a:pt x="44" y="166"/>
                      <a:pt x="51" y="137"/>
                      <a:pt x="51" y="116"/>
                    </a:cubicBezTo>
                    <a:cubicBezTo>
                      <a:pt x="57" y="102"/>
                      <a:pt x="57" y="80"/>
                      <a:pt x="64" y="73"/>
                    </a:cubicBezTo>
                    <a:cubicBezTo>
                      <a:pt x="73" y="66"/>
                      <a:pt x="73" y="59"/>
                      <a:pt x="73" y="59"/>
                    </a:cubicBezTo>
                    <a:lnTo>
                      <a:pt x="80" y="50"/>
                    </a:lnTo>
                    <a:lnTo>
                      <a:pt x="87" y="50"/>
                    </a:lnTo>
                    <a:cubicBezTo>
                      <a:pt x="87" y="50"/>
                      <a:pt x="94" y="50"/>
                      <a:pt x="94" y="43"/>
                    </a:cubicBezTo>
                    <a:close/>
                    <a:moveTo>
                      <a:pt x="677" y="109"/>
                    </a:moveTo>
                    <a:cubicBezTo>
                      <a:pt x="697" y="116"/>
                      <a:pt x="727" y="116"/>
                      <a:pt x="754" y="116"/>
                    </a:cubicBezTo>
                    <a:cubicBezTo>
                      <a:pt x="777" y="116"/>
                      <a:pt x="813" y="123"/>
                      <a:pt x="849" y="123"/>
                    </a:cubicBezTo>
                    <a:cubicBezTo>
                      <a:pt x="884" y="130"/>
                      <a:pt x="920" y="137"/>
                      <a:pt x="956" y="145"/>
                    </a:cubicBezTo>
                    <a:cubicBezTo>
                      <a:pt x="979" y="145"/>
                      <a:pt x="999" y="152"/>
                      <a:pt x="1013" y="159"/>
                    </a:cubicBezTo>
                    <a:cubicBezTo>
                      <a:pt x="1029" y="159"/>
                      <a:pt x="1036" y="159"/>
                      <a:pt x="1049" y="166"/>
                    </a:cubicBezTo>
                    <a:lnTo>
                      <a:pt x="1056" y="166"/>
                    </a:lnTo>
                    <a:cubicBezTo>
                      <a:pt x="1056" y="173"/>
                      <a:pt x="1056" y="173"/>
                      <a:pt x="1065" y="173"/>
                    </a:cubicBezTo>
                    <a:cubicBezTo>
                      <a:pt x="1072" y="188"/>
                      <a:pt x="1072" y="202"/>
                      <a:pt x="1072" y="223"/>
                    </a:cubicBezTo>
                    <a:cubicBezTo>
                      <a:pt x="1079" y="231"/>
                      <a:pt x="1079" y="238"/>
                      <a:pt x="1079" y="245"/>
                    </a:cubicBezTo>
                    <a:lnTo>
                      <a:pt x="1079" y="259"/>
                    </a:lnTo>
                    <a:cubicBezTo>
                      <a:pt x="1072" y="266"/>
                      <a:pt x="1072" y="302"/>
                      <a:pt x="1072" y="309"/>
                    </a:cubicBezTo>
                    <a:cubicBezTo>
                      <a:pt x="1065" y="325"/>
                      <a:pt x="1065" y="332"/>
                      <a:pt x="1056" y="345"/>
                    </a:cubicBezTo>
                    <a:cubicBezTo>
                      <a:pt x="1056" y="361"/>
                      <a:pt x="1049" y="368"/>
                      <a:pt x="1049" y="375"/>
                    </a:cubicBezTo>
                    <a:cubicBezTo>
                      <a:pt x="1036" y="395"/>
                      <a:pt x="1022" y="404"/>
                      <a:pt x="999" y="418"/>
                    </a:cubicBezTo>
                    <a:cubicBezTo>
                      <a:pt x="992" y="425"/>
                      <a:pt x="986" y="425"/>
                      <a:pt x="970" y="432"/>
                    </a:cubicBezTo>
                    <a:lnTo>
                      <a:pt x="942" y="439"/>
                    </a:lnTo>
                    <a:cubicBezTo>
                      <a:pt x="913" y="439"/>
                      <a:pt x="892" y="447"/>
                      <a:pt x="870" y="447"/>
                    </a:cubicBezTo>
                    <a:cubicBezTo>
                      <a:pt x="827" y="447"/>
                      <a:pt x="784" y="447"/>
                      <a:pt x="741" y="432"/>
                    </a:cubicBezTo>
                    <a:cubicBezTo>
                      <a:pt x="697" y="425"/>
                      <a:pt x="661" y="411"/>
                      <a:pt x="625" y="388"/>
                    </a:cubicBezTo>
                    <a:cubicBezTo>
                      <a:pt x="611" y="382"/>
                      <a:pt x="590" y="368"/>
                      <a:pt x="582" y="352"/>
                    </a:cubicBezTo>
                    <a:cubicBezTo>
                      <a:pt x="575" y="352"/>
                      <a:pt x="568" y="345"/>
                      <a:pt x="561" y="338"/>
                    </a:cubicBezTo>
                    <a:lnTo>
                      <a:pt x="561" y="332"/>
                    </a:lnTo>
                    <a:lnTo>
                      <a:pt x="554" y="332"/>
                    </a:lnTo>
                    <a:lnTo>
                      <a:pt x="554" y="318"/>
                    </a:lnTo>
                    <a:cubicBezTo>
                      <a:pt x="547" y="288"/>
                      <a:pt x="554" y="231"/>
                      <a:pt x="561" y="202"/>
                    </a:cubicBezTo>
                    <a:lnTo>
                      <a:pt x="561" y="180"/>
                    </a:lnTo>
                    <a:cubicBezTo>
                      <a:pt x="561" y="173"/>
                      <a:pt x="568" y="173"/>
                      <a:pt x="568" y="166"/>
                    </a:cubicBezTo>
                    <a:cubicBezTo>
                      <a:pt x="568" y="152"/>
                      <a:pt x="575" y="145"/>
                      <a:pt x="575" y="137"/>
                    </a:cubicBezTo>
                    <a:cubicBezTo>
                      <a:pt x="590" y="123"/>
                      <a:pt x="597" y="116"/>
                      <a:pt x="604" y="116"/>
                    </a:cubicBezTo>
                    <a:lnTo>
                      <a:pt x="618" y="116"/>
                    </a:lnTo>
                    <a:cubicBezTo>
                      <a:pt x="618" y="116"/>
                      <a:pt x="640" y="116"/>
                      <a:pt x="677" y="109"/>
                    </a:cubicBezTo>
                    <a:close/>
                    <a:moveTo>
                      <a:pt x="130" y="0"/>
                    </a:moveTo>
                    <a:cubicBezTo>
                      <a:pt x="116" y="0"/>
                      <a:pt x="101" y="7"/>
                      <a:pt x="94" y="7"/>
                    </a:cubicBezTo>
                    <a:lnTo>
                      <a:pt x="73" y="7"/>
                    </a:lnTo>
                    <a:cubicBezTo>
                      <a:pt x="73" y="12"/>
                      <a:pt x="71" y="12"/>
                      <a:pt x="68" y="12"/>
                    </a:cubicBezTo>
                    <a:cubicBezTo>
                      <a:pt x="65" y="12"/>
                      <a:pt x="61" y="12"/>
                      <a:pt x="57" y="16"/>
                    </a:cubicBezTo>
                    <a:lnTo>
                      <a:pt x="57" y="23"/>
                    </a:lnTo>
                    <a:cubicBezTo>
                      <a:pt x="57" y="23"/>
                      <a:pt x="21" y="30"/>
                      <a:pt x="14" y="37"/>
                    </a:cubicBezTo>
                    <a:cubicBezTo>
                      <a:pt x="7" y="37"/>
                      <a:pt x="7" y="43"/>
                      <a:pt x="7" y="50"/>
                    </a:cubicBezTo>
                    <a:cubicBezTo>
                      <a:pt x="0" y="59"/>
                      <a:pt x="0" y="73"/>
                      <a:pt x="0" y="80"/>
                    </a:cubicBezTo>
                    <a:cubicBezTo>
                      <a:pt x="0" y="80"/>
                      <a:pt x="14" y="87"/>
                      <a:pt x="21" y="93"/>
                    </a:cubicBezTo>
                    <a:cubicBezTo>
                      <a:pt x="21" y="102"/>
                      <a:pt x="14" y="109"/>
                      <a:pt x="14" y="116"/>
                    </a:cubicBezTo>
                    <a:cubicBezTo>
                      <a:pt x="14" y="137"/>
                      <a:pt x="7" y="159"/>
                      <a:pt x="7" y="188"/>
                    </a:cubicBezTo>
                    <a:lnTo>
                      <a:pt x="7" y="231"/>
                    </a:lnTo>
                    <a:lnTo>
                      <a:pt x="7" y="238"/>
                    </a:lnTo>
                    <a:lnTo>
                      <a:pt x="7" y="245"/>
                    </a:lnTo>
                    <a:lnTo>
                      <a:pt x="7" y="252"/>
                    </a:lnTo>
                    <a:cubicBezTo>
                      <a:pt x="14" y="259"/>
                      <a:pt x="14" y="266"/>
                      <a:pt x="21" y="275"/>
                    </a:cubicBezTo>
                    <a:cubicBezTo>
                      <a:pt x="37" y="302"/>
                      <a:pt x="64" y="332"/>
                      <a:pt x="94" y="345"/>
                    </a:cubicBezTo>
                    <a:cubicBezTo>
                      <a:pt x="123" y="368"/>
                      <a:pt x="159" y="375"/>
                      <a:pt x="194" y="375"/>
                    </a:cubicBezTo>
                    <a:cubicBezTo>
                      <a:pt x="230" y="375"/>
                      <a:pt x="273" y="368"/>
                      <a:pt x="302" y="338"/>
                    </a:cubicBezTo>
                    <a:cubicBezTo>
                      <a:pt x="339" y="318"/>
                      <a:pt x="352" y="282"/>
                      <a:pt x="366" y="252"/>
                    </a:cubicBezTo>
                    <a:cubicBezTo>
                      <a:pt x="375" y="231"/>
                      <a:pt x="382" y="216"/>
                      <a:pt x="382" y="195"/>
                    </a:cubicBezTo>
                    <a:cubicBezTo>
                      <a:pt x="389" y="188"/>
                      <a:pt x="389" y="180"/>
                      <a:pt x="389" y="173"/>
                    </a:cubicBezTo>
                    <a:cubicBezTo>
                      <a:pt x="394" y="172"/>
                      <a:pt x="399" y="172"/>
                      <a:pt x="405" y="172"/>
                    </a:cubicBezTo>
                    <a:cubicBezTo>
                      <a:pt x="452" y="172"/>
                      <a:pt x="506" y="196"/>
                      <a:pt x="525" y="202"/>
                    </a:cubicBezTo>
                    <a:cubicBezTo>
                      <a:pt x="525" y="238"/>
                      <a:pt x="518" y="288"/>
                      <a:pt x="525" y="325"/>
                    </a:cubicBezTo>
                    <a:lnTo>
                      <a:pt x="525" y="338"/>
                    </a:lnTo>
                    <a:lnTo>
                      <a:pt x="532" y="345"/>
                    </a:lnTo>
                    <a:cubicBezTo>
                      <a:pt x="532" y="352"/>
                      <a:pt x="532" y="352"/>
                      <a:pt x="539" y="352"/>
                    </a:cubicBezTo>
                    <a:cubicBezTo>
                      <a:pt x="547" y="368"/>
                      <a:pt x="554" y="375"/>
                      <a:pt x="561" y="382"/>
                    </a:cubicBezTo>
                    <a:cubicBezTo>
                      <a:pt x="575" y="388"/>
                      <a:pt x="590" y="404"/>
                      <a:pt x="611" y="411"/>
                    </a:cubicBezTo>
                    <a:cubicBezTo>
                      <a:pt x="647" y="432"/>
                      <a:pt x="691" y="447"/>
                      <a:pt x="734" y="461"/>
                    </a:cubicBezTo>
                    <a:cubicBezTo>
                      <a:pt x="764" y="466"/>
                      <a:pt x="798" y="471"/>
                      <a:pt x="831" y="471"/>
                    </a:cubicBezTo>
                    <a:cubicBezTo>
                      <a:pt x="844" y="471"/>
                      <a:pt x="857" y="470"/>
                      <a:pt x="870" y="468"/>
                    </a:cubicBezTo>
                    <a:cubicBezTo>
                      <a:pt x="920" y="468"/>
                      <a:pt x="970" y="461"/>
                      <a:pt x="1013" y="439"/>
                    </a:cubicBezTo>
                    <a:cubicBezTo>
                      <a:pt x="1036" y="432"/>
                      <a:pt x="1056" y="418"/>
                      <a:pt x="1079" y="395"/>
                    </a:cubicBezTo>
                    <a:cubicBezTo>
                      <a:pt x="1086" y="382"/>
                      <a:pt x="1086" y="368"/>
                      <a:pt x="1092" y="361"/>
                    </a:cubicBezTo>
                    <a:cubicBezTo>
                      <a:pt x="1099" y="345"/>
                      <a:pt x="1099" y="338"/>
                      <a:pt x="1108" y="325"/>
                    </a:cubicBezTo>
                    <a:cubicBezTo>
                      <a:pt x="1115" y="318"/>
                      <a:pt x="1115" y="275"/>
                      <a:pt x="1122" y="259"/>
                    </a:cubicBezTo>
                    <a:cubicBezTo>
                      <a:pt x="1122" y="259"/>
                      <a:pt x="1129" y="245"/>
                      <a:pt x="1136" y="245"/>
                    </a:cubicBezTo>
                    <a:cubicBezTo>
                      <a:pt x="1136" y="238"/>
                      <a:pt x="1143" y="238"/>
                      <a:pt x="1151" y="231"/>
                    </a:cubicBezTo>
                    <a:lnTo>
                      <a:pt x="1294" y="275"/>
                    </a:lnTo>
                    <a:lnTo>
                      <a:pt x="1331" y="223"/>
                    </a:lnTo>
                    <a:lnTo>
                      <a:pt x="1143" y="145"/>
                    </a:lnTo>
                    <a:cubicBezTo>
                      <a:pt x="1129" y="145"/>
                      <a:pt x="1079" y="123"/>
                      <a:pt x="1079" y="123"/>
                    </a:cubicBezTo>
                    <a:cubicBezTo>
                      <a:pt x="1072" y="123"/>
                      <a:pt x="1072" y="123"/>
                      <a:pt x="1065" y="116"/>
                    </a:cubicBezTo>
                    <a:cubicBezTo>
                      <a:pt x="1049" y="116"/>
                      <a:pt x="1042" y="109"/>
                      <a:pt x="1029" y="109"/>
                    </a:cubicBezTo>
                    <a:cubicBezTo>
                      <a:pt x="1006" y="102"/>
                      <a:pt x="986" y="102"/>
                      <a:pt x="963" y="93"/>
                    </a:cubicBezTo>
                    <a:cubicBezTo>
                      <a:pt x="927" y="87"/>
                      <a:pt x="884" y="80"/>
                      <a:pt x="856" y="80"/>
                    </a:cubicBezTo>
                    <a:cubicBezTo>
                      <a:pt x="784" y="73"/>
                      <a:pt x="720" y="73"/>
                      <a:pt x="677" y="73"/>
                    </a:cubicBezTo>
                    <a:lnTo>
                      <a:pt x="611" y="73"/>
                    </a:lnTo>
                    <a:cubicBezTo>
                      <a:pt x="611" y="73"/>
                      <a:pt x="604" y="73"/>
                      <a:pt x="590" y="80"/>
                    </a:cubicBezTo>
                    <a:cubicBezTo>
                      <a:pt x="575" y="87"/>
                      <a:pt x="561" y="93"/>
                      <a:pt x="547" y="116"/>
                    </a:cubicBezTo>
                    <a:cubicBezTo>
                      <a:pt x="539" y="123"/>
                      <a:pt x="539" y="130"/>
                      <a:pt x="539" y="137"/>
                    </a:cubicBezTo>
                    <a:cubicBezTo>
                      <a:pt x="482" y="109"/>
                      <a:pt x="418" y="109"/>
                      <a:pt x="396" y="109"/>
                    </a:cubicBezTo>
                    <a:cubicBezTo>
                      <a:pt x="396" y="102"/>
                      <a:pt x="396" y="93"/>
                      <a:pt x="389" y="87"/>
                    </a:cubicBezTo>
                    <a:lnTo>
                      <a:pt x="389" y="73"/>
                    </a:lnTo>
                    <a:cubicBezTo>
                      <a:pt x="382" y="66"/>
                      <a:pt x="382" y="59"/>
                      <a:pt x="375" y="59"/>
                    </a:cubicBezTo>
                    <a:lnTo>
                      <a:pt x="366" y="50"/>
                    </a:lnTo>
                    <a:lnTo>
                      <a:pt x="359" y="50"/>
                    </a:lnTo>
                    <a:lnTo>
                      <a:pt x="359" y="43"/>
                    </a:lnTo>
                    <a:lnTo>
                      <a:pt x="346" y="43"/>
                    </a:lnTo>
                    <a:cubicBezTo>
                      <a:pt x="316" y="30"/>
                      <a:pt x="289" y="23"/>
                      <a:pt x="259" y="16"/>
                    </a:cubicBezTo>
                    <a:cubicBezTo>
                      <a:pt x="237" y="7"/>
                      <a:pt x="209" y="7"/>
                      <a:pt x="1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51"/>
            <p:cNvGrpSpPr/>
            <p:nvPr/>
          </p:nvGrpSpPr>
          <p:grpSpPr>
            <a:xfrm>
              <a:off x="7732315" y="1409998"/>
              <a:ext cx="114150" cy="114196"/>
              <a:chOff x="-685100" y="4136737"/>
              <a:chExt cx="38359" cy="38359"/>
            </a:xfrm>
          </p:grpSpPr>
          <p:sp>
            <p:nvSpPr>
              <p:cNvPr id="2439" name="Google Shape;2439;p51"/>
              <p:cNvSpPr/>
              <p:nvPr/>
            </p:nvSpPr>
            <p:spPr>
              <a:xfrm>
                <a:off x="-685100" y="4136737"/>
                <a:ext cx="38359" cy="38359"/>
              </a:xfrm>
              <a:custGeom>
                <a:avLst/>
                <a:gdLst/>
                <a:ahLst/>
                <a:cxnLst/>
                <a:rect l="l" t="t" r="r" b="b"/>
                <a:pathLst>
                  <a:path w="389" h="389" fill="none" extrusionOk="0">
                    <a:moveTo>
                      <a:pt x="0" y="1"/>
                    </a:moveTo>
                    <a:lnTo>
                      <a:pt x="388"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1"/>
              <p:cNvSpPr/>
              <p:nvPr/>
            </p:nvSpPr>
            <p:spPr>
              <a:xfrm>
                <a:off x="-685100" y="4136737"/>
                <a:ext cx="38359" cy="38359"/>
              </a:xfrm>
              <a:custGeom>
                <a:avLst/>
                <a:gdLst/>
                <a:ahLst/>
                <a:cxnLst/>
                <a:rect l="l" t="t" r="r" b="b"/>
                <a:pathLst>
                  <a:path w="389" h="389" fill="none" extrusionOk="0">
                    <a:moveTo>
                      <a:pt x="388" y="1"/>
                    </a:moveTo>
                    <a:lnTo>
                      <a:pt x="0" y="389"/>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1" name="Google Shape;2441;p51"/>
            <p:cNvSpPr/>
            <p:nvPr/>
          </p:nvSpPr>
          <p:spPr>
            <a:xfrm>
              <a:off x="6130587" y="2079663"/>
              <a:ext cx="99155" cy="99350"/>
            </a:xfrm>
            <a:custGeom>
              <a:avLst/>
              <a:gdLst/>
              <a:ahLst/>
              <a:cxnLst/>
              <a:rect l="l" t="t" r="r" b="b"/>
              <a:pathLst>
                <a:path w="561" h="562" fill="none" extrusionOk="0">
                  <a:moveTo>
                    <a:pt x="561" y="282"/>
                  </a:moveTo>
                  <a:cubicBezTo>
                    <a:pt x="561" y="432"/>
                    <a:pt x="438" y="561"/>
                    <a:pt x="281" y="561"/>
                  </a:cubicBezTo>
                  <a:cubicBezTo>
                    <a:pt x="129" y="561"/>
                    <a:pt x="0" y="432"/>
                    <a:pt x="0" y="282"/>
                  </a:cubicBezTo>
                  <a:cubicBezTo>
                    <a:pt x="0" y="123"/>
                    <a:pt x="129" y="0"/>
                    <a:pt x="281" y="0"/>
                  </a:cubicBezTo>
                  <a:cubicBezTo>
                    <a:pt x="438" y="0"/>
                    <a:pt x="561" y="123"/>
                    <a:pt x="561" y="282"/>
                  </a:cubicBezTo>
                  <a:close/>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1"/>
            <p:cNvSpPr/>
            <p:nvPr/>
          </p:nvSpPr>
          <p:spPr>
            <a:xfrm>
              <a:off x="4489390" y="3340629"/>
              <a:ext cx="165226" cy="135250"/>
            </a:xfrm>
            <a:custGeom>
              <a:avLst/>
              <a:gdLst/>
              <a:ahLst/>
              <a:cxnLst/>
              <a:rect l="l" t="t" r="r" b="b"/>
              <a:pathLst>
                <a:path w="705" h="577" fill="none" extrusionOk="0">
                  <a:moveTo>
                    <a:pt x="353" y="577"/>
                  </a:moveTo>
                  <a:lnTo>
                    <a:pt x="252" y="511"/>
                  </a:lnTo>
                  <a:cubicBezTo>
                    <a:pt x="8" y="354"/>
                    <a:pt x="8" y="239"/>
                    <a:pt x="1" y="196"/>
                  </a:cubicBezTo>
                  <a:cubicBezTo>
                    <a:pt x="1" y="87"/>
                    <a:pt x="87" y="1"/>
                    <a:pt x="194" y="1"/>
                  </a:cubicBezTo>
                  <a:cubicBezTo>
                    <a:pt x="259" y="1"/>
                    <a:pt x="316" y="37"/>
                    <a:pt x="353" y="87"/>
                  </a:cubicBezTo>
                  <a:cubicBezTo>
                    <a:pt x="389" y="37"/>
                    <a:pt x="446" y="1"/>
                    <a:pt x="511" y="1"/>
                  </a:cubicBezTo>
                  <a:cubicBezTo>
                    <a:pt x="611" y="1"/>
                    <a:pt x="698" y="87"/>
                    <a:pt x="698" y="196"/>
                  </a:cubicBezTo>
                  <a:cubicBezTo>
                    <a:pt x="698" y="239"/>
                    <a:pt x="704" y="354"/>
                    <a:pt x="453" y="511"/>
                  </a:cubicBezTo>
                  <a:close/>
                </a:path>
              </a:pathLst>
            </a:custGeom>
            <a:solidFill>
              <a:schemeClr val="lt1"/>
            </a:solid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1"/>
            <p:cNvSpPr/>
            <p:nvPr/>
          </p:nvSpPr>
          <p:spPr>
            <a:xfrm>
              <a:off x="5368540" y="1659459"/>
              <a:ext cx="419133" cy="26503"/>
            </a:xfrm>
            <a:custGeom>
              <a:avLst/>
              <a:gdLst/>
              <a:ahLst/>
              <a:cxnLst/>
              <a:rect l="l" t="t" r="r" b="b"/>
              <a:pathLst>
                <a:path w="2641" h="167" fill="none" extrusionOk="0">
                  <a:moveTo>
                    <a:pt x="1" y="0"/>
                  </a:moveTo>
                  <a:cubicBezTo>
                    <a:pt x="216" y="0"/>
                    <a:pt x="216" y="166"/>
                    <a:pt x="441" y="166"/>
                  </a:cubicBezTo>
                  <a:cubicBezTo>
                    <a:pt x="656" y="166"/>
                    <a:pt x="656" y="0"/>
                    <a:pt x="879" y="0"/>
                  </a:cubicBezTo>
                  <a:cubicBezTo>
                    <a:pt x="1101" y="0"/>
                    <a:pt x="1101" y="166"/>
                    <a:pt x="1317" y="166"/>
                  </a:cubicBezTo>
                  <a:cubicBezTo>
                    <a:pt x="1540" y="166"/>
                    <a:pt x="1540" y="0"/>
                    <a:pt x="1762" y="0"/>
                  </a:cubicBezTo>
                  <a:cubicBezTo>
                    <a:pt x="1978" y="0"/>
                    <a:pt x="1978" y="166"/>
                    <a:pt x="2200" y="166"/>
                  </a:cubicBezTo>
                  <a:cubicBezTo>
                    <a:pt x="2416" y="166"/>
                    <a:pt x="2416" y="0"/>
                    <a:pt x="2640" y="0"/>
                  </a:cubicBez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TextBox 184"/>
          <p:cNvSpPr txBox="1"/>
          <p:nvPr/>
        </p:nvSpPr>
        <p:spPr>
          <a:xfrm>
            <a:off x="654471" y="1024662"/>
            <a:ext cx="3674146" cy="1824923"/>
          </a:xfrm>
          <a:prstGeom prst="rect">
            <a:avLst/>
          </a:prstGeom>
          <a:noFill/>
        </p:spPr>
        <p:txBody>
          <a:bodyPr wrap="square" rtlCol="0">
            <a:spAutoFit/>
          </a:bodyPr>
          <a:lstStyle/>
          <a:p>
            <a:pPr algn="ctr">
              <a:lnSpc>
                <a:spcPct val="150000"/>
              </a:lnSpc>
            </a:pPr>
            <a:r>
              <a:rPr lang="vi-VN" sz="4000" b="1" smtClean="0">
                <a:solidFill>
                  <a:schemeClr val="bg2">
                    <a:lumMod val="50000"/>
                  </a:schemeClr>
                </a:solidFill>
              </a:rPr>
              <a:t> NHIỆM VỤ 1: TÍNH LƯƠNG</a:t>
            </a:r>
            <a:endParaRPr lang="pt-BR" sz="4000" b="1">
              <a:solidFill>
                <a:schemeClr val="bg2">
                  <a:lumMod val="50000"/>
                </a:schemeClr>
              </a:solidFill>
            </a:endParaRPr>
          </a:p>
        </p:txBody>
      </p:sp>
    </p:spTree>
    <p:extLst>
      <p:ext uri="{BB962C8B-B14F-4D97-AF65-F5344CB8AC3E}">
        <p14:creationId xmlns:p14="http://schemas.microsoft.com/office/powerpoint/2010/main" val="4276594762"/>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45013"/>
            <a:ext cx="9143999" cy="477054"/>
          </a:xfrm>
          <a:prstGeom prst="rect">
            <a:avLst/>
          </a:prstGeom>
          <a:noFill/>
        </p:spPr>
        <p:txBody>
          <a:bodyPr wrap="square" rtlCol="0">
            <a:spAutoFit/>
          </a:bodyPr>
          <a:lstStyle/>
          <a:p>
            <a:pPr algn="ctr"/>
            <a:r>
              <a:rPr lang="vi-VN" sz="2500" b="1" smtClean="0">
                <a:solidFill>
                  <a:srgbClr val="002060"/>
                </a:solidFill>
              </a:rPr>
              <a:t>NHIỆM VỤ 1: TÍNH LƯƠNG</a:t>
            </a:r>
            <a:endParaRPr lang="vi-VN" sz="2500" b="1">
              <a:solidFill>
                <a:srgbClr val="002060"/>
              </a:solidFill>
            </a:endParaRPr>
          </a:p>
        </p:txBody>
      </p:sp>
      <p:grpSp>
        <p:nvGrpSpPr>
          <p:cNvPr id="13" name="Group 12"/>
          <p:cNvGrpSpPr/>
          <p:nvPr/>
        </p:nvGrpSpPr>
        <p:grpSpPr>
          <a:xfrm>
            <a:off x="318985" y="418220"/>
            <a:ext cx="8628582" cy="4497914"/>
            <a:chOff x="318985" y="418220"/>
            <a:chExt cx="8628582" cy="4497914"/>
          </a:xfrm>
        </p:grpSpPr>
        <p:grpSp>
          <p:nvGrpSpPr>
            <p:cNvPr id="7" name="Group 6"/>
            <p:cNvGrpSpPr/>
            <p:nvPr/>
          </p:nvGrpSpPr>
          <p:grpSpPr>
            <a:xfrm>
              <a:off x="725366" y="891765"/>
              <a:ext cx="7693267" cy="2910979"/>
              <a:chOff x="606175" y="2398799"/>
              <a:chExt cx="7693267" cy="2910979"/>
            </a:xfrm>
          </p:grpSpPr>
          <p:sp>
            <p:nvSpPr>
              <p:cNvPr id="8" name="Rounded Rectangle 7"/>
              <p:cNvSpPr/>
              <p:nvPr/>
            </p:nvSpPr>
            <p:spPr>
              <a:xfrm>
                <a:off x="606175" y="2639149"/>
                <a:ext cx="7693267" cy="2670629"/>
              </a:xfrm>
              <a:prstGeom prst="roundRect">
                <a:avLst>
                  <a:gd name="adj" fmla="val 10284"/>
                </a:avLst>
              </a:prstGeom>
              <a:solidFill>
                <a:schemeClr val="accent2"/>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85371" y="2398799"/>
                <a:ext cx="1334873" cy="563942"/>
              </a:xfrm>
              <a:prstGeom prst="roundRect">
                <a:avLst/>
              </a:prstGeom>
              <a:solidFill>
                <a:schemeClr val="tx2">
                  <a:lumMod val="75000"/>
                </a:schemeClr>
              </a:solidFill>
              <a:ln w="19050">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a:solidFill>
                      <a:schemeClr val="accent2"/>
                    </a:solidFill>
                    <a:latin typeface="Arial" panose="020B0604020202020204" pitchFamily="34" charset="0"/>
                    <a:cs typeface="Arial" panose="020B0604020202020204" pitchFamily="34" charset="0"/>
                  </a:rPr>
                  <a:t>Yêu cầu</a:t>
                </a:r>
                <a:endParaRPr lang="en-US" sz="2000" b="1">
                  <a:solidFill>
                    <a:schemeClr val="accent2"/>
                  </a:solidFill>
                  <a:latin typeface="Arial" panose="020B0604020202020204" pitchFamily="34" charset="0"/>
                  <a:cs typeface="Arial" panose="020B0604020202020204" pitchFamily="34" charset="0"/>
                </a:endParaRPr>
              </a:p>
            </p:txBody>
          </p:sp>
          <p:sp>
            <p:nvSpPr>
              <p:cNvPr id="10" name="TextBox 9"/>
              <p:cNvSpPr txBox="1"/>
              <p:nvPr/>
            </p:nvSpPr>
            <p:spPr>
              <a:xfrm>
                <a:off x="811922" y="3072404"/>
                <a:ext cx="7281772" cy="1938992"/>
              </a:xfrm>
              <a:prstGeom prst="rect">
                <a:avLst/>
              </a:prstGeom>
              <a:noFill/>
            </p:spPr>
            <p:txBody>
              <a:bodyPr wrap="square" rtlCol="0">
                <a:spAutoFit/>
              </a:bodyPr>
              <a:lstStyle/>
              <a:p>
                <a:pPr algn="just">
                  <a:lnSpc>
                    <a:spcPct val="150000"/>
                  </a:lnSpc>
                </a:pPr>
                <a:r>
                  <a:rPr lang="vi-VN" sz="2000"/>
                  <a:t>Theo thuật toán được mô tả ở Bài 15, em hãy lập chương trình tính và hiển thị tiền lương của một nhân viên khi biết mức lương (tiền lương trong một giờ làm việc) và số giờ làm việc trong tuần của họ bằng ngôn ngữ lập trình Scratch. </a:t>
                </a:r>
                <a:endParaRPr lang="en-US" sz="2000"/>
              </a:p>
            </p:txBody>
          </p:sp>
        </p:gr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51980" b="57862"/>
            <a:stretch/>
          </p:blipFill>
          <p:spPr>
            <a:xfrm>
              <a:off x="6659893" y="2908679"/>
              <a:ext cx="2287674" cy="200745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9533" b="55134"/>
            <a:stretch/>
          </p:blipFill>
          <p:spPr>
            <a:xfrm flipH="1">
              <a:off x="318985" y="418220"/>
              <a:ext cx="1224256" cy="1088394"/>
            </a:xfrm>
            <a:prstGeom prst="rect">
              <a:avLst/>
            </a:prstGeom>
          </p:spPr>
        </p:pic>
      </p:grpSp>
    </p:spTree>
    <p:extLst>
      <p:ext uri="{BB962C8B-B14F-4D97-AF65-F5344CB8AC3E}">
        <p14:creationId xmlns:p14="http://schemas.microsoft.com/office/powerpoint/2010/main" val="47129908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914399"/>
            <a:ext cx="3193143" cy="551543"/>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a) Cài đặt thuật toán</a:t>
            </a:r>
          </a:p>
        </p:txBody>
      </p:sp>
      <p:grpSp>
        <p:nvGrpSpPr>
          <p:cNvPr id="11" name="Group 10"/>
          <p:cNvGrpSpPr/>
          <p:nvPr/>
        </p:nvGrpSpPr>
        <p:grpSpPr>
          <a:xfrm>
            <a:off x="2763959" y="1578711"/>
            <a:ext cx="3616082" cy="496996"/>
            <a:chOff x="605200" y="2456835"/>
            <a:chExt cx="3616082" cy="496996"/>
          </a:xfrm>
        </p:grpSpPr>
        <p:sp>
          <p:nvSpPr>
            <p:cNvPr id="13" name="TextBox 12"/>
            <p:cNvSpPr txBox="1"/>
            <p:nvPr/>
          </p:nvSpPr>
          <p:spPr>
            <a:xfrm>
              <a:off x="605200" y="2456835"/>
              <a:ext cx="3616082" cy="496996"/>
            </a:xfrm>
            <a:prstGeom prst="rect">
              <a:avLst/>
            </a:prstGeom>
            <a:noFill/>
          </p:spPr>
          <p:txBody>
            <a:bodyPr wrap="square" rtlCol="0">
              <a:spAutoFit/>
            </a:bodyPr>
            <a:lstStyle/>
            <a:p>
              <a:pPr lvl="1" algn="just">
                <a:lnSpc>
                  <a:spcPct val="150000"/>
                </a:lnSpc>
              </a:pPr>
              <a:r>
                <a:rPr lang="en-US" sz="2000" smtClean="0">
                  <a:solidFill>
                    <a:srgbClr val="7030A0"/>
                  </a:solidFill>
                </a:rPr>
                <a:t>    </a:t>
              </a:r>
              <a:r>
                <a:rPr lang="vi-VN" sz="2000" b="1" smtClean="0">
                  <a:solidFill>
                    <a:srgbClr val="7030A0"/>
                  </a:solidFill>
                </a:rPr>
                <a:t>Bước </a:t>
              </a:r>
              <a:r>
                <a:rPr lang="vi-VN" sz="2000" b="1">
                  <a:solidFill>
                    <a:srgbClr val="7030A0"/>
                  </a:solidFill>
                </a:rPr>
                <a:t>1. Tạo các biến nhớ</a:t>
              </a:r>
              <a:endParaRPr lang="en-US" sz="2000" b="1">
                <a:solidFill>
                  <a:srgbClr val="7030A0"/>
                </a:solidFill>
              </a:endParaRP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Câu hỏi">
            <a:extLst>
              <a:ext uri="{FF2B5EF4-FFF2-40B4-BE49-F238E27FC236}">
                <a16:creationId xmlns:a16="http://schemas.microsoft.com/office/drawing/2014/main" id="{1AB69979-1D5C-6D4F-6590-E0650E70A5B4}"/>
              </a:ext>
            </a:extLst>
          </p:cNvPr>
          <p:cNvSpPr/>
          <p:nvPr/>
        </p:nvSpPr>
        <p:spPr>
          <a:xfrm>
            <a:off x="619307" y="2208711"/>
            <a:ext cx="7905386" cy="74142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smtClean="0">
                <a:solidFill>
                  <a:srgbClr val="000000"/>
                </a:solidFill>
                <a:cs typeface="Arial" panose="020B0604020202020204" pitchFamily="34" charset="0"/>
              </a:rPr>
              <a:t>Biến </a:t>
            </a:r>
            <a:r>
              <a:rPr lang="vi-VN" sz="2000" b="1" noProof="1">
                <a:solidFill>
                  <a:srgbClr val="000000"/>
                </a:solidFill>
                <a:cs typeface="Arial" panose="020B0604020202020204" pitchFamily="34" charset="0"/>
              </a:rPr>
              <a:t>đầu vào: </a:t>
            </a:r>
            <a:r>
              <a:rPr lang="vi-VN" sz="2000" noProof="1">
                <a:solidFill>
                  <a:srgbClr val="000000"/>
                </a:solidFill>
                <a:cs typeface="Arial" panose="020B0604020202020204" pitchFamily="34" charset="0"/>
              </a:rPr>
              <a:t>muc_luong, tgian_ laodong.</a:t>
            </a:r>
            <a:endParaRPr lang="vi-VN" sz="2000" noProof="1">
              <a:solidFill>
                <a:srgbClr val="000000"/>
              </a:solidFill>
              <a:cs typeface="Arial" panose="020B0604020202020204" pitchFamily="34" charset="0"/>
            </a:endParaRPr>
          </a:p>
        </p:txBody>
      </p:sp>
      <p:sp>
        <p:nvSpPr>
          <p:cNvPr id="16" name="Câu hỏi">
            <a:extLst>
              <a:ext uri="{FF2B5EF4-FFF2-40B4-BE49-F238E27FC236}">
                <a16:creationId xmlns:a16="http://schemas.microsoft.com/office/drawing/2014/main" id="{1AB69979-1D5C-6D4F-6590-E0650E70A5B4}"/>
              </a:ext>
            </a:extLst>
          </p:cNvPr>
          <p:cNvSpPr/>
          <p:nvPr/>
        </p:nvSpPr>
        <p:spPr>
          <a:xfrm>
            <a:off x="619307" y="3124134"/>
            <a:ext cx="7905386" cy="74142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smtClean="0">
                <a:solidFill>
                  <a:srgbClr val="000000"/>
                </a:solidFill>
                <a:cs typeface="Arial" panose="020B0604020202020204" pitchFamily="34" charset="0"/>
              </a:rPr>
              <a:t>Biến </a:t>
            </a:r>
            <a:r>
              <a:rPr lang="vi-VN" sz="2000" b="1" noProof="1">
                <a:solidFill>
                  <a:srgbClr val="000000"/>
                </a:solidFill>
                <a:cs typeface="Arial" panose="020B0604020202020204" pitchFamily="34" charset="0"/>
              </a:rPr>
              <a:t>đầu ra: </a:t>
            </a:r>
            <a:r>
              <a:rPr lang="vi-VN" sz="2000" noProof="1">
                <a:solidFill>
                  <a:srgbClr val="000000"/>
                </a:solidFill>
                <a:cs typeface="Arial" panose="020B0604020202020204" pitchFamily="34" charset="0"/>
              </a:rPr>
              <a:t>tien_luong.</a:t>
            </a:r>
            <a:endParaRPr lang="vi-VN" sz="2000" noProof="1">
              <a:solidFill>
                <a:srgbClr val="000000"/>
              </a:solidFill>
              <a:cs typeface="Arial" panose="020B0604020202020204" pitchFamily="34" charset="0"/>
            </a:endParaRPr>
          </a:p>
        </p:txBody>
      </p:sp>
      <p:sp>
        <p:nvSpPr>
          <p:cNvPr id="17" name="Câu hỏi">
            <a:extLst>
              <a:ext uri="{FF2B5EF4-FFF2-40B4-BE49-F238E27FC236}">
                <a16:creationId xmlns:a16="http://schemas.microsoft.com/office/drawing/2014/main" id="{1AB69979-1D5C-6D4F-6590-E0650E70A5B4}"/>
              </a:ext>
            </a:extLst>
          </p:cNvPr>
          <p:cNvSpPr/>
          <p:nvPr/>
        </p:nvSpPr>
        <p:spPr>
          <a:xfrm>
            <a:off x="619307" y="4039557"/>
            <a:ext cx="7905386" cy="74142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smtClean="0">
                <a:solidFill>
                  <a:srgbClr val="000000"/>
                </a:solidFill>
                <a:cs typeface="Arial" panose="020B0604020202020204" pitchFamily="34" charset="0"/>
              </a:rPr>
              <a:t>Biến </a:t>
            </a:r>
            <a:r>
              <a:rPr lang="vi-VN" sz="2000" b="1" noProof="1">
                <a:solidFill>
                  <a:srgbClr val="000000"/>
                </a:solidFill>
                <a:cs typeface="Arial" panose="020B0604020202020204" pitchFamily="34" charset="0"/>
              </a:rPr>
              <a:t>trung gian: </a:t>
            </a:r>
            <a:r>
              <a:rPr lang="vi-VN" sz="2000" noProof="1">
                <a:solidFill>
                  <a:srgbClr val="000000"/>
                </a:solidFill>
                <a:cs typeface="Arial" panose="020B0604020202020204" pitchFamily="34" charset="0"/>
              </a:rPr>
              <a:t>tgian_dmuc, tgian_vuot, luong_dmuc</a:t>
            </a:r>
            <a:r>
              <a:rPr lang="vi-VN" sz="2000" noProof="1">
                <a:solidFill>
                  <a:srgbClr val="000000"/>
                </a:solidFill>
                <a:cs typeface="Arial" panose="020B0604020202020204" pitchFamily="34" charset="0"/>
              </a:rPr>
              <a:t>, </a:t>
            </a:r>
            <a:r>
              <a:rPr lang="vi-VN" sz="2000" noProof="1" smtClean="0">
                <a:solidFill>
                  <a:srgbClr val="000000"/>
                </a:solidFill>
                <a:cs typeface="Arial" panose="020B0604020202020204" pitchFamily="34" charset="0"/>
              </a:rPr>
              <a:t>luong_vuot</a:t>
            </a:r>
            <a:r>
              <a:rPr lang="en-US"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
        <p:nvSpPr>
          <p:cNvPr id="18" name="Rounded Rectangle 17"/>
          <p:cNvSpPr/>
          <p:nvPr/>
        </p:nvSpPr>
        <p:spPr>
          <a:xfrm>
            <a:off x="3465143" y="171630"/>
            <a:ext cx="2213712" cy="557305"/>
          </a:xfrm>
          <a:prstGeom prst="roundRect">
            <a:avLst/>
          </a:prstGeom>
          <a:solidFill>
            <a:schemeClr val="bg2">
              <a:lumMod val="40000"/>
              <a:lumOff val="6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HƯỚNG DẪN</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42716066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86036" y="151825"/>
            <a:ext cx="6771927" cy="553998"/>
            <a:chOff x="605199" y="2456835"/>
            <a:chExt cx="6771927" cy="553998"/>
          </a:xfrm>
        </p:grpSpPr>
        <p:sp>
          <p:nvSpPr>
            <p:cNvPr id="13" name="TextBox 12"/>
            <p:cNvSpPr txBox="1"/>
            <p:nvPr/>
          </p:nvSpPr>
          <p:spPr>
            <a:xfrm>
              <a:off x="605199" y="2456835"/>
              <a:ext cx="6771927" cy="553998"/>
            </a:xfrm>
            <a:prstGeom prst="rect">
              <a:avLst/>
            </a:prstGeom>
            <a:noFill/>
          </p:spPr>
          <p:txBody>
            <a:bodyPr wrap="square" rtlCol="0">
              <a:spAutoFit/>
            </a:bodyPr>
            <a:lstStyle/>
            <a:p>
              <a:pPr lvl="1" algn="just">
                <a:lnSpc>
                  <a:spcPct val="150000"/>
                </a:lnSpc>
              </a:pPr>
              <a:r>
                <a:rPr lang="en-US" sz="2000" smtClean="0">
                  <a:solidFill>
                    <a:srgbClr val="7030A0"/>
                  </a:solidFill>
                </a:rPr>
                <a:t>    </a:t>
              </a:r>
              <a:r>
                <a:rPr lang="vi-VN" sz="2000" b="1" smtClean="0">
                  <a:solidFill>
                    <a:srgbClr val="7030A0"/>
                  </a:solidFill>
                </a:rPr>
                <a:t>Bước </a:t>
              </a:r>
              <a:r>
                <a:rPr lang="vi-VN" sz="2000" b="1">
                  <a:solidFill>
                    <a:srgbClr val="7030A0"/>
                  </a:solidFill>
                </a:rPr>
                <a:t>2. Mô tả lại thuật toán theo ngôn ngữ lập trình</a:t>
              </a:r>
              <a:endParaRPr lang="en-US" sz="2000" b="1">
                <a:solidFill>
                  <a:srgbClr val="7030A0"/>
                </a:solidFill>
              </a:endParaRP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81587" y="1248229"/>
            <a:ext cx="5350228" cy="3149599"/>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7913" y="742320"/>
            <a:ext cx="2441687" cy="4254820"/>
          </a:xfrm>
          <a:prstGeom prst="rect">
            <a:avLst/>
          </a:prstGeom>
        </p:spPr>
      </p:pic>
    </p:spTree>
    <p:extLst>
      <p:ext uri="{BB962C8B-B14F-4D97-AF65-F5344CB8AC3E}">
        <p14:creationId xmlns:p14="http://schemas.microsoft.com/office/powerpoint/2010/main" val="32645320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43980" y="115880"/>
            <a:ext cx="3656039" cy="553998"/>
            <a:chOff x="605200" y="2456835"/>
            <a:chExt cx="3656039" cy="553998"/>
          </a:xfrm>
        </p:grpSpPr>
        <p:sp>
          <p:nvSpPr>
            <p:cNvPr id="13" name="TextBox 12"/>
            <p:cNvSpPr txBox="1"/>
            <p:nvPr/>
          </p:nvSpPr>
          <p:spPr>
            <a:xfrm>
              <a:off x="605200" y="2456835"/>
              <a:ext cx="3656039" cy="553998"/>
            </a:xfrm>
            <a:prstGeom prst="rect">
              <a:avLst/>
            </a:prstGeom>
            <a:noFill/>
          </p:spPr>
          <p:txBody>
            <a:bodyPr wrap="square" rtlCol="0">
              <a:spAutoFit/>
            </a:bodyPr>
            <a:lstStyle/>
            <a:p>
              <a:pPr lvl="1" algn="just">
                <a:lnSpc>
                  <a:spcPct val="150000"/>
                </a:lnSpc>
              </a:pPr>
              <a:r>
                <a:rPr lang="en-US" sz="2000" smtClean="0">
                  <a:solidFill>
                    <a:srgbClr val="7030A0"/>
                  </a:solidFill>
                </a:rPr>
                <a:t>    </a:t>
              </a:r>
              <a:r>
                <a:rPr lang="vi-VN" sz="2000" b="1" smtClean="0">
                  <a:solidFill>
                    <a:srgbClr val="7030A0"/>
                  </a:solidFill>
                </a:rPr>
                <a:t>Bước 3.</a:t>
              </a:r>
              <a:r>
                <a:rPr lang="en-US" sz="2000" b="1" smtClean="0">
                  <a:solidFill>
                    <a:srgbClr val="7030A0"/>
                  </a:solidFill>
                </a:rPr>
                <a:t> </a:t>
              </a:r>
              <a:r>
                <a:rPr lang="vi-VN" sz="2000" b="1" smtClean="0">
                  <a:solidFill>
                    <a:srgbClr val="7030A0"/>
                  </a:solidFill>
                </a:rPr>
                <a:t>Tạo </a:t>
              </a:r>
              <a:r>
                <a:rPr lang="vi-VN" sz="2000" b="1">
                  <a:solidFill>
                    <a:srgbClr val="7030A0"/>
                  </a:solidFill>
                </a:rPr>
                <a:t>chương trình</a:t>
              </a:r>
              <a:endParaRPr lang="en-US" sz="2000" b="1">
                <a:solidFill>
                  <a:srgbClr val="7030A0"/>
                </a:solidFill>
              </a:endParaRPr>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23900" y="782253"/>
            <a:ext cx="6527800" cy="4066496"/>
            <a:chOff x="391886" y="943521"/>
            <a:chExt cx="6313714" cy="3933131"/>
          </a:xfrm>
        </p:grpSpPr>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1886" y="2154694"/>
              <a:ext cx="6313714" cy="2721958"/>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1886" y="943521"/>
              <a:ext cx="5457371" cy="1125468"/>
            </a:xfrm>
            <a:prstGeom prst="rect">
              <a:avLst/>
            </a:prstGeom>
          </p:spPr>
        </p:pic>
      </p:gr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48817" r="68204"/>
          <a:stretch/>
        </p:blipFill>
        <p:spPr>
          <a:xfrm flipH="1">
            <a:off x="6466331" y="889000"/>
            <a:ext cx="2856022" cy="4597399"/>
          </a:xfrm>
          <a:prstGeom prst="rect">
            <a:avLst/>
          </a:prstGeom>
        </p:spPr>
      </p:pic>
    </p:spTree>
    <p:extLst>
      <p:ext uri="{BB962C8B-B14F-4D97-AF65-F5344CB8AC3E}">
        <p14:creationId xmlns:p14="http://schemas.microsoft.com/office/powerpoint/2010/main" val="275677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gitization in the Classroom by Slidesgo">
  <a:themeElements>
    <a:clrScheme name="Simple Light">
      <a:dk1>
        <a:srgbClr val="191919"/>
      </a:dk1>
      <a:lt1>
        <a:srgbClr val="F3F3F3"/>
      </a:lt1>
      <a:dk2>
        <a:srgbClr val="4AAEBF"/>
      </a:dk2>
      <a:lt2>
        <a:srgbClr val="4F55AB"/>
      </a:lt2>
      <a:accent1>
        <a:srgbClr val="E8D24F"/>
      </a:accent1>
      <a:accent2>
        <a:srgbClr val="FFFFFF"/>
      </a:accent2>
      <a:accent3>
        <a:srgbClr val="FFFFFF"/>
      </a:accent3>
      <a:accent4>
        <a:srgbClr val="FFFFFF"/>
      </a:accent4>
      <a:accent5>
        <a:srgbClr val="FFFFFF"/>
      </a:accent5>
      <a:accent6>
        <a:srgbClr val="FFFFFF"/>
      </a:accent6>
      <a:hlink>
        <a:srgbClr val="4F55A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1059</Words>
  <Application>Microsoft Office PowerPoint</Application>
  <PresentationFormat>On-screen Show (16:9)</PresentationFormat>
  <Paragraphs>159</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DM Sans</vt:lpstr>
      <vt:lpstr>Arial</vt:lpstr>
      <vt:lpstr>Albert Sans</vt:lpstr>
      <vt:lpstr>Times New Roman</vt:lpstr>
      <vt:lpstr>Arial (Headings)</vt:lpstr>
      <vt:lpstr>Aharoni</vt:lpstr>
      <vt:lpstr>Nunito Light</vt:lpstr>
      <vt:lpstr>Calibri</vt:lpstr>
      <vt:lpstr>Digitization in the Classroom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Digitization in the Classroom</dc:title>
  <dc:creator>Acer</dc:creator>
  <cp:lastModifiedBy>Acer</cp:lastModifiedBy>
  <cp:revision>13</cp:revision>
  <dcterms:modified xsi:type="dcterms:W3CDTF">2024-12-18T02:33:41Z</dcterms:modified>
</cp:coreProperties>
</file>