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9"/>
  </p:notesMasterIdLst>
  <p:sldIdLst>
    <p:sldId id="256" r:id="rId2"/>
    <p:sldId id="283" r:id="rId3"/>
    <p:sldId id="282" r:id="rId4"/>
    <p:sldId id="284" r:id="rId5"/>
    <p:sldId id="286" r:id="rId6"/>
    <p:sldId id="315" r:id="rId7"/>
    <p:sldId id="317" r:id="rId8"/>
    <p:sldId id="318" r:id="rId9"/>
    <p:sldId id="319" r:id="rId10"/>
    <p:sldId id="321" r:id="rId11"/>
    <p:sldId id="322" r:id="rId12"/>
    <p:sldId id="323" r:id="rId13"/>
    <p:sldId id="324" r:id="rId14"/>
    <p:sldId id="312" r:id="rId15"/>
    <p:sldId id="314" r:id="rId16"/>
    <p:sldId id="325" r:id="rId17"/>
    <p:sldId id="326" r:id="rId18"/>
    <p:sldId id="327" r:id="rId19"/>
    <p:sldId id="328" r:id="rId20"/>
    <p:sldId id="330" r:id="rId21"/>
    <p:sldId id="331" r:id="rId22"/>
    <p:sldId id="332" r:id="rId23"/>
    <p:sldId id="333" r:id="rId24"/>
    <p:sldId id="334" r:id="rId25"/>
    <p:sldId id="335" r:id="rId26"/>
    <p:sldId id="341" r:id="rId27"/>
    <p:sldId id="342" r:id="rId28"/>
    <p:sldId id="336" r:id="rId29"/>
    <p:sldId id="337" r:id="rId30"/>
    <p:sldId id="338" r:id="rId31"/>
    <p:sldId id="339" r:id="rId32"/>
    <p:sldId id="340" r:id="rId33"/>
    <p:sldId id="343" r:id="rId34"/>
    <p:sldId id="344" r:id="rId35"/>
    <p:sldId id="345" r:id="rId36"/>
    <p:sldId id="310" r:id="rId37"/>
    <p:sldId id="311" r:id="rId38"/>
  </p:sldIdLst>
  <p:sldSz cx="9144000" cy="5143500" type="screen16x9"/>
  <p:notesSz cx="6858000" cy="9144000"/>
  <p:embeddedFontLst>
    <p:embeddedFont>
      <p:font typeface="Abhaya Libre" panose="020B0604020202020204" charset="0"/>
      <p:regular r:id="rId40"/>
      <p:bold r:id="rId41"/>
    </p:embeddedFont>
    <p:embeddedFont>
      <p:font typeface="Abhaya Libre Medium" panose="020B0604020202020204" charset="0"/>
      <p:regular r:id="rId42"/>
      <p:bold r:id="rId43"/>
    </p:embeddedFont>
    <p:embeddedFont>
      <p:font typeface="Calibri" panose="020F0502020204030204" pitchFamily="34" charset="0"/>
      <p:regular r:id="rId44"/>
      <p:bold r:id="rId45"/>
      <p:italic r:id="rId46"/>
      <p:boldItalic r:id="rId47"/>
    </p:embeddedFont>
    <p:embeddedFont>
      <p:font typeface="Red Hat Display" panose="020B0604020202020204" charset="0"/>
      <p:regular r:id="rId48"/>
      <p:bold r:id="rId49"/>
      <p:italic r:id="rId50"/>
      <p:boldItalic r:id="rId51"/>
    </p:embeddedFont>
    <p:embeddedFont>
      <p:font typeface="Cambria Math" panose="02040503050406030204" pitchFamily="18" charset="0"/>
      <p:regular r:id="rId52"/>
    </p:embeddedFont>
    <p:embeddedFont>
      <p:font typeface="Big Shoulders Text Medium"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F8F2"/>
    <a:srgbClr val="875A2D"/>
    <a:srgbClr val="F8F29C"/>
    <a:srgbClr val="F6C6DC"/>
    <a:srgbClr val="FFEAD5"/>
    <a:srgbClr val="FFEEDD"/>
    <a:srgbClr val="FFE0C1"/>
    <a:srgbClr val="FFE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46B4B4-95B4-4AE9-A6CA-C0B5F6490A23}">
  <a:tblStyle styleId="{D746B4B4-95B4-4AE9-A6CA-C0B5F6490A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6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59"/>
        <p:cNvGrpSpPr/>
        <p:nvPr/>
      </p:nvGrpSpPr>
      <p:grpSpPr>
        <a:xfrm>
          <a:off x="0" y="0"/>
          <a:ext cx="0" cy="0"/>
          <a:chOff x="0" y="0"/>
          <a:chExt cx="0" cy="0"/>
        </a:xfrm>
      </p:grpSpPr>
      <p:sp>
        <p:nvSpPr>
          <p:cNvPr id="40660" name="Google Shape;406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1" name="Google Shape;406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429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799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36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306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639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59"/>
        <p:cNvGrpSpPr/>
        <p:nvPr/>
      </p:nvGrpSpPr>
      <p:grpSpPr>
        <a:xfrm>
          <a:off x="0" y="0"/>
          <a:ext cx="0" cy="0"/>
          <a:chOff x="0" y="0"/>
          <a:chExt cx="0" cy="0"/>
        </a:xfrm>
      </p:grpSpPr>
      <p:sp>
        <p:nvSpPr>
          <p:cNvPr id="40660" name="Google Shape;406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1" name="Google Shape;406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66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184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95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285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623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052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46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559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293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 y="4"/>
            <a:ext cx="9144066" cy="5143518"/>
            <a:chOff x="279200" y="890725"/>
            <a:chExt cx="7061600" cy="3930250"/>
          </a:xfrm>
        </p:grpSpPr>
        <p:sp>
          <p:nvSpPr>
            <p:cNvPr id="10" name="Google Shape;10;p2"/>
            <p:cNvSpPr/>
            <p:nvPr/>
          </p:nvSpPr>
          <p:spPr>
            <a:xfrm>
              <a:off x="27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7" y="1631"/>
                    <a:pt x="2107" y="1048"/>
                  </a:cubicBezTo>
                  <a:cubicBezTo>
                    <a:pt x="2107"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07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25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873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88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9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918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936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951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966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98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999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701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029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044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062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0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0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110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1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51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1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1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1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2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02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2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22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266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2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2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3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3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34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93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13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2407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34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4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5455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4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4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85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05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15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2566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5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5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56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6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644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86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6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06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710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27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37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4755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57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67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8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881800" y="890725"/>
              <a:ext cx="52700" cy="52400"/>
            </a:xfrm>
            <a:custGeom>
              <a:avLst/>
              <a:gdLst/>
              <a:ahLst/>
              <a:cxnLst/>
              <a:rect l="l" t="t" r="r" b="b"/>
              <a:pathLst>
                <a:path w="2108" h="2096" extrusionOk="0">
                  <a:moveTo>
                    <a:pt x="1060" y="0"/>
                  </a:moveTo>
                  <a:cubicBezTo>
                    <a:pt x="477" y="0"/>
                    <a:pt x="1" y="476"/>
                    <a:pt x="1" y="1048"/>
                  </a:cubicBezTo>
                  <a:cubicBezTo>
                    <a:pt x="1" y="1631"/>
                    <a:pt x="477" y="2096"/>
                    <a:pt x="1060" y="2096"/>
                  </a:cubicBezTo>
                  <a:cubicBezTo>
                    <a:pt x="1632" y="2096"/>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98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08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186600" y="890725"/>
              <a:ext cx="52400" cy="52400"/>
            </a:xfrm>
            <a:custGeom>
              <a:avLst/>
              <a:gdLst/>
              <a:ahLst/>
              <a:cxnLst/>
              <a:rect l="l" t="t" r="r" b="b"/>
              <a:pathLst>
                <a:path w="2096" h="2096" extrusionOk="0">
                  <a:moveTo>
                    <a:pt x="1048" y="0"/>
                  </a:moveTo>
                  <a:cubicBezTo>
                    <a:pt x="477" y="0"/>
                    <a:pt x="1" y="476"/>
                    <a:pt x="1" y="1048"/>
                  </a:cubicBezTo>
                  <a:cubicBezTo>
                    <a:pt x="1" y="1631"/>
                    <a:pt x="477" y="2096"/>
                    <a:pt x="1048" y="2096"/>
                  </a:cubicBezTo>
                  <a:cubicBezTo>
                    <a:pt x="1632" y="2096"/>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28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7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7" y="1631"/>
                    <a:pt x="2107" y="1048"/>
                  </a:cubicBezTo>
                  <a:cubicBezTo>
                    <a:pt x="2107"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07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825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8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873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888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9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918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936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2951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3966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498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999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01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8029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044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0062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10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20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3110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51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61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71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81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92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02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12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2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266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42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52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63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73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834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93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3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13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2407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34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44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455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64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74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85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95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05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15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566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35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45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56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66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644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86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6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06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1710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27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37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4755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57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67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78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881800" y="1045800"/>
              <a:ext cx="52700" cy="52400"/>
            </a:xfrm>
            <a:custGeom>
              <a:avLst/>
              <a:gdLst/>
              <a:ahLst/>
              <a:cxnLst/>
              <a:rect l="l" t="t" r="r" b="b"/>
              <a:pathLst>
                <a:path w="2108" h="2096" extrusionOk="0">
                  <a:moveTo>
                    <a:pt x="1060" y="0"/>
                  </a:moveTo>
                  <a:cubicBezTo>
                    <a:pt x="477" y="0"/>
                    <a:pt x="1" y="477"/>
                    <a:pt x="1" y="1048"/>
                  </a:cubicBezTo>
                  <a:cubicBezTo>
                    <a:pt x="1" y="1631"/>
                    <a:pt x="477" y="2096"/>
                    <a:pt x="1060" y="2096"/>
                  </a:cubicBezTo>
                  <a:cubicBezTo>
                    <a:pt x="1632" y="2096"/>
                    <a:pt x="2108" y="1631"/>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8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08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186600" y="1045800"/>
              <a:ext cx="52400" cy="52400"/>
            </a:xfrm>
            <a:custGeom>
              <a:avLst/>
              <a:gdLst/>
              <a:ahLst/>
              <a:cxnLst/>
              <a:rect l="l" t="t" r="r" b="b"/>
              <a:pathLst>
                <a:path w="2096" h="2096" extrusionOk="0">
                  <a:moveTo>
                    <a:pt x="1048" y="0"/>
                  </a:moveTo>
                  <a:cubicBezTo>
                    <a:pt x="477" y="0"/>
                    <a:pt x="1" y="477"/>
                    <a:pt x="1" y="1048"/>
                  </a:cubicBezTo>
                  <a:cubicBezTo>
                    <a:pt x="1" y="1631"/>
                    <a:pt x="477" y="2096"/>
                    <a:pt x="1048" y="2096"/>
                  </a:cubicBezTo>
                  <a:cubicBezTo>
                    <a:pt x="1632" y="2096"/>
                    <a:pt x="2096" y="1631"/>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8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7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07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825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8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8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873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888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9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18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936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2951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966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98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5999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701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8029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9044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062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10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20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110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41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51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1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1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81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92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2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12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22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3266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52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3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73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834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93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03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13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407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34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44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5455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64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74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85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5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05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15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2566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35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45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56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66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7644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86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6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06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710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27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37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4755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57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67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78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881800" y="1200875"/>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98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708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7186600" y="1200875"/>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28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7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807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825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8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8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7873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888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9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0918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1936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2951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3966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98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5999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701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029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9044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0062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10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20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3110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1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1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61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71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81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2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02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2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22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3266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42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52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3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73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834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93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03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13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2407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34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44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5455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64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4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85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95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05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15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2566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35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5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56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66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644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86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96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606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1710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627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637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64755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657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667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78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6881800" y="1355950"/>
              <a:ext cx="52700" cy="52700"/>
            </a:xfrm>
            <a:custGeom>
              <a:avLst/>
              <a:gdLst/>
              <a:ahLst/>
              <a:cxnLst/>
              <a:rect l="l" t="t" r="r" b="b"/>
              <a:pathLst>
                <a:path w="2108" h="2108"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98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08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186600" y="1355950"/>
              <a:ext cx="52400" cy="52700"/>
            </a:xfrm>
            <a:custGeom>
              <a:avLst/>
              <a:gdLst/>
              <a:ahLst/>
              <a:cxnLst/>
              <a:rect l="l" t="t" r="r" b="b"/>
              <a:pathLst>
                <a:path w="2096" h="2108"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28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7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807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825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8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8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873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888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99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0918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11936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2951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3966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498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5999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701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8029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9044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0062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10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20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110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41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51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61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71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81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92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2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2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22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3266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42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52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63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73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834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93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03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13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2407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34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44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55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64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74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85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95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05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15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2566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35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45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56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6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7644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86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96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06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1710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27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37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64755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57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67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78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881800" y="1511025"/>
              <a:ext cx="52700" cy="52725"/>
            </a:xfrm>
            <a:custGeom>
              <a:avLst/>
              <a:gdLst/>
              <a:ahLst/>
              <a:cxnLst/>
              <a:rect l="l" t="t" r="r" b="b"/>
              <a:pathLst>
                <a:path w="2108" h="2109"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98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08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186600" y="1511025"/>
              <a:ext cx="52400" cy="52725"/>
            </a:xfrm>
            <a:custGeom>
              <a:avLst/>
              <a:gdLst/>
              <a:ahLst/>
              <a:cxnLst/>
              <a:rect l="l" t="t" r="r" b="b"/>
              <a:pathLst>
                <a:path w="2096" h="2109"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728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7" y="1620"/>
                    <a:pt x="2107" y="1048"/>
                  </a:cubicBezTo>
                  <a:cubicBezTo>
                    <a:pt x="2107"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807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825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8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68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7873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8888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99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0918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1936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2951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3966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498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999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701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8029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9044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0062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10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20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3110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41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51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61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71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81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2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02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12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2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3266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42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52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63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73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834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93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403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3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42407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34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44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5455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64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74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85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495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05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15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52566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535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545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556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566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57644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586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596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06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10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27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37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4755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57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67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78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881800" y="1666400"/>
              <a:ext cx="52700" cy="52425"/>
            </a:xfrm>
            <a:custGeom>
              <a:avLst/>
              <a:gdLst/>
              <a:ahLst/>
              <a:cxnLst/>
              <a:rect l="l" t="t" r="r" b="b"/>
              <a:pathLst>
                <a:path w="2108" h="2097" extrusionOk="0">
                  <a:moveTo>
                    <a:pt x="1060" y="1"/>
                  </a:moveTo>
                  <a:cubicBezTo>
                    <a:pt x="477" y="1"/>
                    <a:pt x="1" y="465"/>
                    <a:pt x="1" y="1048"/>
                  </a:cubicBezTo>
                  <a:cubicBezTo>
                    <a:pt x="1" y="1620"/>
                    <a:pt x="477" y="2096"/>
                    <a:pt x="1060" y="2096"/>
                  </a:cubicBezTo>
                  <a:cubicBezTo>
                    <a:pt x="1632" y="2096"/>
                    <a:pt x="2108" y="1620"/>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98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708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186600" y="1666400"/>
              <a:ext cx="52400" cy="52425"/>
            </a:xfrm>
            <a:custGeom>
              <a:avLst/>
              <a:gdLst/>
              <a:ahLst/>
              <a:cxnLst/>
              <a:rect l="l" t="t" r="r" b="b"/>
              <a:pathLst>
                <a:path w="2096" h="2097" extrusionOk="0">
                  <a:moveTo>
                    <a:pt x="1048" y="1"/>
                  </a:moveTo>
                  <a:cubicBezTo>
                    <a:pt x="477" y="1"/>
                    <a:pt x="1" y="465"/>
                    <a:pt x="1" y="1048"/>
                  </a:cubicBezTo>
                  <a:cubicBezTo>
                    <a:pt x="1" y="1620"/>
                    <a:pt x="477" y="2096"/>
                    <a:pt x="1048" y="2096"/>
                  </a:cubicBezTo>
                  <a:cubicBezTo>
                    <a:pt x="1632" y="2096"/>
                    <a:pt x="2096" y="1620"/>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728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7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7" y="1632"/>
                    <a:pt x="2107" y="1049"/>
                  </a:cubicBezTo>
                  <a:cubicBezTo>
                    <a:pt x="2107"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807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4825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58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68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7873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888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99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0918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1936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2951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3966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498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999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701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8029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9044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0062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10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20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3110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41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51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61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1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1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92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302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312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22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3266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42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52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63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73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834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393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03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13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2407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34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44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5455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64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74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85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5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505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15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52566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535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545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556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566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57644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586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596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06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61710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627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637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64755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657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667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78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881800" y="1821475"/>
              <a:ext cx="52700" cy="52425"/>
            </a:xfrm>
            <a:custGeom>
              <a:avLst/>
              <a:gdLst/>
              <a:ahLst/>
              <a:cxnLst/>
              <a:rect l="l" t="t" r="r" b="b"/>
              <a:pathLst>
                <a:path w="2108" h="2097" extrusionOk="0">
                  <a:moveTo>
                    <a:pt x="1060" y="1"/>
                  </a:moveTo>
                  <a:cubicBezTo>
                    <a:pt x="477" y="1"/>
                    <a:pt x="1" y="465"/>
                    <a:pt x="1" y="1049"/>
                  </a:cubicBezTo>
                  <a:cubicBezTo>
                    <a:pt x="1" y="1632"/>
                    <a:pt x="477" y="2096"/>
                    <a:pt x="1060" y="2096"/>
                  </a:cubicBezTo>
                  <a:cubicBezTo>
                    <a:pt x="1632" y="2096"/>
                    <a:pt x="2108" y="1632"/>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698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08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7186600" y="1821475"/>
              <a:ext cx="52400" cy="52425"/>
            </a:xfrm>
            <a:custGeom>
              <a:avLst/>
              <a:gdLst/>
              <a:ahLst/>
              <a:cxnLst/>
              <a:rect l="l" t="t" r="r" b="b"/>
              <a:pathLst>
                <a:path w="2096" h="2097" extrusionOk="0">
                  <a:moveTo>
                    <a:pt x="1048" y="1"/>
                  </a:moveTo>
                  <a:cubicBezTo>
                    <a:pt x="477" y="1"/>
                    <a:pt x="1" y="465"/>
                    <a:pt x="1" y="1049"/>
                  </a:cubicBezTo>
                  <a:cubicBezTo>
                    <a:pt x="1" y="1632"/>
                    <a:pt x="477" y="2096"/>
                    <a:pt x="1048" y="2096"/>
                  </a:cubicBezTo>
                  <a:cubicBezTo>
                    <a:pt x="1632" y="2096"/>
                    <a:pt x="2096" y="1632"/>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728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7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7" y="1631"/>
                    <a:pt x="2107" y="1048"/>
                  </a:cubicBezTo>
                  <a:cubicBezTo>
                    <a:pt x="2107"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3807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825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58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68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7873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888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99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0918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1936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2951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3966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498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5999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701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8029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9044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0062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10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20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3110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41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51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61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271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281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292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02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2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22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3266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42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52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63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73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834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93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03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413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42407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434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444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45455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464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474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485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495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505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515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52566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35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545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556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566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57644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586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596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06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1710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27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637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4755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57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67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78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881800" y="1976575"/>
              <a:ext cx="52700" cy="52400"/>
            </a:xfrm>
            <a:custGeom>
              <a:avLst/>
              <a:gdLst/>
              <a:ahLst/>
              <a:cxnLst/>
              <a:rect l="l" t="t" r="r" b="b"/>
              <a:pathLst>
                <a:path w="2108" h="2096" extrusionOk="0">
                  <a:moveTo>
                    <a:pt x="1060" y="0"/>
                  </a:moveTo>
                  <a:cubicBezTo>
                    <a:pt x="477" y="0"/>
                    <a:pt x="1" y="464"/>
                    <a:pt x="1" y="1048"/>
                  </a:cubicBezTo>
                  <a:cubicBezTo>
                    <a:pt x="1" y="1631"/>
                    <a:pt x="477" y="2096"/>
                    <a:pt x="1060" y="2096"/>
                  </a:cubicBezTo>
                  <a:cubicBezTo>
                    <a:pt x="1632" y="2096"/>
                    <a:pt x="2108" y="1631"/>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98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708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7186600" y="1976575"/>
              <a:ext cx="52400" cy="52400"/>
            </a:xfrm>
            <a:custGeom>
              <a:avLst/>
              <a:gdLst/>
              <a:ahLst/>
              <a:cxnLst/>
              <a:rect l="l" t="t" r="r" b="b"/>
              <a:pathLst>
                <a:path w="2096" h="2096" extrusionOk="0">
                  <a:moveTo>
                    <a:pt x="1048" y="0"/>
                  </a:moveTo>
                  <a:cubicBezTo>
                    <a:pt x="477" y="0"/>
                    <a:pt x="1" y="464"/>
                    <a:pt x="1" y="1048"/>
                  </a:cubicBezTo>
                  <a:cubicBezTo>
                    <a:pt x="1" y="1631"/>
                    <a:pt x="477" y="2096"/>
                    <a:pt x="1048" y="2096"/>
                  </a:cubicBezTo>
                  <a:cubicBezTo>
                    <a:pt x="1632" y="2096"/>
                    <a:pt x="2096" y="1631"/>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728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27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807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4825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8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68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7873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8888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9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0918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11936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2951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13966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498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15999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701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18029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19044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0062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210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220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23110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241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251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261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271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281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292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02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12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2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3266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42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52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63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73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834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93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403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13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42407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434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444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45455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464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474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485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495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505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515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52566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35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45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556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566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57644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586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596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606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1710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27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637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4755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657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67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78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6881800" y="2131650"/>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98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708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7186600" y="2131650"/>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728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27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807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4825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58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68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7873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888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99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10918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11936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12951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13966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1498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15999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701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18029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19044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0062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10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20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3110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41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51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61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71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1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92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302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312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322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33266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342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352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363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373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3834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393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403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413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2407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34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44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5455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464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74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85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495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505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515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52566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535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545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556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566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57644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586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596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606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61710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627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637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64755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657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667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678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6881800" y="228672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698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708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7186600" y="228672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728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7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807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4825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58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68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7873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888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99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0918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1936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2951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13966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1498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5999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701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8029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19044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20062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10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220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23110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241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251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261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271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281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292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2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12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22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3266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42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52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63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73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834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93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403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413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42407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434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444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45455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464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474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485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495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505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515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52566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535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545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556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566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57644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586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596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06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1710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27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37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4755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57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7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78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881800" y="2441800"/>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98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708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7186600" y="2441800"/>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728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7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3807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4825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58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8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7873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888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99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0918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1936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2951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3966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498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5999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701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8029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9044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20062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210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220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23110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241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251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261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271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281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292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02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12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2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3266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42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52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63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73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834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93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403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413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42407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434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444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45455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464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474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485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495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505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515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52566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535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545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556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566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57644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586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596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606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61710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627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637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4755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657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667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678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6881800" y="2596875"/>
              <a:ext cx="52700" cy="52700"/>
            </a:xfrm>
            <a:custGeom>
              <a:avLst/>
              <a:gdLst/>
              <a:ahLst/>
              <a:cxnLst/>
              <a:rect l="l" t="t" r="r" b="b"/>
              <a:pathLst>
                <a:path w="2108" h="2108"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698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708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7186600" y="2596875"/>
              <a:ext cx="52400" cy="52700"/>
            </a:xfrm>
            <a:custGeom>
              <a:avLst/>
              <a:gdLst/>
              <a:ahLst/>
              <a:cxnLst/>
              <a:rect l="l" t="t" r="r" b="b"/>
              <a:pathLst>
                <a:path w="2096" h="2108"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728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7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807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4825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58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68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7873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8888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9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10918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11936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12951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3966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498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15999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1701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18029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9044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20062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10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220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23110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241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251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261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271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281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292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02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12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22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3266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42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52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63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73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834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93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403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413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42407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434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444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45455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464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474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485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495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505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515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52566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535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545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556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566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57644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586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596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606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61710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627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637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64755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657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667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678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6881800" y="2751950"/>
              <a:ext cx="52700" cy="52725"/>
            </a:xfrm>
            <a:custGeom>
              <a:avLst/>
              <a:gdLst/>
              <a:ahLst/>
              <a:cxnLst/>
              <a:rect l="l" t="t" r="r" b="b"/>
              <a:pathLst>
                <a:path w="2108" h="2109"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698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708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7186600" y="2751950"/>
              <a:ext cx="52400" cy="52725"/>
            </a:xfrm>
            <a:custGeom>
              <a:avLst/>
              <a:gdLst/>
              <a:ahLst/>
              <a:cxnLst/>
              <a:rect l="l" t="t" r="r" b="b"/>
              <a:pathLst>
                <a:path w="2096" h="2109"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728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7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7" y="1632"/>
                    <a:pt x="2107" y="1061"/>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3807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4825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58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68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7873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8888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9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10918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11936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12951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13966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1498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15999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1701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18029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19044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0062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10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20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3110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41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51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61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71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1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2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302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312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322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3266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42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52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63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73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834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393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403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413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42407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434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444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45455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464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474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485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495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505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515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52566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535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545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556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566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57644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586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596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606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61710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627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637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64755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657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667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678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6881800" y="2907025"/>
              <a:ext cx="52700" cy="52725"/>
            </a:xfrm>
            <a:custGeom>
              <a:avLst/>
              <a:gdLst/>
              <a:ahLst/>
              <a:cxnLst/>
              <a:rect l="l" t="t" r="r" b="b"/>
              <a:pathLst>
                <a:path w="2108" h="2109" extrusionOk="0">
                  <a:moveTo>
                    <a:pt x="1060" y="1"/>
                  </a:moveTo>
                  <a:cubicBezTo>
                    <a:pt x="477" y="1"/>
                    <a:pt x="1" y="477"/>
                    <a:pt x="1" y="1061"/>
                  </a:cubicBezTo>
                  <a:cubicBezTo>
                    <a:pt x="1" y="1632"/>
                    <a:pt x="477" y="2108"/>
                    <a:pt x="1060" y="2108"/>
                  </a:cubicBezTo>
                  <a:cubicBezTo>
                    <a:pt x="1632" y="2108"/>
                    <a:pt x="2108" y="1632"/>
                    <a:pt x="2108" y="1061"/>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698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708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7186600" y="2907025"/>
              <a:ext cx="52400" cy="52725"/>
            </a:xfrm>
            <a:custGeom>
              <a:avLst/>
              <a:gdLst/>
              <a:ahLst/>
              <a:cxnLst/>
              <a:rect l="l" t="t" r="r" b="b"/>
              <a:pathLst>
                <a:path w="2096" h="2109" extrusionOk="0">
                  <a:moveTo>
                    <a:pt x="1048" y="1"/>
                  </a:moveTo>
                  <a:cubicBezTo>
                    <a:pt x="477" y="1"/>
                    <a:pt x="1" y="477"/>
                    <a:pt x="1" y="1061"/>
                  </a:cubicBezTo>
                  <a:cubicBezTo>
                    <a:pt x="1" y="1632"/>
                    <a:pt x="477" y="2108"/>
                    <a:pt x="1048" y="2108"/>
                  </a:cubicBezTo>
                  <a:cubicBezTo>
                    <a:pt x="1632" y="2108"/>
                    <a:pt x="2096" y="1632"/>
                    <a:pt x="2096" y="1061"/>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728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27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7" y="1620"/>
                    <a:pt x="2107" y="1049"/>
                  </a:cubicBezTo>
                  <a:cubicBezTo>
                    <a:pt x="2107"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807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4825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58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68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7873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8888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99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10918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11936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12951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13966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1498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15999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1701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18029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19044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0062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10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20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3110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41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51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61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71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81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2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302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312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322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33266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342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352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63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73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3834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93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403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413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42407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434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444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45455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464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474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485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495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505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515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52566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535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545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556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566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57644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586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596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606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1710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27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637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64755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657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667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678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6881800" y="3062400"/>
              <a:ext cx="52700" cy="52425"/>
            </a:xfrm>
            <a:custGeom>
              <a:avLst/>
              <a:gdLst/>
              <a:ahLst/>
              <a:cxnLst/>
              <a:rect l="l" t="t" r="r" b="b"/>
              <a:pathLst>
                <a:path w="2108" h="2097" extrusionOk="0">
                  <a:moveTo>
                    <a:pt x="1060" y="1"/>
                  </a:moveTo>
                  <a:cubicBezTo>
                    <a:pt x="477" y="1"/>
                    <a:pt x="1" y="465"/>
                    <a:pt x="1" y="1049"/>
                  </a:cubicBezTo>
                  <a:cubicBezTo>
                    <a:pt x="1" y="1620"/>
                    <a:pt x="477" y="2096"/>
                    <a:pt x="1060" y="2096"/>
                  </a:cubicBezTo>
                  <a:cubicBezTo>
                    <a:pt x="1632" y="2096"/>
                    <a:pt x="2108" y="1620"/>
                    <a:pt x="2108" y="1049"/>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698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708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7186600" y="3062400"/>
              <a:ext cx="52400" cy="52425"/>
            </a:xfrm>
            <a:custGeom>
              <a:avLst/>
              <a:gdLst/>
              <a:ahLst/>
              <a:cxnLst/>
              <a:rect l="l" t="t" r="r" b="b"/>
              <a:pathLst>
                <a:path w="2096" h="2097" extrusionOk="0">
                  <a:moveTo>
                    <a:pt x="1048" y="1"/>
                  </a:moveTo>
                  <a:cubicBezTo>
                    <a:pt x="477" y="1"/>
                    <a:pt x="1" y="465"/>
                    <a:pt x="1" y="1049"/>
                  </a:cubicBezTo>
                  <a:cubicBezTo>
                    <a:pt x="1" y="1620"/>
                    <a:pt x="477" y="2096"/>
                    <a:pt x="1048" y="2096"/>
                  </a:cubicBezTo>
                  <a:cubicBezTo>
                    <a:pt x="1632" y="2096"/>
                    <a:pt x="2096" y="1620"/>
                    <a:pt x="2096" y="1049"/>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728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27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7" y="1619"/>
                    <a:pt x="2107" y="1048"/>
                  </a:cubicBezTo>
                  <a:cubicBezTo>
                    <a:pt x="2107"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3807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4825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58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68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7873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8888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99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10918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11936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12951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13966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1498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15999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1701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18029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19044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20062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210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220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23110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241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251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261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271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281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292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302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312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322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33266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342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352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363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373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3834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393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403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413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42407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434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444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45455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464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474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485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495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505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515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52566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535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545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556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566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57644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586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596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606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61710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627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637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64755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57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667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678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6881800" y="3217500"/>
              <a:ext cx="52700" cy="52400"/>
            </a:xfrm>
            <a:custGeom>
              <a:avLst/>
              <a:gdLst/>
              <a:ahLst/>
              <a:cxnLst/>
              <a:rect l="l" t="t" r="r" b="b"/>
              <a:pathLst>
                <a:path w="2108" h="2096" extrusionOk="0">
                  <a:moveTo>
                    <a:pt x="1060" y="0"/>
                  </a:moveTo>
                  <a:cubicBezTo>
                    <a:pt x="477" y="0"/>
                    <a:pt x="1" y="464"/>
                    <a:pt x="1" y="1048"/>
                  </a:cubicBezTo>
                  <a:cubicBezTo>
                    <a:pt x="1" y="1619"/>
                    <a:pt x="477" y="2096"/>
                    <a:pt x="1060" y="2096"/>
                  </a:cubicBezTo>
                  <a:cubicBezTo>
                    <a:pt x="1632" y="2096"/>
                    <a:pt x="2108" y="1619"/>
                    <a:pt x="2108" y="1048"/>
                  </a:cubicBezTo>
                  <a:cubicBezTo>
                    <a:pt x="2108" y="464"/>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698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708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7186600" y="3217500"/>
              <a:ext cx="52400" cy="52400"/>
            </a:xfrm>
            <a:custGeom>
              <a:avLst/>
              <a:gdLst/>
              <a:ahLst/>
              <a:cxnLst/>
              <a:rect l="l" t="t" r="r" b="b"/>
              <a:pathLst>
                <a:path w="2096" h="2096" extrusionOk="0">
                  <a:moveTo>
                    <a:pt x="1048" y="0"/>
                  </a:moveTo>
                  <a:cubicBezTo>
                    <a:pt x="477" y="0"/>
                    <a:pt x="1" y="464"/>
                    <a:pt x="1" y="1048"/>
                  </a:cubicBezTo>
                  <a:cubicBezTo>
                    <a:pt x="1" y="1619"/>
                    <a:pt x="477" y="2096"/>
                    <a:pt x="1048" y="2096"/>
                  </a:cubicBezTo>
                  <a:cubicBezTo>
                    <a:pt x="1632" y="2096"/>
                    <a:pt x="2096" y="1619"/>
                    <a:pt x="2096" y="1048"/>
                  </a:cubicBezTo>
                  <a:cubicBezTo>
                    <a:pt x="2096" y="464"/>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728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27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3807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4825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58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68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7873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8888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99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10918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11936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12951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13966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1498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15999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1701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18029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19044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20062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210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220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23110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241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251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261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271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281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292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302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312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322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33266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342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352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363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373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3834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393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403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413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42407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434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444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45455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464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474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485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495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505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515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52566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535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545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556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566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57644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586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596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606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61710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627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637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64755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657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667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678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6881800" y="337257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698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08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186600" y="337257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728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27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7" y="1632"/>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3807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4825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58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68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873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8888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99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10918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11936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12951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13966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1498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15999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1701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18029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19044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20062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210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220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23110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241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251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261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271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281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292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302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312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322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33266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342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352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363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373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3834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393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403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413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42407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434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444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45455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464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474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485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495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505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515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52566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535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545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556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566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57644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586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596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606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61710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627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637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64755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657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667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678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6881800" y="3527650"/>
              <a:ext cx="52700" cy="52400"/>
            </a:xfrm>
            <a:custGeom>
              <a:avLst/>
              <a:gdLst/>
              <a:ahLst/>
              <a:cxnLst/>
              <a:rect l="l" t="t" r="r" b="b"/>
              <a:pathLst>
                <a:path w="2108" h="2096" extrusionOk="0">
                  <a:moveTo>
                    <a:pt x="1060" y="0"/>
                  </a:moveTo>
                  <a:cubicBezTo>
                    <a:pt x="477" y="0"/>
                    <a:pt x="1" y="465"/>
                    <a:pt x="1" y="1048"/>
                  </a:cubicBezTo>
                  <a:cubicBezTo>
                    <a:pt x="1" y="1632"/>
                    <a:pt x="477" y="2096"/>
                    <a:pt x="1060" y="2096"/>
                  </a:cubicBezTo>
                  <a:cubicBezTo>
                    <a:pt x="1632" y="2096"/>
                    <a:pt x="2108" y="1632"/>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698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708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7186600" y="3527650"/>
              <a:ext cx="52400" cy="52400"/>
            </a:xfrm>
            <a:custGeom>
              <a:avLst/>
              <a:gdLst/>
              <a:ahLst/>
              <a:cxnLst/>
              <a:rect l="l" t="t" r="r" b="b"/>
              <a:pathLst>
                <a:path w="2096" h="2096" extrusionOk="0">
                  <a:moveTo>
                    <a:pt x="1048" y="0"/>
                  </a:moveTo>
                  <a:cubicBezTo>
                    <a:pt x="477" y="0"/>
                    <a:pt x="1" y="465"/>
                    <a:pt x="1" y="1048"/>
                  </a:cubicBezTo>
                  <a:cubicBezTo>
                    <a:pt x="1" y="1632"/>
                    <a:pt x="477" y="2096"/>
                    <a:pt x="1048" y="2096"/>
                  </a:cubicBezTo>
                  <a:cubicBezTo>
                    <a:pt x="1632" y="2096"/>
                    <a:pt x="2096" y="1632"/>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728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27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3807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4825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58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68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7873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8888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99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10918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11936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12951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13966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1498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15999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1701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18029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19044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20062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210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220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23110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241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251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261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271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281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292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302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312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22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33266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2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352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363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373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3834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393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403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413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42407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434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444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45455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464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474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485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495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505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515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52566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535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545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556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566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57644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586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596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606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61710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627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637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64755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657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667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678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6881800" y="3682725"/>
              <a:ext cx="52700" cy="52400"/>
            </a:xfrm>
            <a:custGeom>
              <a:avLst/>
              <a:gdLst/>
              <a:ahLst/>
              <a:cxnLst/>
              <a:rect l="l" t="t" r="r" b="b"/>
              <a:pathLst>
                <a:path w="2108" h="2096"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698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708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7186600" y="3682725"/>
              <a:ext cx="52400" cy="52400"/>
            </a:xfrm>
            <a:custGeom>
              <a:avLst/>
              <a:gdLst/>
              <a:ahLst/>
              <a:cxnLst/>
              <a:rect l="l" t="t" r="r" b="b"/>
              <a:pathLst>
                <a:path w="2096" h="2096"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728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27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807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4825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58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68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7873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8888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99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10918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11936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12951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13966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1498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15999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1701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18029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19044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20062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210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220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23110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241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251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261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271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281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292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302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312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322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33266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342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52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363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73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3834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393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403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413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42407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434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444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45455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464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474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485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495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505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515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52566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535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545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556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566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57644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586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596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606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61710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627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637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64755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657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667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678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6881800" y="3837800"/>
              <a:ext cx="52700" cy="52425"/>
            </a:xfrm>
            <a:custGeom>
              <a:avLst/>
              <a:gdLst/>
              <a:ahLst/>
              <a:cxnLst/>
              <a:rect l="l" t="t" r="r" b="b"/>
              <a:pathLst>
                <a:path w="2108" h="2097"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698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708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7186600" y="3837800"/>
              <a:ext cx="52400" cy="52425"/>
            </a:xfrm>
            <a:custGeom>
              <a:avLst/>
              <a:gdLst/>
              <a:ahLst/>
              <a:cxnLst/>
              <a:rect l="l" t="t" r="r" b="b"/>
              <a:pathLst>
                <a:path w="2096" h="2097"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728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27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3807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4825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58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
            <p:cNvSpPr/>
            <p:nvPr/>
          </p:nvSpPr>
          <p:spPr>
            <a:xfrm>
              <a:off x="68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
            <p:cNvSpPr/>
            <p:nvPr/>
          </p:nvSpPr>
          <p:spPr>
            <a:xfrm>
              <a:off x="7873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8888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99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0918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1936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2951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3966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498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
            <p:cNvSpPr/>
            <p:nvPr/>
          </p:nvSpPr>
          <p:spPr>
            <a:xfrm>
              <a:off x="15999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
            <p:cNvSpPr/>
            <p:nvPr/>
          </p:nvSpPr>
          <p:spPr>
            <a:xfrm>
              <a:off x="1701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8029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9044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20062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210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220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23110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241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
            <p:cNvSpPr/>
            <p:nvPr/>
          </p:nvSpPr>
          <p:spPr>
            <a:xfrm>
              <a:off x="251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
            <p:cNvSpPr/>
            <p:nvPr/>
          </p:nvSpPr>
          <p:spPr>
            <a:xfrm>
              <a:off x="261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271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281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292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302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312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322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33266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
            <p:cNvSpPr/>
            <p:nvPr/>
          </p:nvSpPr>
          <p:spPr>
            <a:xfrm>
              <a:off x="342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
            <p:cNvSpPr/>
            <p:nvPr/>
          </p:nvSpPr>
          <p:spPr>
            <a:xfrm>
              <a:off x="352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363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373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3834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393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403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413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42407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
            <p:cNvSpPr/>
            <p:nvPr/>
          </p:nvSpPr>
          <p:spPr>
            <a:xfrm>
              <a:off x="434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
            <p:cNvSpPr/>
            <p:nvPr/>
          </p:nvSpPr>
          <p:spPr>
            <a:xfrm>
              <a:off x="444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45455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464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474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485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495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505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515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
            <p:cNvSpPr/>
            <p:nvPr/>
          </p:nvSpPr>
          <p:spPr>
            <a:xfrm>
              <a:off x="52566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
            <p:cNvSpPr/>
            <p:nvPr/>
          </p:nvSpPr>
          <p:spPr>
            <a:xfrm>
              <a:off x="535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545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556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566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57644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586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596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606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
            <p:cNvSpPr/>
            <p:nvPr/>
          </p:nvSpPr>
          <p:spPr>
            <a:xfrm>
              <a:off x="61710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
            <p:cNvSpPr/>
            <p:nvPr/>
          </p:nvSpPr>
          <p:spPr>
            <a:xfrm>
              <a:off x="627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
            <p:cNvSpPr/>
            <p:nvPr/>
          </p:nvSpPr>
          <p:spPr>
            <a:xfrm>
              <a:off x="637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
            <p:cNvSpPr/>
            <p:nvPr/>
          </p:nvSpPr>
          <p:spPr>
            <a:xfrm>
              <a:off x="64755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
            <p:cNvSpPr/>
            <p:nvPr/>
          </p:nvSpPr>
          <p:spPr>
            <a:xfrm>
              <a:off x="657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
            <p:cNvSpPr/>
            <p:nvPr/>
          </p:nvSpPr>
          <p:spPr>
            <a:xfrm>
              <a:off x="667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
            <p:cNvSpPr/>
            <p:nvPr/>
          </p:nvSpPr>
          <p:spPr>
            <a:xfrm>
              <a:off x="678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
            <p:cNvSpPr/>
            <p:nvPr/>
          </p:nvSpPr>
          <p:spPr>
            <a:xfrm>
              <a:off x="6881800" y="3992875"/>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
            <p:cNvSpPr/>
            <p:nvPr/>
          </p:nvSpPr>
          <p:spPr>
            <a:xfrm>
              <a:off x="698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
            <p:cNvSpPr/>
            <p:nvPr/>
          </p:nvSpPr>
          <p:spPr>
            <a:xfrm>
              <a:off x="708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
            <p:cNvSpPr/>
            <p:nvPr/>
          </p:nvSpPr>
          <p:spPr>
            <a:xfrm>
              <a:off x="7186600" y="3992875"/>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
            <p:cNvSpPr/>
            <p:nvPr/>
          </p:nvSpPr>
          <p:spPr>
            <a:xfrm>
              <a:off x="728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
            <p:cNvSpPr/>
            <p:nvPr/>
          </p:nvSpPr>
          <p:spPr>
            <a:xfrm>
              <a:off x="27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
            <p:cNvSpPr/>
            <p:nvPr/>
          </p:nvSpPr>
          <p:spPr>
            <a:xfrm>
              <a:off x="3807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
            <p:cNvSpPr/>
            <p:nvPr/>
          </p:nvSpPr>
          <p:spPr>
            <a:xfrm>
              <a:off x="4825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
            <p:cNvSpPr/>
            <p:nvPr/>
          </p:nvSpPr>
          <p:spPr>
            <a:xfrm>
              <a:off x="58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
            <p:cNvSpPr/>
            <p:nvPr/>
          </p:nvSpPr>
          <p:spPr>
            <a:xfrm>
              <a:off x="68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
            <p:cNvSpPr/>
            <p:nvPr/>
          </p:nvSpPr>
          <p:spPr>
            <a:xfrm>
              <a:off x="7873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
            <p:cNvSpPr/>
            <p:nvPr/>
          </p:nvSpPr>
          <p:spPr>
            <a:xfrm>
              <a:off x="8888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
            <p:cNvSpPr/>
            <p:nvPr/>
          </p:nvSpPr>
          <p:spPr>
            <a:xfrm>
              <a:off x="99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
            <p:cNvSpPr/>
            <p:nvPr/>
          </p:nvSpPr>
          <p:spPr>
            <a:xfrm>
              <a:off x="10918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
            <p:cNvSpPr/>
            <p:nvPr/>
          </p:nvSpPr>
          <p:spPr>
            <a:xfrm>
              <a:off x="11936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
            <p:cNvSpPr/>
            <p:nvPr/>
          </p:nvSpPr>
          <p:spPr>
            <a:xfrm>
              <a:off x="12951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
            <p:cNvSpPr/>
            <p:nvPr/>
          </p:nvSpPr>
          <p:spPr>
            <a:xfrm>
              <a:off x="13966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
            <p:cNvSpPr/>
            <p:nvPr/>
          </p:nvSpPr>
          <p:spPr>
            <a:xfrm>
              <a:off x="1498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
            <p:cNvSpPr/>
            <p:nvPr/>
          </p:nvSpPr>
          <p:spPr>
            <a:xfrm>
              <a:off x="15999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
            <p:cNvSpPr/>
            <p:nvPr/>
          </p:nvSpPr>
          <p:spPr>
            <a:xfrm>
              <a:off x="1701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
            <p:cNvSpPr/>
            <p:nvPr/>
          </p:nvSpPr>
          <p:spPr>
            <a:xfrm>
              <a:off x="18029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
            <p:cNvSpPr/>
            <p:nvPr/>
          </p:nvSpPr>
          <p:spPr>
            <a:xfrm>
              <a:off x="19044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
            <p:cNvSpPr/>
            <p:nvPr/>
          </p:nvSpPr>
          <p:spPr>
            <a:xfrm>
              <a:off x="20062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
            <p:cNvSpPr/>
            <p:nvPr/>
          </p:nvSpPr>
          <p:spPr>
            <a:xfrm>
              <a:off x="210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
            <p:cNvSpPr/>
            <p:nvPr/>
          </p:nvSpPr>
          <p:spPr>
            <a:xfrm>
              <a:off x="220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
            <p:cNvSpPr/>
            <p:nvPr/>
          </p:nvSpPr>
          <p:spPr>
            <a:xfrm>
              <a:off x="23110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
            <p:cNvSpPr/>
            <p:nvPr/>
          </p:nvSpPr>
          <p:spPr>
            <a:xfrm>
              <a:off x="241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
            <p:cNvSpPr/>
            <p:nvPr/>
          </p:nvSpPr>
          <p:spPr>
            <a:xfrm>
              <a:off x="251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
            <p:cNvSpPr/>
            <p:nvPr/>
          </p:nvSpPr>
          <p:spPr>
            <a:xfrm>
              <a:off x="261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
            <p:cNvSpPr/>
            <p:nvPr/>
          </p:nvSpPr>
          <p:spPr>
            <a:xfrm>
              <a:off x="271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
            <p:cNvSpPr/>
            <p:nvPr/>
          </p:nvSpPr>
          <p:spPr>
            <a:xfrm>
              <a:off x="281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
            <p:cNvSpPr/>
            <p:nvPr/>
          </p:nvSpPr>
          <p:spPr>
            <a:xfrm>
              <a:off x="292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
            <p:cNvSpPr/>
            <p:nvPr/>
          </p:nvSpPr>
          <p:spPr>
            <a:xfrm>
              <a:off x="302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
            <p:cNvSpPr/>
            <p:nvPr/>
          </p:nvSpPr>
          <p:spPr>
            <a:xfrm>
              <a:off x="312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
            <p:cNvSpPr/>
            <p:nvPr/>
          </p:nvSpPr>
          <p:spPr>
            <a:xfrm>
              <a:off x="322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
            <p:cNvSpPr/>
            <p:nvPr/>
          </p:nvSpPr>
          <p:spPr>
            <a:xfrm>
              <a:off x="33266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
            <p:cNvSpPr/>
            <p:nvPr/>
          </p:nvSpPr>
          <p:spPr>
            <a:xfrm>
              <a:off x="342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
            <p:cNvSpPr/>
            <p:nvPr/>
          </p:nvSpPr>
          <p:spPr>
            <a:xfrm>
              <a:off x="352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
            <p:cNvSpPr/>
            <p:nvPr/>
          </p:nvSpPr>
          <p:spPr>
            <a:xfrm>
              <a:off x="363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
            <p:cNvSpPr/>
            <p:nvPr/>
          </p:nvSpPr>
          <p:spPr>
            <a:xfrm>
              <a:off x="373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
            <p:cNvSpPr/>
            <p:nvPr/>
          </p:nvSpPr>
          <p:spPr>
            <a:xfrm>
              <a:off x="3834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
            <p:cNvSpPr/>
            <p:nvPr/>
          </p:nvSpPr>
          <p:spPr>
            <a:xfrm>
              <a:off x="393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
            <p:cNvSpPr/>
            <p:nvPr/>
          </p:nvSpPr>
          <p:spPr>
            <a:xfrm>
              <a:off x="403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
            <p:cNvSpPr/>
            <p:nvPr/>
          </p:nvSpPr>
          <p:spPr>
            <a:xfrm>
              <a:off x="413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
            <p:cNvSpPr/>
            <p:nvPr/>
          </p:nvSpPr>
          <p:spPr>
            <a:xfrm>
              <a:off x="42407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
            <p:cNvSpPr/>
            <p:nvPr/>
          </p:nvSpPr>
          <p:spPr>
            <a:xfrm>
              <a:off x="434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
            <p:cNvSpPr/>
            <p:nvPr/>
          </p:nvSpPr>
          <p:spPr>
            <a:xfrm>
              <a:off x="444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
            <p:cNvSpPr/>
            <p:nvPr/>
          </p:nvSpPr>
          <p:spPr>
            <a:xfrm>
              <a:off x="45455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
            <p:cNvSpPr/>
            <p:nvPr/>
          </p:nvSpPr>
          <p:spPr>
            <a:xfrm>
              <a:off x="464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
            <p:cNvSpPr/>
            <p:nvPr/>
          </p:nvSpPr>
          <p:spPr>
            <a:xfrm>
              <a:off x="474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
            <p:cNvSpPr/>
            <p:nvPr/>
          </p:nvSpPr>
          <p:spPr>
            <a:xfrm>
              <a:off x="485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
            <p:cNvSpPr/>
            <p:nvPr/>
          </p:nvSpPr>
          <p:spPr>
            <a:xfrm>
              <a:off x="495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
            <p:cNvSpPr/>
            <p:nvPr/>
          </p:nvSpPr>
          <p:spPr>
            <a:xfrm>
              <a:off x="505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
            <p:cNvSpPr/>
            <p:nvPr/>
          </p:nvSpPr>
          <p:spPr>
            <a:xfrm>
              <a:off x="515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
            <p:cNvSpPr/>
            <p:nvPr/>
          </p:nvSpPr>
          <p:spPr>
            <a:xfrm>
              <a:off x="52566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
            <p:cNvSpPr/>
            <p:nvPr/>
          </p:nvSpPr>
          <p:spPr>
            <a:xfrm>
              <a:off x="535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
            <p:cNvSpPr/>
            <p:nvPr/>
          </p:nvSpPr>
          <p:spPr>
            <a:xfrm>
              <a:off x="545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
            <p:cNvSpPr/>
            <p:nvPr/>
          </p:nvSpPr>
          <p:spPr>
            <a:xfrm>
              <a:off x="556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
            <p:cNvSpPr/>
            <p:nvPr/>
          </p:nvSpPr>
          <p:spPr>
            <a:xfrm>
              <a:off x="566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
            <p:cNvSpPr/>
            <p:nvPr/>
          </p:nvSpPr>
          <p:spPr>
            <a:xfrm>
              <a:off x="57644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
            <p:cNvSpPr/>
            <p:nvPr/>
          </p:nvSpPr>
          <p:spPr>
            <a:xfrm>
              <a:off x="586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
            <p:cNvSpPr/>
            <p:nvPr/>
          </p:nvSpPr>
          <p:spPr>
            <a:xfrm>
              <a:off x="596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
            <p:cNvSpPr/>
            <p:nvPr/>
          </p:nvSpPr>
          <p:spPr>
            <a:xfrm>
              <a:off x="606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
            <p:cNvSpPr/>
            <p:nvPr/>
          </p:nvSpPr>
          <p:spPr>
            <a:xfrm>
              <a:off x="61710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
            <p:cNvSpPr/>
            <p:nvPr/>
          </p:nvSpPr>
          <p:spPr>
            <a:xfrm>
              <a:off x="627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
            <p:cNvSpPr/>
            <p:nvPr/>
          </p:nvSpPr>
          <p:spPr>
            <a:xfrm>
              <a:off x="637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
            <p:cNvSpPr/>
            <p:nvPr/>
          </p:nvSpPr>
          <p:spPr>
            <a:xfrm>
              <a:off x="64755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
            <p:cNvSpPr/>
            <p:nvPr/>
          </p:nvSpPr>
          <p:spPr>
            <a:xfrm>
              <a:off x="657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
            <p:cNvSpPr/>
            <p:nvPr/>
          </p:nvSpPr>
          <p:spPr>
            <a:xfrm>
              <a:off x="667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
            <p:cNvSpPr/>
            <p:nvPr/>
          </p:nvSpPr>
          <p:spPr>
            <a:xfrm>
              <a:off x="678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
            <p:cNvSpPr/>
            <p:nvPr/>
          </p:nvSpPr>
          <p:spPr>
            <a:xfrm>
              <a:off x="6881800" y="4147950"/>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
            <p:cNvSpPr/>
            <p:nvPr/>
          </p:nvSpPr>
          <p:spPr>
            <a:xfrm>
              <a:off x="698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
            <p:cNvSpPr/>
            <p:nvPr/>
          </p:nvSpPr>
          <p:spPr>
            <a:xfrm>
              <a:off x="708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
            <p:cNvSpPr/>
            <p:nvPr/>
          </p:nvSpPr>
          <p:spPr>
            <a:xfrm>
              <a:off x="7186600" y="4147950"/>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
            <p:cNvSpPr/>
            <p:nvPr/>
          </p:nvSpPr>
          <p:spPr>
            <a:xfrm>
              <a:off x="728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
            <p:cNvSpPr/>
            <p:nvPr/>
          </p:nvSpPr>
          <p:spPr>
            <a:xfrm>
              <a:off x="27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7" y="1631"/>
                    <a:pt x="2107" y="1048"/>
                  </a:cubicBezTo>
                  <a:cubicBezTo>
                    <a:pt x="2107"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
            <p:cNvSpPr/>
            <p:nvPr/>
          </p:nvSpPr>
          <p:spPr>
            <a:xfrm>
              <a:off x="3807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
            <p:cNvSpPr/>
            <p:nvPr/>
          </p:nvSpPr>
          <p:spPr>
            <a:xfrm>
              <a:off x="4825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
            <p:cNvSpPr/>
            <p:nvPr/>
          </p:nvSpPr>
          <p:spPr>
            <a:xfrm>
              <a:off x="58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
            <p:cNvSpPr/>
            <p:nvPr/>
          </p:nvSpPr>
          <p:spPr>
            <a:xfrm>
              <a:off x="68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
            <p:cNvSpPr/>
            <p:nvPr/>
          </p:nvSpPr>
          <p:spPr>
            <a:xfrm>
              <a:off x="7873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
            <p:cNvSpPr/>
            <p:nvPr/>
          </p:nvSpPr>
          <p:spPr>
            <a:xfrm>
              <a:off x="8888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
            <p:cNvSpPr/>
            <p:nvPr/>
          </p:nvSpPr>
          <p:spPr>
            <a:xfrm>
              <a:off x="99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
            <p:cNvSpPr/>
            <p:nvPr/>
          </p:nvSpPr>
          <p:spPr>
            <a:xfrm>
              <a:off x="10918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
            <p:cNvSpPr/>
            <p:nvPr/>
          </p:nvSpPr>
          <p:spPr>
            <a:xfrm>
              <a:off x="11936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
            <p:cNvSpPr/>
            <p:nvPr/>
          </p:nvSpPr>
          <p:spPr>
            <a:xfrm>
              <a:off x="12951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
            <p:cNvSpPr/>
            <p:nvPr/>
          </p:nvSpPr>
          <p:spPr>
            <a:xfrm>
              <a:off x="13966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
            <p:cNvSpPr/>
            <p:nvPr/>
          </p:nvSpPr>
          <p:spPr>
            <a:xfrm>
              <a:off x="1498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
            <p:cNvSpPr/>
            <p:nvPr/>
          </p:nvSpPr>
          <p:spPr>
            <a:xfrm>
              <a:off x="15999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
            <p:cNvSpPr/>
            <p:nvPr/>
          </p:nvSpPr>
          <p:spPr>
            <a:xfrm>
              <a:off x="1701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
            <p:cNvSpPr/>
            <p:nvPr/>
          </p:nvSpPr>
          <p:spPr>
            <a:xfrm>
              <a:off x="18029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
            <p:cNvSpPr/>
            <p:nvPr/>
          </p:nvSpPr>
          <p:spPr>
            <a:xfrm>
              <a:off x="19044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
            <p:cNvSpPr/>
            <p:nvPr/>
          </p:nvSpPr>
          <p:spPr>
            <a:xfrm>
              <a:off x="20062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
            <p:cNvSpPr/>
            <p:nvPr/>
          </p:nvSpPr>
          <p:spPr>
            <a:xfrm>
              <a:off x="210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
            <p:cNvSpPr/>
            <p:nvPr/>
          </p:nvSpPr>
          <p:spPr>
            <a:xfrm>
              <a:off x="220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
            <p:cNvSpPr/>
            <p:nvPr/>
          </p:nvSpPr>
          <p:spPr>
            <a:xfrm>
              <a:off x="23110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
            <p:cNvSpPr/>
            <p:nvPr/>
          </p:nvSpPr>
          <p:spPr>
            <a:xfrm>
              <a:off x="241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
            <p:cNvSpPr/>
            <p:nvPr/>
          </p:nvSpPr>
          <p:spPr>
            <a:xfrm>
              <a:off x="251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
            <p:cNvSpPr/>
            <p:nvPr/>
          </p:nvSpPr>
          <p:spPr>
            <a:xfrm>
              <a:off x="261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
            <p:cNvSpPr/>
            <p:nvPr/>
          </p:nvSpPr>
          <p:spPr>
            <a:xfrm>
              <a:off x="271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
            <p:cNvSpPr/>
            <p:nvPr/>
          </p:nvSpPr>
          <p:spPr>
            <a:xfrm>
              <a:off x="281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
            <p:cNvSpPr/>
            <p:nvPr/>
          </p:nvSpPr>
          <p:spPr>
            <a:xfrm>
              <a:off x="292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
            <p:cNvSpPr/>
            <p:nvPr/>
          </p:nvSpPr>
          <p:spPr>
            <a:xfrm>
              <a:off x="302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
            <p:cNvSpPr/>
            <p:nvPr/>
          </p:nvSpPr>
          <p:spPr>
            <a:xfrm>
              <a:off x="312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
            <p:cNvSpPr/>
            <p:nvPr/>
          </p:nvSpPr>
          <p:spPr>
            <a:xfrm>
              <a:off x="322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
            <p:cNvSpPr/>
            <p:nvPr/>
          </p:nvSpPr>
          <p:spPr>
            <a:xfrm>
              <a:off x="33266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
            <p:cNvSpPr/>
            <p:nvPr/>
          </p:nvSpPr>
          <p:spPr>
            <a:xfrm>
              <a:off x="342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
            <p:cNvSpPr/>
            <p:nvPr/>
          </p:nvSpPr>
          <p:spPr>
            <a:xfrm>
              <a:off x="352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
            <p:cNvSpPr/>
            <p:nvPr/>
          </p:nvSpPr>
          <p:spPr>
            <a:xfrm>
              <a:off x="363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
            <p:cNvSpPr/>
            <p:nvPr/>
          </p:nvSpPr>
          <p:spPr>
            <a:xfrm>
              <a:off x="373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
            <p:cNvSpPr/>
            <p:nvPr/>
          </p:nvSpPr>
          <p:spPr>
            <a:xfrm>
              <a:off x="3834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
            <p:cNvSpPr/>
            <p:nvPr/>
          </p:nvSpPr>
          <p:spPr>
            <a:xfrm>
              <a:off x="393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
            <p:cNvSpPr/>
            <p:nvPr/>
          </p:nvSpPr>
          <p:spPr>
            <a:xfrm>
              <a:off x="403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
            <p:cNvSpPr/>
            <p:nvPr/>
          </p:nvSpPr>
          <p:spPr>
            <a:xfrm>
              <a:off x="413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
            <p:cNvSpPr/>
            <p:nvPr/>
          </p:nvSpPr>
          <p:spPr>
            <a:xfrm>
              <a:off x="42407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
            <p:cNvSpPr/>
            <p:nvPr/>
          </p:nvSpPr>
          <p:spPr>
            <a:xfrm>
              <a:off x="434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
            <p:cNvSpPr/>
            <p:nvPr/>
          </p:nvSpPr>
          <p:spPr>
            <a:xfrm>
              <a:off x="444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
            <p:cNvSpPr/>
            <p:nvPr/>
          </p:nvSpPr>
          <p:spPr>
            <a:xfrm>
              <a:off x="45455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
            <p:cNvSpPr/>
            <p:nvPr/>
          </p:nvSpPr>
          <p:spPr>
            <a:xfrm>
              <a:off x="464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
            <p:cNvSpPr/>
            <p:nvPr/>
          </p:nvSpPr>
          <p:spPr>
            <a:xfrm>
              <a:off x="474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
            <p:cNvSpPr/>
            <p:nvPr/>
          </p:nvSpPr>
          <p:spPr>
            <a:xfrm>
              <a:off x="485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
            <p:cNvSpPr/>
            <p:nvPr/>
          </p:nvSpPr>
          <p:spPr>
            <a:xfrm>
              <a:off x="495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
            <p:cNvSpPr/>
            <p:nvPr/>
          </p:nvSpPr>
          <p:spPr>
            <a:xfrm>
              <a:off x="505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
            <p:cNvSpPr/>
            <p:nvPr/>
          </p:nvSpPr>
          <p:spPr>
            <a:xfrm>
              <a:off x="515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
            <p:cNvSpPr/>
            <p:nvPr/>
          </p:nvSpPr>
          <p:spPr>
            <a:xfrm>
              <a:off x="52566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
            <p:cNvSpPr/>
            <p:nvPr/>
          </p:nvSpPr>
          <p:spPr>
            <a:xfrm>
              <a:off x="535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
            <p:cNvSpPr/>
            <p:nvPr/>
          </p:nvSpPr>
          <p:spPr>
            <a:xfrm>
              <a:off x="545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
            <p:cNvSpPr/>
            <p:nvPr/>
          </p:nvSpPr>
          <p:spPr>
            <a:xfrm>
              <a:off x="556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
            <p:cNvSpPr/>
            <p:nvPr/>
          </p:nvSpPr>
          <p:spPr>
            <a:xfrm>
              <a:off x="566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
            <p:cNvSpPr/>
            <p:nvPr/>
          </p:nvSpPr>
          <p:spPr>
            <a:xfrm>
              <a:off x="57644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
            <p:cNvSpPr/>
            <p:nvPr/>
          </p:nvSpPr>
          <p:spPr>
            <a:xfrm>
              <a:off x="586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
            <p:cNvSpPr/>
            <p:nvPr/>
          </p:nvSpPr>
          <p:spPr>
            <a:xfrm>
              <a:off x="596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
            <p:cNvSpPr/>
            <p:nvPr/>
          </p:nvSpPr>
          <p:spPr>
            <a:xfrm>
              <a:off x="606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
            <p:cNvSpPr/>
            <p:nvPr/>
          </p:nvSpPr>
          <p:spPr>
            <a:xfrm>
              <a:off x="61710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
            <p:cNvSpPr/>
            <p:nvPr/>
          </p:nvSpPr>
          <p:spPr>
            <a:xfrm>
              <a:off x="627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
            <p:cNvSpPr/>
            <p:nvPr/>
          </p:nvSpPr>
          <p:spPr>
            <a:xfrm>
              <a:off x="637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
            <p:cNvSpPr/>
            <p:nvPr/>
          </p:nvSpPr>
          <p:spPr>
            <a:xfrm>
              <a:off x="64755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
            <p:cNvSpPr/>
            <p:nvPr/>
          </p:nvSpPr>
          <p:spPr>
            <a:xfrm>
              <a:off x="657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
            <p:cNvSpPr/>
            <p:nvPr/>
          </p:nvSpPr>
          <p:spPr>
            <a:xfrm>
              <a:off x="667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
            <p:cNvSpPr/>
            <p:nvPr/>
          </p:nvSpPr>
          <p:spPr>
            <a:xfrm>
              <a:off x="678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
            <p:cNvSpPr/>
            <p:nvPr/>
          </p:nvSpPr>
          <p:spPr>
            <a:xfrm>
              <a:off x="6881800" y="4303050"/>
              <a:ext cx="52700" cy="52700"/>
            </a:xfrm>
            <a:custGeom>
              <a:avLst/>
              <a:gdLst/>
              <a:ahLst/>
              <a:cxnLst/>
              <a:rect l="l" t="t" r="r" b="b"/>
              <a:pathLst>
                <a:path w="2108" h="2108" extrusionOk="0">
                  <a:moveTo>
                    <a:pt x="1060" y="0"/>
                  </a:moveTo>
                  <a:cubicBezTo>
                    <a:pt x="477" y="0"/>
                    <a:pt x="1" y="476"/>
                    <a:pt x="1" y="1048"/>
                  </a:cubicBezTo>
                  <a:cubicBezTo>
                    <a:pt x="1" y="1631"/>
                    <a:pt x="477" y="2107"/>
                    <a:pt x="1060" y="2107"/>
                  </a:cubicBezTo>
                  <a:cubicBezTo>
                    <a:pt x="1632" y="2107"/>
                    <a:pt x="2108" y="1631"/>
                    <a:pt x="2108" y="1048"/>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
            <p:cNvSpPr/>
            <p:nvPr/>
          </p:nvSpPr>
          <p:spPr>
            <a:xfrm>
              <a:off x="698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
            <p:cNvSpPr/>
            <p:nvPr/>
          </p:nvSpPr>
          <p:spPr>
            <a:xfrm>
              <a:off x="708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
            <p:cNvSpPr/>
            <p:nvPr/>
          </p:nvSpPr>
          <p:spPr>
            <a:xfrm>
              <a:off x="7186600" y="4303050"/>
              <a:ext cx="52400" cy="52700"/>
            </a:xfrm>
            <a:custGeom>
              <a:avLst/>
              <a:gdLst/>
              <a:ahLst/>
              <a:cxnLst/>
              <a:rect l="l" t="t" r="r" b="b"/>
              <a:pathLst>
                <a:path w="2096" h="2108" extrusionOk="0">
                  <a:moveTo>
                    <a:pt x="1048" y="0"/>
                  </a:moveTo>
                  <a:cubicBezTo>
                    <a:pt x="477" y="0"/>
                    <a:pt x="1" y="476"/>
                    <a:pt x="1" y="1048"/>
                  </a:cubicBezTo>
                  <a:cubicBezTo>
                    <a:pt x="1" y="1631"/>
                    <a:pt x="477" y="2107"/>
                    <a:pt x="1048" y="2107"/>
                  </a:cubicBezTo>
                  <a:cubicBezTo>
                    <a:pt x="1632" y="2107"/>
                    <a:pt x="2096" y="1631"/>
                    <a:pt x="2096" y="1048"/>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
            <p:cNvSpPr/>
            <p:nvPr/>
          </p:nvSpPr>
          <p:spPr>
            <a:xfrm>
              <a:off x="728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
            <p:cNvSpPr/>
            <p:nvPr/>
          </p:nvSpPr>
          <p:spPr>
            <a:xfrm>
              <a:off x="27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7" y="1631"/>
                    <a:pt x="2107" y="1060"/>
                  </a:cubicBezTo>
                  <a:cubicBezTo>
                    <a:pt x="2107"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
            <p:cNvSpPr/>
            <p:nvPr/>
          </p:nvSpPr>
          <p:spPr>
            <a:xfrm>
              <a:off x="3807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
            <p:cNvSpPr/>
            <p:nvPr/>
          </p:nvSpPr>
          <p:spPr>
            <a:xfrm>
              <a:off x="4825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
            <p:cNvSpPr/>
            <p:nvPr/>
          </p:nvSpPr>
          <p:spPr>
            <a:xfrm>
              <a:off x="58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
            <p:cNvSpPr/>
            <p:nvPr/>
          </p:nvSpPr>
          <p:spPr>
            <a:xfrm>
              <a:off x="68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
            <p:cNvSpPr/>
            <p:nvPr/>
          </p:nvSpPr>
          <p:spPr>
            <a:xfrm>
              <a:off x="7873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
            <p:cNvSpPr/>
            <p:nvPr/>
          </p:nvSpPr>
          <p:spPr>
            <a:xfrm>
              <a:off x="8888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
            <p:cNvSpPr/>
            <p:nvPr/>
          </p:nvSpPr>
          <p:spPr>
            <a:xfrm>
              <a:off x="99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
            <p:cNvSpPr/>
            <p:nvPr/>
          </p:nvSpPr>
          <p:spPr>
            <a:xfrm>
              <a:off x="10918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
            <p:cNvSpPr/>
            <p:nvPr/>
          </p:nvSpPr>
          <p:spPr>
            <a:xfrm>
              <a:off x="11936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
            <p:cNvSpPr/>
            <p:nvPr/>
          </p:nvSpPr>
          <p:spPr>
            <a:xfrm>
              <a:off x="12951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
            <p:cNvSpPr/>
            <p:nvPr/>
          </p:nvSpPr>
          <p:spPr>
            <a:xfrm>
              <a:off x="13966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
            <p:cNvSpPr/>
            <p:nvPr/>
          </p:nvSpPr>
          <p:spPr>
            <a:xfrm>
              <a:off x="1498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
            <p:cNvSpPr/>
            <p:nvPr/>
          </p:nvSpPr>
          <p:spPr>
            <a:xfrm>
              <a:off x="15999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
            <p:cNvSpPr/>
            <p:nvPr/>
          </p:nvSpPr>
          <p:spPr>
            <a:xfrm>
              <a:off x="1701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
            <p:cNvSpPr/>
            <p:nvPr/>
          </p:nvSpPr>
          <p:spPr>
            <a:xfrm>
              <a:off x="18029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
            <p:cNvSpPr/>
            <p:nvPr/>
          </p:nvSpPr>
          <p:spPr>
            <a:xfrm>
              <a:off x="19044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
            <p:cNvSpPr/>
            <p:nvPr/>
          </p:nvSpPr>
          <p:spPr>
            <a:xfrm>
              <a:off x="20062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
            <p:cNvSpPr/>
            <p:nvPr/>
          </p:nvSpPr>
          <p:spPr>
            <a:xfrm>
              <a:off x="210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
            <p:cNvSpPr/>
            <p:nvPr/>
          </p:nvSpPr>
          <p:spPr>
            <a:xfrm>
              <a:off x="220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
            <p:cNvSpPr/>
            <p:nvPr/>
          </p:nvSpPr>
          <p:spPr>
            <a:xfrm>
              <a:off x="23110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
            <p:cNvSpPr/>
            <p:nvPr/>
          </p:nvSpPr>
          <p:spPr>
            <a:xfrm>
              <a:off x="241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
            <p:cNvSpPr/>
            <p:nvPr/>
          </p:nvSpPr>
          <p:spPr>
            <a:xfrm>
              <a:off x="251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
            <p:cNvSpPr/>
            <p:nvPr/>
          </p:nvSpPr>
          <p:spPr>
            <a:xfrm>
              <a:off x="261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
            <p:cNvSpPr/>
            <p:nvPr/>
          </p:nvSpPr>
          <p:spPr>
            <a:xfrm>
              <a:off x="271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
            <p:cNvSpPr/>
            <p:nvPr/>
          </p:nvSpPr>
          <p:spPr>
            <a:xfrm>
              <a:off x="281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
            <p:cNvSpPr/>
            <p:nvPr/>
          </p:nvSpPr>
          <p:spPr>
            <a:xfrm>
              <a:off x="292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
            <p:cNvSpPr/>
            <p:nvPr/>
          </p:nvSpPr>
          <p:spPr>
            <a:xfrm>
              <a:off x="302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
            <p:cNvSpPr/>
            <p:nvPr/>
          </p:nvSpPr>
          <p:spPr>
            <a:xfrm>
              <a:off x="312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
            <p:cNvSpPr/>
            <p:nvPr/>
          </p:nvSpPr>
          <p:spPr>
            <a:xfrm>
              <a:off x="322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
            <p:cNvSpPr/>
            <p:nvPr/>
          </p:nvSpPr>
          <p:spPr>
            <a:xfrm>
              <a:off x="33266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
            <p:cNvSpPr/>
            <p:nvPr/>
          </p:nvSpPr>
          <p:spPr>
            <a:xfrm>
              <a:off x="342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
            <p:cNvSpPr/>
            <p:nvPr/>
          </p:nvSpPr>
          <p:spPr>
            <a:xfrm>
              <a:off x="352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
            <p:cNvSpPr/>
            <p:nvPr/>
          </p:nvSpPr>
          <p:spPr>
            <a:xfrm>
              <a:off x="363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
            <p:cNvSpPr/>
            <p:nvPr/>
          </p:nvSpPr>
          <p:spPr>
            <a:xfrm>
              <a:off x="373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
            <p:cNvSpPr/>
            <p:nvPr/>
          </p:nvSpPr>
          <p:spPr>
            <a:xfrm>
              <a:off x="3834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
            <p:cNvSpPr/>
            <p:nvPr/>
          </p:nvSpPr>
          <p:spPr>
            <a:xfrm>
              <a:off x="393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
            <p:cNvSpPr/>
            <p:nvPr/>
          </p:nvSpPr>
          <p:spPr>
            <a:xfrm>
              <a:off x="403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
            <p:cNvSpPr/>
            <p:nvPr/>
          </p:nvSpPr>
          <p:spPr>
            <a:xfrm>
              <a:off x="413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
            <p:cNvSpPr/>
            <p:nvPr/>
          </p:nvSpPr>
          <p:spPr>
            <a:xfrm>
              <a:off x="42407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
            <p:cNvSpPr/>
            <p:nvPr/>
          </p:nvSpPr>
          <p:spPr>
            <a:xfrm>
              <a:off x="434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
            <p:cNvSpPr/>
            <p:nvPr/>
          </p:nvSpPr>
          <p:spPr>
            <a:xfrm>
              <a:off x="444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
            <p:cNvSpPr/>
            <p:nvPr/>
          </p:nvSpPr>
          <p:spPr>
            <a:xfrm>
              <a:off x="45455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
            <p:cNvSpPr/>
            <p:nvPr/>
          </p:nvSpPr>
          <p:spPr>
            <a:xfrm>
              <a:off x="464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
            <p:cNvSpPr/>
            <p:nvPr/>
          </p:nvSpPr>
          <p:spPr>
            <a:xfrm>
              <a:off x="474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
            <p:cNvSpPr/>
            <p:nvPr/>
          </p:nvSpPr>
          <p:spPr>
            <a:xfrm>
              <a:off x="485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
            <p:cNvSpPr/>
            <p:nvPr/>
          </p:nvSpPr>
          <p:spPr>
            <a:xfrm>
              <a:off x="495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
            <p:cNvSpPr/>
            <p:nvPr/>
          </p:nvSpPr>
          <p:spPr>
            <a:xfrm>
              <a:off x="505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
            <p:cNvSpPr/>
            <p:nvPr/>
          </p:nvSpPr>
          <p:spPr>
            <a:xfrm>
              <a:off x="515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
            <p:cNvSpPr/>
            <p:nvPr/>
          </p:nvSpPr>
          <p:spPr>
            <a:xfrm>
              <a:off x="52566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
            <p:cNvSpPr/>
            <p:nvPr/>
          </p:nvSpPr>
          <p:spPr>
            <a:xfrm>
              <a:off x="535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
            <p:cNvSpPr/>
            <p:nvPr/>
          </p:nvSpPr>
          <p:spPr>
            <a:xfrm>
              <a:off x="545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
            <p:cNvSpPr/>
            <p:nvPr/>
          </p:nvSpPr>
          <p:spPr>
            <a:xfrm>
              <a:off x="556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
            <p:cNvSpPr/>
            <p:nvPr/>
          </p:nvSpPr>
          <p:spPr>
            <a:xfrm>
              <a:off x="566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
            <p:cNvSpPr/>
            <p:nvPr/>
          </p:nvSpPr>
          <p:spPr>
            <a:xfrm>
              <a:off x="57644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
            <p:cNvSpPr/>
            <p:nvPr/>
          </p:nvSpPr>
          <p:spPr>
            <a:xfrm>
              <a:off x="586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
            <p:cNvSpPr/>
            <p:nvPr/>
          </p:nvSpPr>
          <p:spPr>
            <a:xfrm>
              <a:off x="596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
            <p:cNvSpPr/>
            <p:nvPr/>
          </p:nvSpPr>
          <p:spPr>
            <a:xfrm>
              <a:off x="606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
            <p:cNvSpPr/>
            <p:nvPr/>
          </p:nvSpPr>
          <p:spPr>
            <a:xfrm>
              <a:off x="61710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
            <p:cNvSpPr/>
            <p:nvPr/>
          </p:nvSpPr>
          <p:spPr>
            <a:xfrm>
              <a:off x="627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
            <p:cNvSpPr/>
            <p:nvPr/>
          </p:nvSpPr>
          <p:spPr>
            <a:xfrm>
              <a:off x="637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
            <p:cNvSpPr/>
            <p:nvPr/>
          </p:nvSpPr>
          <p:spPr>
            <a:xfrm>
              <a:off x="64755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
            <p:cNvSpPr/>
            <p:nvPr/>
          </p:nvSpPr>
          <p:spPr>
            <a:xfrm>
              <a:off x="657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
            <p:cNvSpPr/>
            <p:nvPr/>
          </p:nvSpPr>
          <p:spPr>
            <a:xfrm>
              <a:off x="667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
            <p:cNvSpPr/>
            <p:nvPr/>
          </p:nvSpPr>
          <p:spPr>
            <a:xfrm>
              <a:off x="678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
            <p:cNvSpPr/>
            <p:nvPr/>
          </p:nvSpPr>
          <p:spPr>
            <a:xfrm>
              <a:off x="6881800" y="4458125"/>
              <a:ext cx="52700" cy="52700"/>
            </a:xfrm>
            <a:custGeom>
              <a:avLst/>
              <a:gdLst/>
              <a:ahLst/>
              <a:cxnLst/>
              <a:rect l="l" t="t" r="r" b="b"/>
              <a:pathLst>
                <a:path w="2108" h="2108" extrusionOk="0">
                  <a:moveTo>
                    <a:pt x="1060" y="0"/>
                  </a:moveTo>
                  <a:cubicBezTo>
                    <a:pt x="477" y="0"/>
                    <a:pt x="1" y="476"/>
                    <a:pt x="1" y="1060"/>
                  </a:cubicBezTo>
                  <a:cubicBezTo>
                    <a:pt x="1" y="1631"/>
                    <a:pt x="477" y="2108"/>
                    <a:pt x="1060" y="2108"/>
                  </a:cubicBezTo>
                  <a:cubicBezTo>
                    <a:pt x="1632" y="2108"/>
                    <a:pt x="2108" y="1631"/>
                    <a:pt x="2108" y="1060"/>
                  </a:cubicBezTo>
                  <a:cubicBezTo>
                    <a:pt x="2108" y="476"/>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
            <p:cNvSpPr/>
            <p:nvPr/>
          </p:nvSpPr>
          <p:spPr>
            <a:xfrm>
              <a:off x="698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
            <p:cNvSpPr/>
            <p:nvPr/>
          </p:nvSpPr>
          <p:spPr>
            <a:xfrm>
              <a:off x="708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
            <p:cNvSpPr/>
            <p:nvPr/>
          </p:nvSpPr>
          <p:spPr>
            <a:xfrm>
              <a:off x="7186600" y="4458125"/>
              <a:ext cx="52400" cy="52700"/>
            </a:xfrm>
            <a:custGeom>
              <a:avLst/>
              <a:gdLst/>
              <a:ahLst/>
              <a:cxnLst/>
              <a:rect l="l" t="t" r="r" b="b"/>
              <a:pathLst>
                <a:path w="2096" h="2108" extrusionOk="0">
                  <a:moveTo>
                    <a:pt x="1048" y="0"/>
                  </a:moveTo>
                  <a:cubicBezTo>
                    <a:pt x="477" y="0"/>
                    <a:pt x="1" y="476"/>
                    <a:pt x="1" y="1060"/>
                  </a:cubicBezTo>
                  <a:cubicBezTo>
                    <a:pt x="1" y="1631"/>
                    <a:pt x="477" y="2108"/>
                    <a:pt x="1048" y="2108"/>
                  </a:cubicBezTo>
                  <a:cubicBezTo>
                    <a:pt x="1632" y="2108"/>
                    <a:pt x="2096" y="1631"/>
                    <a:pt x="2096" y="1060"/>
                  </a:cubicBezTo>
                  <a:cubicBezTo>
                    <a:pt x="2096" y="476"/>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
            <p:cNvSpPr/>
            <p:nvPr/>
          </p:nvSpPr>
          <p:spPr>
            <a:xfrm>
              <a:off x="728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
            <p:cNvSpPr/>
            <p:nvPr/>
          </p:nvSpPr>
          <p:spPr>
            <a:xfrm>
              <a:off x="27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
            <p:cNvSpPr/>
            <p:nvPr/>
          </p:nvSpPr>
          <p:spPr>
            <a:xfrm>
              <a:off x="3807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
            <p:cNvSpPr/>
            <p:nvPr/>
          </p:nvSpPr>
          <p:spPr>
            <a:xfrm>
              <a:off x="4825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
            <p:cNvSpPr/>
            <p:nvPr/>
          </p:nvSpPr>
          <p:spPr>
            <a:xfrm>
              <a:off x="58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
            <p:cNvSpPr/>
            <p:nvPr/>
          </p:nvSpPr>
          <p:spPr>
            <a:xfrm>
              <a:off x="68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
            <p:cNvSpPr/>
            <p:nvPr/>
          </p:nvSpPr>
          <p:spPr>
            <a:xfrm>
              <a:off x="7873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
            <p:cNvSpPr/>
            <p:nvPr/>
          </p:nvSpPr>
          <p:spPr>
            <a:xfrm>
              <a:off x="8888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
            <p:cNvSpPr/>
            <p:nvPr/>
          </p:nvSpPr>
          <p:spPr>
            <a:xfrm>
              <a:off x="99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
            <p:cNvSpPr/>
            <p:nvPr/>
          </p:nvSpPr>
          <p:spPr>
            <a:xfrm>
              <a:off x="10918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
            <p:cNvSpPr/>
            <p:nvPr/>
          </p:nvSpPr>
          <p:spPr>
            <a:xfrm>
              <a:off x="11936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
            <p:cNvSpPr/>
            <p:nvPr/>
          </p:nvSpPr>
          <p:spPr>
            <a:xfrm>
              <a:off x="12951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
            <p:cNvSpPr/>
            <p:nvPr/>
          </p:nvSpPr>
          <p:spPr>
            <a:xfrm>
              <a:off x="13966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
            <p:cNvSpPr/>
            <p:nvPr/>
          </p:nvSpPr>
          <p:spPr>
            <a:xfrm>
              <a:off x="1498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
            <p:cNvSpPr/>
            <p:nvPr/>
          </p:nvSpPr>
          <p:spPr>
            <a:xfrm>
              <a:off x="15999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
            <p:cNvSpPr/>
            <p:nvPr/>
          </p:nvSpPr>
          <p:spPr>
            <a:xfrm>
              <a:off x="1701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
            <p:cNvSpPr/>
            <p:nvPr/>
          </p:nvSpPr>
          <p:spPr>
            <a:xfrm>
              <a:off x="18029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
            <p:cNvSpPr/>
            <p:nvPr/>
          </p:nvSpPr>
          <p:spPr>
            <a:xfrm>
              <a:off x="19044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
            <p:cNvSpPr/>
            <p:nvPr/>
          </p:nvSpPr>
          <p:spPr>
            <a:xfrm>
              <a:off x="20062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
            <p:cNvSpPr/>
            <p:nvPr/>
          </p:nvSpPr>
          <p:spPr>
            <a:xfrm>
              <a:off x="210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
            <p:cNvSpPr/>
            <p:nvPr/>
          </p:nvSpPr>
          <p:spPr>
            <a:xfrm>
              <a:off x="220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
            <p:cNvSpPr/>
            <p:nvPr/>
          </p:nvSpPr>
          <p:spPr>
            <a:xfrm>
              <a:off x="23110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
            <p:cNvSpPr/>
            <p:nvPr/>
          </p:nvSpPr>
          <p:spPr>
            <a:xfrm>
              <a:off x="241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
            <p:cNvSpPr/>
            <p:nvPr/>
          </p:nvSpPr>
          <p:spPr>
            <a:xfrm>
              <a:off x="251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
            <p:cNvSpPr/>
            <p:nvPr/>
          </p:nvSpPr>
          <p:spPr>
            <a:xfrm>
              <a:off x="261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
            <p:cNvSpPr/>
            <p:nvPr/>
          </p:nvSpPr>
          <p:spPr>
            <a:xfrm>
              <a:off x="271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
            <p:cNvSpPr/>
            <p:nvPr/>
          </p:nvSpPr>
          <p:spPr>
            <a:xfrm>
              <a:off x="281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
            <p:cNvSpPr/>
            <p:nvPr/>
          </p:nvSpPr>
          <p:spPr>
            <a:xfrm>
              <a:off x="292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
            <p:cNvSpPr/>
            <p:nvPr/>
          </p:nvSpPr>
          <p:spPr>
            <a:xfrm>
              <a:off x="302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
            <p:cNvSpPr/>
            <p:nvPr/>
          </p:nvSpPr>
          <p:spPr>
            <a:xfrm>
              <a:off x="312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
            <p:cNvSpPr/>
            <p:nvPr/>
          </p:nvSpPr>
          <p:spPr>
            <a:xfrm>
              <a:off x="322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
            <p:cNvSpPr/>
            <p:nvPr/>
          </p:nvSpPr>
          <p:spPr>
            <a:xfrm>
              <a:off x="33266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
            <p:cNvSpPr/>
            <p:nvPr/>
          </p:nvSpPr>
          <p:spPr>
            <a:xfrm>
              <a:off x="342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
            <p:cNvSpPr/>
            <p:nvPr/>
          </p:nvSpPr>
          <p:spPr>
            <a:xfrm>
              <a:off x="352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
            <p:cNvSpPr/>
            <p:nvPr/>
          </p:nvSpPr>
          <p:spPr>
            <a:xfrm>
              <a:off x="363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
            <p:cNvSpPr/>
            <p:nvPr/>
          </p:nvSpPr>
          <p:spPr>
            <a:xfrm>
              <a:off x="373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
            <p:cNvSpPr/>
            <p:nvPr/>
          </p:nvSpPr>
          <p:spPr>
            <a:xfrm>
              <a:off x="3834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
            <p:cNvSpPr/>
            <p:nvPr/>
          </p:nvSpPr>
          <p:spPr>
            <a:xfrm>
              <a:off x="393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
            <p:cNvSpPr/>
            <p:nvPr/>
          </p:nvSpPr>
          <p:spPr>
            <a:xfrm>
              <a:off x="403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
            <p:cNvSpPr/>
            <p:nvPr/>
          </p:nvSpPr>
          <p:spPr>
            <a:xfrm>
              <a:off x="413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
            <p:cNvSpPr/>
            <p:nvPr/>
          </p:nvSpPr>
          <p:spPr>
            <a:xfrm>
              <a:off x="42407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
            <p:cNvSpPr/>
            <p:nvPr/>
          </p:nvSpPr>
          <p:spPr>
            <a:xfrm>
              <a:off x="434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
            <p:cNvSpPr/>
            <p:nvPr/>
          </p:nvSpPr>
          <p:spPr>
            <a:xfrm>
              <a:off x="444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
            <p:cNvSpPr/>
            <p:nvPr/>
          </p:nvSpPr>
          <p:spPr>
            <a:xfrm>
              <a:off x="45455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
            <p:cNvSpPr/>
            <p:nvPr/>
          </p:nvSpPr>
          <p:spPr>
            <a:xfrm>
              <a:off x="464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
            <p:cNvSpPr/>
            <p:nvPr/>
          </p:nvSpPr>
          <p:spPr>
            <a:xfrm>
              <a:off x="474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
            <p:cNvSpPr/>
            <p:nvPr/>
          </p:nvSpPr>
          <p:spPr>
            <a:xfrm>
              <a:off x="485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
            <p:cNvSpPr/>
            <p:nvPr/>
          </p:nvSpPr>
          <p:spPr>
            <a:xfrm>
              <a:off x="495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
            <p:cNvSpPr/>
            <p:nvPr/>
          </p:nvSpPr>
          <p:spPr>
            <a:xfrm>
              <a:off x="505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
            <p:cNvSpPr/>
            <p:nvPr/>
          </p:nvSpPr>
          <p:spPr>
            <a:xfrm>
              <a:off x="515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
            <p:cNvSpPr/>
            <p:nvPr/>
          </p:nvSpPr>
          <p:spPr>
            <a:xfrm>
              <a:off x="52566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
            <p:cNvSpPr/>
            <p:nvPr/>
          </p:nvSpPr>
          <p:spPr>
            <a:xfrm>
              <a:off x="535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
            <p:cNvSpPr/>
            <p:nvPr/>
          </p:nvSpPr>
          <p:spPr>
            <a:xfrm>
              <a:off x="545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
            <p:cNvSpPr/>
            <p:nvPr/>
          </p:nvSpPr>
          <p:spPr>
            <a:xfrm>
              <a:off x="556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
            <p:cNvSpPr/>
            <p:nvPr/>
          </p:nvSpPr>
          <p:spPr>
            <a:xfrm>
              <a:off x="566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
            <p:cNvSpPr/>
            <p:nvPr/>
          </p:nvSpPr>
          <p:spPr>
            <a:xfrm>
              <a:off x="57644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
            <p:cNvSpPr/>
            <p:nvPr/>
          </p:nvSpPr>
          <p:spPr>
            <a:xfrm>
              <a:off x="586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
            <p:cNvSpPr/>
            <p:nvPr/>
          </p:nvSpPr>
          <p:spPr>
            <a:xfrm>
              <a:off x="596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
            <p:cNvSpPr/>
            <p:nvPr/>
          </p:nvSpPr>
          <p:spPr>
            <a:xfrm>
              <a:off x="606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
            <p:cNvSpPr/>
            <p:nvPr/>
          </p:nvSpPr>
          <p:spPr>
            <a:xfrm>
              <a:off x="61710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
            <p:cNvSpPr/>
            <p:nvPr/>
          </p:nvSpPr>
          <p:spPr>
            <a:xfrm>
              <a:off x="627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
            <p:cNvSpPr/>
            <p:nvPr/>
          </p:nvSpPr>
          <p:spPr>
            <a:xfrm>
              <a:off x="637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
            <p:cNvSpPr/>
            <p:nvPr/>
          </p:nvSpPr>
          <p:spPr>
            <a:xfrm>
              <a:off x="64755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
            <p:cNvSpPr/>
            <p:nvPr/>
          </p:nvSpPr>
          <p:spPr>
            <a:xfrm>
              <a:off x="657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
            <p:cNvSpPr/>
            <p:nvPr/>
          </p:nvSpPr>
          <p:spPr>
            <a:xfrm>
              <a:off x="667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
            <p:cNvSpPr/>
            <p:nvPr/>
          </p:nvSpPr>
          <p:spPr>
            <a:xfrm>
              <a:off x="678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
            <p:cNvSpPr/>
            <p:nvPr/>
          </p:nvSpPr>
          <p:spPr>
            <a:xfrm>
              <a:off x="6881800" y="4613500"/>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
            <p:cNvSpPr/>
            <p:nvPr/>
          </p:nvSpPr>
          <p:spPr>
            <a:xfrm>
              <a:off x="698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
            <p:cNvSpPr/>
            <p:nvPr/>
          </p:nvSpPr>
          <p:spPr>
            <a:xfrm>
              <a:off x="708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
            <p:cNvSpPr/>
            <p:nvPr/>
          </p:nvSpPr>
          <p:spPr>
            <a:xfrm>
              <a:off x="7186600" y="4613500"/>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
            <p:cNvSpPr/>
            <p:nvPr/>
          </p:nvSpPr>
          <p:spPr>
            <a:xfrm>
              <a:off x="728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
            <p:cNvSpPr/>
            <p:nvPr/>
          </p:nvSpPr>
          <p:spPr>
            <a:xfrm>
              <a:off x="27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
            <p:cNvSpPr/>
            <p:nvPr/>
          </p:nvSpPr>
          <p:spPr>
            <a:xfrm>
              <a:off x="3807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
            <p:cNvSpPr/>
            <p:nvPr/>
          </p:nvSpPr>
          <p:spPr>
            <a:xfrm>
              <a:off x="4825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
            <p:cNvSpPr/>
            <p:nvPr/>
          </p:nvSpPr>
          <p:spPr>
            <a:xfrm>
              <a:off x="58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
            <p:cNvSpPr/>
            <p:nvPr/>
          </p:nvSpPr>
          <p:spPr>
            <a:xfrm>
              <a:off x="68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
            <p:cNvSpPr/>
            <p:nvPr/>
          </p:nvSpPr>
          <p:spPr>
            <a:xfrm>
              <a:off x="7873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
            <p:cNvSpPr/>
            <p:nvPr/>
          </p:nvSpPr>
          <p:spPr>
            <a:xfrm>
              <a:off x="8888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
            <p:cNvSpPr/>
            <p:nvPr/>
          </p:nvSpPr>
          <p:spPr>
            <a:xfrm>
              <a:off x="99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
            <p:cNvSpPr/>
            <p:nvPr/>
          </p:nvSpPr>
          <p:spPr>
            <a:xfrm>
              <a:off x="10918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
            <p:cNvSpPr/>
            <p:nvPr/>
          </p:nvSpPr>
          <p:spPr>
            <a:xfrm>
              <a:off x="11936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
            <p:cNvSpPr/>
            <p:nvPr/>
          </p:nvSpPr>
          <p:spPr>
            <a:xfrm>
              <a:off x="12951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
            <p:cNvSpPr/>
            <p:nvPr/>
          </p:nvSpPr>
          <p:spPr>
            <a:xfrm>
              <a:off x="13966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
            <p:cNvSpPr/>
            <p:nvPr/>
          </p:nvSpPr>
          <p:spPr>
            <a:xfrm>
              <a:off x="1498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
            <p:cNvSpPr/>
            <p:nvPr/>
          </p:nvSpPr>
          <p:spPr>
            <a:xfrm>
              <a:off x="15999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
            <p:cNvSpPr/>
            <p:nvPr/>
          </p:nvSpPr>
          <p:spPr>
            <a:xfrm>
              <a:off x="1701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
            <p:cNvSpPr/>
            <p:nvPr/>
          </p:nvSpPr>
          <p:spPr>
            <a:xfrm>
              <a:off x="18029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
            <p:cNvSpPr/>
            <p:nvPr/>
          </p:nvSpPr>
          <p:spPr>
            <a:xfrm>
              <a:off x="19044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
            <p:cNvSpPr/>
            <p:nvPr/>
          </p:nvSpPr>
          <p:spPr>
            <a:xfrm>
              <a:off x="20062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
            <p:cNvSpPr/>
            <p:nvPr/>
          </p:nvSpPr>
          <p:spPr>
            <a:xfrm>
              <a:off x="210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
            <p:cNvSpPr/>
            <p:nvPr/>
          </p:nvSpPr>
          <p:spPr>
            <a:xfrm>
              <a:off x="220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
            <p:cNvSpPr/>
            <p:nvPr/>
          </p:nvSpPr>
          <p:spPr>
            <a:xfrm>
              <a:off x="23110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
            <p:cNvSpPr/>
            <p:nvPr/>
          </p:nvSpPr>
          <p:spPr>
            <a:xfrm>
              <a:off x="241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
            <p:cNvSpPr/>
            <p:nvPr/>
          </p:nvSpPr>
          <p:spPr>
            <a:xfrm>
              <a:off x="251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
            <p:cNvSpPr/>
            <p:nvPr/>
          </p:nvSpPr>
          <p:spPr>
            <a:xfrm>
              <a:off x="261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
            <p:cNvSpPr/>
            <p:nvPr/>
          </p:nvSpPr>
          <p:spPr>
            <a:xfrm>
              <a:off x="271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
            <p:cNvSpPr/>
            <p:nvPr/>
          </p:nvSpPr>
          <p:spPr>
            <a:xfrm>
              <a:off x="281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
            <p:cNvSpPr/>
            <p:nvPr/>
          </p:nvSpPr>
          <p:spPr>
            <a:xfrm>
              <a:off x="292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
            <p:cNvSpPr/>
            <p:nvPr/>
          </p:nvSpPr>
          <p:spPr>
            <a:xfrm>
              <a:off x="302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
            <p:cNvSpPr/>
            <p:nvPr/>
          </p:nvSpPr>
          <p:spPr>
            <a:xfrm>
              <a:off x="312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
            <p:cNvSpPr/>
            <p:nvPr/>
          </p:nvSpPr>
          <p:spPr>
            <a:xfrm>
              <a:off x="322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
            <p:cNvSpPr/>
            <p:nvPr/>
          </p:nvSpPr>
          <p:spPr>
            <a:xfrm>
              <a:off x="33266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
            <p:cNvSpPr/>
            <p:nvPr/>
          </p:nvSpPr>
          <p:spPr>
            <a:xfrm>
              <a:off x="342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
            <p:cNvSpPr/>
            <p:nvPr/>
          </p:nvSpPr>
          <p:spPr>
            <a:xfrm>
              <a:off x="352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
            <p:cNvSpPr/>
            <p:nvPr/>
          </p:nvSpPr>
          <p:spPr>
            <a:xfrm>
              <a:off x="363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
            <p:cNvSpPr/>
            <p:nvPr/>
          </p:nvSpPr>
          <p:spPr>
            <a:xfrm>
              <a:off x="373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
            <p:cNvSpPr/>
            <p:nvPr/>
          </p:nvSpPr>
          <p:spPr>
            <a:xfrm>
              <a:off x="3834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
            <p:cNvSpPr/>
            <p:nvPr/>
          </p:nvSpPr>
          <p:spPr>
            <a:xfrm>
              <a:off x="393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
            <p:cNvSpPr/>
            <p:nvPr/>
          </p:nvSpPr>
          <p:spPr>
            <a:xfrm>
              <a:off x="403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
            <p:cNvSpPr/>
            <p:nvPr/>
          </p:nvSpPr>
          <p:spPr>
            <a:xfrm>
              <a:off x="413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
            <p:cNvSpPr/>
            <p:nvPr/>
          </p:nvSpPr>
          <p:spPr>
            <a:xfrm>
              <a:off x="42407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
            <p:cNvSpPr/>
            <p:nvPr/>
          </p:nvSpPr>
          <p:spPr>
            <a:xfrm>
              <a:off x="434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
            <p:cNvSpPr/>
            <p:nvPr/>
          </p:nvSpPr>
          <p:spPr>
            <a:xfrm>
              <a:off x="444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
            <p:cNvSpPr/>
            <p:nvPr/>
          </p:nvSpPr>
          <p:spPr>
            <a:xfrm>
              <a:off x="45455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
            <p:cNvSpPr/>
            <p:nvPr/>
          </p:nvSpPr>
          <p:spPr>
            <a:xfrm>
              <a:off x="464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
            <p:cNvSpPr/>
            <p:nvPr/>
          </p:nvSpPr>
          <p:spPr>
            <a:xfrm>
              <a:off x="474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
            <p:cNvSpPr/>
            <p:nvPr/>
          </p:nvSpPr>
          <p:spPr>
            <a:xfrm>
              <a:off x="485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
            <p:cNvSpPr/>
            <p:nvPr/>
          </p:nvSpPr>
          <p:spPr>
            <a:xfrm>
              <a:off x="495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
            <p:cNvSpPr/>
            <p:nvPr/>
          </p:nvSpPr>
          <p:spPr>
            <a:xfrm>
              <a:off x="505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
            <p:cNvSpPr/>
            <p:nvPr/>
          </p:nvSpPr>
          <p:spPr>
            <a:xfrm>
              <a:off x="515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
            <p:cNvSpPr/>
            <p:nvPr/>
          </p:nvSpPr>
          <p:spPr>
            <a:xfrm>
              <a:off x="52566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
            <p:cNvSpPr/>
            <p:nvPr/>
          </p:nvSpPr>
          <p:spPr>
            <a:xfrm>
              <a:off x="535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
            <p:cNvSpPr/>
            <p:nvPr/>
          </p:nvSpPr>
          <p:spPr>
            <a:xfrm>
              <a:off x="545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
            <p:cNvSpPr/>
            <p:nvPr/>
          </p:nvSpPr>
          <p:spPr>
            <a:xfrm>
              <a:off x="556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
            <p:cNvSpPr/>
            <p:nvPr/>
          </p:nvSpPr>
          <p:spPr>
            <a:xfrm>
              <a:off x="566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
            <p:cNvSpPr/>
            <p:nvPr/>
          </p:nvSpPr>
          <p:spPr>
            <a:xfrm>
              <a:off x="57644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
            <p:cNvSpPr/>
            <p:nvPr/>
          </p:nvSpPr>
          <p:spPr>
            <a:xfrm>
              <a:off x="586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
            <p:cNvSpPr/>
            <p:nvPr/>
          </p:nvSpPr>
          <p:spPr>
            <a:xfrm>
              <a:off x="596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
            <p:cNvSpPr/>
            <p:nvPr/>
          </p:nvSpPr>
          <p:spPr>
            <a:xfrm>
              <a:off x="606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
            <p:cNvSpPr/>
            <p:nvPr/>
          </p:nvSpPr>
          <p:spPr>
            <a:xfrm>
              <a:off x="61710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
            <p:cNvSpPr/>
            <p:nvPr/>
          </p:nvSpPr>
          <p:spPr>
            <a:xfrm>
              <a:off x="627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
            <p:cNvSpPr/>
            <p:nvPr/>
          </p:nvSpPr>
          <p:spPr>
            <a:xfrm>
              <a:off x="637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
            <p:cNvSpPr/>
            <p:nvPr/>
          </p:nvSpPr>
          <p:spPr>
            <a:xfrm>
              <a:off x="64755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
            <p:cNvSpPr/>
            <p:nvPr/>
          </p:nvSpPr>
          <p:spPr>
            <a:xfrm>
              <a:off x="657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
            <p:cNvSpPr/>
            <p:nvPr/>
          </p:nvSpPr>
          <p:spPr>
            <a:xfrm>
              <a:off x="667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
            <p:cNvSpPr/>
            <p:nvPr/>
          </p:nvSpPr>
          <p:spPr>
            <a:xfrm>
              <a:off x="678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
            <p:cNvSpPr/>
            <p:nvPr/>
          </p:nvSpPr>
          <p:spPr>
            <a:xfrm>
              <a:off x="6881800" y="4768575"/>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
            <p:cNvSpPr/>
            <p:nvPr/>
          </p:nvSpPr>
          <p:spPr>
            <a:xfrm>
              <a:off x="698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
            <p:cNvSpPr/>
            <p:nvPr/>
          </p:nvSpPr>
          <p:spPr>
            <a:xfrm>
              <a:off x="708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
            <p:cNvSpPr/>
            <p:nvPr/>
          </p:nvSpPr>
          <p:spPr>
            <a:xfrm>
              <a:off x="7186600" y="4768575"/>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
            <p:cNvSpPr/>
            <p:nvPr/>
          </p:nvSpPr>
          <p:spPr>
            <a:xfrm>
              <a:off x="728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
          <p:cNvGrpSpPr/>
          <p:nvPr/>
        </p:nvGrpSpPr>
        <p:grpSpPr>
          <a:xfrm>
            <a:off x="223221" y="255838"/>
            <a:ext cx="8706833" cy="4631825"/>
            <a:chOff x="261561" y="255838"/>
            <a:chExt cx="8706833" cy="4631825"/>
          </a:xfrm>
        </p:grpSpPr>
        <p:grpSp>
          <p:nvGrpSpPr>
            <p:cNvPr id="1831" name="Google Shape;1831;p2"/>
            <p:cNvGrpSpPr/>
            <p:nvPr/>
          </p:nvGrpSpPr>
          <p:grpSpPr>
            <a:xfrm>
              <a:off x="261561" y="255838"/>
              <a:ext cx="8706833" cy="4631825"/>
              <a:chOff x="391650" y="259200"/>
              <a:chExt cx="8360700" cy="4631825"/>
            </a:xfrm>
          </p:grpSpPr>
          <p:sp>
            <p:nvSpPr>
              <p:cNvPr id="1832" name="Google Shape;1832;p2"/>
              <p:cNvSpPr/>
              <p:nvPr/>
            </p:nvSpPr>
            <p:spPr>
              <a:xfrm>
                <a:off x="391650" y="259200"/>
                <a:ext cx="8360700" cy="4625100"/>
              </a:xfrm>
              <a:prstGeom prst="rect">
                <a:avLst/>
              </a:prstGeom>
              <a:solidFill>
                <a:schemeClr val="lt1"/>
              </a:solidFill>
              <a:ln w="9525" cap="flat" cmpd="sng">
                <a:solidFill>
                  <a:schemeClr val="dk1"/>
                </a:solidFill>
                <a:prstDash val="solid"/>
                <a:round/>
                <a:headEnd type="none" w="sm" len="sm"/>
                <a:tailEnd type="none" w="sm" len="sm"/>
              </a:ln>
              <a:effectLst>
                <a:outerShdw dist="66675"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3" name="Google Shape;1833;p2"/>
              <p:cNvCxnSpPr/>
              <p:nvPr/>
            </p:nvCxnSpPr>
            <p:spPr>
              <a:xfrm>
                <a:off x="393750" y="713825"/>
                <a:ext cx="7942500" cy="0"/>
              </a:xfrm>
              <a:prstGeom prst="straightConnector1">
                <a:avLst/>
              </a:prstGeom>
              <a:noFill/>
              <a:ln w="9525" cap="flat" cmpd="sng">
                <a:solidFill>
                  <a:schemeClr val="dk1"/>
                </a:solidFill>
                <a:prstDash val="solid"/>
                <a:round/>
                <a:headEnd type="none" w="med" len="med"/>
                <a:tailEnd type="none" w="med" len="med"/>
              </a:ln>
            </p:spPr>
          </p:cxnSp>
          <p:cxnSp>
            <p:nvCxnSpPr>
              <p:cNvPr id="1834" name="Google Shape;1834;p2"/>
              <p:cNvCxnSpPr/>
              <p:nvPr/>
            </p:nvCxnSpPr>
            <p:spPr>
              <a:xfrm>
                <a:off x="8336400" y="260525"/>
                <a:ext cx="0" cy="4630500"/>
              </a:xfrm>
              <a:prstGeom prst="straightConnector1">
                <a:avLst/>
              </a:prstGeom>
              <a:noFill/>
              <a:ln w="9525" cap="flat" cmpd="sng">
                <a:solidFill>
                  <a:schemeClr val="dk1"/>
                </a:solidFill>
                <a:prstDash val="solid"/>
                <a:round/>
                <a:headEnd type="none" w="med" len="med"/>
                <a:tailEnd type="none" w="med" len="med"/>
              </a:ln>
            </p:spPr>
          </p:cxnSp>
          <p:grpSp>
            <p:nvGrpSpPr>
              <p:cNvPr id="1835" name="Google Shape;1835;p2"/>
              <p:cNvGrpSpPr/>
              <p:nvPr/>
            </p:nvGrpSpPr>
            <p:grpSpPr>
              <a:xfrm>
                <a:off x="8448356" y="454710"/>
                <a:ext cx="205838" cy="289853"/>
                <a:chOff x="3555900" y="1631296"/>
                <a:chExt cx="390956" cy="550529"/>
              </a:xfrm>
            </p:grpSpPr>
            <p:cxnSp>
              <p:nvCxnSpPr>
                <p:cNvPr id="1836" name="Google Shape;1836;p2"/>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837" name="Google Shape;1837;p2"/>
                <p:cNvGrpSpPr/>
                <p:nvPr/>
              </p:nvGrpSpPr>
              <p:grpSpPr>
                <a:xfrm rot="-8100000">
                  <a:off x="3614579" y="1687125"/>
                  <a:ext cx="273597" cy="279297"/>
                  <a:chOff x="4572000" y="2331513"/>
                  <a:chExt cx="273600" cy="279300"/>
                </a:xfrm>
              </p:grpSpPr>
              <p:cxnSp>
                <p:nvCxnSpPr>
                  <p:cNvPr id="1838" name="Google Shape;1838;p2"/>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839" name="Google Shape;1839;p2"/>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cxnSp>
            <p:nvCxnSpPr>
              <p:cNvPr id="1840" name="Google Shape;1840;p2"/>
              <p:cNvCxnSpPr/>
              <p:nvPr/>
            </p:nvCxnSpPr>
            <p:spPr>
              <a:xfrm>
                <a:off x="8551337" y="1671588"/>
                <a:ext cx="0" cy="1823700"/>
              </a:xfrm>
              <a:prstGeom prst="straightConnector1">
                <a:avLst/>
              </a:prstGeom>
              <a:noFill/>
              <a:ln w="19050" cap="flat" cmpd="sng">
                <a:solidFill>
                  <a:schemeClr val="dk1"/>
                </a:solidFill>
                <a:prstDash val="solid"/>
                <a:round/>
                <a:headEnd type="none" w="med" len="med"/>
                <a:tailEnd type="none" w="med" len="med"/>
              </a:ln>
            </p:spPr>
          </p:cxnSp>
          <p:grpSp>
            <p:nvGrpSpPr>
              <p:cNvPr id="1841" name="Google Shape;1841;p2"/>
              <p:cNvGrpSpPr/>
              <p:nvPr/>
            </p:nvGrpSpPr>
            <p:grpSpPr>
              <a:xfrm rot="10800000" flipH="1">
                <a:off x="8448406" y="4422299"/>
                <a:ext cx="205838" cy="289853"/>
                <a:chOff x="3555900" y="1631296"/>
                <a:chExt cx="390956" cy="550529"/>
              </a:xfrm>
            </p:grpSpPr>
            <p:cxnSp>
              <p:nvCxnSpPr>
                <p:cNvPr id="1842" name="Google Shape;1842;p2"/>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843" name="Google Shape;1843;p2"/>
                <p:cNvGrpSpPr/>
                <p:nvPr/>
              </p:nvGrpSpPr>
              <p:grpSpPr>
                <a:xfrm rot="-8100000">
                  <a:off x="3614579" y="1687125"/>
                  <a:ext cx="273597" cy="279297"/>
                  <a:chOff x="4572000" y="2331513"/>
                  <a:chExt cx="273600" cy="279300"/>
                </a:xfrm>
              </p:grpSpPr>
              <p:cxnSp>
                <p:nvCxnSpPr>
                  <p:cNvPr id="1844" name="Google Shape;1844;p2"/>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845" name="Google Shape;1845;p2"/>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grpSp>
        <p:sp>
          <p:nvSpPr>
            <p:cNvPr id="1846" name="Google Shape;1846;p2"/>
            <p:cNvSpPr/>
            <p:nvPr/>
          </p:nvSpPr>
          <p:spPr>
            <a:xfrm>
              <a:off x="39077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
            <p:cNvSpPr/>
            <p:nvPr/>
          </p:nvSpPr>
          <p:spPr>
            <a:xfrm>
              <a:off x="599050"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
            <p:cNvSpPr/>
            <p:nvPr/>
          </p:nvSpPr>
          <p:spPr>
            <a:xfrm>
              <a:off x="80732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9" name="Google Shape;1849;p2"/>
          <p:cNvSpPr txBox="1">
            <a:spLocks noGrp="1"/>
          </p:cNvSpPr>
          <p:nvPr>
            <p:ph type="subTitle" idx="1"/>
          </p:nvPr>
        </p:nvSpPr>
        <p:spPr>
          <a:xfrm>
            <a:off x="2957000" y="3477088"/>
            <a:ext cx="3230100" cy="468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0" name="Google Shape;1850;p2"/>
          <p:cNvSpPr txBox="1">
            <a:spLocks noGrp="1"/>
          </p:cNvSpPr>
          <p:nvPr>
            <p:ph type="ctrTitle"/>
          </p:nvPr>
        </p:nvSpPr>
        <p:spPr>
          <a:xfrm>
            <a:off x="1706400" y="1282050"/>
            <a:ext cx="5731200" cy="18117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5200"/>
              <a:buNone/>
              <a:defRPr sz="52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51"/>
        <p:cNvGrpSpPr/>
        <p:nvPr/>
      </p:nvGrpSpPr>
      <p:grpSpPr>
        <a:xfrm>
          <a:off x="0" y="0"/>
          <a:ext cx="0" cy="0"/>
          <a:chOff x="0" y="0"/>
          <a:chExt cx="0" cy="0"/>
        </a:xfrm>
      </p:grpSpPr>
      <p:grpSp>
        <p:nvGrpSpPr>
          <p:cNvPr id="1852" name="Google Shape;1852;p3"/>
          <p:cNvGrpSpPr/>
          <p:nvPr/>
        </p:nvGrpSpPr>
        <p:grpSpPr>
          <a:xfrm>
            <a:off x="3" y="4"/>
            <a:ext cx="9144066" cy="5143518"/>
            <a:chOff x="279200" y="890725"/>
            <a:chExt cx="7061600" cy="3930250"/>
          </a:xfrm>
        </p:grpSpPr>
        <p:sp>
          <p:nvSpPr>
            <p:cNvPr id="1853" name="Google Shape;1853;p3"/>
            <p:cNvSpPr/>
            <p:nvPr/>
          </p:nvSpPr>
          <p:spPr>
            <a:xfrm>
              <a:off x="27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807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4825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58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68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7873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8888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99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10918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11936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12951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13966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1498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15999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1701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18029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19044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20062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210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220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23110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241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251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261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271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281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292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02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2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22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3266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42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52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63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73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834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93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403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413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42407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434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444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45455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464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474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485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495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505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515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52566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535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545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556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566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57644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586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596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606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61710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627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637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64755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657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667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678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6881800" y="890725"/>
              <a:ext cx="52700" cy="52400"/>
            </a:xfrm>
            <a:custGeom>
              <a:avLst/>
              <a:gdLst/>
              <a:ahLst/>
              <a:cxnLst/>
              <a:rect l="l" t="t" r="r" b="b"/>
              <a:pathLst>
                <a:path w="2108" h="2096" extrusionOk="0">
                  <a:moveTo>
                    <a:pt x="1060" y="0"/>
                  </a:moveTo>
                  <a:cubicBezTo>
                    <a:pt x="477" y="0"/>
                    <a:pt x="1" y="476"/>
                    <a:pt x="1" y="1048"/>
                  </a:cubicBezTo>
                  <a:cubicBezTo>
                    <a:pt x="1"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698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708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7186600" y="890725"/>
              <a:ext cx="52400" cy="52400"/>
            </a:xfrm>
            <a:custGeom>
              <a:avLst/>
              <a:gdLst/>
              <a:ahLst/>
              <a:cxnLst/>
              <a:rect l="l" t="t" r="r" b="b"/>
              <a:pathLst>
                <a:path w="2096" h="2096" extrusionOk="0">
                  <a:moveTo>
                    <a:pt x="1048" y="0"/>
                  </a:moveTo>
                  <a:cubicBezTo>
                    <a:pt x="477" y="0"/>
                    <a:pt x="1" y="476"/>
                    <a:pt x="1" y="1048"/>
                  </a:cubicBezTo>
                  <a:cubicBezTo>
                    <a:pt x="1"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728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27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7" y="1631"/>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807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4825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58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68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7873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8888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99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10918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11936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12951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13966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1498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15999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1701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18029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19044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20062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210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220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23110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241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251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261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271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281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292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02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12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2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3266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42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52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363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373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3834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393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403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413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42407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434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444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45455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464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474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485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495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505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515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52566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535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545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556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566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57644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586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596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606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61710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627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637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64755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657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667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678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6881800" y="1045800"/>
              <a:ext cx="52700" cy="52400"/>
            </a:xfrm>
            <a:custGeom>
              <a:avLst/>
              <a:gdLst/>
              <a:ahLst/>
              <a:cxnLst/>
              <a:rect l="l" t="t" r="r" b="b"/>
              <a:pathLst>
                <a:path w="2108" h="2096" extrusionOk="0">
                  <a:moveTo>
                    <a:pt x="1060" y="0"/>
                  </a:moveTo>
                  <a:cubicBezTo>
                    <a:pt x="477" y="0"/>
                    <a:pt x="1" y="477"/>
                    <a:pt x="1" y="1048"/>
                  </a:cubicBezTo>
                  <a:cubicBezTo>
                    <a:pt x="1"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698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708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7186600" y="1045800"/>
              <a:ext cx="52400" cy="52400"/>
            </a:xfrm>
            <a:custGeom>
              <a:avLst/>
              <a:gdLst/>
              <a:ahLst/>
              <a:cxnLst/>
              <a:rect l="l" t="t" r="r" b="b"/>
              <a:pathLst>
                <a:path w="2096" h="2096" extrusionOk="0">
                  <a:moveTo>
                    <a:pt x="1048" y="0"/>
                  </a:moveTo>
                  <a:cubicBezTo>
                    <a:pt x="477" y="0"/>
                    <a:pt x="1" y="477"/>
                    <a:pt x="1" y="1048"/>
                  </a:cubicBezTo>
                  <a:cubicBezTo>
                    <a:pt x="1"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728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3807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4825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58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68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7873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8888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99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10918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11936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12951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13966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1498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15999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1701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18029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19044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0062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10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20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3110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41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51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61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71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281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292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2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12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22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3266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42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352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63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73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834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93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403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413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42407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434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444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45455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464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474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485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495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505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515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52566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535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545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556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566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57644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586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596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606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61710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627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637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64755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657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667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678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6881800" y="1200875"/>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698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708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7186600" y="1200875"/>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728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7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3807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4825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58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68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7873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8888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99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10918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11936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12951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13966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1498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15999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1701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18029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19044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0062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210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20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
            <p:cNvSpPr/>
            <p:nvPr/>
          </p:nvSpPr>
          <p:spPr>
            <a:xfrm>
              <a:off x="23110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
            <p:cNvSpPr/>
            <p:nvPr/>
          </p:nvSpPr>
          <p:spPr>
            <a:xfrm>
              <a:off x="241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251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261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271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
            <p:cNvSpPr/>
            <p:nvPr/>
          </p:nvSpPr>
          <p:spPr>
            <a:xfrm>
              <a:off x="281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292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302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312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322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33266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342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52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
            <p:cNvSpPr/>
            <p:nvPr/>
          </p:nvSpPr>
          <p:spPr>
            <a:xfrm>
              <a:off x="363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
            <p:cNvSpPr/>
            <p:nvPr/>
          </p:nvSpPr>
          <p:spPr>
            <a:xfrm>
              <a:off x="373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
            <p:cNvSpPr/>
            <p:nvPr/>
          </p:nvSpPr>
          <p:spPr>
            <a:xfrm>
              <a:off x="3834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
            <p:cNvSpPr/>
            <p:nvPr/>
          </p:nvSpPr>
          <p:spPr>
            <a:xfrm>
              <a:off x="393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
            <p:cNvSpPr/>
            <p:nvPr/>
          </p:nvSpPr>
          <p:spPr>
            <a:xfrm>
              <a:off x="403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
            <p:cNvSpPr/>
            <p:nvPr/>
          </p:nvSpPr>
          <p:spPr>
            <a:xfrm>
              <a:off x="413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
            <p:cNvSpPr/>
            <p:nvPr/>
          </p:nvSpPr>
          <p:spPr>
            <a:xfrm>
              <a:off x="42407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
            <p:cNvSpPr/>
            <p:nvPr/>
          </p:nvSpPr>
          <p:spPr>
            <a:xfrm>
              <a:off x="434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
            <p:cNvSpPr/>
            <p:nvPr/>
          </p:nvSpPr>
          <p:spPr>
            <a:xfrm>
              <a:off x="444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
            <p:cNvSpPr/>
            <p:nvPr/>
          </p:nvSpPr>
          <p:spPr>
            <a:xfrm>
              <a:off x="45455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
            <p:cNvSpPr/>
            <p:nvPr/>
          </p:nvSpPr>
          <p:spPr>
            <a:xfrm>
              <a:off x="464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
            <p:cNvSpPr/>
            <p:nvPr/>
          </p:nvSpPr>
          <p:spPr>
            <a:xfrm>
              <a:off x="474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
            <p:cNvSpPr/>
            <p:nvPr/>
          </p:nvSpPr>
          <p:spPr>
            <a:xfrm>
              <a:off x="485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
            <p:cNvSpPr/>
            <p:nvPr/>
          </p:nvSpPr>
          <p:spPr>
            <a:xfrm>
              <a:off x="495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
            <p:cNvSpPr/>
            <p:nvPr/>
          </p:nvSpPr>
          <p:spPr>
            <a:xfrm>
              <a:off x="505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
            <p:cNvSpPr/>
            <p:nvPr/>
          </p:nvSpPr>
          <p:spPr>
            <a:xfrm>
              <a:off x="515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
            <p:cNvSpPr/>
            <p:nvPr/>
          </p:nvSpPr>
          <p:spPr>
            <a:xfrm>
              <a:off x="52566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
            <p:cNvSpPr/>
            <p:nvPr/>
          </p:nvSpPr>
          <p:spPr>
            <a:xfrm>
              <a:off x="535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
            <p:cNvSpPr/>
            <p:nvPr/>
          </p:nvSpPr>
          <p:spPr>
            <a:xfrm>
              <a:off x="545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
            <p:cNvSpPr/>
            <p:nvPr/>
          </p:nvSpPr>
          <p:spPr>
            <a:xfrm>
              <a:off x="556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
            <p:cNvSpPr/>
            <p:nvPr/>
          </p:nvSpPr>
          <p:spPr>
            <a:xfrm>
              <a:off x="566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
            <p:cNvSpPr/>
            <p:nvPr/>
          </p:nvSpPr>
          <p:spPr>
            <a:xfrm>
              <a:off x="57644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
            <p:cNvSpPr/>
            <p:nvPr/>
          </p:nvSpPr>
          <p:spPr>
            <a:xfrm>
              <a:off x="586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
            <p:cNvSpPr/>
            <p:nvPr/>
          </p:nvSpPr>
          <p:spPr>
            <a:xfrm>
              <a:off x="596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
            <p:cNvSpPr/>
            <p:nvPr/>
          </p:nvSpPr>
          <p:spPr>
            <a:xfrm>
              <a:off x="606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
            <p:cNvSpPr/>
            <p:nvPr/>
          </p:nvSpPr>
          <p:spPr>
            <a:xfrm>
              <a:off x="61710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
            <p:cNvSpPr/>
            <p:nvPr/>
          </p:nvSpPr>
          <p:spPr>
            <a:xfrm>
              <a:off x="627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
            <p:cNvSpPr/>
            <p:nvPr/>
          </p:nvSpPr>
          <p:spPr>
            <a:xfrm>
              <a:off x="637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
            <p:cNvSpPr/>
            <p:nvPr/>
          </p:nvSpPr>
          <p:spPr>
            <a:xfrm>
              <a:off x="64755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
            <p:cNvSpPr/>
            <p:nvPr/>
          </p:nvSpPr>
          <p:spPr>
            <a:xfrm>
              <a:off x="657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
            <p:cNvSpPr/>
            <p:nvPr/>
          </p:nvSpPr>
          <p:spPr>
            <a:xfrm>
              <a:off x="667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
            <p:cNvSpPr/>
            <p:nvPr/>
          </p:nvSpPr>
          <p:spPr>
            <a:xfrm>
              <a:off x="678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
            <p:cNvSpPr/>
            <p:nvPr/>
          </p:nvSpPr>
          <p:spPr>
            <a:xfrm>
              <a:off x="6881800" y="1355950"/>
              <a:ext cx="52700" cy="52700"/>
            </a:xfrm>
            <a:custGeom>
              <a:avLst/>
              <a:gdLst/>
              <a:ahLst/>
              <a:cxnLst/>
              <a:rect l="l" t="t" r="r" b="b"/>
              <a:pathLst>
                <a:path w="2108" h="2108"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
            <p:cNvSpPr/>
            <p:nvPr/>
          </p:nvSpPr>
          <p:spPr>
            <a:xfrm>
              <a:off x="698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
            <p:cNvSpPr/>
            <p:nvPr/>
          </p:nvSpPr>
          <p:spPr>
            <a:xfrm>
              <a:off x="708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
            <p:cNvSpPr/>
            <p:nvPr/>
          </p:nvSpPr>
          <p:spPr>
            <a:xfrm>
              <a:off x="7186600" y="1355950"/>
              <a:ext cx="52400" cy="52700"/>
            </a:xfrm>
            <a:custGeom>
              <a:avLst/>
              <a:gdLst/>
              <a:ahLst/>
              <a:cxnLst/>
              <a:rect l="l" t="t" r="r" b="b"/>
              <a:pathLst>
                <a:path w="2096" h="2108"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
            <p:cNvSpPr/>
            <p:nvPr/>
          </p:nvSpPr>
          <p:spPr>
            <a:xfrm>
              <a:off x="728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
            <p:cNvSpPr/>
            <p:nvPr/>
          </p:nvSpPr>
          <p:spPr>
            <a:xfrm>
              <a:off x="27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
            <p:cNvSpPr/>
            <p:nvPr/>
          </p:nvSpPr>
          <p:spPr>
            <a:xfrm>
              <a:off x="3807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
            <p:cNvSpPr/>
            <p:nvPr/>
          </p:nvSpPr>
          <p:spPr>
            <a:xfrm>
              <a:off x="4825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
            <p:cNvSpPr/>
            <p:nvPr/>
          </p:nvSpPr>
          <p:spPr>
            <a:xfrm>
              <a:off x="58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
            <p:cNvSpPr/>
            <p:nvPr/>
          </p:nvSpPr>
          <p:spPr>
            <a:xfrm>
              <a:off x="68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
            <p:cNvSpPr/>
            <p:nvPr/>
          </p:nvSpPr>
          <p:spPr>
            <a:xfrm>
              <a:off x="7873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
            <p:cNvSpPr/>
            <p:nvPr/>
          </p:nvSpPr>
          <p:spPr>
            <a:xfrm>
              <a:off x="8888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
            <p:cNvSpPr/>
            <p:nvPr/>
          </p:nvSpPr>
          <p:spPr>
            <a:xfrm>
              <a:off x="99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
            <p:cNvSpPr/>
            <p:nvPr/>
          </p:nvSpPr>
          <p:spPr>
            <a:xfrm>
              <a:off x="10918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
            <p:cNvSpPr/>
            <p:nvPr/>
          </p:nvSpPr>
          <p:spPr>
            <a:xfrm>
              <a:off x="11936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
            <p:cNvSpPr/>
            <p:nvPr/>
          </p:nvSpPr>
          <p:spPr>
            <a:xfrm>
              <a:off x="12951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
            <p:cNvSpPr/>
            <p:nvPr/>
          </p:nvSpPr>
          <p:spPr>
            <a:xfrm>
              <a:off x="13966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
            <p:cNvSpPr/>
            <p:nvPr/>
          </p:nvSpPr>
          <p:spPr>
            <a:xfrm>
              <a:off x="1498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
            <p:cNvSpPr/>
            <p:nvPr/>
          </p:nvSpPr>
          <p:spPr>
            <a:xfrm>
              <a:off x="15999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
            <p:cNvSpPr/>
            <p:nvPr/>
          </p:nvSpPr>
          <p:spPr>
            <a:xfrm>
              <a:off x="1701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
            <p:cNvSpPr/>
            <p:nvPr/>
          </p:nvSpPr>
          <p:spPr>
            <a:xfrm>
              <a:off x="18029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
            <p:cNvSpPr/>
            <p:nvPr/>
          </p:nvSpPr>
          <p:spPr>
            <a:xfrm>
              <a:off x="19044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
            <p:cNvSpPr/>
            <p:nvPr/>
          </p:nvSpPr>
          <p:spPr>
            <a:xfrm>
              <a:off x="20062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
            <p:cNvSpPr/>
            <p:nvPr/>
          </p:nvSpPr>
          <p:spPr>
            <a:xfrm>
              <a:off x="210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
            <p:cNvSpPr/>
            <p:nvPr/>
          </p:nvSpPr>
          <p:spPr>
            <a:xfrm>
              <a:off x="220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
            <p:cNvSpPr/>
            <p:nvPr/>
          </p:nvSpPr>
          <p:spPr>
            <a:xfrm>
              <a:off x="23110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
            <p:cNvSpPr/>
            <p:nvPr/>
          </p:nvSpPr>
          <p:spPr>
            <a:xfrm>
              <a:off x="241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
            <p:cNvSpPr/>
            <p:nvPr/>
          </p:nvSpPr>
          <p:spPr>
            <a:xfrm>
              <a:off x="251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
            <p:cNvSpPr/>
            <p:nvPr/>
          </p:nvSpPr>
          <p:spPr>
            <a:xfrm>
              <a:off x="261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
            <p:cNvSpPr/>
            <p:nvPr/>
          </p:nvSpPr>
          <p:spPr>
            <a:xfrm>
              <a:off x="271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
            <p:cNvSpPr/>
            <p:nvPr/>
          </p:nvSpPr>
          <p:spPr>
            <a:xfrm>
              <a:off x="281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
            <p:cNvSpPr/>
            <p:nvPr/>
          </p:nvSpPr>
          <p:spPr>
            <a:xfrm>
              <a:off x="292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
            <p:cNvSpPr/>
            <p:nvPr/>
          </p:nvSpPr>
          <p:spPr>
            <a:xfrm>
              <a:off x="302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
            <p:cNvSpPr/>
            <p:nvPr/>
          </p:nvSpPr>
          <p:spPr>
            <a:xfrm>
              <a:off x="312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
            <p:cNvSpPr/>
            <p:nvPr/>
          </p:nvSpPr>
          <p:spPr>
            <a:xfrm>
              <a:off x="322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
            <p:cNvSpPr/>
            <p:nvPr/>
          </p:nvSpPr>
          <p:spPr>
            <a:xfrm>
              <a:off x="33266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
            <p:cNvSpPr/>
            <p:nvPr/>
          </p:nvSpPr>
          <p:spPr>
            <a:xfrm>
              <a:off x="342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
            <p:cNvSpPr/>
            <p:nvPr/>
          </p:nvSpPr>
          <p:spPr>
            <a:xfrm>
              <a:off x="352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
            <p:cNvSpPr/>
            <p:nvPr/>
          </p:nvSpPr>
          <p:spPr>
            <a:xfrm>
              <a:off x="363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
            <p:cNvSpPr/>
            <p:nvPr/>
          </p:nvSpPr>
          <p:spPr>
            <a:xfrm>
              <a:off x="373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
            <p:cNvSpPr/>
            <p:nvPr/>
          </p:nvSpPr>
          <p:spPr>
            <a:xfrm>
              <a:off x="3834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
            <p:cNvSpPr/>
            <p:nvPr/>
          </p:nvSpPr>
          <p:spPr>
            <a:xfrm>
              <a:off x="393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
            <p:cNvSpPr/>
            <p:nvPr/>
          </p:nvSpPr>
          <p:spPr>
            <a:xfrm>
              <a:off x="403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
            <p:cNvSpPr/>
            <p:nvPr/>
          </p:nvSpPr>
          <p:spPr>
            <a:xfrm>
              <a:off x="413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
            <p:cNvSpPr/>
            <p:nvPr/>
          </p:nvSpPr>
          <p:spPr>
            <a:xfrm>
              <a:off x="42407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
            <p:cNvSpPr/>
            <p:nvPr/>
          </p:nvSpPr>
          <p:spPr>
            <a:xfrm>
              <a:off x="434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
            <p:cNvSpPr/>
            <p:nvPr/>
          </p:nvSpPr>
          <p:spPr>
            <a:xfrm>
              <a:off x="444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
            <p:cNvSpPr/>
            <p:nvPr/>
          </p:nvSpPr>
          <p:spPr>
            <a:xfrm>
              <a:off x="45455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
            <p:cNvSpPr/>
            <p:nvPr/>
          </p:nvSpPr>
          <p:spPr>
            <a:xfrm>
              <a:off x="464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
            <p:cNvSpPr/>
            <p:nvPr/>
          </p:nvSpPr>
          <p:spPr>
            <a:xfrm>
              <a:off x="474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
            <p:cNvSpPr/>
            <p:nvPr/>
          </p:nvSpPr>
          <p:spPr>
            <a:xfrm>
              <a:off x="485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
            <p:cNvSpPr/>
            <p:nvPr/>
          </p:nvSpPr>
          <p:spPr>
            <a:xfrm>
              <a:off x="495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
            <p:cNvSpPr/>
            <p:nvPr/>
          </p:nvSpPr>
          <p:spPr>
            <a:xfrm>
              <a:off x="505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
            <p:cNvSpPr/>
            <p:nvPr/>
          </p:nvSpPr>
          <p:spPr>
            <a:xfrm>
              <a:off x="515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
            <p:cNvSpPr/>
            <p:nvPr/>
          </p:nvSpPr>
          <p:spPr>
            <a:xfrm>
              <a:off x="52566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
            <p:cNvSpPr/>
            <p:nvPr/>
          </p:nvSpPr>
          <p:spPr>
            <a:xfrm>
              <a:off x="535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
            <p:cNvSpPr/>
            <p:nvPr/>
          </p:nvSpPr>
          <p:spPr>
            <a:xfrm>
              <a:off x="545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
            <p:cNvSpPr/>
            <p:nvPr/>
          </p:nvSpPr>
          <p:spPr>
            <a:xfrm>
              <a:off x="556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
            <p:cNvSpPr/>
            <p:nvPr/>
          </p:nvSpPr>
          <p:spPr>
            <a:xfrm>
              <a:off x="566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
            <p:cNvSpPr/>
            <p:nvPr/>
          </p:nvSpPr>
          <p:spPr>
            <a:xfrm>
              <a:off x="57644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
            <p:cNvSpPr/>
            <p:nvPr/>
          </p:nvSpPr>
          <p:spPr>
            <a:xfrm>
              <a:off x="586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
            <p:cNvSpPr/>
            <p:nvPr/>
          </p:nvSpPr>
          <p:spPr>
            <a:xfrm>
              <a:off x="596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
            <p:cNvSpPr/>
            <p:nvPr/>
          </p:nvSpPr>
          <p:spPr>
            <a:xfrm>
              <a:off x="606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
            <p:cNvSpPr/>
            <p:nvPr/>
          </p:nvSpPr>
          <p:spPr>
            <a:xfrm>
              <a:off x="61710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
            <p:cNvSpPr/>
            <p:nvPr/>
          </p:nvSpPr>
          <p:spPr>
            <a:xfrm>
              <a:off x="627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
            <p:cNvSpPr/>
            <p:nvPr/>
          </p:nvSpPr>
          <p:spPr>
            <a:xfrm>
              <a:off x="637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
            <p:cNvSpPr/>
            <p:nvPr/>
          </p:nvSpPr>
          <p:spPr>
            <a:xfrm>
              <a:off x="64755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
            <p:cNvSpPr/>
            <p:nvPr/>
          </p:nvSpPr>
          <p:spPr>
            <a:xfrm>
              <a:off x="657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
            <p:cNvSpPr/>
            <p:nvPr/>
          </p:nvSpPr>
          <p:spPr>
            <a:xfrm>
              <a:off x="667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
            <p:cNvSpPr/>
            <p:nvPr/>
          </p:nvSpPr>
          <p:spPr>
            <a:xfrm>
              <a:off x="678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
            <p:cNvSpPr/>
            <p:nvPr/>
          </p:nvSpPr>
          <p:spPr>
            <a:xfrm>
              <a:off x="6881800" y="1511025"/>
              <a:ext cx="52700" cy="52725"/>
            </a:xfrm>
            <a:custGeom>
              <a:avLst/>
              <a:gdLst/>
              <a:ahLst/>
              <a:cxnLst/>
              <a:rect l="l" t="t" r="r" b="b"/>
              <a:pathLst>
                <a:path w="2108" h="2109"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
            <p:cNvSpPr/>
            <p:nvPr/>
          </p:nvSpPr>
          <p:spPr>
            <a:xfrm>
              <a:off x="698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
            <p:cNvSpPr/>
            <p:nvPr/>
          </p:nvSpPr>
          <p:spPr>
            <a:xfrm>
              <a:off x="708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
            <p:cNvSpPr/>
            <p:nvPr/>
          </p:nvSpPr>
          <p:spPr>
            <a:xfrm>
              <a:off x="7186600" y="1511025"/>
              <a:ext cx="52400" cy="52725"/>
            </a:xfrm>
            <a:custGeom>
              <a:avLst/>
              <a:gdLst/>
              <a:ahLst/>
              <a:cxnLst/>
              <a:rect l="l" t="t" r="r" b="b"/>
              <a:pathLst>
                <a:path w="2096" h="2109"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
            <p:cNvSpPr/>
            <p:nvPr/>
          </p:nvSpPr>
          <p:spPr>
            <a:xfrm>
              <a:off x="728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
            <p:cNvSpPr/>
            <p:nvPr/>
          </p:nvSpPr>
          <p:spPr>
            <a:xfrm>
              <a:off x="27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7" y="1620"/>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
            <p:cNvSpPr/>
            <p:nvPr/>
          </p:nvSpPr>
          <p:spPr>
            <a:xfrm>
              <a:off x="3807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
            <p:cNvSpPr/>
            <p:nvPr/>
          </p:nvSpPr>
          <p:spPr>
            <a:xfrm>
              <a:off x="4825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
            <p:cNvSpPr/>
            <p:nvPr/>
          </p:nvSpPr>
          <p:spPr>
            <a:xfrm>
              <a:off x="58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
            <p:cNvSpPr/>
            <p:nvPr/>
          </p:nvSpPr>
          <p:spPr>
            <a:xfrm>
              <a:off x="68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
            <p:cNvSpPr/>
            <p:nvPr/>
          </p:nvSpPr>
          <p:spPr>
            <a:xfrm>
              <a:off x="7873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
            <p:cNvSpPr/>
            <p:nvPr/>
          </p:nvSpPr>
          <p:spPr>
            <a:xfrm>
              <a:off x="8888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
            <p:cNvSpPr/>
            <p:nvPr/>
          </p:nvSpPr>
          <p:spPr>
            <a:xfrm>
              <a:off x="99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
            <p:cNvSpPr/>
            <p:nvPr/>
          </p:nvSpPr>
          <p:spPr>
            <a:xfrm>
              <a:off x="10918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
            <p:cNvSpPr/>
            <p:nvPr/>
          </p:nvSpPr>
          <p:spPr>
            <a:xfrm>
              <a:off x="11936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
            <p:cNvSpPr/>
            <p:nvPr/>
          </p:nvSpPr>
          <p:spPr>
            <a:xfrm>
              <a:off x="12951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
            <p:cNvSpPr/>
            <p:nvPr/>
          </p:nvSpPr>
          <p:spPr>
            <a:xfrm>
              <a:off x="13966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
            <p:cNvSpPr/>
            <p:nvPr/>
          </p:nvSpPr>
          <p:spPr>
            <a:xfrm>
              <a:off x="1498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
            <p:cNvSpPr/>
            <p:nvPr/>
          </p:nvSpPr>
          <p:spPr>
            <a:xfrm>
              <a:off x="15999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
            <p:cNvSpPr/>
            <p:nvPr/>
          </p:nvSpPr>
          <p:spPr>
            <a:xfrm>
              <a:off x="1701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
            <p:cNvSpPr/>
            <p:nvPr/>
          </p:nvSpPr>
          <p:spPr>
            <a:xfrm>
              <a:off x="18029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
            <p:cNvSpPr/>
            <p:nvPr/>
          </p:nvSpPr>
          <p:spPr>
            <a:xfrm>
              <a:off x="19044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
            <p:cNvSpPr/>
            <p:nvPr/>
          </p:nvSpPr>
          <p:spPr>
            <a:xfrm>
              <a:off x="20062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
            <p:cNvSpPr/>
            <p:nvPr/>
          </p:nvSpPr>
          <p:spPr>
            <a:xfrm>
              <a:off x="210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
            <p:cNvSpPr/>
            <p:nvPr/>
          </p:nvSpPr>
          <p:spPr>
            <a:xfrm>
              <a:off x="220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
            <p:cNvSpPr/>
            <p:nvPr/>
          </p:nvSpPr>
          <p:spPr>
            <a:xfrm>
              <a:off x="23110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
            <p:cNvSpPr/>
            <p:nvPr/>
          </p:nvSpPr>
          <p:spPr>
            <a:xfrm>
              <a:off x="241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
            <p:cNvSpPr/>
            <p:nvPr/>
          </p:nvSpPr>
          <p:spPr>
            <a:xfrm>
              <a:off x="251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
            <p:cNvSpPr/>
            <p:nvPr/>
          </p:nvSpPr>
          <p:spPr>
            <a:xfrm>
              <a:off x="261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
            <p:cNvSpPr/>
            <p:nvPr/>
          </p:nvSpPr>
          <p:spPr>
            <a:xfrm>
              <a:off x="271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
            <p:cNvSpPr/>
            <p:nvPr/>
          </p:nvSpPr>
          <p:spPr>
            <a:xfrm>
              <a:off x="281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
            <p:cNvSpPr/>
            <p:nvPr/>
          </p:nvSpPr>
          <p:spPr>
            <a:xfrm>
              <a:off x="292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
            <p:cNvSpPr/>
            <p:nvPr/>
          </p:nvSpPr>
          <p:spPr>
            <a:xfrm>
              <a:off x="302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
            <p:cNvSpPr/>
            <p:nvPr/>
          </p:nvSpPr>
          <p:spPr>
            <a:xfrm>
              <a:off x="312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
            <p:cNvSpPr/>
            <p:nvPr/>
          </p:nvSpPr>
          <p:spPr>
            <a:xfrm>
              <a:off x="322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
            <p:cNvSpPr/>
            <p:nvPr/>
          </p:nvSpPr>
          <p:spPr>
            <a:xfrm>
              <a:off x="33266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
            <p:cNvSpPr/>
            <p:nvPr/>
          </p:nvSpPr>
          <p:spPr>
            <a:xfrm>
              <a:off x="342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
            <p:cNvSpPr/>
            <p:nvPr/>
          </p:nvSpPr>
          <p:spPr>
            <a:xfrm>
              <a:off x="352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
            <p:cNvSpPr/>
            <p:nvPr/>
          </p:nvSpPr>
          <p:spPr>
            <a:xfrm>
              <a:off x="363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
            <p:cNvSpPr/>
            <p:nvPr/>
          </p:nvSpPr>
          <p:spPr>
            <a:xfrm>
              <a:off x="373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
            <p:cNvSpPr/>
            <p:nvPr/>
          </p:nvSpPr>
          <p:spPr>
            <a:xfrm>
              <a:off x="3834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
            <p:cNvSpPr/>
            <p:nvPr/>
          </p:nvSpPr>
          <p:spPr>
            <a:xfrm>
              <a:off x="393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
            <p:cNvSpPr/>
            <p:nvPr/>
          </p:nvSpPr>
          <p:spPr>
            <a:xfrm>
              <a:off x="403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
            <p:cNvSpPr/>
            <p:nvPr/>
          </p:nvSpPr>
          <p:spPr>
            <a:xfrm>
              <a:off x="413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
            <p:cNvSpPr/>
            <p:nvPr/>
          </p:nvSpPr>
          <p:spPr>
            <a:xfrm>
              <a:off x="42407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
            <p:cNvSpPr/>
            <p:nvPr/>
          </p:nvSpPr>
          <p:spPr>
            <a:xfrm>
              <a:off x="434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
            <p:cNvSpPr/>
            <p:nvPr/>
          </p:nvSpPr>
          <p:spPr>
            <a:xfrm>
              <a:off x="444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
            <p:cNvSpPr/>
            <p:nvPr/>
          </p:nvSpPr>
          <p:spPr>
            <a:xfrm>
              <a:off x="45455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
            <p:cNvSpPr/>
            <p:nvPr/>
          </p:nvSpPr>
          <p:spPr>
            <a:xfrm>
              <a:off x="464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
            <p:cNvSpPr/>
            <p:nvPr/>
          </p:nvSpPr>
          <p:spPr>
            <a:xfrm>
              <a:off x="474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
            <p:cNvSpPr/>
            <p:nvPr/>
          </p:nvSpPr>
          <p:spPr>
            <a:xfrm>
              <a:off x="485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
            <p:cNvSpPr/>
            <p:nvPr/>
          </p:nvSpPr>
          <p:spPr>
            <a:xfrm>
              <a:off x="495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
            <p:cNvSpPr/>
            <p:nvPr/>
          </p:nvSpPr>
          <p:spPr>
            <a:xfrm>
              <a:off x="505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
            <p:cNvSpPr/>
            <p:nvPr/>
          </p:nvSpPr>
          <p:spPr>
            <a:xfrm>
              <a:off x="515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
            <p:cNvSpPr/>
            <p:nvPr/>
          </p:nvSpPr>
          <p:spPr>
            <a:xfrm>
              <a:off x="52566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
            <p:cNvSpPr/>
            <p:nvPr/>
          </p:nvSpPr>
          <p:spPr>
            <a:xfrm>
              <a:off x="535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
            <p:cNvSpPr/>
            <p:nvPr/>
          </p:nvSpPr>
          <p:spPr>
            <a:xfrm>
              <a:off x="545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
            <p:cNvSpPr/>
            <p:nvPr/>
          </p:nvSpPr>
          <p:spPr>
            <a:xfrm>
              <a:off x="556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
            <p:cNvSpPr/>
            <p:nvPr/>
          </p:nvSpPr>
          <p:spPr>
            <a:xfrm>
              <a:off x="566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
            <p:cNvSpPr/>
            <p:nvPr/>
          </p:nvSpPr>
          <p:spPr>
            <a:xfrm>
              <a:off x="57644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
            <p:cNvSpPr/>
            <p:nvPr/>
          </p:nvSpPr>
          <p:spPr>
            <a:xfrm>
              <a:off x="586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
            <p:cNvSpPr/>
            <p:nvPr/>
          </p:nvSpPr>
          <p:spPr>
            <a:xfrm>
              <a:off x="596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
            <p:cNvSpPr/>
            <p:nvPr/>
          </p:nvSpPr>
          <p:spPr>
            <a:xfrm>
              <a:off x="606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
            <p:cNvSpPr/>
            <p:nvPr/>
          </p:nvSpPr>
          <p:spPr>
            <a:xfrm>
              <a:off x="61710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
            <p:cNvSpPr/>
            <p:nvPr/>
          </p:nvSpPr>
          <p:spPr>
            <a:xfrm>
              <a:off x="627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
            <p:cNvSpPr/>
            <p:nvPr/>
          </p:nvSpPr>
          <p:spPr>
            <a:xfrm>
              <a:off x="637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
            <p:cNvSpPr/>
            <p:nvPr/>
          </p:nvSpPr>
          <p:spPr>
            <a:xfrm>
              <a:off x="64755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
            <p:cNvSpPr/>
            <p:nvPr/>
          </p:nvSpPr>
          <p:spPr>
            <a:xfrm>
              <a:off x="657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
            <p:cNvSpPr/>
            <p:nvPr/>
          </p:nvSpPr>
          <p:spPr>
            <a:xfrm>
              <a:off x="667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
            <p:cNvSpPr/>
            <p:nvPr/>
          </p:nvSpPr>
          <p:spPr>
            <a:xfrm>
              <a:off x="678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
            <p:cNvSpPr/>
            <p:nvPr/>
          </p:nvSpPr>
          <p:spPr>
            <a:xfrm>
              <a:off x="6881800" y="1666400"/>
              <a:ext cx="52700" cy="52425"/>
            </a:xfrm>
            <a:custGeom>
              <a:avLst/>
              <a:gdLst/>
              <a:ahLst/>
              <a:cxnLst/>
              <a:rect l="l" t="t" r="r" b="b"/>
              <a:pathLst>
                <a:path w="2108" h="2097" extrusionOk="0">
                  <a:moveTo>
                    <a:pt x="1060" y="1"/>
                  </a:moveTo>
                  <a:cubicBezTo>
                    <a:pt x="477" y="1"/>
                    <a:pt x="1" y="465"/>
                    <a:pt x="1" y="1048"/>
                  </a:cubicBezTo>
                  <a:cubicBezTo>
                    <a:pt x="1"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
            <p:cNvSpPr/>
            <p:nvPr/>
          </p:nvSpPr>
          <p:spPr>
            <a:xfrm>
              <a:off x="698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
            <p:cNvSpPr/>
            <p:nvPr/>
          </p:nvSpPr>
          <p:spPr>
            <a:xfrm>
              <a:off x="708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
            <p:cNvSpPr/>
            <p:nvPr/>
          </p:nvSpPr>
          <p:spPr>
            <a:xfrm>
              <a:off x="7186600" y="1666400"/>
              <a:ext cx="52400" cy="52425"/>
            </a:xfrm>
            <a:custGeom>
              <a:avLst/>
              <a:gdLst/>
              <a:ahLst/>
              <a:cxnLst/>
              <a:rect l="l" t="t" r="r" b="b"/>
              <a:pathLst>
                <a:path w="2096" h="2097" extrusionOk="0">
                  <a:moveTo>
                    <a:pt x="1048" y="1"/>
                  </a:moveTo>
                  <a:cubicBezTo>
                    <a:pt x="477" y="1"/>
                    <a:pt x="1" y="465"/>
                    <a:pt x="1" y="1048"/>
                  </a:cubicBezTo>
                  <a:cubicBezTo>
                    <a:pt x="1"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
            <p:cNvSpPr/>
            <p:nvPr/>
          </p:nvSpPr>
          <p:spPr>
            <a:xfrm>
              <a:off x="728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
            <p:cNvSpPr/>
            <p:nvPr/>
          </p:nvSpPr>
          <p:spPr>
            <a:xfrm>
              <a:off x="27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7" y="1632"/>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
            <p:cNvSpPr/>
            <p:nvPr/>
          </p:nvSpPr>
          <p:spPr>
            <a:xfrm>
              <a:off x="3807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
            <p:cNvSpPr/>
            <p:nvPr/>
          </p:nvSpPr>
          <p:spPr>
            <a:xfrm>
              <a:off x="4825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
            <p:cNvSpPr/>
            <p:nvPr/>
          </p:nvSpPr>
          <p:spPr>
            <a:xfrm>
              <a:off x="58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
            <p:cNvSpPr/>
            <p:nvPr/>
          </p:nvSpPr>
          <p:spPr>
            <a:xfrm>
              <a:off x="68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
            <p:cNvSpPr/>
            <p:nvPr/>
          </p:nvSpPr>
          <p:spPr>
            <a:xfrm>
              <a:off x="7873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
            <p:cNvSpPr/>
            <p:nvPr/>
          </p:nvSpPr>
          <p:spPr>
            <a:xfrm>
              <a:off x="8888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
            <p:cNvSpPr/>
            <p:nvPr/>
          </p:nvSpPr>
          <p:spPr>
            <a:xfrm>
              <a:off x="99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
            <p:cNvSpPr/>
            <p:nvPr/>
          </p:nvSpPr>
          <p:spPr>
            <a:xfrm>
              <a:off x="10918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
            <p:cNvSpPr/>
            <p:nvPr/>
          </p:nvSpPr>
          <p:spPr>
            <a:xfrm>
              <a:off x="11936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
            <p:cNvSpPr/>
            <p:nvPr/>
          </p:nvSpPr>
          <p:spPr>
            <a:xfrm>
              <a:off x="12951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
            <p:cNvSpPr/>
            <p:nvPr/>
          </p:nvSpPr>
          <p:spPr>
            <a:xfrm>
              <a:off x="13966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
            <p:cNvSpPr/>
            <p:nvPr/>
          </p:nvSpPr>
          <p:spPr>
            <a:xfrm>
              <a:off x="1498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
            <p:cNvSpPr/>
            <p:nvPr/>
          </p:nvSpPr>
          <p:spPr>
            <a:xfrm>
              <a:off x="15999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
            <p:cNvSpPr/>
            <p:nvPr/>
          </p:nvSpPr>
          <p:spPr>
            <a:xfrm>
              <a:off x="1701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
            <p:cNvSpPr/>
            <p:nvPr/>
          </p:nvSpPr>
          <p:spPr>
            <a:xfrm>
              <a:off x="18029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
            <p:cNvSpPr/>
            <p:nvPr/>
          </p:nvSpPr>
          <p:spPr>
            <a:xfrm>
              <a:off x="19044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
            <p:cNvSpPr/>
            <p:nvPr/>
          </p:nvSpPr>
          <p:spPr>
            <a:xfrm>
              <a:off x="20062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
            <p:cNvSpPr/>
            <p:nvPr/>
          </p:nvSpPr>
          <p:spPr>
            <a:xfrm>
              <a:off x="210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
            <p:cNvSpPr/>
            <p:nvPr/>
          </p:nvSpPr>
          <p:spPr>
            <a:xfrm>
              <a:off x="220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
            <p:cNvSpPr/>
            <p:nvPr/>
          </p:nvSpPr>
          <p:spPr>
            <a:xfrm>
              <a:off x="23110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
            <p:cNvSpPr/>
            <p:nvPr/>
          </p:nvSpPr>
          <p:spPr>
            <a:xfrm>
              <a:off x="241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
            <p:cNvSpPr/>
            <p:nvPr/>
          </p:nvSpPr>
          <p:spPr>
            <a:xfrm>
              <a:off x="251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
            <p:cNvSpPr/>
            <p:nvPr/>
          </p:nvSpPr>
          <p:spPr>
            <a:xfrm>
              <a:off x="261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
            <p:cNvSpPr/>
            <p:nvPr/>
          </p:nvSpPr>
          <p:spPr>
            <a:xfrm>
              <a:off x="271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
            <p:cNvSpPr/>
            <p:nvPr/>
          </p:nvSpPr>
          <p:spPr>
            <a:xfrm>
              <a:off x="281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
            <p:cNvSpPr/>
            <p:nvPr/>
          </p:nvSpPr>
          <p:spPr>
            <a:xfrm>
              <a:off x="292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
            <p:cNvSpPr/>
            <p:nvPr/>
          </p:nvSpPr>
          <p:spPr>
            <a:xfrm>
              <a:off x="302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
            <p:cNvSpPr/>
            <p:nvPr/>
          </p:nvSpPr>
          <p:spPr>
            <a:xfrm>
              <a:off x="312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
            <p:cNvSpPr/>
            <p:nvPr/>
          </p:nvSpPr>
          <p:spPr>
            <a:xfrm>
              <a:off x="322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
            <p:cNvSpPr/>
            <p:nvPr/>
          </p:nvSpPr>
          <p:spPr>
            <a:xfrm>
              <a:off x="33266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
            <p:cNvSpPr/>
            <p:nvPr/>
          </p:nvSpPr>
          <p:spPr>
            <a:xfrm>
              <a:off x="342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
            <p:cNvSpPr/>
            <p:nvPr/>
          </p:nvSpPr>
          <p:spPr>
            <a:xfrm>
              <a:off x="352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
            <p:cNvSpPr/>
            <p:nvPr/>
          </p:nvSpPr>
          <p:spPr>
            <a:xfrm>
              <a:off x="363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
            <p:cNvSpPr/>
            <p:nvPr/>
          </p:nvSpPr>
          <p:spPr>
            <a:xfrm>
              <a:off x="373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
            <p:cNvSpPr/>
            <p:nvPr/>
          </p:nvSpPr>
          <p:spPr>
            <a:xfrm>
              <a:off x="3834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
            <p:cNvSpPr/>
            <p:nvPr/>
          </p:nvSpPr>
          <p:spPr>
            <a:xfrm>
              <a:off x="393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
            <p:cNvSpPr/>
            <p:nvPr/>
          </p:nvSpPr>
          <p:spPr>
            <a:xfrm>
              <a:off x="403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
            <p:cNvSpPr/>
            <p:nvPr/>
          </p:nvSpPr>
          <p:spPr>
            <a:xfrm>
              <a:off x="413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
            <p:cNvSpPr/>
            <p:nvPr/>
          </p:nvSpPr>
          <p:spPr>
            <a:xfrm>
              <a:off x="42407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
            <p:cNvSpPr/>
            <p:nvPr/>
          </p:nvSpPr>
          <p:spPr>
            <a:xfrm>
              <a:off x="434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
            <p:cNvSpPr/>
            <p:nvPr/>
          </p:nvSpPr>
          <p:spPr>
            <a:xfrm>
              <a:off x="444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
            <p:cNvSpPr/>
            <p:nvPr/>
          </p:nvSpPr>
          <p:spPr>
            <a:xfrm>
              <a:off x="45455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
            <p:cNvSpPr/>
            <p:nvPr/>
          </p:nvSpPr>
          <p:spPr>
            <a:xfrm>
              <a:off x="464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
            <p:cNvSpPr/>
            <p:nvPr/>
          </p:nvSpPr>
          <p:spPr>
            <a:xfrm>
              <a:off x="474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
            <p:cNvSpPr/>
            <p:nvPr/>
          </p:nvSpPr>
          <p:spPr>
            <a:xfrm>
              <a:off x="485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
            <p:cNvSpPr/>
            <p:nvPr/>
          </p:nvSpPr>
          <p:spPr>
            <a:xfrm>
              <a:off x="495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
            <p:cNvSpPr/>
            <p:nvPr/>
          </p:nvSpPr>
          <p:spPr>
            <a:xfrm>
              <a:off x="505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
            <p:cNvSpPr/>
            <p:nvPr/>
          </p:nvSpPr>
          <p:spPr>
            <a:xfrm>
              <a:off x="515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
            <p:cNvSpPr/>
            <p:nvPr/>
          </p:nvSpPr>
          <p:spPr>
            <a:xfrm>
              <a:off x="52566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
            <p:cNvSpPr/>
            <p:nvPr/>
          </p:nvSpPr>
          <p:spPr>
            <a:xfrm>
              <a:off x="535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
            <p:cNvSpPr/>
            <p:nvPr/>
          </p:nvSpPr>
          <p:spPr>
            <a:xfrm>
              <a:off x="545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
            <p:cNvSpPr/>
            <p:nvPr/>
          </p:nvSpPr>
          <p:spPr>
            <a:xfrm>
              <a:off x="556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
            <p:cNvSpPr/>
            <p:nvPr/>
          </p:nvSpPr>
          <p:spPr>
            <a:xfrm>
              <a:off x="566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
            <p:cNvSpPr/>
            <p:nvPr/>
          </p:nvSpPr>
          <p:spPr>
            <a:xfrm>
              <a:off x="57644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
            <p:cNvSpPr/>
            <p:nvPr/>
          </p:nvSpPr>
          <p:spPr>
            <a:xfrm>
              <a:off x="586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
            <p:cNvSpPr/>
            <p:nvPr/>
          </p:nvSpPr>
          <p:spPr>
            <a:xfrm>
              <a:off x="596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
            <p:cNvSpPr/>
            <p:nvPr/>
          </p:nvSpPr>
          <p:spPr>
            <a:xfrm>
              <a:off x="606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
            <p:cNvSpPr/>
            <p:nvPr/>
          </p:nvSpPr>
          <p:spPr>
            <a:xfrm>
              <a:off x="61710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
            <p:cNvSpPr/>
            <p:nvPr/>
          </p:nvSpPr>
          <p:spPr>
            <a:xfrm>
              <a:off x="627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
            <p:cNvSpPr/>
            <p:nvPr/>
          </p:nvSpPr>
          <p:spPr>
            <a:xfrm>
              <a:off x="637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
            <p:cNvSpPr/>
            <p:nvPr/>
          </p:nvSpPr>
          <p:spPr>
            <a:xfrm>
              <a:off x="64755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
            <p:cNvSpPr/>
            <p:nvPr/>
          </p:nvSpPr>
          <p:spPr>
            <a:xfrm>
              <a:off x="657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
            <p:cNvSpPr/>
            <p:nvPr/>
          </p:nvSpPr>
          <p:spPr>
            <a:xfrm>
              <a:off x="667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
            <p:cNvSpPr/>
            <p:nvPr/>
          </p:nvSpPr>
          <p:spPr>
            <a:xfrm>
              <a:off x="678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
            <p:cNvSpPr/>
            <p:nvPr/>
          </p:nvSpPr>
          <p:spPr>
            <a:xfrm>
              <a:off x="6881800" y="1821475"/>
              <a:ext cx="52700" cy="52425"/>
            </a:xfrm>
            <a:custGeom>
              <a:avLst/>
              <a:gdLst/>
              <a:ahLst/>
              <a:cxnLst/>
              <a:rect l="l" t="t" r="r" b="b"/>
              <a:pathLst>
                <a:path w="2108" h="2097" extrusionOk="0">
                  <a:moveTo>
                    <a:pt x="1060" y="1"/>
                  </a:moveTo>
                  <a:cubicBezTo>
                    <a:pt x="477" y="1"/>
                    <a:pt x="1" y="465"/>
                    <a:pt x="1" y="1049"/>
                  </a:cubicBezTo>
                  <a:cubicBezTo>
                    <a:pt x="1"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
            <p:cNvSpPr/>
            <p:nvPr/>
          </p:nvSpPr>
          <p:spPr>
            <a:xfrm>
              <a:off x="698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
            <p:cNvSpPr/>
            <p:nvPr/>
          </p:nvSpPr>
          <p:spPr>
            <a:xfrm>
              <a:off x="708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
            <p:cNvSpPr/>
            <p:nvPr/>
          </p:nvSpPr>
          <p:spPr>
            <a:xfrm>
              <a:off x="7186600" y="1821475"/>
              <a:ext cx="52400" cy="52425"/>
            </a:xfrm>
            <a:custGeom>
              <a:avLst/>
              <a:gdLst/>
              <a:ahLst/>
              <a:cxnLst/>
              <a:rect l="l" t="t" r="r" b="b"/>
              <a:pathLst>
                <a:path w="2096" h="2097" extrusionOk="0">
                  <a:moveTo>
                    <a:pt x="1048" y="1"/>
                  </a:moveTo>
                  <a:cubicBezTo>
                    <a:pt x="477" y="1"/>
                    <a:pt x="1" y="465"/>
                    <a:pt x="1" y="1049"/>
                  </a:cubicBezTo>
                  <a:cubicBezTo>
                    <a:pt x="1"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
            <p:cNvSpPr/>
            <p:nvPr/>
          </p:nvSpPr>
          <p:spPr>
            <a:xfrm>
              <a:off x="728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
            <p:cNvSpPr/>
            <p:nvPr/>
          </p:nvSpPr>
          <p:spPr>
            <a:xfrm>
              <a:off x="27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7" y="1631"/>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
            <p:cNvSpPr/>
            <p:nvPr/>
          </p:nvSpPr>
          <p:spPr>
            <a:xfrm>
              <a:off x="3807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
            <p:cNvSpPr/>
            <p:nvPr/>
          </p:nvSpPr>
          <p:spPr>
            <a:xfrm>
              <a:off x="4825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
            <p:cNvSpPr/>
            <p:nvPr/>
          </p:nvSpPr>
          <p:spPr>
            <a:xfrm>
              <a:off x="58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
            <p:cNvSpPr/>
            <p:nvPr/>
          </p:nvSpPr>
          <p:spPr>
            <a:xfrm>
              <a:off x="68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
            <p:cNvSpPr/>
            <p:nvPr/>
          </p:nvSpPr>
          <p:spPr>
            <a:xfrm>
              <a:off x="7873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
            <p:cNvSpPr/>
            <p:nvPr/>
          </p:nvSpPr>
          <p:spPr>
            <a:xfrm>
              <a:off x="8888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
            <p:cNvSpPr/>
            <p:nvPr/>
          </p:nvSpPr>
          <p:spPr>
            <a:xfrm>
              <a:off x="99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
            <p:cNvSpPr/>
            <p:nvPr/>
          </p:nvSpPr>
          <p:spPr>
            <a:xfrm>
              <a:off x="10918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
            <p:cNvSpPr/>
            <p:nvPr/>
          </p:nvSpPr>
          <p:spPr>
            <a:xfrm>
              <a:off x="11936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
            <p:cNvSpPr/>
            <p:nvPr/>
          </p:nvSpPr>
          <p:spPr>
            <a:xfrm>
              <a:off x="12951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
            <p:cNvSpPr/>
            <p:nvPr/>
          </p:nvSpPr>
          <p:spPr>
            <a:xfrm>
              <a:off x="13966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
            <p:cNvSpPr/>
            <p:nvPr/>
          </p:nvSpPr>
          <p:spPr>
            <a:xfrm>
              <a:off x="1498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
            <p:cNvSpPr/>
            <p:nvPr/>
          </p:nvSpPr>
          <p:spPr>
            <a:xfrm>
              <a:off x="15999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
            <p:cNvSpPr/>
            <p:nvPr/>
          </p:nvSpPr>
          <p:spPr>
            <a:xfrm>
              <a:off x="1701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
            <p:cNvSpPr/>
            <p:nvPr/>
          </p:nvSpPr>
          <p:spPr>
            <a:xfrm>
              <a:off x="18029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
            <p:cNvSpPr/>
            <p:nvPr/>
          </p:nvSpPr>
          <p:spPr>
            <a:xfrm>
              <a:off x="19044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
            <p:cNvSpPr/>
            <p:nvPr/>
          </p:nvSpPr>
          <p:spPr>
            <a:xfrm>
              <a:off x="20062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
            <p:cNvSpPr/>
            <p:nvPr/>
          </p:nvSpPr>
          <p:spPr>
            <a:xfrm>
              <a:off x="210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
            <p:cNvSpPr/>
            <p:nvPr/>
          </p:nvSpPr>
          <p:spPr>
            <a:xfrm>
              <a:off x="220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
            <p:cNvSpPr/>
            <p:nvPr/>
          </p:nvSpPr>
          <p:spPr>
            <a:xfrm>
              <a:off x="23110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
            <p:cNvSpPr/>
            <p:nvPr/>
          </p:nvSpPr>
          <p:spPr>
            <a:xfrm>
              <a:off x="241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
            <p:cNvSpPr/>
            <p:nvPr/>
          </p:nvSpPr>
          <p:spPr>
            <a:xfrm>
              <a:off x="251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
            <p:cNvSpPr/>
            <p:nvPr/>
          </p:nvSpPr>
          <p:spPr>
            <a:xfrm>
              <a:off x="261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
            <p:cNvSpPr/>
            <p:nvPr/>
          </p:nvSpPr>
          <p:spPr>
            <a:xfrm>
              <a:off x="271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
            <p:cNvSpPr/>
            <p:nvPr/>
          </p:nvSpPr>
          <p:spPr>
            <a:xfrm>
              <a:off x="281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
            <p:cNvSpPr/>
            <p:nvPr/>
          </p:nvSpPr>
          <p:spPr>
            <a:xfrm>
              <a:off x="292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
            <p:cNvSpPr/>
            <p:nvPr/>
          </p:nvSpPr>
          <p:spPr>
            <a:xfrm>
              <a:off x="302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
            <p:cNvSpPr/>
            <p:nvPr/>
          </p:nvSpPr>
          <p:spPr>
            <a:xfrm>
              <a:off x="312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
            <p:cNvSpPr/>
            <p:nvPr/>
          </p:nvSpPr>
          <p:spPr>
            <a:xfrm>
              <a:off x="322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
            <p:cNvSpPr/>
            <p:nvPr/>
          </p:nvSpPr>
          <p:spPr>
            <a:xfrm>
              <a:off x="33266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
            <p:cNvSpPr/>
            <p:nvPr/>
          </p:nvSpPr>
          <p:spPr>
            <a:xfrm>
              <a:off x="342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
            <p:cNvSpPr/>
            <p:nvPr/>
          </p:nvSpPr>
          <p:spPr>
            <a:xfrm>
              <a:off x="352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
            <p:cNvSpPr/>
            <p:nvPr/>
          </p:nvSpPr>
          <p:spPr>
            <a:xfrm>
              <a:off x="363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
            <p:cNvSpPr/>
            <p:nvPr/>
          </p:nvSpPr>
          <p:spPr>
            <a:xfrm>
              <a:off x="373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
            <p:cNvSpPr/>
            <p:nvPr/>
          </p:nvSpPr>
          <p:spPr>
            <a:xfrm>
              <a:off x="3834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
            <p:cNvSpPr/>
            <p:nvPr/>
          </p:nvSpPr>
          <p:spPr>
            <a:xfrm>
              <a:off x="393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
            <p:cNvSpPr/>
            <p:nvPr/>
          </p:nvSpPr>
          <p:spPr>
            <a:xfrm>
              <a:off x="403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
            <p:cNvSpPr/>
            <p:nvPr/>
          </p:nvSpPr>
          <p:spPr>
            <a:xfrm>
              <a:off x="413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
            <p:cNvSpPr/>
            <p:nvPr/>
          </p:nvSpPr>
          <p:spPr>
            <a:xfrm>
              <a:off x="42407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
            <p:cNvSpPr/>
            <p:nvPr/>
          </p:nvSpPr>
          <p:spPr>
            <a:xfrm>
              <a:off x="434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
            <p:cNvSpPr/>
            <p:nvPr/>
          </p:nvSpPr>
          <p:spPr>
            <a:xfrm>
              <a:off x="444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
            <p:cNvSpPr/>
            <p:nvPr/>
          </p:nvSpPr>
          <p:spPr>
            <a:xfrm>
              <a:off x="45455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
            <p:cNvSpPr/>
            <p:nvPr/>
          </p:nvSpPr>
          <p:spPr>
            <a:xfrm>
              <a:off x="464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
            <p:cNvSpPr/>
            <p:nvPr/>
          </p:nvSpPr>
          <p:spPr>
            <a:xfrm>
              <a:off x="474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
            <p:cNvSpPr/>
            <p:nvPr/>
          </p:nvSpPr>
          <p:spPr>
            <a:xfrm>
              <a:off x="485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
            <p:cNvSpPr/>
            <p:nvPr/>
          </p:nvSpPr>
          <p:spPr>
            <a:xfrm>
              <a:off x="495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
            <p:cNvSpPr/>
            <p:nvPr/>
          </p:nvSpPr>
          <p:spPr>
            <a:xfrm>
              <a:off x="505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
            <p:cNvSpPr/>
            <p:nvPr/>
          </p:nvSpPr>
          <p:spPr>
            <a:xfrm>
              <a:off x="515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
            <p:cNvSpPr/>
            <p:nvPr/>
          </p:nvSpPr>
          <p:spPr>
            <a:xfrm>
              <a:off x="52566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
            <p:cNvSpPr/>
            <p:nvPr/>
          </p:nvSpPr>
          <p:spPr>
            <a:xfrm>
              <a:off x="535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
            <p:cNvSpPr/>
            <p:nvPr/>
          </p:nvSpPr>
          <p:spPr>
            <a:xfrm>
              <a:off x="545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
            <p:cNvSpPr/>
            <p:nvPr/>
          </p:nvSpPr>
          <p:spPr>
            <a:xfrm>
              <a:off x="556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
            <p:cNvSpPr/>
            <p:nvPr/>
          </p:nvSpPr>
          <p:spPr>
            <a:xfrm>
              <a:off x="566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
            <p:cNvSpPr/>
            <p:nvPr/>
          </p:nvSpPr>
          <p:spPr>
            <a:xfrm>
              <a:off x="57644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
            <p:cNvSpPr/>
            <p:nvPr/>
          </p:nvSpPr>
          <p:spPr>
            <a:xfrm>
              <a:off x="586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
            <p:cNvSpPr/>
            <p:nvPr/>
          </p:nvSpPr>
          <p:spPr>
            <a:xfrm>
              <a:off x="596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
            <p:cNvSpPr/>
            <p:nvPr/>
          </p:nvSpPr>
          <p:spPr>
            <a:xfrm>
              <a:off x="606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
            <p:cNvSpPr/>
            <p:nvPr/>
          </p:nvSpPr>
          <p:spPr>
            <a:xfrm>
              <a:off x="61710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
            <p:cNvSpPr/>
            <p:nvPr/>
          </p:nvSpPr>
          <p:spPr>
            <a:xfrm>
              <a:off x="627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
            <p:cNvSpPr/>
            <p:nvPr/>
          </p:nvSpPr>
          <p:spPr>
            <a:xfrm>
              <a:off x="637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
            <p:cNvSpPr/>
            <p:nvPr/>
          </p:nvSpPr>
          <p:spPr>
            <a:xfrm>
              <a:off x="64755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
            <p:cNvSpPr/>
            <p:nvPr/>
          </p:nvSpPr>
          <p:spPr>
            <a:xfrm>
              <a:off x="657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
            <p:cNvSpPr/>
            <p:nvPr/>
          </p:nvSpPr>
          <p:spPr>
            <a:xfrm>
              <a:off x="667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
            <p:cNvSpPr/>
            <p:nvPr/>
          </p:nvSpPr>
          <p:spPr>
            <a:xfrm>
              <a:off x="678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
            <p:cNvSpPr/>
            <p:nvPr/>
          </p:nvSpPr>
          <p:spPr>
            <a:xfrm>
              <a:off x="6881800" y="1976575"/>
              <a:ext cx="52700" cy="52400"/>
            </a:xfrm>
            <a:custGeom>
              <a:avLst/>
              <a:gdLst/>
              <a:ahLst/>
              <a:cxnLst/>
              <a:rect l="l" t="t" r="r" b="b"/>
              <a:pathLst>
                <a:path w="2108" h="2096" extrusionOk="0">
                  <a:moveTo>
                    <a:pt x="1060" y="0"/>
                  </a:moveTo>
                  <a:cubicBezTo>
                    <a:pt x="477" y="0"/>
                    <a:pt x="1" y="464"/>
                    <a:pt x="1" y="1048"/>
                  </a:cubicBezTo>
                  <a:cubicBezTo>
                    <a:pt x="1"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
            <p:cNvSpPr/>
            <p:nvPr/>
          </p:nvSpPr>
          <p:spPr>
            <a:xfrm>
              <a:off x="698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
            <p:cNvSpPr/>
            <p:nvPr/>
          </p:nvSpPr>
          <p:spPr>
            <a:xfrm>
              <a:off x="708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
            <p:cNvSpPr/>
            <p:nvPr/>
          </p:nvSpPr>
          <p:spPr>
            <a:xfrm>
              <a:off x="7186600" y="1976575"/>
              <a:ext cx="52400" cy="52400"/>
            </a:xfrm>
            <a:custGeom>
              <a:avLst/>
              <a:gdLst/>
              <a:ahLst/>
              <a:cxnLst/>
              <a:rect l="l" t="t" r="r" b="b"/>
              <a:pathLst>
                <a:path w="2096" h="2096" extrusionOk="0">
                  <a:moveTo>
                    <a:pt x="1048" y="0"/>
                  </a:moveTo>
                  <a:cubicBezTo>
                    <a:pt x="477" y="0"/>
                    <a:pt x="1" y="464"/>
                    <a:pt x="1" y="1048"/>
                  </a:cubicBezTo>
                  <a:cubicBezTo>
                    <a:pt x="1"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
            <p:cNvSpPr/>
            <p:nvPr/>
          </p:nvSpPr>
          <p:spPr>
            <a:xfrm>
              <a:off x="728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
            <p:cNvSpPr/>
            <p:nvPr/>
          </p:nvSpPr>
          <p:spPr>
            <a:xfrm>
              <a:off x="27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
            <p:cNvSpPr/>
            <p:nvPr/>
          </p:nvSpPr>
          <p:spPr>
            <a:xfrm>
              <a:off x="3807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
            <p:cNvSpPr/>
            <p:nvPr/>
          </p:nvSpPr>
          <p:spPr>
            <a:xfrm>
              <a:off x="4825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
            <p:cNvSpPr/>
            <p:nvPr/>
          </p:nvSpPr>
          <p:spPr>
            <a:xfrm>
              <a:off x="58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
            <p:cNvSpPr/>
            <p:nvPr/>
          </p:nvSpPr>
          <p:spPr>
            <a:xfrm>
              <a:off x="68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
            <p:cNvSpPr/>
            <p:nvPr/>
          </p:nvSpPr>
          <p:spPr>
            <a:xfrm>
              <a:off x="7873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
            <p:cNvSpPr/>
            <p:nvPr/>
          </p:nvSpPr>
          <p:spPr>
            <a:xfrm>
              <a:off x="8888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
            <p:cNvSpPr/>
            <p:nvPr/>
          </p:nvSpPr>
          <p:spPr>
            <a:xfrm>
              <a:off x="99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
            <p:cNvSpPr/>
            <p:nvPr/>
          </p:nvSpPr>
          <p:spPr>
            <a:xfrm>
              <a:off x="10918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
            <p:cNvSpPr/>
            <p:nvPr/>
          </p:nvSpPr>
          <p:spPr>
            <a:xfrm>
              <a:off x="11936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
            <p:cNvSpPr/>
            <p:nvPr/>
          </p:nvSpPr>
          <p:spPr>
            <a:xfrm>
              <a:off x="12951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
            <p:cNvSpPr/>
            <p:nvPr/>
          </p:nvSpPr>
          <p:spPr>
            <a:xfrm>
              <a:off x="13966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
            <p:cNvSpPr/>
            <p:nvPr/>
          </p:nvSpPr>
          <p:spPr>
            <a:xfrm>
              <a:off x="1498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
            <p:cNvSpPr/>
            <p:nvPr/>
          </p:nvSpPr>
          <p:spPr>
            <a:xfrm>
              <a:off x="15999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
            <p:cNvSpPr/>
            <p:nvPr/>
          </p:nvSpPr>
          <p:spPr>
            <a:xfrm>
              <a:off x="1701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
            <p:cNvSpPr/>
            <p:nvPr/>
          </p:nvSpPr>
          <p:spPr>
            <a:xfrm>
              <a:off x="18029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
            <p:cNvSpPr/>
            <p:nvPr/>
          </p:nvSpPr>
          <p:spPr>
            <a:xfrm>
              <a:off x="19044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
            <p:cNvSpPr/>
            <p:nvPr/>
          </p:nvSpPr>
          <p:spPr>
            <a:xfrm>
              <a:off x="20062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
            <p:cNvSpPr/>
            <p:nvPr/>
          </p:nvSpPr>
          <p:spPr>
            <a:xfrm>
              <a:off x="210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
            <p:cNvSpPr/>
            <p:nvPr/>
          </p:nvSpPr>
          <p:spPr>
            <a:xfrm>
              <a:off x="220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
            <p:cNvSpPr/>
            <p:nvPr/>
          </p:nvSpPr>
          <p:spPr>
            <a:xfrm>
              <a:off x="23110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
            <p:cNvSpPr/>
            <p:nvPr/>
          </p:nvSpPr>
          <p:spPr>
            <a:xfrm>
              <a:off x="241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
            <p:cNvSpPr/>
            <p:nvPr/>
          </p:nvSpPr>
          <p:spPr>
            <a:xfrm>
              <a:off x="251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
            <p:cNvSpPr/>
            <p:nvPr/>
          </p:nvSpPr>
          <p:spPr>
            <a:xfrm>
              <a:off x="261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
            <p:cNvSpPr/>
            <p:nvPr/>
          </p:nvSpPr>
          <p:spPr>
            <a:xfrm>
              <a:off x="271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
            <p:cNvSpPr/>
            <p:nvPr/>
          </p:nvSpPr>
          <p:spPr>
            <a:xfrm>
              <a:off x="281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
            <p:cNvSpPr/>
            <p:nvPr/>
          </p:nvSpPr>
          <p:spPr>
            <a:xfrm>
              <a:off x="292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
            <p:cNvSpPr/>
            <p:nvPr/>
          </p:nvSpPr>
          <p:spPr>
            <a:xfrm>
              <a:off x="302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
            <p:cNvSpPr/>
            <p:nvPr/>
          </p:nvSpPr>
          <p:spPr>
            <a:xfrm>
              <a:off x="312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
            <p:cNvSpPr/>
            <p:nvPr/>
          </p:nvSpPr>
          <p:spPr>
            <a:xfrm>
              <a:off x="322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
            <p:cNvSpPr/>
            <p:nvPr/>
          </p:nvSpPr>
          <p:spPr>
            <a:xfrm>
              <a:off x="33266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
            <p:cNvSpPr/>
            <p:nvPr/>
          </p:nvSpPr>
          <p:spPr>
            <a:xfrm>
              <a:off x="342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
            <p:cNvSpPr/>
            <p:nvPr/>
          </p:nvSpPr>
          <p:spPr>
            <a:xfrm>
              <a:off x="352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
            <p:cNvSpPr/>
            <p:nvPr/>
          </p:nvSpPr>
          <p:spPr>
            <a:xfrm>
              <a:off x="363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
            <p:cNvSpPr/>
            <p:nvPr/>
          </p:nvSpPr>
          <p:spPr>
            <a:xfrm>
              <a:off x="373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
            <p:cNvSpPr/>
            <p:nvPr/>
          </p:nvSpPr>
          <p:spPr>
            <a:xfrm>
              <a:off x="3834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
            <p:cNvSpPr/>
            <p:nvPr/>
          </p:nvSpPr>
          <p:spPr>
            <a:xfrm>
              <a:off x="393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
            <p:cNvSpPr/>
            <p:nvPr/>
          </p:nvSpPr>
          <p:spPr>
            <a:xfrm>
              <a:off x="403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
            <p:cNvSpPr/>
            <p:nvPr/>
          </p:nvSpPr>
          <p:spPr>
            <a:xfrm>
              <a:off x="413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
            <p:cNvSpPr/>
            <p:nvPr/>
          </p:nvSpPr>
          <p:spPr>
            <a:xfrm>
              <a:off x="42407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
            <p:cNvSpPr/>
            <p:nvPr/>
          </p:nvSpPr>
          <p:spPr>
            <a:xfrm>
              <a:off x="434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
            <p:cNvSpPr/>
            <p:nvPr/>
          </p:nvSpPr>
          <p:spPr>
            <a:xfrm>
              <a:off x="444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
            <p:cNvSpPr/>
            <p:nvPr/>
          </p:nvSpPr>
          <p:spPr>
            <a:xfrm>
              <a:off x="45455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
            <p:cNvSpPr/>
            <p:nvPr/>
          </p:nvSpPr>
          <p:spPr>
            <a:xfrm>
              <a:off x="464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
            <p:cNvSpPr/>
            <p:nvPr/>
          </p:nvSpPr>
          <p:spPr>
            <a:xfrm>
              <a:off x="474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
            <p:cNvSpPr/>
            <p:nvPr/>
          </p:nvSpPr>
          <p:spPr>
            <a:xfrm>
              <a:off x="485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
            <p:cNvSpPr/>
            <p:nvPr/>
          </p:nvSpPr>
          <p:spPr>
            <a:xfrm>
              <a:off x="495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
            <p:cNvSpPr/>
            <p:nvPr/>
          </p:nvSpPr>
          <p:spPr>
            <a:xfrm>
              <a:off x="505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
            <p:cNvSpPr/>
            <p:nvPr/>
          </p:nvSpPr>
          <p:spPr>
            <a:xfrm>
              <a:off x="515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
            <p:cNvSpPr/>
            <p:nvPr/>
          </p:nvSpPr>
          <p:spPr>
            <a:xfrm>
              <a:off x="52566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
            <p:cNvSpPr/>
            <p:nvPr/>
          </p:nvSpPr>
          <p:spPr>
            <a:xfrm>
              <a:off x="535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
            <p:cNvSpPr/>
            <p:nvPr/>
          </p:nvSpPr>
          <p:spPr>
            <a:xfrm>
              <a:off x="545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
            <p:cNvSpPr/>
            <p:nvPr/>
          </p:nvSpPr>
          <p:spPr>
            <a:xfrm>
              <a:off x="556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
            <p:cNvSpPr/>
            <p:nvPr/>
          </p:nvSpPr>
          <p:spPr>
            <a:xfrm>
              <a:off x="566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
            <p:cNvSpPr/>
            <p:nvPr/>
          </p:nvSpPr>
          <p:spPr>
            <a:xfrm>
              <a:off x="57644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
            <p:cNvSpPr/>
            <p:nvPr/>
          </p:nvSpPr>
          <p:spPr>
            <a:xfrm>
              <a:off x="586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
            <p:cNvSpPr/>
            <p:nvPr/>
          </p:nvSpPr>
          <p:spPr>
            <a:xfrm>
              <a:off x="596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
            <p:cNvSpPr/>
            <p:nvPr/>
          </p:nvSpPr>
          <p:spPr>
            <a:xfrm>
              <a:off x="606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
            <p:cNvSpPr/>
            <p:nvPr/>
          </p:nvSpPr>
          <p:spPr>
            <a:xfrm>
              <a:off x="61710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
            <p:cNvSpPr/>
            <p:nvPr/>
          </p:nvSpPr>
          <p:spPr>
            <a:xfrm>
              <a:off x="627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
            <p:cNvSpPr/>
            <p:nvPr/>
          </p:nvSpPr>
          <p:spPr>
            <a:xfrm>
              <a:off x="637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
            <p:cNvSpPr/>
            <p:nvPr/>
          </p:nvSpPr>
          <p:spPr>
            <a:xfrm>
              <a:off x="64755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
            <p:cNvSpPr/>
            <p:nvPr/>
          </p:nvSpPr>
          <p:spPr>
            <a:xfrm>
              <a:off x="657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
            <p:cNvSpPr/>
            <p:nvPr/>
          </p:nvSpPr>
          <p:spPr>
            <a:xfrm>
              <a:off x="667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
            <p:cNvSpPr/>
            <p:nvPr/>
          </p:nvSpPr>
          <p:spPr>
            <a:xfrm>
              <a:off x="678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
            <p:cNvSpPr/>
            <p:nvPr/>
          </p:nvSpPr>
          <p:spPr>
            <a:xfrm>
              <a:off x="6881800" y="2131650"/>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
            <p:cNvSpPr/>
            <p:nvPr/>
          </p:nvSpPr>
          <p:spPr>
            <a:xfrm>
              <a:off x="698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
            <p:cNvSpPr/>
            <p:nvPr/>
          </p:nvSpPr>
          <p:spPr>
            <a:xfrm>
              <a:off x="708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
            <p:cNvSpPr/>
            <p:nvPr/>
          </p:nvSpPr>
          <p:spPr>
            <a:xfrm>
              <a:off x="7186600" y="2131650"/>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
            <p:cNvSpPr/>
            <p:nvPr/>
          </p:nvSpPr>
          <p:spPr>
            <a:xfrm>
              <a:off x="728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
            <p:cNvSpPr/>
            <p:nvPr/>
          </p:nvSpPr>
          <p:spPr>
            <a:xfrm>
              <a:off x="27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
            <p:cNvSpPr/>
            <p:nvPr/>
          </p:nvSpPr>
          <p:spPr>
            <a:xfrm>
              <a:off x="3807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
            <p:cNvSpPr/>
            <p:nvPr/>
          </p:nvSpPr>
          <p:spPr>
            <a:xfrm>
              <a:off x="4825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
            <p:cNvSpPr/>
            <p:nvPr/>
          </p:nvSpPr>
          <p:spPr>
            <a:xfrm>
              <a:off x="58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
            <p:cNvSpPr/>
            <p:nvPr/>
          </p:nvSpPr>
          <p:spPr>
            <a:xfrm>
              <a:off x="68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
            <p:cNvSpPr/>
            <p:nvPr/>
          </p:nvSpPr>
          <p:spPr>
            <a:xfrm>
              <a:off x="7873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
            <p:cNvSpPr/>
            <p:nvPr/>
          </p:nvSpPr>
          <p:spPr>
            <a:xfrm>
              <a:off x="8888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
            <p:cNvSpPr/>
            <p:nvPr/>
          </p:nvSpPr>
          <p:spPr>
            <a:xfrm>
              <a:off x="99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
            <p:cNvSpPr/>
            <p:nvPr/>
          </p:nvSpPr>
          <p:spPr>
            <a:xfrm>
              <a:off x="10918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
            <p:cNvSpPr/>
            <p:nvPr/>
          </p:nvSpPr>
          <p:spPr>
            <a:xfrm>
              <a:off x="11936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
            <p:cNvSpPr/>
            <p:nvPr/>
          </p:nvSpPr>
          <p:spPr>
            <a:xfrm>
              <a:off x="12951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
            <p:cNvSpPr/>
            <p:nvPr/>
          </p:nvSpPr>
          <p:spPr>
            <a:xfrm>
              <a:off x="13966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
            <p:cNvSpPr/>
            <p:nvPr/>
          </p:nvSpPr>
          <p:spPr>
            <a:xfrm>
              <a:off x="1498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
            <p:cNvSpPr/>
            <p:nvPr/>
          </p:nvSpPr>
          <p:spPr>
            <a:xfrm>
              <a:off x="15999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
            <p:cNvSpPr/>
            <p:nvPr/>
          </p:nvSpPr>
          <p:spPr>
            <a:xfrm>
              <a:off x="1701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
            <p:cNvSpPr/>
            <p:nvPr/>
          </p:nvSpPr>
          <p:spPr>
            <a:xfrm>
              <a:off x="18029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
            <p:cNvSpPr/>
            <p:nvPr/>
          </p:nvSpPr>
          <p:spPr>
            <a:xfrm>
              <a:off x="19044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
            <p:cNvSpPr/>
            <p:nvPr/>
          </p:nvSpPr>
          <p:spPr>
            <a:xfrm>
              <a:off x="20062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
            <p:cNvSpPr/>
            <p:nvPr/>
          </p:nvSpPr>
          <p:spPr>
            <a:xfrm>
              <a:off x="210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
            <p:cNvSpPr/>
            <p:nvPr/>
          </p:nvSpPr>
          <p:spPr>
            <a:xfrm>
              <a:off x="220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
            <p:cNvSpPr/>
            <p:nvPr/>
          </p:nvSpPr>
          <p:spPr>
            <a:xfrm>
              <a:off x="23110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
            <p:cNvSpPr/>
            <p:nvPr/>
          </p:nvSpPr>
          <p:spPr>
            <a:xfrm>
              <a:off x="241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
            <p:cNvSpPr/>
            <p:nvPr/>
          </p:nvSpPr>
          <p:spPr>
            <a:xfrm>
              <a:off x="251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
            <p:cNvSpPr/>
            <p:nvPr/>
          </p:nvSpPr>
          <p:spPr>
            <a:xfrm>
              <a:off x="261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
            <p:cNvSpPr/>
            <p:nvPr/>
          </p:nvSpPr>
          <p:spPr>
            <a:xfrm>
              <a:off x="271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
            <p:cNvSpPr/>
            <p:nvPr/>
          </p:nvSpPr>
          <p:spPr>
            <a:xfrm>
              <a:off x="281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
            <p:cNvSpPr/>
            <p:nvPr/>
          </p:nvSpPr>
          <p:spPr>
            <a:xfrm>
              <a:off x="292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
            <p:cNvSpPr/>
            <p:nvPr/>
          </p:nvSpPr>
          <p:spPr>
            <a:xfrm>
              <a:off x="302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
            <p:cNvSpPr/>
            <p:nvPr/>
          </p:nvSpPr>
          <p:spPr>
            <a:xfrm>
              <a:off x="312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
            <p:cNvSpPr/>
            <p:nvPr/>
          </p:nvSpPr>
          <p:spPr>
            <a:xfrm>
              <a:off x="322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
            <p:cNvSpPr/>
            <p:nvPr/>
          </p:nvSpPr>
          <p:spPr>
            <a:xfrm>
              <a:off x="33266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
            <p:cNvSpPr/>
            <p:nvPr/>
          </p:nvSpPr>
          <p:spPr>
            <a:xfrm>
              <a:off x="342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
            <p:cNvSpPr/>
            <p:nvPr/>
          </p:nvSpPr>
          <p:spPr>
            <a:xfrm>
              <a:off x="352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
            <p:cNvSpPr/>
            <p:nvPr/>
          </p:nvSpPr>
          <p:spPr>
            <a:xfrm>
              <a:off x="363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
            <p:cNvSpPr/>
            <p:nvPr/>
          </p:nvSpPr>
          <p:spPr>
            <a:xfrm>
              <a:off x="373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
            <p:cNvSpPr/>
            <p:nvPr/>
          </p:nvSpPr>
          <p:spPr>
            <a:xfrm>
              <a:off x="3834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
            <p:cNvSpPr/>
            <p:nvPr/>
          </p:nvSpPr>
          <p:spPr>
            <a:xfrm>
              <a:off x="393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
            <p:cNvSpPr/>
            <p:nvPr/>
          </p:nvSpPr>
          <p:spPr>
            <a:xfrm>
              <a:off x="403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
            <p:cNvSpPr/>
            <p:nvPr/>
          </p:nvSpPr>
          <p:spPr>
            <a:xfrm>
              <a:off x="413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
            <p:cNvSpPr/>
            <p:nvPr/>
          </p:nvSpPr>
          <p:spPr>
            <a:xfrm>
              <a:off x="42407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
            <p:cNvSpPr/>
            <p:nvPr/>
          </p:nvSpPr>
          <p:spPr>
            <a:xfrm>
              <a:off x="434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
            <p:cNvSpPr/>
            <p:nvPr/>
          </p:nvSpPr>
          <p:spPr>
            <a:xfrm>
              <a:off x="444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
            <p:cNvSpPr/>
            <p:nvPr/>
          </p:nvSpPr>
          <p:spPr>
            <a:xfrm>
              <a:off x="45455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
            <p:cNvSpPr/>
            <p:nvPr/>
          </p:nvSpPr>
          <p:spPr>
            <a:xfrm>
              <a:off x="464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
            <p:cNvSpPr/>
            <p:nvPr/>
          </p:nvSpPr>
          <p:spPr>
            <a:xfrm>
              <a:off x="474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
            <p:cNvSpPr/>
            <p:nvPr/>
          </p:nvSpPr>
          <p:spPr>
            <a:xfrm>
              <a:off x="485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
            <p:cNvSpPr/>
            <p:nvPr/>
          </p:nvSpPr>
          <p:spPr>
            <a:xfrm>
              <a:off x="495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
            <p:cNvSpPr/>
            <p:nvPr/>
          </p:nvSpPr>
          <p:spPr>
            <a:xfrm>
              <a:off x="505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
            <p:cNvSpPr/>
            <p:nvPr/>
          </p:nvSpPr>
          <p:spPr>
            <a:xfrm>
              <a:off x="515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
            <p:cNvSpPr/>
            <p:nvPr/>
          </p:nvSpPr>
          <p:spPr>
            <a:xfrm>
              <a:off x="52566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
            <p:cNvSpPr/>
            <p:nvPr/>
          </p:nvSpPr>
          <p:spPr>
            <a:xfrm>
              <a:off x="535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
            <p:cNvSpPr/>
            <p:nvPr/>
          </p:nvSpPr>
          <p:spPr>
            <a:xfrm>
              <a:off x="545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
            <p:cNvSpPr/>
            <p:nvPr/>
          </p:nvSpPr>
          <p:spPr>
            <a:xfrm>
              <a:off x="556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
            <p:cNvSpPr/>
            <p:nvPr/>
          </p:nvSpPr>
          <p:spPr>
            <a:xfrm>
              <a:off x="566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
            <p:cNvSpPr/>
            <p:nvPr/>
          </p:nvSpPr>
          <p:spPr>
            <a:xfrm>
              <a:off x="57644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
            <p:cNvSpPr/>
            <p:nvPr/>
          </p:nvSpPr>
          <p:spPr>
            <a:xfrm>
              <a:off x="586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
            <p:cNvSpPr/>
            <p:nvPr/>
          </p:nvSpPr>
          <p:spPr>
            <a:xfrm>
              <a:off x="596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
            <p:cNvSpPr/>
            <p:nvPr/>
          </p:nvSpPr>
          <p:spPr>
            <a:xfrm>
              <a:off x="606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
            <p:cNvSpPr/>
            <p:nvPr/>
          </p:nvSpPr>
          <p:spPr>
            <a:xfrm>
              <a:off x="61710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
            <p:cNvSpPr/>
            <p:nvPr/>
          </p:nvSpPr>
          <p:spPr>
            <a:xfrm>
              <a:off x="627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
            <p:cNvSpPr/>
            <p:nvPr/>
          </p:nvSpPr>
          <p:spPr>
            <a:xfrm>
              <a:off x="637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
            <p:cNvSpPr/>
            <p:nvPr/>
          </p:nvSpPr>
          <p:spPr>
            <a:xfrm>
              <a:off x="64755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
            <p:cNvSpPr/>
            <p:nvPr/>
          </p:nvSpPr>
          <p:spPr>
            <a:xfrm>
              <a:off x="657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
            <p:cNvSpPr/>
            <p:nvPr/>
          </p:nvSpPr>
          <p:spPr>
            <a:xfrm>
              <a:off x="667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
            <p:cNvSpPr/>
            <p:nvPr/>
          </p:nvSpPr>
          <p:spPr>
            <a:xfrm>
              <a:off x="678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
            <p:cNvSpPr/>
            <p:nvPr/>
          </p:nvSpPr>
          <p:spPr>
            <a:xfrm>
              <a:off x="6881800" y="228672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
            <p:cNvSpPr/>
            <p:nvPr/>
          </p:nvSpPr>
          <p:spPr>
            <a:xfrm>
              <a:off x="698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
            <p:cNvSpPr/>
            <p:nvPr/>
          </p:nvSpPr>
          <p:spPr>
            <a:xfrm>
              <a:off x="708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
            <p:cNvSpPr/>
            <p:nvPr/>
          </p:nvSpPr>
          <p:spPr>
            <a:xfrm>
              <a:off x="7186600" y="228672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
            <p:cNvSpPr/>
            <p:nvPr/>
          </p:nvSpPr>
          <p:spPr>
            <a:xfrm>
              <a:off x="728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
            <p:cNvSpPr/>
            <p:nvPr/>
          </p:nvSpPr>
          <p:spPr>
            <a:xfrm>
              <a:off x="27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
            <p:cNvSpPr/>
            <p:nvPr/>
          </p:nvSpPr>
          <p:spPr>
            <a:xfrm>
              <a:off x="3807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
            <p:cNvSpPr/>
            <p:nvPr/>
          </p:nvSpPr>
          <p:spPr>
            <a:xfrm>
              <a:off x="4825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
            <p:cNvSpPr/>
            <p:nvPr/>
          </p:nvSpPr>
          <p:spPr>
            <a:xfrm>
              <a:off x="58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
            <p:cNvSpPr/>
            <p:nvPr/>
          </p:nvSpPr>
          <p:spPr>
            <a:xfrm>
              <a:off x="68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
            <p:cNvSpPr/>
            <p:nvPr/>
          </p:nvSpPr>
          <p:spPr>
            <a:xfrm>
              <a:off x="7873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
            <p:cNvSpPr/>
            <p:nvPr/>
          </p:nvSpPr>
          <p:spPr>
            <a:xfrm>
              <a:off x="8888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
            <p:cNvSpPr/>
            <p:nvPr/>
          </p:nvSpPr>
          <p:spPr>
            <a:xfrm>
              <a:off x="99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
            <p:cNvSpPr/>
            <p:nvPr/>
          </p:nvSpPr>
          <p:spPr>
            <a:xfrm>
              <a:off x="10918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
            <p:cNvSpPr/>
            <p:nvPr/>
          </p:nvSpPr>
          <p:spPr>
            <a:xfrm>
              <a:off x="11936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
            <p:cNvSpPr/>
            <p:nvPr/>
          </p:nvSpPr>
          <p:spPr>
            <a:xfrm>
              <a:off x="12951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
            <p:cNvSpPr/>
            <p:nvPr/>
          </p:nvSpPr>
          <p:spPr>
            <a:xfrm>
              <a:off x="13966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
            <p:cNvSpPr/>
            <p:nvPr/>
          </p:nvSpPr>
          <p:spPr>
            <a:xfrm>
              <a:off x="1498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
            <p:cNvSpPr/>
            <p:nvPr/>
          </p:nvSpPr>
          <p:spPr>
            <a:xfrm>
              <a:off x="15999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
            <p:cNvSpPr/>
            <p:nvPr/>
          </p:nvSpPr>
          <p:spPr>
            <a:xfrm>
              <a:off x="1701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
            <p:cNvSpPr/>
            <p:nvPr/>
          </p:nvSpPr>
          <p:spPr>
            <a:xfrm>
              <a:off x="18029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
            <p:cNvSpPr/>
            <p:nvPr/>
          </p:nvSpPr>
          <p:spPr>
            <a:xfrm>
              <a:off x="19044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
            <p:cNvSpPr/>
            <p:nvPr/>
          </p:nvSpPr>
          <p:spPr>
            <a:xfrm>
              <a:off x="20062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
            <p:cNvSpPr/>
            <p:nvPr/>
          </p:nvSpPr>
          <p:spPr>
            <a:xfrm>
              <a:off x="210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
            <p:cNvSpPr/>
            <p:nvPr/>
          </p:nvSpPr>
          <p:spPr>
            <a:xfrm>
              <a:off x="220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
            <p:cNvSpPr/>
            <p:nvPr/>
          </p:nvSpPr>
          <p:spPr>
            <a:xfrm>
              <a:off x="23110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
            <p:cNvSpPr/>
            <p:nvPr/>
          </p:nvSpPr>
          <p:spPr>
            <a:xfrm>
              <a:off x="241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
            <p:cNvSpPr/>
            <p:nvPr/>
          </p:nvSpPr>
          <p:spPr>
            <a:xfrm>
              <a:off x="251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
            <p:cNvSpPr/>
            <p:nvPr/>
          </p:nvSpPr>
          <p:spPr>
            <a:xfrm>
              <a:off x="261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
            <p:cNvSpPr/>
            <p:nvPr/>
          </p:nvSpPr>
          <p:spPr>
            <a:xfrm>
              <a:off x="271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
            <p:cNvSpPr/>
            <p:nvPr/>
          </p:nvSpPr>
          <p:spPr>
            <a:xfrm>
              <a:off x="281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
            <p:cNvSpPr/>
            <p:nvPr/>
          </p:nvSpPr>
          <p:spPr>
            <a:xfrm>
              <a:off x="292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
            <p:cNvSpPr/>
            <p:nvPr/>
          </p:nvSpPr>
          <p:spPr>
            <a:xfrm>
              <a:off x="302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
            <p:cNvSpPr/>
            <p:nvPr/>
          </p:nvSpPr>
          <p:spPr>
            <a:xfrm>
              <a:off x="312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
            <p:cNvSpPr/>
            <p:nvPr/>
          </p:nvSpPr>
          <p:spPr>
            <a:xfrm>
              <a:off x="322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
            <p:cNvSpPr/>
            <p:nvPr/>
          </p:nvSpPr>
          <p:spPr>
            <a:xfrm>
              <a:off x="33266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
            <p:cNvSpPr/>
            <p:nvPr/>
          </p:nvSpPr>
          <p:spPr>
            <a:xfrm>
              <a:off x="342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
            <p:cNvSpPr/>
            <p:nvPr/>
          </p:nvSpPr>
          <p:spPr>
            <a:xfrm>
              <a:off x="352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
            <p:cNvSpPr/>
            <p:nvPr/>
          </p:nvSpPr>
          <p:spPr>
            <a:xfrm>
              <a:off x="363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
            <p:cNvSpPr/>
            <p:nvPr/>
          </p:nvSpPr>
          <p:spPr>
            <a:xfrm>
              <a:off x="373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
            <p:cNvSpPr/>
            <p:nvPr/>
          </p:nvSpPr>
          <p:spPr>
            <a:xfrm>
              <a:off x="3834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
            <p:cNvSpPr/>
            <p:nvPr/>
          </p:nvSpPr>
          <p:spPr>
            <a:xfrm>
              <a:off x="393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
            <p:cNvSpPr/>
            <p:nvPr/>
          </p:nvSpPr>
          <p:spPr>
            <a:xfrm>
              <a:off x="403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
            <p:cNvSpPr/>
            <p:nvPr/>
          </p:nvSpPr>
          <p:spPr>
            <a:xfrm>
              <a:off x="413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
            <p:cNvSpPr/>
            <p:nvPr/>
          </p:nvSpPr>
          <p:spPr>
            <a:xfrm>
              <a:off x="42407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
            <p:cNvSpPr/>
            <p:nvPr/>
          </p:nvSpPr>
          <p:spPr>
            <a:xfrm>
              <a:off x="434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
            <p:cNvSpPr/>
            <p:nvPr/>
          </p:nvSpPr>
          <p:spPr>
            <a:xfrm>
              <a:off x="444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
            <p:cNvSpPr/>
            <p:nvPr/>
          </p:nvSpPr>
          <p:spPr>
            <a:xfrm>
              <a:off x="45455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
            <p:cNvSpPr/>
            <p:nvPr/>
          </p:nvSpPr>
          <p:spPr>
            <a:xfrm>
              <a:off x="464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
            <p:cNvSpPr/>
            <p:nvPr/>
          </p:nvSpPr>
          <p:spPr>
            <a:xfrm>
              <a:off x="474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
            <p:cNvSpPr/>
            <p:nvPr/>
          </p:nvSpPr>
          <p:spPr>
            <a:xfrm>
              <a:off x="485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
            <p:cNvSpPr/>
            <p:nvPr/>
          </p:nvSpPr>
          <p:spPr>
            <a:xfrm>
              <a:off x="495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
            <p:cNvSpPr/>
            <p:nvPr/>
          </p:nvSpPr>
          <p:spPr>
            <a:xfrm>
              <a:off x="505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
            <p:cNvSpPr/>
            <p:nvPr/>
          </p:nvSpPr>
          <p:spPr>
            <a:xfrm>
              <a:off x="515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
            <p:cNvSpPr/>
            <p:nvPr/>
          </p:nvSpPr>
          <p:spPr>
            <a:xfrm>
              <a:off x="52566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
            <p:cNvSpPr/>
            <p:nvPr/>
          </p:nvSpPr>
          <p:spPr>
            <a:xfrm>
              <a:off x="535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
            <p:cNvSpPr/>
            <p:nvPr/>
          </p:nvSpPr>
          <p:spPr>
            <a:xfrm>
              <a:off x="545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
            <p:cNvSpPr/>
            <p:nvPr/>
          </p:nvSpPr>
          <p:spPr>
            <a:xfrm>
              <a:off x="556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
            <p:cNvSpPr/>
            <p:nvPr/>
          </p:nvSpPr>
          <p:spPr>
            <a:xfrm>
              <a:off x="566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
            <p:cNvSpPr/>
            <p:nvPr/>
          </p:nvSpPr>
          <p:spPr>
            <a:xfrm>
              <a:off x="57644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
            <p:cNvSpPr/>
            <p:nvPr/>
          </p:nvSpPr>
          <p:spPr>
            <a:xfrm>
              <a:off x="586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
            <p:cNvSpPr/>
            <p:nvPr/>
          </p:nvSpPr>
          <p:spPr>
            <a:xfrm>
              <a:off x="596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
            <p:cNvSpPr/>
            <p:nvPr/>
          </p:nvSpPr>
          <p:spPr>
            <a:xfrm>
              <a:off x="606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
            <p:cNvSpPr/>
            <p:nvPr/>
          </p:nvSpPr>
          <p:spPr>
            <a:xfrm>
              <a:off x="61710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
            <p:cNvSpPr/>
            <p:nvPr/>
          </p:nvSpPr>
          <p:spPr>
            <a:xfrm>
              <a:off x="627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
            <p:cNvSpPr/>
            <p:nvPr/>
          </p:nvSpPr>
          <p:spPr>
            <a:xfrm>
              <a:off x="637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
            <p:cNvSpPr/>
            <p:nvPr/>
          </p:nvSpPr>
          <p:spPr>
            <a:xfrm>
              <a:off x="64755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
            <p:cNvSpPr/>
            <p:nvPr/>
          </p:nvSpPr>
          <p:spPr>
            <a:xfrm>
              <a:off x="657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
            <p:cNvSpPr/>
            <p:nvPr/>
          </p:nvSpPr>
          <p:spPr>
            <a:xfrm>
              <a:off x="667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
            <p:cNvSpPr/>
            <p:nvPr/>
          </p:nvSpPr>
          <p:spPr>
            <a:xfrm>
              <a:off x="678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
            <p:cNvSpPr/>
            <p:nvPr/>
          </p:nvSpPr>
          <p:spPr>
            <a:xfrm>
              <a:off x="6881800" y="2441800"/>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
            <p:cNvSpPr/>
            <p:nvPr/>
          </p:nvSpPr>
          <p:spPr>
            <a:xfrm>
              <a:off x="698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
            <p:cNvSpPr/>
            <p:nvPr/>
          </p:nvSpPr>
          <p:spPr>
            <a:xfrm>
              <a:off x="708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
            <p:cNvSpPr/>
            <p:nvPr/>
          </p:nvSpPr>
          <p:spPr>
            <a:xfrm>
              <a:off x="7186600" y="2441800"/>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
            <p:cNvSpPr/>
            <p:nvPr/>
          </p:nvSpPr>
          <p:spPr>
            <a:xfrm>
              <a:off x="728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
            <p:cNvSpPr/>
            <p:nvPr/>
          </p:nvSpPr>
          <p:spPr>
            <a:xfrm>
              <a:off x="27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
            <p:cNvSpPr/>
            <p:nvPr/>
          </p:nvSpPr>
          <p:spPr>
            <a:xfrm>
              <a:off x="3807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
            <p:cNvSpPr/>
            <p:nvPr/>
          </p:nvSpPr>
          <p:spPr>
            <a:xfrm>
              <a:off x="4825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
            <p:cNvSpPr/>
            <p:nvPr/>
          </p:nvSpPr>
          <p:spPr>
            <a:xfrm>
              <a:off x="58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
            <p:cNvSpPr/>
            <p:nvPr/>
          </p:nvSpPr>
          <p:spPr>
            <a:xfrm>
              <a:off x="68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
            <p:cNvSpPr/>
            <p:nvPr/>
          </p:nvSpPr>
          <p:spPr>
            <a:xfrm>
              <a:off x="7873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
            <p:cNvSpPr/>
            <p:nvPr/>
          </p:nvSpPr>
          <p:spPr>
            <a:xfrm>
              <a:off x="8888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
            <p:cNvSpPr/>
            <p:nvPr/>
          </p:nvSpPr>
          <p:spPr>
            <a:xfrm>
              <a:off x="99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
            <p:cNvSpPr/>
            <p:nvPr/>
          </p:nvSpPr>
          <p:spPr>
            <a:xfrm>
              <a:off x="10918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
            <p:cNvSpPr/>
            <p:nvPr/>
          </p:nvSpPr>
          <p:spPr>
            <a:xfrm>
              <a:off x="11936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
            <p:cNvSpPr/>
            <p:nvPr/>
          </p:nvSpPr>
          <p:spPr>
            <a:xfrm>
              <a:off x="12951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
            <p:cNvSpPr/>
            <p:nvPr/>
          </p:nvSpPr>
          <p:spPr>
            <a:xfrm>
              <a:off x="13966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
            <p:cNvSpPr/>
            <p:nvPr/>
          </p:nvSpPr>
          <p:spPr>
            <a:xfrm>
              <a:off x="1498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
            <p:cNvSpPr/>
            <p:nvPr/>
          </p:nvSpPr>
          <p:spPr>
            <a:xfrm>
              <a:off x="15999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
            <p:cNvSpPr/>
            <p:nvPr/>
          </p:nvSpPr>
          <p:spPr>
            <a:xfrm>
              <a:off x="1701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
            <p:cNvSpPr/>
            <p:nvPr/>
          </p:nvSpPr>
          <p:spPr>
            <a:xfrm>
              <a:off x="18029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
            <p:cNvSpPr/>
            <p:nvPr/>
          </p:nvSpPr>
          <p:spPr>
            <a:xfrm>
              <a:off x="19044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
            <p:cNvSpPr/>
            <p:nvPr/>
          </p:nvSpPr>
          <p:spPr>
            <a:xfrm>
              <a:off x="20062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
            <p:cNvSpPr/>
            <p:nvPr/>
          </p:nvSpPr>
          <p:spPr>
            <a:xfrm>
              <a:off x="210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
            <p:cNvSpPr/>
            <p:nvPr/>
          </p:nvSpPr>
          <p:spPr>
            <a:xfrm>
              <a:off x="220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
            <p:cNvSpPr/>
            <p:nvPr/>
          </p:nvSpPr>
          <p:spPr>
            <a:xfrm>
              <a:off x="23110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
            <p:cNvSpPr/>
            <p:nvPr/>
          </p:nvSpPr>
          <p:spPr>
            <a:xfrm>
              <a:off x="241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
            <p:cNvSpPr/>
            <p:nvPr/>
          </p:nvSpPr>
          <p:spPr>
            <a:xfrm>
              <a:off x="251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
            <p:cNvSpPr/>
            <p:nvPr/>
          </p:nvSpPr>
          <p:spPr>
            <a:xfrm>
              <a:off x="261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
            <p:cNvSpPr/>
            <p:nvPr/>
          </p:nvSpPr>
          <p:spPr>
            <a:xfrm>
              <a:off x="271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
            <p:cNvSpPr/>
            <p:nvPr/>
          </p:nvSpPr>
          <p:spPr>
            <a:xfrm>
              <a:off x="281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
            <p:cNvSpPr/>
            <p:nvPr/>
          </p:nvSpPr>
          <p:spPr>
            <a:xfrm>
              <a:off x="292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
            <p:cNvSpPr/>
            <p:nvPr/>
          </p:nvSpPr>
          <p:spPr>
            <a:xfrm>
              <a:off x="302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
            <p:cNvSpPr/>
            <p:nvPr/>
          </p:nvSpPr>
          <p:spPr>
            <a:xfrm>
              <a:off x="312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
            <p:cNvSpPr/>
            <p:nvPr/>
          </p:nvSpPr>
          <p:spPr>
            <a:xfrm>
              <a:off x="322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
            <p:cNvSpPr/>
            <p:nvPr/>
          </p:nvSpPr>
          <p:spPr>
            <a:xfrm>
              <a:off x="33266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
            <p:cNvSpPr/>
            <p:nvPr/>
          </p:nvSpPr>
          <p:spPr>
            <a:xfrm>
              <a:off x="342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
            <p:cNvSpPr/>
            <p:nvPr/>
          </p:nvSpPr>
          <p:spPr>
            <a:xfrm>
              <a:off x="352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
            <p:cNvSpPr/>
            <p:nvPr/>
          </p:nvSpPr>
          <p:spPr>
            <a:xfrm>
              <a:off x="363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
            <p:cNvSpPr/>
            <p:nvPr/>
          </p:nvSpPr>
          <p:spPr>
            <a:xfrm>
              <a:off x="373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
            <p:cNvSpPr/>
            <p:nvPr/>
          </p:nvSpPr>
          <p:spPr>
            <a:xfrm>
              <a:off x="3834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
            <p:cNvSpPr/>
            <p:nvPr/>
          </p:nvSpPr>
          <p:spPr>
            <a:xfrm>
              <a:off x="393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
            <p:cNvSpPr/>
            <p:nvPr/>
          </p:nvSpPr>
          <p:spPr>
            <a:xfrm>
              <a:off x="403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
            <p:cNvSpPr/>
            <p:nvPr/>
          </p:nvSpPr>
          <p:spPr>
            <a:xfrm>
              <a:off x="413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
            <p:cNvSpPr/>
            <p:nvPr/>
          </p:nvSpPr>
          <p:spPr>
            <a:xfrm>
              <a:off x="42407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
            <p:cNvSpPr/>
            <p:nvPr/>
          </p:nvSpPr>
          <p:spPr>
            <a:xfrm>
              <a:off x="434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
            <p:cNvSpPr/>
            <p:nvPr/>
          </p:nvSpPr>
          <p:spPr>
            <a:xfrm>
              <a:off x="444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
            <p:cNvSpPr/>
            <p:nvPr/>
          </p:nvSpPr>
          <p:spPr>
            <a:xfrm>
              <a:off x="45455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
            <p:cNvSpPr/>
            <p:nvPr/>
          </p:nvSpPr>
          <p:spPr>
            <a:xfrm>
              <a:off x="464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
            <p:cNvSpPr/>
            <p:nvPr/>
          </p:nvSpPr>
          <p:spPr>
            <a:xfrm>
              <a:off x="474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
            <p:cNvSpPr/>
            <p:nvPr/>
          </p:nvSpPr>
          <p:spPr>
            <a:xfrm>
              <a:off x="485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
            <p:cNvSpPr/>
            <p:nvPr/>
          </p:nvSpPr>
          <p:spPr>
            <a:xfrm>
              <a:off x="495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
            <p:cNvSpPr/>
            <p:nvPr/>
          </p:nvSpPr>
          <p:spPr>
            <a:xfrm>
              <a:off x="505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
            <p:cNvSpPr/>
            <p:nvPr/>
          </p:nvSpPr>
          <p:spPr>
            <a:xfrm>
              <a:off x="515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
            <p:cNvSpPr/>
            <p:nvPr/>
          </p:nvSpPr>
          <p:spPr>
            <a:xfrm>
              <a:off x="52566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
            <p:cNvSpPr/>
            <p:nvPr/>
          </p:nvSpPr>
          <p:spPr>
            <a:xfrm>
              <a:off x="535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
            <p:cNvSpPr/>
            <p:nvPr/>
          </p:nvSpPr>
          <p:spPr>
            <a:xfrm>
              <a:off x="545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
            <p:cNvSpPr/>
            <p:nvPr/>
          </p:nvSpPr>
          <p:spPr>
            <a:xfrm>
              <a:off x="556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
            <p:cNvSpPr/>
            <p:nvPr/>
          </p:nvSpPr>
          <p:spPr>
            <a:xfrm>
              <a:off x="566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
            <p:cNvSpPr/>
            <p:nvPr/>
          </p:nvSpPr>
          <p:spPr>
            <a:xfrm>
              <a:off x="57644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
            <p:cNvSpPr/>
            <p:nvPr/>
          </p:nvSpPr>
          <p:spPr>
            <a:xfrm>
              <a:off x="586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
            <p:cNvSpPr/>
            <p:nvPr/>
          </p:nvSpPr>
          <p:spPr>
            <a:xfrm>
              <a:off x="596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
            <p:cNvSpPr/>
            <p:nvPr/>
          </p:nvSpPr>
          <p:spPr>
            <a:xfrm>
              <a:off x="606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
            <p:cNvSpPr/>
            <p:nvPr/>
          </p:nvSpPr>
          <p:spPr>
            <a:xfrm>
              <a:off x="61710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
            <p:cNvSpPr/>
            <p:nvPr/>
          </p:nvSpPr>
          <p:spPr>
            <a:xfrm>
              <a:off x="627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
            <p:cNvSpPr/>
            <p:nvPr/>
          </p:nvSpPr>
          <p:spPr>
            <a:xfrm>
              <a:off x="637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
            <p:cNvSpPr/>
            <p:nvPr/>
          </p:nvSpPr>
          <p:spPr>
            <a:xfrm>
              <a:off x="64755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
            <p:cNvSpPr/>
            <p:nvPr/>
          </p:nvSpPr>
          <p:spPr>
            <a:xfrm>
              <a:off x="657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
            <p:cNvSpPr/>
            <p:nvPr/>
          </p:nvSpPr>
          <p:spPr>
            <a:xfrm>
              <a:off x="667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
            <p:cNvSpPr/>
            <p:nvPr/>
          </p:nvSpPr>
          <p:spPr>
            <a:xfrm>
              <a:off x="678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
            <p:cNvSpPr/>
            <p:nvPr/>
          </p:nvSpPr>
          <p:spPr>
            <a:xfrm>
              <a:off x="6881800" y="2596875"/>
              <a:ext cx="52700" cy="52700"/>
            </a:xfrm>
            <a:custGeom>
              <a:avLst/>
              <a:gdLst/>
              <a:ahLst/>
              <a:cxnLst/>
              <a:rect l="l" t="t" r="r" b="b"/>
              <a:pathLst>
                <a:path w="2108" h="2108"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
            <p:cNvSpPr/>
            <p:nvPr/>
          </p:nvSpPr>
          <p:spPr>
            <a:xfrm>
              <a:off x="698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
            <p:cNvSpPr/>
            <p:nvPr/>
          </p:nvSpPr>
          <p:spPr>
            <a:xfrm>
              <a:off x="708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
            <p:cNvSpPr/>
            <p:nvPr/>
          </p:nvSpPr>
          <p:spPr>
            <a:xfrm>
              <a:off x="7186600" y="2596875"/>
              <a:ext cx="52400" cy="52700"/>
            </a:xfrm>
            <a:custGeom>
              <a:avLst/>
              <a:gdLst/>
              <a:ahLst/>
              <a:cxnLst/>
              <a:rect l="l" t="t" r="r" b="b"/>
              <a:pathLst>
                <a:path w="2096" h="2108"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
            <p:cNvSpPr/>
            <p:nvPr/>
          </p:nvSpPr>
          <p:spPr>
            <a:xfrm>
              <a:off x="728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
            <p:cNvSpPr/>
            <p:nvPr/>
          </p:nvSpPr>
          <p:spPr>
            <a:xfrm>
              <a:off x="27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
            <p:cNvSpPr/>
            <p:nvPr/>
          </p:nvSpPr>
          <p:spPr>
            <a:xfrm>
              <a:off x="3807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
            <p:cNvSpPr/>
            <p:nvPr/>
          </p:nvSpPr>
          <p:spPr>
            <a:xfrm>
              <a:off x="4825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
            <p:cNvSpPr/>
            <p:nvPr/>
          </p:nvSpPr>
          <p:spPr>
            <a:xfrm>
              <a:off x="58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
            <p:cNvSpPr/>
            <p:nvPr/>
          </p:nvSpPr>
          <p:spPr>
            <a:xfrm>
              <a:off x="68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
            <p:cNvSpPr/>
            <p:nvPr/>
          </p:nvSpPr>
          <p:spPr>
            <a:xfrm>
              <a:off x="7873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
            <p:cNvSpPr/>
            <p:nvPr/>
          </p:nvSpPr>
          <p:spPr>
            <a:xfrm>
              <a:off x="8888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
            <p:cNvSpPr/>
            <p:nvPr/>
          </p:nvSpPr>
          <p:spPr>
            <a:xfrm>
              <a:off x="99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
            <p:cNvSpPr/>
            <p:nvPr/>
          </p:nvSpPr>
          <p:spPr>
            <a:xfrm>
              <a:off x="10918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
            <p:cNvSpPr/>
            <p:nvPr/>
          </p:nvSpPr>
          <p:spPr>
            <a:xfrm>
              <a:off x="11936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
            <p:cNvSpPr/>
            <p:nvPr/>
          </p:nvSpPr>
          <p:spPr>
            <a:xfrm>
              <a:off x="12951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
            <p:cNvSpPr/>
            <p:nvPr/>
          </p:nvSpPr>
          <p:spPr>
            <a:xfrm>
              <a:off x="13966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
            <p:cNvSpPr/>
            <p:nvPr/>
          </p:nvSpPr>
          <p:spPr>
            <a:xfrm>
              <a:off x="1498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
            <p:cNvSpPr/>
            <p:nvPr/>
          </p:nvSpPr>
          <p:spPr>
            <a:xfrm>
              <a:off x="15999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
            <p:cNvSpPr/>
            <p:nvPr/>
          </p:nvSpPr>
          <p:spPr>
            <a:xfrm>
              <a:off x="1701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
            <p:cNvSpPr/>
            <p:nvPr/>
          </p:nvSpPr>
          <p:spPr>
            <a:xfrm>
              <a:off x="18029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
            <p:cNvSpPr/>
            <p:nvPr/>
          </p:nvSpPr>
          <p:spPr>
            <a:xfrm>
              <a:off x="19044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
            <p:cNvSpPr/>
            <p:nvPr/>
          </p:nvSpPr>
          <p:spPr>
            <a:xfrm>
              <a:off x="20062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
            <p:cNvSpPr/>
            <p:nvPr/>
          </p:nvSpPr>
          <p:spPr>
            <a:xfrm>
              <a:off x="210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
            <p:cNvSpPr/>
            <p:nvPr/>
          </p:nvSpPr>
          <p:spPr>
            <a:xfrm>
              <a:off x="220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
            <p:cNvSpPr/>
            <p:nvPr/>
          </p:nvSpPr>
          <p:spPr>
            <a:xfrm>
              <a:off x="23110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
            <p:cNvSpPr/>
            <p:nvPr/>
          </p:nvSpPr>
          <p:spPr>
            <a:xfrm>
              <a:off x="241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
            <p:cNvSpPr/>
            <p:nvPr/>
          </p:nvSpPr>
          <p:spPr>
            <a:xfrm>
              <a:off x="251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
            <p:cNvSpPr/>
            <p:nvPr/>
          </p:nvSpPr>
          <p:spPr>
            <a:xfrm>
              <a:off x="261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
            <p:cNvSpPr/>
            <p:nvPr/>
          </p:nvSpPr>
          <p:spPr>
            <a:xfrm>
              <a:off x="271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
            <p:cNvSpPr/>
            <p:nvPr/>
          </p:nvSpPr>
          <p:spPr>
            <a:xfrm>
              <a:off x="281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
            <p:cNvSpPr/>
            <p:nvPr/>
          </p:nvSpPr>
          <p:spPr>
            <a:xfrm>
              <a:off x="292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
            <p:cNvSpPr/>
            <p:nvPr/>
          </p:nvSpPr>
          <p:spPr>
            <a:xfrm>
              <a:off x="302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
            <p:cNvSpPr/>
            <p:nvPr/>
          </p:nvSpPr>
          <p:spPr>
            <a:xfrm>
              <a:off x="312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
            <p:cNvSpPr/>
            <p:nvPr/>
          </p:nvSpPr>
          <p:spPr>
            <a:xfrm>
              <a:off x="322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
            <p:cNvSpPr/>
            <p:nvPr/>
          </p:nvSpPr>
          <p:spPr>
            <a:xfrm>
              <a:off x="33266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
            <p:cNvSpPr/>
            <p:nvPr/>
          </p:nvSpPr>
          <p:spPr>
            <a:xfrm>
              <a:off x="342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
            <p:cNvSpPr/>
            <p:nvPr/>
          </p:nvSpPr>
          <p:spPr>
            <a:xfrm>
              <a:off x="352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
            <p:cNvSpPr/>
            <p:nvPr/>
          </p:nvSpPr>
          <p:spPr>
            <a:xfrm>
              <a:off x="363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
            <p:cNvSpPr/>
            <p:nvPr/>
          </p:nvSpPr>
          <p:spPr>
            <a:xfrm>
              <a:off x="373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
            <p:cNvSpPr/>
            <p:nvPr/>
          </p:nvSpPr>
          <p:spPr>
            <a:xfrm>
              <a:off x="3834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
            <p:cNvSpPr/>
            <p:nvPr/>
          </p:nvSpPr>
          <p:spPr>
            <a:xfrm>
              <a:off x="393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
            <p:cNvSpPr/>
            <p:nvPr/>
          </p:nvSpPr>
          <p:spPr>
            <a:xfrm>
              <a:off x="403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
            <p:cNvSpPr/>
            <p:nvPr/>
          </p:nvSpPr>
          <p:spPr>
            <a:xfrm>
              <a:off x="413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
            <p:cNvSpPr/>
            <p:nvPr/>
          </p:nvSpPr>
          <p:spPr>
            <a:xfrm>
              <a:off x="42407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
            <p:cNvSpPr/>
            <p:nvPr/>
          </p:nvSpPr>
          <p:spPr>
            <a:xfrm>
              <a:off x="434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
            <p:cNvSpPr/>
            <p:nvPr/>
          </p:nvSpPr>
          <p:spPr>
            <a:xfrm>
              <a:off x="444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
            <p:cNvSpPr/>
            <p:nvPr/>
          </p:nvSpPr>
          <p:spPr>
            <a:xfrm>
              <a:off x="45455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
            <p:cNvSpPr/>
            <p:nvPr/>
          </p:nvSpPr>
          <p:spPr>
            <a:xfrm>
              <a:off x="464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
            <p:cNvSpPr/>
            <p:nvPr/>
          </p:nvSpPr>
          <p:spPr>
            <a:xfrm>
              <a:off x="474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
            <p:cNvSpPr/>
            <p:nvPr/>
          </p:nvSpPr>
          <p:spPr>
            <a:xfrm>
              <a:off x="485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
            <p:cNvSpPr/>
            <p:nvPr/>
          </p:nvSpPr>
          <p:spPr>
            <a:xfrm>
              <a:off x="495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
            <p:cNvSpPr/>
            <p:nvPr/>
          </p:nvSpPr>
          <p:spPr>
            <a:xfrm>
              <a:off x="505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
            <p:cNvSpPr/>
            <p:nvPr/>
          </p:nvSpPr>
          <p:spPr>
            <a:xfrm>
              <a:off x="515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
            <p:cNvSpPr/>
            <p:nvPr/>
          </p:nvSpPr>
          <p:spPr>
            <a:xfrm>
              <a:off x="52566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
            <p:cNvSpPr/>
            <p:nvPr/>
          </p:nvSpPr>
          <p:spPr>
            <a:xfrm>
              <a:off x="535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
            <p:cNvSpPr/>
            <p:nvPr/>
          </p:nvSpPr>
          <p:spPr>
            <a:xfrm>
              <a:off x="545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
            <p:cNvSpPr/>
            <p:nvPr/>
          </p:nvSpPr>
          <p:spPr>
            <a:xfrm>
              <a:off x="556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
            <p:cNvSpPr/>
            <p:nvPr/>
          </p:nvSpPr>
          <p:spPr>
            <a:xfrm>
              <a:off x="566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
            <p:cNvSpPr/>
            <p:nvPr/>
          </p:nvSpPr>
          <p:spPr>
            <a:xfrm>
              <a:off x="57644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
            <p:cNvSpPr/>
            <p:nvPr/>
          </p:nvSpPr>
          <p:spPr>
            <a:xfrm>
              <a:off x="586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
            <p:cNvSpPr/>
            <p:nvPr/>
          </p:nvSpPr>
          <p:spPr>
            <a:xfrm>
              <a:off x="596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
            <p:cNvSpPr/>
            <p:nvPr/>
          </p:nvSpPr>
          <p:spPr>
            <a:xfrm>
              <a:off x="606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
            <p:cNvSpPr/>
            <p:nvPr/>
          </p:nvSpPr>
          <p:spPr>
            <a:xfrm>
              <a:off x="61710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
            <p:cNvSpPr/>
            <p:nvPr/>
          </p:nvSpPr>
          <p:spPr>
            <a:xfrm>
              <a:off x="627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
            <p:cNvSpPr/>
            <p:nvPr/>
          </p:nvSpPr>
          <p:spPr>
            <a:xfrm>
              <a:off x="637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
            <p:cNvSpPr/>
            <p:nvPr/>
          </p:nvSpPr>
          <p:spPr>
            <a:xfrm>
              <a:off x="64755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
            <p:cNvSpPr/>
            <p:nvPr/>
          </p:nvSpPr>
          <p:spPr>
            <a:xfrm>
              <a:off x="657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
            <p:cNvSpPr/>
            <p:nvPr/>
          </p:nvSpPr>
          <p:spPr>
            <a:xfrm>
              <a:off x="667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
            <p:cNvSpPr/>
            <p:nvPr/>
          </p:nvSpPr>
          <p:spPr>
            <a:xfrm>
              <a:off x="678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
            <p:cNvSpPr/>
            <p:nvPr/>
          </p:nvSpPr>
          <p:spPr>
            <a:xfrm>
              <a:off x="6881800" y="2751950"/>
              <a:ext cx="52700" cy="52725"/>
            </a:xfrm>
            <a:custGeom>
              <a:avLst/>
              <a:gdLst/>
              <a:ahLst/>
              <a:cxnLst/>
              <a:rect l="l" t="t" r="r" b="b"/>
              <a:pathLst>
                <a:path w="2108" h="2109"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
            <p:cNvSpPr/>
            <p:nvPr/>
          </p:nvSpPr>
          <p:spPr>
            <a:xfrm>
              <a:off x="698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
            <p:cNvSpPr/>
            <p:nvPr/>
          </p:nvSpPr>
          <p:spPr>
            <a:xfrm>
              <a:off x="708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
            <p:cNvSpPr/>
            <p:nvPr/>
          </p:nvSpPr>
          <p:spPr>
            <a:xfrm>
              <a:off x="7186600" y="2751950"/>
              <a:ext cx="52400" cy="52725"/>
            </a:xfrm>
            <a:custGeom>
              <a:avLst/>
              <a:gdLst/>
              <a:ahLst/>
              <a:cxnLst/>
              <a:rect l="l" t="t" r="r" b="b"/>
              <a:pathLst>
                <a:path w="2096" h="2109"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
            <p:cNvSpPr/>
            <p:nvPr/>
          </p:nvSpPr>
          <p:spPr>
            <a:xfrm>
              <a:off x="728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
            <p:cNvSpPr/>
            <p:nvPr/>
          </p:nvSpPr>
          <p:spPr>
            <a:xfrm>
              <a:off x="27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7" y="1632"/>
                    <a:pt x="2107" y="1061"/>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
            <p:cNvSpPr/>
            <p:nvPr/>
          </p:nvSpPr>
          <p:spPr>
            <a:xfrm>
              <a:off x="3807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
            <p:cNvSpPr/>
            <p:nvPr/>
          </p:nvSpPr>
          <p:spPr>
            <a:xfrm>
              <a:off x="4825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
            <p:cNvSpPr/>
            <p:nvPr/>
          </p:nvSpPr>
          <p:spPr>
            <a:xfrm>
              <a:off x="58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
            <p:cNvSpPr/>
            <p:nvPr/>
          </p:nvSpPr>
          <p:spPr>
            <a:xfrm>
              <a:off x="68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
            <p:cNvSpPr/>
            <p:nvPr/>
          </p:nvSpPr>
          <p:spPr>
            <a:xfrm>
              <a:off x="7873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
            <p:cNvSpPr/>
            <p:nvPr/>
          </p:nvSpPr>
          <p:spPr>
            <a:xfrm>
              <a:off x="8888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
            <p:cNvSpPr/>
            <p:nvPr/>
          </p:nvSpPr>
          <p:spPr>
            <a:xfrm>
              <a:off x="99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
            <p:cNvSpPr/>
            <p:nvPr/>
          </p:nvSpPr>
          <p:spPr>
            <a:xfrm>
              <a:off x="10918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
            <p:cNvSpPr/>
            <p:nvPr/>
          </p:nvSpPr>
          <p:spPr>
            <a:xfrm>
              <a:off x="11936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
            <p:cNvSpPr/>
            <p:nvPr/>
          </p:nvSpPr>
          <p:spPr>
            <a:xfrm>
              <a:off x="12951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
            <p:cNvSpPr/>
            <p:nvPr/>
          </p:nvSpPr>
          <p:spPr>
            <a:xfrm>
              <a:off x="13966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
            <p:cNvSpPr/>
            <p:nvPr/>
          </p:nvSpPr>
          <p:spPr>
            <a:xfrm>
              <a:off x="1498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
            <p:cNvSpPr/>
            <p:nvPr/>
          </p:nvSpPr>
          <p:spPr>
            <a:xfrm>
              <a:off x="15999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
            <p:cNvSpPr/>
            <p:nvPr/>
          </p:nvSpPr>
          <p:spPr>
            <a:xfrm>
              <a:off x="1701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
            <p:cNvSpPr/>
            <p:nvPr/>
          </p:nvSpPr>
          <p:spPr>
            <a:xfrm>
              <a:off x="18029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
            <p:cNvSpPr/>
            <p:nvPr/>
          </p:nvSpPr>
          <p:spPr>
            <a:xfrm>
              <a:off x="19044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
            <p:cNvSpPr/>
            <p:nvPr/>
          </p:nvSpPr>
          <p:spPr>
            <a:xfrm>
              <a:off x="20062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
            <p:cNvSpPr/>
            <p:nvPr/>
          </p:nvSpPr>
          <p:spPr>
            <a:xfrm>
              <a:off x="210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
            <p:cNvSpPr/>
            <p:nvPr/>
          </p:nvSpPr>
          <p:spPr>
            <a:xfrm>
              <a:off x="220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
            <p:cNvSpPr/>
            <p:nvPr/>
          </p:nvSpPr>
          <p:spPr>
            <a:xfrm>
              <a:off x="23110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
            <p:cNvSpPr/>
            <p:nvPr/>
          </p:nvSpPr>
          <p:spPr>
            <a:xfrm>
              <a:off x="241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
            <p:cNvSpPr/>
            <p:nvPr/>
          </p:nvSpPr>
          <p:spPr>
            <a:xfrm>
              <a:off x="251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
            <p:cNvSpPr/>
            <p:nvPr/>
          </p:nvSpPr>
          <p:spPr>
            <a:xfrm>
              <a:off x="261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
            <p:cNvSpPr/>
            <p:nvPr/>
          </p:nvSpPr>
          <p:spPr>
            <a:xfrm>
              <a:off x="271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
            <p:cNvSpPr/>
            <p:nvPr/>
          </p:nvSpPr>
          <p:spPr>
            <a:xfrm>
              <a:off x="281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
            <p:cNvSpPr/>
            <p:nvPr/>
          </p:nvSpPr>
          <p:spPr>
            <a:xfrm>
              <a:off x="292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
            <p:cNvSpPr/>
            <p:nvPr/>
          </p:nvSpPr>
          <p:spPr>
            <a:xfrm>
              <a:off x="302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
            <p:cNvSpPr/>
            <p:nvPr/>
          </p:nvSpPr>
          <p:spPr>
            <a:xfrm>
              <a:off x="312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
            <p:cNvSpPr/>
            <p:nvPr/>
          </p:nvSpPr>
          <p:spPr>
            <a:xfrm>
              <a:off x="322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
            <p:cNvSpPr/>
            <p:nvPr/>
          </p:nvSpPr>
          <p:spPr>
            <a:xfrm>
              <a:off x="33266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
            <p:cNvSpPr/>
            <p:nvPr/>
          </p:nvSpPr>
          <p:spPr>
            <a:xfrm>
              <a:off x="342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
            <p:cNvSpPr/>
            <p:nvPr/>
          </p:nvSpPr>
          <p:spPr>
            <a:xfrm>
              <a:off x="352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
            <p:cNvSpPr/>
            <p:nvPr/>
          </p:nvSpPr>
          <p:spPr>
            <a:xfrm>
              <a:off x="363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
            <p:cNvSpPr/>
            <p:nvPr/>
          </p:nvSpPr>
          <p:spPr>
            <a:xfrm>
              <a:off x="373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
            <p:cNvSpPr/>
            <p:nvPr/>
          </p:nvSpPr>
          <p:spPr>
            <a:xfrm>
              <a:off x="3834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
            <p:cNvSpPr/>
            <p:nvPr/>
          </p:nvSpPr>
          <p:spPr>
            <a:xfrm>
              <a:off x="393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
            <p:cNvSpPr/>
            <p:nvPr/>
          </p:nvSpPr>
          <p:spPr>
            <a:xfrm>
              <a:off x="403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
            <p:cNvSpPr/>
            <p:nvPr/>
          </p:nvSpPr>
          <p:spPr>
            <a:xfrm>
              <a:off x="413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
            <p:cNvSpPr/>
            <p:nvPr/>
          </p:nvSpPr>
          <p:spPr>
            <a:xfrm>
              <a:off x="42407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
            <p:cNvSpPr/>
            <p:nvPr/>
          </p:nvSpPr>
          <p:spPr>
            <a:xfrm>
              <a:off x="434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
            <p:cNvSpPr/>
            <p:nvPr/>
          </p:nvSpPr>
          <p:spPr>
            <a:xfrm>
              <a:off x="444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
            <p:cNvSpPr/>
            <p:nvPr/>
          </p:nvSpPr>
          <p:spPr>
            <a:xfrm>
              <a:off x="45455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
            <p:cNvSpPr/>
            <p:nvPr/>
          </p:nvSpPr>
          <p:spPr>
            <a:xfrm>
              <a:off x="464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
            <p:cNvSpPr/>
            <p:nvPr/>
          </p:nvSpPr>
          <p:spPr>
            <a:xfrm>
              <a:off x="474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
            <p:cNvSpPr/>
            <p:nvPr/>
          </p:nvSpPr>
          <p:spPr>
            <a:xfrm>
              <a:off x="485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
            <p:cNvSpPr/>
            <p:nvPr/>
          </p:nvSpPr>
          <p:spPr>
            <a:xfrm>
              <a:off x="495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
            <p:cNvSpPr/>
            <p:nvPr/>
          </p:nvSpPr>
          <p:spPr>
            <a:xfrm>
              <a:off x="505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
            <p:cNvSpPr/>
            <p:nvPr/>
          </p:nvSpPr>
          <p:spPr>
            <a:xfrm>
              <a:off x="515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
            <p:cNvSpPr/>
            <p:nvPr/>
          </p:nvSpPr>
          <p:spPr>
            <a:xfrm>
              <a:off x="52566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
            <p:cNvSpPr/>
            <p:nvPr/>
          </p:nvSpPr>
          <p:spPr>
            <a:xfrm>
              <a:off x="535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
            <p:cNvSpPr/>
            <p:nvPr/>
          </p:nvSpPr>
          <p:spPr>
            <a:xfrm>
              <a:off x="545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
            <p:cNvSpPr/>
            <p:nvPr/>
          </p:nvSpPr>
          <p:spPr>
            <a:xfrm>
              <a:off x="556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
            <p:cNvSpPr/>
            <p:nvPr/>
          </p:nvSpPr>
          <p:spPr>
            <a:xfrm>
              <a:off x="566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
            <p:cNvSpPr/>
            <p:nvPr/>
          </p:nvSpPr>
          <p:spPr>
            <a:xfrm>
              <a:off x="57644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
            <p:cNvSpPr/>
            <p:nvPr/>
          </p:nvSpPr>
          <p:spPr>
            <a:xfrm>
              <a:off x="586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
            <p:cNvSpPr/>
            <p:nvPr/>
          </p:nvSpPr>
          <p:spPr>
            <a:xfrm>
              <a:off x="596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
            <p:cNvSpPr/>
            <p:nvPr/>
          </p:nvSpPr>
          <p:spPr>
            <a:xfrm>
              <a:off x="606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
            <p:cNvSpPr/>
            <p:nvPr/>
          </p:nvSpPr>
          <p:spPr>
            <a:xfrm>
              <a:off x="61710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
            <p:cNvSpPr/>
            <p:nvPr/>
          </p:nvSpPr>
          <p:spPr>
            <a:xfrm>
              <a:off x="627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
            <p:cNvSpPr/>
            <p:nvPr/>
          </p:nvSpPr>
          <p:spPr>
            <a:xfrm>
              <a:off x="637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
            <p:cNvSpPr/>
            <p:nvPr/>
          </p:nvSpPr>
          <p:spPr>
            <a:xfrm>
              <a:off x="64755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
            <p:cNvSpPr/>
            <p:nvPr/>
          </p:nvSpPr>
          <p:spPr>
            <a:xfrm>
              <a:off x="657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
            <p:cNvSpPr/>
            <p:nvPr/>
          </p:nvSpPr>
          <p:spPr>
            <a:xfrm>
              <a:off x="667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
            <p:cNvSpPr/>
            <p:nvPr/>
          </p:nvSpPr>
          <p:spPr>
            <a:xfrm>
              <a:off x="678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
            <p:cNvSpPr/>
            <p:nvPr/>
          </p:nvSpPr>
          <p:spPr>
            <a:xfrm>
              <a:off x="6881800" y="2907025"/>
              <a:ext cx="52700" cy="52725"/>
            </a:xfrm>
            <a:custGeom>
              <a:avLst/>
              <a:gdLst/>
              <a:ahLst/>
              <a:cxnLst/>
              <a:rect l="l" t="t" r="r" b="b"/>
              <a:pathLst>
                <a:path w="2108" h="2109" extrusionOk="0">
                  <a:moveTo>
                    <a:pt x="1060" y="1"/>
                  </a:moveTo>
                  <a:cubicBezTo>
                    <a:pt x="477" y="1"/>
                    <a:pt x="1" y="477"/>
                    <a:pt x="1" y="1061"/>
                  </a:cubicBezTo>
                  <a:cubicBezTo>
                    <a:pt x="1"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
            <p:cNvSpPr/>
            <p:nvPr/>
          </p:nvSpPr>
          <p:spPr>
            <a:xfrm>
              <a:off x="698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
            <p:cNvSpPr/>
            <p:nvPr/>
          </p:nvSpPr>
          <p:spPr>
            <a:xfrm>
              <a:off x="708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
            <p:cNvSpPr/>
            <p:nvPr/>
          </p:nvSpPr>
          <p:spPr>
            <a:xfrm>
              <a:off x="7186600" y="2907025"/>
              <a:ext cx="52400" cy="52725"/>
            </a:xfrm>
            <a:custGeom>
              <a:avLst/>
              <a:gdLst/>
              <a:ahLst/>
              <a:cxnLst/>
              <a:rect l="l" t="t" r="r" b="b"/>
              <a:pathLst>
                <a:path w="2096" h="2109" extrusionOk="0">
                  <a:moveTo>
                    <a:pt x="1048" y="1"/>
                  </a:moveTo>
                  <a:cubicBezTo>
                    <a:pt x="477" y="1"/>
                    <a:pt x="1" y="477"/>
                    <a:pt x="1" y="1061"/>
                  </a:cubicBezTo>
                  <a:cubicBezTo>
                    <a:pt x="1"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
            <p:cNvSpPr/>
            <p:nvPr/>
          </p:nvSpPr>
          <p:spPr>
            <a:xfrm>
              <a:off x="728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
            <p:cNvSpPr/>
            <p:nvPr/>
          </p:nvSpPr>
          <p:spPr>
            <a:xfrm>
              <a:off x="27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7" y="1620"/>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
            <p:cNvSpPr/>
            <p:nvPr/>
          </p:nvSpPr>
          <p:spPr>
            <a:xfrm>
              <a:off x="3807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
            <p:cNvSpPr/>
            <p:nvPr/>
          </p:nvSpPr>
          <p:spPr>
            <a:xfrm>
              <a:off x="4825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
            <p:cNvSpPr/>
            <p:nvPr/>
          </p:nvSpPr>
          <p:spPr>
            <a:xfrm>
              <a:off x="58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
            <p:cNvSpPr/>
            <p:nvPr/>
          </p:nvSpPr>
          <p:spPr>
            <a:xfrm>
              <a:off x="68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
            <p:cNvSpPr/>
            <p:nvPr/>
          </p:nvSpPr>
          <p:spPr>
            <a:xfrm>
              <a:off x="7873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
            <p:cNvSpPr/>
            <p:nvPr/>
          </p:nvSpPr>
          <p:spPr>
            <a:xfrm>
              <a:off x="8888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
            <p:cNvSpPr/>
            <p:nvPr/>
          </p:nvSpPr>
          <p:spPr>
            <a:xfrm>
              <a:off x="99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
            <p:cNvSpPr/>
            <p:nvPr/>
          </p:nvSpPr>
          <p:spPr>
            <a:xfrm>
              <a:off x="10918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
            <p:cNvSpPr/>
            <p:nvPr/>
          </p:nvSpPr>
          <p:spPr>
            <a:xfrm>
              <a:off x="11936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
            <p:cNvSpPr/>
            <p:nvPr/>
          </p:nvSpPr>
          <p:spPr>
            <a:xfrm>
              <a:off x="12951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
            <p:cNvSpPr/>
            <p:nvPr/>
          </p:nvSpPr>
          <p:spPr>
            <a:xfrm>
              <a:off x="13966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
            <p:cNvSpPr/>
            <p:nvPr/>
          </p:nvSpPr>
          <p:spPr>
            <a:xfrm>
              <a:off x="1498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
            <p:cNvSpPr/>
            <p:nvPr/>
          </p:nvSpPr>
          <p:spPr>
            <a:xfrm>
              <a:off x="15999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
            <p:cNvSpPr/>
            <p:nvPr/>
          </p:nvSpPr>
          <p:spPr>
            <a:xfrm>
              <a:off x="1701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
            <p:cNvSpPr/>
            <p:nvPr/>
          </p:nvSpPr>
          <p:spPr>
            <a:xfrm>
              <a:off x="18029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
            <p:cNvSpPr/>
            <p:nvPr/>
          </p:nvSpPr>
          <p:spPr>
            <a:xfrm>
              <a:off x="19044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
            <p:cNvSpPr/>
            <p:nvPr/>
          </p:nvSpPr>
          <p:spPr>
            <a:xfrm>
              <a:off x="20062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
            <p:cNvSpPr/>
            <p:nvPr/>
          </p:nvSpPr>
          <p:spPr>
            <a:xfrm>
              <a:off x="210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
            <p:cNvSpPr/>
            <p:nvPr/>
          </p:nvSpPr>
          <p:spPr>
            <a:xfrm>
              <a:off x="220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
            <p:cNvSpPr/>
            <p:nvPr/>
          </p:nvSpPr>
          <p:spPr>
            <a:xfrm>
              <a:off x="23110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
            <p:cNvSpPr/>
            <p:nvPr/>
          </p:nvSpPr>
          <p:spPr>
            <a:xfrm>
              <a:off x="241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
            <p:cNvSpPr/>
            <p:nvPr/>
          </p:nvSpPr>
          <p:spPr>
            <a:xfrm>
              <a:off x="251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
            <p:cNvSpPr/>
            <p:nvPr/>
          </p:nvSpPr>
          <p:spPr>
            <a:xfrm>
              <a:off x="261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
            <p:cNvSpPr/>
            <p:nvPr/>
          </p:nvSpPr>
          <p:spPr>
            <a:xfrm>
              <a:off x="271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
            <p:cNvSpPr/>
            <p:nvPr/>
          </p:nvSpPr>
          <p:spPr>
            <a:xfrm>
              <a:off x="281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
            <p:cNvSpPr/>
            <p:nvPr/>
          </p:nvSpPr>
          <p:spPr>
            <a:xfrm>
              <a:off x="292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
            <p:cNvSpPr/>
            <p:nvPr/>
          </p:nvSpPr>
          <p:spPr>
            <a:xfrm>
              <a:off x="302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
            <p:cNvSpPr/>
            <p:nvPr/>
          </p:nvSpPr>
          <p:spPr>
            <a:xfrm>
              <a:off x="312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
            <p:cNvSpPr/>
            <p:nvPr/>
          </p:nvSpPr>
          <p:spPr>
            <a:xfrm>
              <a:off x="322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
            <p:cNvSpPr/>
            <p:nvPr/>
          </p:nvSpPr>
          <p:spPr>
            <a:xfrm>
              <a:off x="33266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
            <p:cNvSpPr/>
            <p:nvPr/>
          </p:nvSpPr>
          <p:spPr>
            <a:xfrm>
              <a:off x="342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
            <p:cNvSpPr/>
            <p:nvPr/>
          </p:nvSpPr>
          <p:spPr>
            <a:xfrm>
              <a:off x="352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
            <p:cNvSpPr/>
            <p:nvPr/>
          </p:nvSpPr>
          <p:spPr>
            <a:xfrm>
              <a:off x="363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
            <p:cNvSpPr/>
            <p:nvPr/>
          </p:nvSpPr>
          <p:spPr>
            <a:xfrm>
              <a:off x="373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
            <p:cNvSpPr/>
            <p:nvPr/>
          </p:nvSpPr>
          <p:spPr>
            <a:xfrm>
              <a:off x="3834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
            <p:cNvSpPr/>
            <p:nvPr/>
          </p:nvSpPr>
          <p:spPr>
            <a:xfrm>
              <a:off x="393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
            <p:cNvSpPr/>
            <p:nvPr/>
          </p:nvSpPr>
          <p:spPr>
            <a:xfrm>
              <a:off x="403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
            <p:cNvSpPr/>
            <p:nvPr/>
          </p:nvSpPr>
          <p:spPr>
            <a:xfrm>
              <a:off x="413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
            <p:cNvSpPr/>
            <p:nvPr/>
          </p:nvSpPr>
          <p:spPr>
            <a:xfrm>
              <a:off x="42407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
            <p:cNvSpPr/>
            <p:nvPr/>
          </p:nvSpPr>
          <p:spPr>
            <a:xfrm>
              <a:off x="434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
            <p:cNvSpPr/>
            <p:nvPr/>
          </p:nvSpPr>
          <p:spPr>
            <a:xfrm>
              <a:off x="444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
            <p:cNvSpPr/>
            <p:nvPr/>
          </p:nvSpPr>
          <p:spPr>
            <a:xfrm>
              <a:off x="45455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
            <p:cNvSpPr/>
            <p:nvPr/>
          </p:nvSpPr>
          <p:spPr>
            <a:xfrm>
              <a:off x="464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
            <p:cNvSpPr/>
            <p:nvPr/>
          </p:nvSpPr>
          <p:spPr>
            <a:xfrm>
              <a:off x="474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
            <p:cNvSpPr/>
            <p:nvPr/>
          </p:nvSpPr>
          <p:spPr>
            <a:xfrm>
              <a:off x="485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
            <p:cNvSpPr/>
            <p:nvPr/>
          </p:nvSpPr>
          <p:spPr>
            <a:xfrm>
              <a:off x="495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
            <p:cNvSpPr/>
            <p:nvPr/>
          </p:nvSpPr>
          <p:spPr>
            <a:xfrm>
              <a:off x="505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
            <p:cNvSpPr/>
            <p:nvPr/>
          </p:nvSpPr>
          <p:spPr>
            <a:xfrm>
              <a:off x="515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
            <p:cNvSpPr/>
            <p:nvPr/>
          </p:nvSpPr>
          <p:spPr>
            <a:xfrm>
              <a:off x="52566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
            <p:cNvSpPr/>
            <p:nvPr/>
          </p:nvSpPr>
          <p:spPr>
            <a:xfrm>
              <a:off x="535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
            <p:cNvSpPr/>
            <p:nvPr/>
          </p:nvSpPr>
          <p:spPr>
            <a:xfrm>
              <a:off x="545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
            <p:cNvSpPr/>
            <p:nvPr/>
          </p:nvSpPr>
          <p:spPr>
            <a:xfrm>
              <a:off x="556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
            <p:cNvSpPr/>
            <p:nvPr/>
          </p:nvSpPr>
          <p:spPr>
            <a:xfrm>
              <a:off x="566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
            <p:cNvSpPr/>
            <p:nvPr/>
          </p:nvSpPr>
          <p:spPr>
            <a:xfrm>
              <a:off x="57644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
            <p:cNvSpPr/>
            <p:nvPr/>
          </p:nvSpPr>
          <p:spPr>
            <a:xfrm>
              <a:off x="586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
            <p:cNvSpPr/>
            <p:nvPr/>
          </p:nvSpPr>
          <p:spPr>
            <a:xfrm>
              <a:off x="596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
            <p:cNvSpPr/>
            <p:nvPr/>
          </p:nvSpPr>
          <p:spPr>
            <a:xfrm>
              <a:off x="606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
            <p:cNvSpPr/>
            <p:nvPr/>
          </p:nvSpPr>
          <p:spPr>
            <a:xfrm>
              <a:off x="61710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
            <p:cNvSpPr/>
            <p:nvPr/>
          </p:nvSpPr>
          <p:spPr>
            <a:xfrm>
              <a:off x="627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
            <p:cNvSpPr/>
            <p:nvPr/>
          </p:nvSpPr>
          <p:spPr>
            <a:xfrm>
              <a:off x="637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
            <p:cNvSpPr/>
            <p:nvPr/>
          </p:nvSpPr>
          <p:spPr>
            <a:xfrm>
              <a:off x="64755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
            <p:cNvSpPr/>
            <p:nvPr/>
          </p:nvSpPr>
          <p:spPr>
            <a:xfrm>
              <a:off x="657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
            <p:cNvSpPr/>
            <p:nvPr/>
          </p:nvSpPr>
          <p:spPr>
            <a:xfrm>
              <a:off x="667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
            <p:cNvSpPr/>
            <p:nvPr/>
          </p:nvSpPr>
          <p:spPr>
            <a:xfrm>
              <a:off x="678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
            <p:cNvSpPr/>
            <p:nvPr/>
          </p:nvSpPr>
          <p:spPr>
            <a:xfrm>
              <a:off x="6881800" y="3062400"/>
              <a:ext cx="52700" cy="52425"/>
            </a:xfrm>
            <a:custGeom>
              <a:avLst/>
              <a:gdLst/>
              <a:ahLst/>
              <a:cxnLst/>
              <a:rect l="l" t="t" r="r" b="b"/>
              <a:pathLst>
                <a:path w="2108" h="2097" extrusionOk="0">
                  <a:moveTo>
                    <a:pt x="1060" y="1"/>
                  </a:moveTo>
                  <a:cubicBezTo>
                    <a:pt x="477" y="1"/>
                    <a:pt x="1" y="465"/>
                    <a:pt x="1" y="1049"/>
                  </a:cubicBezTo>
                  <a:cubicBezTo>
                    <a:pt x="1"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
            <p:cNvSpPr/>
            <p:nvPr/>
          </p:nvSpPr>
          <p:spPr>
            <a:xfrm>
              <a:off x="698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
            <p:cNvSpPr/>
            <p:nvPr/>
          </p:nvSpPr>
          <p:spPr>
            <a:xfrm>
              <a:off x="708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
            <p:cNvSpPr/>
            <p:nvPr/>
          </p:nvSpPr>
          <p:spPr>
            <a:xfrm>
              <a:off x="7186600" y="3062400"/>
              <a:ext cx="52400" cy="52425"/>
            </a:xfrm>
            <a:custGeom>
              <a:avLst/>
              <a:gdLst/>
              <a:ahLst/>
              <a:cxnLst/>
              <a:rect l="l" t="t" r="r" b="b"/>
              <a:pathLst>
                <a:path w="2096" h="2097" extrusionOk="0">
                  <a:moveTo>
                    <a:pt x="1048" y="1"/>
                  </a:moveTo>
                  <a:cubicBezTo>
                    <a:pt x="477" y="1"/>
                    <a:pt x="1" y="465"/>
                    <a:pt x="1" y="1049"/>
                  </a:cubicBezTo>
                  <a:cubicBezTo>
                    <a:pt x="1"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
            <p:cNvSpPr/>
            <p:nvPr/>
          </p:nvSpPr>
          <p:spPr>
            <a:xfrm>
              <a:off x="728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
            <p:cNvSpPr/>
            <p:nvPr/>
          </p:nvSpPr>
          <p:spPr>
            <a:xfrm>
              <a:off x="27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7" y="1619"/>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
            <p:cNvSpPr/>
            <p:nvPr/>
          </p:nvSpPr>
          <p:spPr>
            <a:xfrm>
              <a:off x="3807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
            <p:cNvSpPr/>
            <p:nvPr/>
          </p:nvSpPr>
          <p:spPr>
            <a:xfrm>
              <a:off x="4825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
            <p:cNvSpPr/>
            <p:nvPr/>
          </p:nvSpPr>
          <p:spPr>
            <a:xfrm>
              <a:off x="58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
            <p:cNvSpPr/>
            <p:nvPr/>
          </p:nvSpPr>
          <p:spPr>
            <a:xfrm>
              <a:off x="68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
            <p:cNvSpPr/>
            <p:nvPr/>
          </p:nvSpPr>
          <p:spPr>
            <a:xfrm>
              <a:off x="7873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
            <p:cNvSpPr/>
            <p:nvPr/>
          </p:nvSpPr>
          <p:spPr>
            <a:xfrm>
              <a:off x="8888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
            <p:cNvSpPr/>
            <p:nvPr/>
          </p:nvSpPr>
          <p:spPr>
            <a:xfrm>
              <a:off x="99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
            <p:cNvSpPr/>
            <p:nvPr/>
          </p:nvSpPr>
          <p:spPr>
            <a:xfrm>
              <a:off x="10918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
            <p:cNvSpPr/>
            <p:nvPr/>
          </p:nvSpPr>
          <p:spPr>
            <a:xfrm>
              <a:off x="11936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
            <p:cNvSpPr/>
            <p:nvPr/>
          </p:nvSpPr>
          <p:spPr>
            <a:xfrm>
              <a:off x="12951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
            <p:cNvSpPr/>
            <p:nvPr/>
          </p:nvSpPr>
          <p:spPr>
            <a:xfrm>
              <a:off x="13966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
            <p:cNvSpPr/>
            <p:nvPr/>
          </p:nvSpPr>
          <p:spPr>
            <a:xfrm>
              <a:off x="1498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
            <p:cNvSpPr/>
            <p:nvPr/>
          </p:nvSpPr>
          <p:spPr>
            <a:xfrm>
              <a:off x="15999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
            <p:cNvSpPr/>
            <p:nvPr/>
          </p:nvSpPr>
          <p:spPr>
            <a:xfrm>
              <a:off x="1701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
            <p:cNvSpPr/>
            <p:nvPr/>
          </p:nvSpPr>
          <p:spPr>
            <a:xfrm>
              <a:off x="18029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
            <p:cNvSpPr/>
            <p:nvPr/>
          </p:nvSpPr>
          <p:spPr>
            <a:xfrm>
              <a:off x="19044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
            <p:cNvSpPr/>
            <p:nvPr/>
          </p:nvSpPr>
          <p:spPr>
            <a:xfrm>
              <a:off x="20062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
            <p:cNvSpPr/>
            <p:nvPr/>
          </p:nvSpPr>
          <p:spPr>
            <a:xfrm>
              <a:off x="210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
            <p:cNvSpPr/>
            <p:nvPr/>
          </p:nvSpPr>
          <p:spPr>
            <a:xfrm>
              <a:off x="220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
            <p:cNvSpPr/>
            <p:nvPr/>
          </p:nvSpPr>
          <p:spPr>
            <a:xfrm>
              <a:off x="23110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
            <p:cNvSpPr/>
            <p:nvPr/>
          </p:nvSpPr>
          <p:spPr>
            <a:xfrm>
              <a:off x="241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
            <p:cNvSpPr/>
            <p:nvPr/>
          </p:nvSpPr>
          <p:spPr>
            <a:xfrm>
              <a:off x="251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
            <p:cNvSpPr/>
            <p:nvPr/>
          </p:nvSpPr>
          <p:spPr>
            <a:xfrm>
              <a:off x="261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
            <p:cNvSpPr/>
            <p:nvPr/>
          </p:nvSpPr>
          <p:spPr>
            <a:xfrm>
              <a:off x="271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
            <p:cNvSpPr/>
            <p:nvPr/>
          </p:nvSpPr>
          <p:spPr>
            <a:xfrm>
              <a:off x="281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
            <p:cNvSpPr/>
            <p:nvPr/>
          </p:nvSpPr>
          <p:spPr>
            <a:xfrm>
              <a:off x="292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
            <p:cNvSpPr/>
            <p:nvPr/>
          </p:nvSpPr>
          <p:spPr>
            <a:xfrm>
              <a:off x="302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
            <p:cNvSpPr/>
            <p:nvPr/>
          </p:nvSpPr>
          <p:spPr>
            <a:xfrm>
              <a:off x="312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
            <p:cNvSpPr/>
            <p:nvPr/>
          </p:nvSpPr>
          <p:spPr>
            <a:xfrm>
              <a:off x="322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
            <p:cNvSpPr/>
            <p:nvPr/>
          </p:nvSpPr>
          <p:spPr>
            <a:xfrm>
              <a:off x="33266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
            <p:cNvSpPr/>
            <p:nvPr/>
          </p:nvSpPr>
          <p:spPr>
            <a:xfrm>
              <a:off x="342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
            <p:cNvSpPr/>
            <p:nvPr/>
          </p:nvSpPr>
          <p:spPr>
            <a:xfrm>
              <a:off x="352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
            <p:cNvSpPr/>
            <p:nvPr/>
          </p:nvSpPr>
          <p:spPr>
            <a:xfrm>
              <a:off x="363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
            <p:cNvSpPr/>
            <p:nvPr/>
          </p:nvSpPr>
          <p:spPr>
            <a:xfrm>
              <a:off x="373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
            <p:cNvSpPr/>
            <p:nvPr/>
          </p:nvSpPr>
          <p:spPr>
            <a:xfrm>
              <a:off x="3834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
            <p:cNvSpPr/>
            <p:nvPr/>
          </p:nvSpPr>
          <p:spPr>
            <a:xfrm>
              <a:off x="393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
            <p:cNvSpPr/>
            <p:nvPr/>
          </p:nvSpPr>
          <p:spPr>
            <a:xfrm>
              <a:off x="403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
            <p:cNvSpPr/>
            <p:nvPr/>
          </p:nvSpPr>
          <p:spPr>
            <a:xfrm>
              <a:off x="413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
            <p:cNvSpPr/>
            <p:nvPr/>
          </p:nvSpPr>
          <p:spPr>
            <a:xfrm>
              <a:off x="42407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
            <p:cNvSpPr/>
            <p:nvPr/>
          </p:nvSpPr>
          <p:spPr>
            <a:xfrm>
              <a:off x="434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
            <p:cNvSpPr/>
            <p:nvPr/>
          </p:nvSpPr>
          <p:spPr>
            <a:xfrm>
              <a:off x="444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
            <p:cNvSpPr/>
            <p:nvPr/>
          </p:nvSpPr>
          <p:spPr>
            <a:xfrm>
              <a:off x="45455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
            <p:cNvSpPr/>
            <p:nvPr/>
          </p:nvSpPr>
          <p:spPr>
            <a:xfrm>
              <a:off x="464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
            <p:cNvSpPr/>
            <p:nvPr/>
          </p:nvSpPr>
          <p:spPr>
            <a:xfrm>
              <a:off x="474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
            <p:cNvSpPr/>
            <p:nvPr/>
          </p:nvSpPr>
          <p:spPr>
            <a:xfrm>
              <a:off x="485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
            <p:cNvSpPr/>
            <p:nvPr/>
          </p:nvSpPr>
          <p:spPr>
            <a:xfrm>
              <a:off x="495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
            <p:cNvSpPr/>
            <p:nvPr/>
          </p:nvSpPr>
          <p:spPr>
            <a:xfrm>
              <a:off x="505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
            <p:cNvSpPr/>
            <p:nvPr/>
          </p:nvSpPr>
          <p:spPr>
            <a:xfrm>
              <a:off x="515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
            <p:cNvSpPr/>
            <p:nvPr/>
          </p:nvSpPr>
          <p:spPr>
            <a:xfrm>
              <a:off x="52566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
            <p:cNvSpPr/>
            <p:nvPr/>
          </p:nvSpPr>
          <p:spPr>
            <a:xfrm>
              <a:off x="535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
            <p:cNvSpPr/>
            <p:nvPr/>
          </p:nvSpPr>
          <p:spPr>
            <a:xfrm>
              <a:off x="545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
            <p:cNvSpPr/>
            <p:nvPr/>
          </p:nvSpPr>
          <p:spPr>
            <a:xfrm>
              <a:off x="556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
            <p:cNvSpPr/>
            <p:nvPr/>
          </p:nvSpPr>
          <p:spPr>
            <a:xfrm>
              <a:off x="566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
            <p:cNvSpPr/>
            <p:nvPr/>
          </p:nvSpPr>
          <p:spPr>
            <a:xfrm>
              <a:off x="57644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
            <p:cNvSpPr/>
            <p:nvPr/>
          </p:nvSpPr>
          <p:spPr>
            <a:xfrm>
              <a:off x="586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
            <p:cNvSpPr/>
            <p:nvPr/>
          </p:nvSpPr>
          <p:spPr>
            <a:xfrm>
              <a:off x="596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
            <p:cNvSpPr/>
            <p:nvPr/>
          </p:nvSpPr>
          <p:spPr>
            <a:xfrm>
              <a:off x="606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
            <p:cNvSpPr/>
            <p:nvPr/>
          </p:nvSpPr>
          <p:spPr>
            <a:xfrm>
              <a:off x="61710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
            <p:cNvSpPr/>
            <p:nvPr/>
          </p:nvSpPr>
          <p:spPr>
            <a:xfrm>
              <a:off x="627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
            <p:cNvSpPr/>
            <p:nvPr/>
          </p:nvSpPr>
          <p:spPr>
            <a:xfrm>
              <a:off x="637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
            <p:cNvSpPr/>
            <p:nvPr/>
          </p:nvSpPr>
          <p:spPr>
            <a:xfrm>
              <a:off x="64755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
            <p:cNvSpPr/>
            <p:nvPr/>
          </p:nvSpPr>
          <p:spPr>
            <a:xfrm>
              <a:off x="657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
            <p:cNvSpPr/>
            <p:nvPr/>
          </p:nvSpPr>
          <p:spPr>
            <a:xfrm>
              <a:off x="667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
            <p:cNvSpPr/>
            <p:nvPr/>
          </p:nvSpPr>
          <p:spPr>
            <a:xfrm>
              <a:off x="678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
            <p:cNvSpPr/>
            <p:nvPr/>
          </p:nvSpPr>
          <p:spPr>
            <a:xfrm>
              <a:off x="6881800" y="3217500"/>
              <a:ext cx="52700" cy="52400"/>
            </a:xfrm>
            <a:custGeom>
              <a:avLst/>
              <a:gdLst/>
              <a:ahLst/>
              <a:cxnLst/>
              <a:rect l="l" t="t" r="r" b="b"/>
              <a:pathLst>
                <a:path w="2108" h="2096" extrusionOk="0">
                  <a:moveTo>
                    <a:pt x="1060" y="0"/>
                  </a:moveTo>
                  <a:cubicBezTo>
                    <a:pt x="477" y="0"/>
                    <a:pt x="1" y="464"/>
                    <a:pt x="1" y="1048"/>
                  </a:cubicBezTo>
                  <a:cubicBezTo>
                    <a:pt x="1"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
            <p:cNvSpPr/>
            <p:nvPr/>
          </p:nvSpPr>
          <p:spPr>
            <a:xfrm>
              <a:off x="698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
            <p:cNvSpPr/>
            <p:nvPr/>
          </p:nvSpPr>
          <p:spPr>
            <a:xfrm>
              <a:off x="708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
            <p:cNvSpPr/>
            <p:nvPr/>
          </p:nvSpPr>
          <p:spPr>
            <a:xfrm>
              <a:off x="7186600" y="3217500"/>
              <a:ext cx="52400" cy="52400"/>
            </a:xfrm>
            <a:custGeom>
              <a:avLst/>
              <a:gdLst/>
              <a:ahLst/>
              <a:cxnLst/>
              <a:rect l="l" t="t" r="r" b="b"/>
              <a:pathLst>
                <a:path w="2096" h="2096" extrusionOk="0">
                  <a:moveTo>
                    <a:pt x="1048" y="0"/>
                  </a:moveTo>
                  <a:cubicBezTo>
                    <a:pt x="477" y="0"/>
                    <a:pt x="1" y="464"/>
                    <a:pt x="1" y="1048"/>
                  </a:cubicBezTo>
                  <a:cubicBezTo>
                    <a:pt x="1"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
            <p:cNvSpPr/>
            <p:nvPr/>
          </p:nvSpPr>
          <p:spPr>
            <a:xfrm>
              <a:off x="728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
            <p:cNvSpPr/>
            <p:nvPr/>
          </p:nvSpPr>
          <p:spPr>
            <a:xfrm>
              <a:off x="27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
            <p:cNvSpPr/>
            <p:nvPr/>
          </p:nvSpPr>
          <p:spPr>
            <a:xfrm>
              <a:off x="3807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
            <p:cNvSpPr/>
            <p:nvPr/>
          </p:nvSpPr>
          <p:spPr>
            <a:xfrm>
              <a:off x="4825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
            <p:cNvSpPr/>
            <p:nvPr/>
          </p:nvSpPr>
          <p:spPr>
            <a:xfrm>
              <a:off x="58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
            <p:cNvSpPr/>
            <p:nvPr/>
          </p:nvSpPr>
          <p:spPr>
            <a:xfrm>
              <a:off x="68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
            <p:cNvSpPr/>
            <p:nvPr/>
          </p:nvSpPr>
          <p:spPr>
            <a:xfrm>
              <a:off x="7873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
            <p:cNvSpPr/>
            <p:nvPr/>
          </p:nvSpPr>
          <p:spPr>
            <a:xfrm>
              <a:off x="8888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
            <p:cNvSpPr/>
            <p:nvPr/>
          </p:nvSpPr>
          <p:spPr>
            <a:xfrm>
              <a:off x="99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
            <p:cNvSpPr/>
            <p:nvPr/>
          </p:nvSpPr>
          <p:spPr>
            <a:xfrm>
              <a:off x="10918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
            <p:cNvSpPr/>
            <p:nvPr/>
          </p:nvSpPr>
          <p:spPr>
            <a:xfrm>
              <a:off x="11936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
            <p:cNvSpPr/>
            <p:nvPr/>
          </p:nvSpPr>
          <p:spPr>
            <a:xfrm>
              <a:off x="12951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
            <p:cNvSpPr/>
            <p:nvPr/>
          </p:nvSpPr>
          <p:spPr>
            <a:xfrm>
              <a:off x="13966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
            <p:cNvSpPr/>
            <p:nvPr/>
          </p:nvSpPr>
          <p:spPr>
            <a:xfrm>
              <a:off x="1498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
            <p:cNvSpPr/>
            <p:nvPr/>
          </p:nvSpPr>
          <p:spPr>
            <a:xfrm>
              <a:off x="15999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
            <p:cNvSpPr/>
            <p:nvPr/>
          </p:nvSpPr>
          <p:spPr>
            <a:xfrm>
              <a:off x="1701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
            <p:cNvSpPr/>
            <p:nvPr/>
          </p:nvSpPr>
          <p:spPr>
            <a:xfrm>
              <a:off x="18029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
            <p:cNvSpPr/>
            <p:nvPr/>
          </p:nvSpPr>
          <p:spPr>
            <a:xfrm>
              <a:off x="19044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
            <p:cNvSpPr/>
            <p:nvPr/>
          </p:nvSpPr>
          <p:spPr>
            <a:xfrm>
              <a:off x="20062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
            <p:cNvSpPr/>
            <p:nvPr/>
          </p:nvSpPr>
          <p:spPr>
            <a:xfrm>
              <a:off x="210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
            <p:cNvSpPr/>
            <p:nvPr/>
          </p:nvSpPr>
          <p:spPr>
            <a:xfrm>
              <a:off x="220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
            <p:cNvSpPr/>
            <p:nvPr/>
          </p:nvSpPr>
          <p:spPr>
            <a:xfrm>
              <a:off x="23110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
            <p:cNvSpPr/>
            <p:nvPr/>
          </p:nvSpPr>
          <p:spPr>
            <a:xfrm>
              <a:off x="241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
            <p:cNvSpPr/>
            <p:nvPr/>
          </p:nvSpPr>
          <p:spPr>
            <a:xfrm>
              <a:off x="251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
            <p:cNvSpPr/>
            <p:nvPr/>
          </p:nvSpPr>
          <p:spPr>
            <a:xfrm>
              <a:off x="261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
            <p:cNvSpPr/>
            <p:nvPr/>
          </p:nvSpPr>
          <p:spPr>
            <a:xfrm>
              <a:off x="271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
            <p:cNvSpPr/>
            <p:nvPr/>
          </p:nvSpPr>
          <p:spPr>
            <a:xfrm>
              <a:off x="281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
            <p:cNvSpPr/>
            <p:nvPr/>
          </p:nvSpPr>
          <p:spPr>
            <a:xfrm>
              <a:off x="292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
            <p:cNvSpPr/>
            <p:nvPr/>
          </p:nvSpPr>
          <p:spPr>
            <a:xfrm>
              <a:off x="302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
            <p:cNvSpPr/>
            <p:nvPr/>
          </p:nvSpPr>
          <p:spPr>
            <a:xfrm>
              <a:off x="312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
            <p:cNvSpPr/>
            <p:nvPr/>
          </p:nvSpPr>
          <p:spPr>
            <a:xfrm>
              <a:off x="322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
            <p:cNvSpPr/>
            <p:nvPr/>
          </p:nvSpPr>
          <p:spPr>
            <a:xfrm>
              <a:off x="33266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
            <p:cNvSpPr/>
            <p:nvPr/>
          </p:nvSpPr>
          <p:spPr>
            <a:xfrm>
              <a:off x="342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
            <p:cNvSpPr/>
            <p:nvPr/>
          </p:nvSpPr>
          <p:spPr>
            <a:xfrm>
              <a:off x="352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
            <p:cNvSpPr/>
            <p:nvPr/>
          </p:nvSpPr>
          <p:spPr>
            <a:xfrm>
              <a:off x="363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
            <p:cNvSpPr/>
            <p:nvPr/>
          </p:nvSpPr>
          <p:spPr>
            <a:xfrm>
              <a:off x="373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
            <p:cNvSpPr/>
            <p:nvPr/>
          </p:nvSpPr>
          <p:spPr>
            <a:xfrm>
              <a:off x="3834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
            <p:cNvSpPr/>
            <p:nvPr/>
          </p:nvSpPr>
          <p:spPr>
            <a:xfrm>
              <a:off x="393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
            <p:cNvSpPr/>
            <p:nvPr/>
          </p:nvSpPr>
          <p:spPr>
            <a:xfrm>
              <a:off x="403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
            <p:cNvSpPr/>
            <p:nvPr/>
          </p:nvSpPr>
          <p:spPr>
            <a:xfrm>
              <a:off x="413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
            <p:cNvSpPr/>
            <p:nvPr/>
          </p:nvSpPr>
          <p:spPr>
            <a:xfrm>
              <a:off x="42407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
            <p:cNvSpPr/>
            <p:nvPr/>
          </p:nvSpPr>
          <p:spPr>
            <a:xfrm>
              <a:off x="434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
            <p:cNvSpPr/>
            <p:nvPr/>
          </p:nvSpPr>
          <p:spPr>
            <a:xfrm>
              <a:off x="444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
            <p:cNvSpPr/>
            <p:nvPr/>
          </p:nvSpPr>
          <p:spPr>
            <a:xfrm>
              <a:off x="45455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
            <p:cNvSpPr/>
            <p:nvPr/>
          </p:nvSpPr>
          <p:spPr>
            <a:xfrm>
              <a:off x="464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
            <p:cNvSpPr/>
            <p:nvPr/>
          </p:nvSpPr>
          <p:spPr>
            <a:xfrm>
              <a:off x="474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
            <p:cNvSpPr/>
            <p:nvPr/>
          </p:nvSpPr>
          <p:spPr>
            <a:xfrm>
              <a:off x="485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
            <p:cNvSpPr/>
            <p:nvPr/>
          </p:nvSpPr>
          <p:spPr>
            <a:xfrm>
              <a:off x="495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
            <p:cNvSpPr/>
            <p:nvPr/>
          </p:nvSpPr>
          <p:spPr>
            <a:xfrm>
              <a:off x="505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
            <p:cNvSpPr/>
            <p:nvPr/>
          </p:nvSpPr>
          <p:spPr>
            <a:xfrm>
              <a:off x="515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
            <p:cNvSpPr/>
            <p:nvPr/>
          </p:nvSpPr>
          <p:spPr>
            <a:xfrm>
              <a:off x="52566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
            <p:cNvSpPr/>
            <p:nvPr/>
          </p:nvSpPr>
          <p:spPr>
            <a:xfrm>
              <a:off x="535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
            <p:cNvSpPr/>
            <p:nvPr/>
          </p:nvSpPr>
          <p:spPr>
            <a:xfrm>
              <a:off x="545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
            <p:cNvSpPr/>
            <p:nvPr/>
          </p:nvSpPr>
          <p:spPr>
            <a:xfrm>
              <a:off x="556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
            <p:cNvSpPr/>
            <p:nvPr/>
          </p:nvSpPr>
          <p:spPr>
            <a:xfrm>
              <a:off x="566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
            <p:cNvSpPr/>
            <p:nvPr/>
          </p:nvSpPr>
          <p:spPr>
            <a:xfrm>
              <a:off x="57644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
            <p:cNvSpPr/>
            <p:nvPr/>
          </p:nvSpPr>
          <p:spPr>
            <a:xfrm>
              <a:off x="586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
            <p:cNvSpPr/>
            <p:nvPr/>
          </p:nvSpPr>
          <p:spPr>
            <a:xfrm>
              <a:off x="596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
            <p:cNvSpPr/>
            <p:nvPr/>
          </p:nvSpPr>
          <p:spPr>
            <a:xfrm>
              <a:off x="606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
            <p:cNvSpPr/>
            <p:nvPr/>
          </p:nvSpPr>
          <p:spPr>
            <a:xfrm>
              <a:off x="61710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
            <p:cNvSpPr/>
            <p:nvPr/>
          </p:nvSpPr>
          <p:spPr>
            <a:xfrm>
              <a:off x="627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
            <p:cNvSpPr/>
            <p:nvPr/>
          </p:nvSpPr>
          <p:spPr>
            <a:xfrm>
              <a:off x="637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
            <p:cNvSpPr/>
            <p:nvPr/>
          </p:nvSpPr>
          <p:spPr>
            <a:xfrm>
              <a:off x="64755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
            <p:cNvSpPr/>
            <p:nvPr/>
          </p:nvSpPr>
          <p:spPr>
            <a:xfrm>
              <a:off x="657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
            <p:cNvSpPr/>
            <p:nvPr/>
          </p:nvSpPr>
          <p:spPr>
            <a:xfrm>
              <a:off x="667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
            <p:cNvSpPr/>
            <p:nvPr/>
          </p:nvSpPr>
          <p:spPr>
            <a:xfrm>
              <a:off x="678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
            <p:cNvSpPr/>
            <p:nvPr/>
          </p:nvSpPr>
          <p:spPr>
            <a:xfrm>
              <a:off x="6881800" y="337257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
            <p:cNvSpPr/>
            <p:nvPr/>
          </p:nvSpPr>
          <p:spPr>
            <a:xfrm>
              <a:off x="698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
            <p:cNvSpPr/>
            <p:nvPr/>
          </p:nvSpPr>
          <p:spPr>
            <a:xfrm>
              <a:off x="708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
            <p:cNvSpPr/>
            <p:nvPr/>
          </p:nvSpPr>
          <p:spPr>
            <a:xfrm>
              <a:off x="7186600" y="337257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
            <p:cNvSpPr/>
            <p:nvPr/>
          </p:nvSpPr>
          <p:spPr>
            <a:xfrm>
              <a:off x="728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
            <p:cNvSpPr/>
            <p:nvPr/>
          </p:nvSpPr>
          <p:spPr>
            <a:xfrm>
              <a:off x="27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7" y="1632"/>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
            <p:cNvSpPr/>
            <p:nvPr/>
          </p:nvSpPr>
          <p:spPr>
            <a:xfrm>
              <a:off x="3807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
            <p:cNvSpPr/>
            <p:nvPr/>
          </p:nvSpPr>
          <p:spPr>
            <a:xfrm>
              <a:off x="4825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
            <p:cNvSpPr/>
            <p:nvPr/>
          </p:nvSpPr>
          <p:spPr>
            <a:xfrm>
              <a:off x="58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
            <p:cNvSpPr/>
            <p:nvPr/>
          </p:nvSpPr>
          <p:spPr>
            <a:xfrm>
              <a:off x="68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
            <p:cNvSpPr/>
            <p:nvPr/>
          </p:nvSpPr>
          <p:spPr>
            <a:xfrm>
              <a:off x="7873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
            <p:cNvSpPr/>
            <p:nvPr/>
          </p:nvSpPr>
          <p:spPr>
            <a:xfrm>
              <a:off x="8888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
            <p:cNvSpPr/>
            <p:nvPr/>
          </p:nvSpPr>
          <p:spPr>
            <a:xfrm>
              <a:off x="99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
            <p:cNvSpPr/>
            <p:nvPr/>
          </p:nvSpPr>
          <p:spPr>
            <a:xfrm>
              <a:off x="10918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
            <p:cNvSpPr/>
            <p:nvPr/>
          </p:nvSpPr>
          <p:spPr>
            <a:xfrm>
              <a:off x="11936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
            <p:cNvSpPr/>
            <p:nvPr/>
          </p:nvSpPr>
          <p:spPr>
            <a:xfrm>
              <a:off x="12951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
            <p:cNvSpPr/>
            <p:nvPr/>
          </p:nvSpPr>
          <p:spPr>
            <a:xfrm>
              <a:off x="13966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
            <p:cNvSpPr/>
            <p:nvPr/>
          </p:nvSpPr>
          <p:spPr>
            <a:xfrm>
              <a:off x="1498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
            <p:cNvSpPr/>
            <p:nvPr/>
          </p:nvSpPr>
          <p:spPr>
            <a:xfrm>
              <a:off x="15999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
            <p:cNvSpPr/>
            <p:nvPr/>
          </p:nvSpPr>
          <p:spPr>
            <a:xfrm>
              <a:off x="1701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
            <p:cNvSpPr/>
            <p:nvPr/>
          </p:nvSpPr>
          <p:spPr>
            <a:xfrm>
              <a:off x="18029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
            <p:cNvSpPr/>
            <p:nvPr/>
          </p:nvSpPr>
          <p:spPr>
            <a:xfrm>
              <a:off x="19044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
            <p:cNvSpPr/>
            <p:nvPr/>
          </p:nvSpPr>
          <p:spPr>
            <a:xfrm>
              <a:off x="20062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
            <p:cNvSpPr/>
            <p:nvPr/>
          </p:nvSpPr>
          <p:spPr>
            <a:xfrm>
              <a:off x="210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
            <p:cNvSpPr/>
            <p:nvPr/>
          </p:nvSpPr>
          <p:spPr>
            <a:xfrm>
              <a:off x="220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
            <p:cNvSpPr/>
            <p:nvPr/>
          </p:nvSpPr>
          <p:spPr>
            <a:xfrm>
              <a:off x="23110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
            <p:cNvSpPr/>
            <p:nvPr/>
          </p:nvSpPr>
          <p:spPr>
            <a:xfrm>
              <a:off x="241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
            <p:cNvSpPr/>
            <p:nvPr/>
          </p:nvSpPr>
          <p:spPr>
            <a:xfrm>
              <a:off x="251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
            <p:cNvSpPr/>
            <p:nvPr/>
          </p:nvSpPr>
          <p:spPr>
            <a:xfrm>
              <a:off x="261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
            <p:cNvSpPr/>
            <p:nvPr/>
          </p:nvSpPr>
          <p:spPr>
            <a:xfrm>
              <a:off x="271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
            <p:cNvSpPr/>
            <p:nvPr/>
          </p:nvSpPr>
          <p:spPr>
            <a:xfrm>
              <a:off x="281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
            <p:cNvSpPr/>
            <p:nvPr/>
          </p:nvSpPr>
          <p:spPr>
            <a:xfrm>
              <a:off x="292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
            <p:cNvSpPr/>
            <p:nvPr/>
          </p:nvSpPr>
          <p:spPr>
            <a:xfrm>
              <a:off x="302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
            <p:cNvSpPr/>
            <p:nvPr/>
          </p:nvSpPr>
          <p:spPr>
            <a:xfrm>
              <a:off x="312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
            <p:cNvSpPr/>
            <p:nvPr/>
          </p:nvSpPr>
          <p:spPr>
            <a:xfrm>
              <a:off x="322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
            <p:cNvSpPr/>
            <p:nvPr/>
          </p:nvSpPr>
          <p:spPr>
            <a:xfrm>
              <a:off x="33266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
            <p:cNvSpPr/>
            <p:nvPr/>
          </p:nvSpPr>
          <p:spPr>
            <a:xfrm>
              <a:off x="342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
            <p:cNvSpPr/>
            <p:nvPr/>
          </p:nvSpPr>
          <p:spPr>
            <a:xfrm>
              <a:off x="352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
            <p:cNvSpPr/>
            <p:nvPr/>
          </p:nvSpPr>
          <p:spPr>
            <a:xfrm>
              <a:off x="363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
            <p:cNvSpPr/>
            <p:nvPr/>
          </p:nvSpPr>
          <p:spPr>
            <a:xfrm>
              <a:off x="373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
            <p:cNvSpPr/>
            <p:nvPr/>
          </p:nvSpPr>
          <p:spPr>
            <a:xfrm>
              <a:off x="3834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
            <p:cNvSpPr/>
            <p:nvPr/>
          </p:nvSpPr>
          <p:spPr>
            <a:xfrm>
              <a:off x="393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
            <p:cNvSpPr/>
            <p:nvPr/>
          </p:nvSpPr>
          <p:spPr>
            <a:xfrm>
              <a:off x="403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
            <p:cNvSpPr/>
            <p:nvPr/>
          </p:nvSpPr>
          <p:spPr>
            <a:xfrm>
              <a:off x="413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
            <p:cNvSpPr/>
            <p:nvPr/>
          </p:nvSpPr>
          <p:spPr>
            <a:xfrm>
              <a:off x="42407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
            <p:cNvSpPr/>
            <p:nvPr/>
          </p:nvSpPr>
          <p:spPr>
            <a:xfrm>
              <a:off x="434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
            <p:cNvSpPr/>
            <p:nvPr/>
          </p:nvSpPr>
          <p:spPr>
            <a:xfrm>
              <a:off x="444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
            <p:cNvSpPr/>
            <p:nvPr/>
          </p:nvSpPr>
          <p:spPr>
            <a:xfrm>
              <a:off x="45455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
            <p:cNvSpPr/>
            <p:nvPr/>
          </p:nvSpPr>
          <p:spPr>
            <a:xfrm>
              <a:off x="464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
            <p:cNvSpPr/>
            <p:nvPr/>
          </p:nvSpPr>
          <p:spPr>
            <a:xfrm>
              <a:off x="474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
            <p:cNvSpPr/>
            <p:nvPr/>
          </p:nvSpPr>
          <p:spPr>
            <a:xfrm>
              <a:off x="485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
            <p:cNvSpPr/>
            <p:nvPr/>
          </p:nvSpPr>
          <p:spPr>
            <a:xfrm>
              <a:off x="495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
            <p:cNvSpPr/>
            <p:nvPr/>
          </p:nvSpPr>
          <p:spPr>
            <a:xfrm>
              <a:off x="505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
            <p:cNvSpPr/>
            <p:nvPr/>
          </p:nvSpPr>
          <p:spPr>
            <a:xfrm>
              <a:off x="515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
            <p:cNvSpPr/>
            <p:nvPr/>
          </p:nvSpPr>
          <p:spPr>
            <a:xfrm>
              <a:off x="52566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
            <p:cNvSpPr/>
            <p:nvPr/>
          </p:nvSpPr>
          <p:spPr>
            <a:xfrm>
              <a:off x="535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
            <p:cNvSpPr/>
            <p:nvPr/>
          </p:nvSpPr>
          <p:spPr>
            <a:xfrm>
              <a:off x="545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
            <p:cNvSpPr/>
            <p:nvPr/>
          </p:nvSpPr>
          <p:spPr>
            <a:xfrm>
              <a:off x="556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
            <p:cNvSpPr/>
            <p:nvPr/>
          </p:nvSpPr>
          <p:spPr>
            <a:xfrm>
              <a:off x="566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
            <p:cNvSpPr/>
            <p:nvPr/>
          </p:nvSpPr>
          <p:spPr>
            <a:xfrm>
              <a:off x="57644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
            <p:cNvSpPr/>
            <p:nvPr/>
          </p:nvSpPr>
          <p:spPr>
            <a:xfrm>
              <a:off x="586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
            <p:cNvSpPr/>
            <p:nvPr/>
          </p:nvSpPr>
          <p:spPr>
            <a:xfrm>
              <a:off x="596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
            <p:cNvSpPr/>
            <p:nvPr/>
          </p:nvSpPr>
          <p:spPr>
            <a:xfrm>
              <a:off x="606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
            <p:cNvSpPr/>
            <p:nvPr/>
          </p:nvSpPr>
          <p:spPr>
            <a:xfrm>
              <a:off x="61710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
            <p:cNvSpPr/>
            <p:nvPr/>
          </p:nvSpPr>
          <p:spPr>
            <a:xfrm>
              <a:off x="627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
            <p:cNvSpPr/>
            <p:nvPr/>
          </p:nvSpPr>
          <p:spPr>
            <a:xfrm>
              <a:off x="637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
            <p:cNvSpPr/>
            <p:nvPr/>
          </p:nvSpPr>
          <p:spPr>
            <a:xfrm>
              <a:off x="64755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
            <p:cNvSpPr/>
            <p:nvPr/>
          </p:nvSpPr>
          <p:spPr>
            <a:xfrm>
              <a:off x="657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
            <p:cNvSpPr/>
            <p:nvPr/>
          </p:nvSpPr>
          <p:spPr>
            <a:xfrm>
              <a:off x="667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
            <p:cNvSpPr/>
            <p:nvPr/>
          </p:nvSpPr>
          <p:spPr>
            <a:xfrm>
              <a:off x="678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
            <p:cNvSpPr/>
            <p:nvPr/>
          </p:nvSpPr>
          <p:spPr>
            <a:xfrm>
              <a:off x="6881800" y="3527650"/>
              <a:ext cx="52700" cy="52400"/>
            </a:xfrm>
            <a:custGeom>
              <a:avLst/>
              <a:gdLst/>
              <a:ahLst/>
              <a:cxnLst/>
              <a:rect l="l" t="t" r="r" b="b"/>
              <a:pathLst>
                <a:path w="2108" h="2096" extrusionOk="0">
                  <a:moveTo>
                    <a:pt x="1060" y="0"/>
                  </a:moveTo>
                  <a:cubicBezTo>
                    <a:pt x="477" y="0"/>
                    <a:pt x="1" y="465"/>
                    <a:pt x="1" y="1048"/>
                  </a:cubicBezTo>
                  <a:cubicBezTo>
                    <a:pt x="1"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
            <p:cNvSpPr/>
            <p:nvPr/>
          </p:nvSpPr>
          <p:spPr>
            <a:xfrm>
              <a:off x="698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
            <p:cNvSpPr/>
            <p:nvPr/>
          </p:nvSpPr>
          <p:spPr>
            <a:xfrm>
              <a:off x="708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
            <p:cNvSpPr/>
            <p:nvPr/>
          </p:nvSpPr>
          <p:spPr>
            <a:xfrm>
              <a:off x="7186600" y="3527650"/>
              <a:ext cx="52400" cy="52400"/>
            </a:xfrm>
            <a:custGeom>
              <a:avLst/>
              <a:gdLst/>
              <a:ahLst/>
              <a:cxnLst/>
              <a:rect l="l" t="t" r="r" b="b"/>
              <a:pathLst>
                <a:path w="2096" h="2096" extrusionOk="0">
                  <a:moveTo>
                    <a:pt x="1048" y="0"/>
                  </a:moveTo>
                  <a:cubicBezTo>
                    <a:pt x="477" y="0"/>
                    <a:pt x="1" y="465"/>
                    <a:pt x="1" y="1048"/>
                  </a:cubicBezTo>
                  <a:cubicBezTo>
                    <a:pt x="1"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
            <p:cNvSpPr/>
            <p:nvPr/>
          </p:nvSpPr>
          <p:spPr>
            <a:xfrm>
              <a:off x="728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
            <p:cNvSpPr/>
            <p:nvPr/>
          </p:nvSpPr>
          <p:spPr>
            <a:xfrm>
              <a:off x="27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
            <p:cNvSpPr/>
            <p:nvPr/>
          </p:nvSpPr>
          <p:spPr>
            <a:xfrm>
              <a:off x="3807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
            <p:cNvSpPr/>
            <p:nvPr/>
          </p:nvSpPr>
          <p:spPr>
            <a:xfrm>
              <a:off x="4825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
            <p:cNvSpPr/>
            <p:nvPr/>
          </p:nvSpPr>
          <p:spPr>
            <a:xfrm>
              <a:off x="58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
            <p:cNvSpPr/>
            <p:nvPr/>
          </p:nvSpPr>
          <p:spPr>
            <a:xfrm>
              <a:off x="68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
            <p:cNvSpPr/>
            <p:nvPr/>
          </p:nvSpPr>
          <p:spPr>
            <a:xfrm>
              <a:off x="7873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
            <p:cNvSpPr/>
            <p:nvPr/>
          </p:nvSpPr>
          <p:spPr>
            <a:xfrm>
              <a:off x="8888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
            <p:cNvSpPr/>
            <p:nvPr/>
          </p:nvSpPr>
          <p:spPr>
            <a:xfrm>
              <a:off x="99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
            <p:cNvSpPr/>
            <p:nvPr/>
          </p:nvSpPr>
          <p:spPr>
            <a:xfrm>
              <a:off x="10918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
            <p:cNvSpPr/>
            <p:nvPr/>
          </p:nvSpPr>
          <p:spPr>
            <a:xfrm>
              <a:off x="11936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
            <p:cNvSpPr/>
            <p:nvPr/>
          </p:nvSpPr>
          <p:spPr>
            <a:xfrm>
              <a:off x="12951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
            <p:cNvSpPr/>
            <p:nvPr/>
          </p:nvSpPr>
          <p:spPr>
            <a:xfrm>
              <a:off x="13966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
            <p:cNvSpPr/>
            <p:nvPr/>
          </p:nvSpPr>
          <p:spPr>
            <a:xfrm>
              <a:off x="1498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
            <p:cNvSpPr/>
            <p:nvPr/>
          </p:nvSpPr>
          <p:spPr>
            <a:xfrm>
              <a:off x="15999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
            <p:cNvSpPr/>
            <p:nvPr/>
          </p:nvSpPr>
          <p:spPr>
            <a:xfrm>
              <a:off x="1701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
            <p:cNvSpPr/>
            <p:nvPr/>
          </p:nvSpPr>
          <p:spPr>
            <a:xfrm>
              <a:off x="18029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
            <p:cNvSpPr/>
            <p:nvPr/>
          </p:nvSpPr>
          <p:spPr>
            <a:xfrm>
              <a:off x="19044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
            <p:cNvSpPr/>
            <p:nvPr/>
          </p:nvSpPr>
          <p:spPr>
            <a:xfrm>
              <a:off x="20062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
            <p:cNvSpPr/>
            <p:nvPr/>
          </p:nvSpPr>
          <p:spPr>
            <a:xfrm>
              <a:off x="210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
            <p:cNvSpPr/>
            <p:nvPr/>
          </p:nvSpPr>
          <p:spPr>
            <a:xfrm>
              <a:off x="220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
            <p:cNvSpPr/>
            <p:nvPr/>
          </p:nvSpPr>
          <p:spPr>
            <a:xfrm>
              <a:off x="23110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
            <p:cNvSpPr/>
            <p:nvPr/>
          </p:nvSpPr>
          <p:spPr>
            <a:xfrm>
              <a:off x="241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
            <p:cNvSpPr/>
            <p:nvPr/>
          </p:nvSpPr>
          <p:spPr>
            <a:xfrm>
              <a:off x="251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
            <p:cNvSpPr/>
            <p:nvPr/>
          </p:nvSpPr>
          <p:spPr>
            <a:xfrm>
              <a:off x="261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
            <p:cNvSpPr/>
            <p:nvPr/>
          </p:nvSpPr>
          <p:spPr>
            <a:xfrm>
              <a:off x="271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
            <p:cNvSpPr/>
            <p:nvPr/>
          </p:nvSpPr>
          <p:spPr>
            <a:xfrm>
              <a:off x="281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
            <p:cNvSpPr/>
            <p:nvPr/>
          </p:nvSpPr>
          <p:spPr>
            <a:xfrm>
              <a:off x="292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
            <p:cNvSpPr/>
            <p:nvPr/>
          </p:nvSpPr>
          <p:spPr>
            <a:xfrm>
              <a:off x="302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
            <p:cNvSpPr/>
            <p:nvPr/>
          </p:nvSpPr>
          <p:spPr>
            <a:xfrm>
              <a:off x="312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
            <p:cNvSpPr/>
            <p:nvPr/>
          </p:nvSpPr>
          <p:spPr>
            <a:xfrm>
              <a:off x="322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
            <p:cNvSpPr/>
            <p:nvPr/>
          </p:nvSpPr>
          <p:spPr>
            <a:xfrm>
              <a:off x="33266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
            <p:cNvSpPr/>
            <p:nvPr/>
          </p:nvSpPr>
          <p:spPr>
            <a:xfrm>
              <a:off x="342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
            <p:cNvSpPr/>
            <p:nvPr/>
          </p:nvSpPr>
          <p:spPr>
            <a:xfrm>
              <a:off x="352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
            <p:cNvSpPr/>
            <p:nvPr/>
          </p:nvSpPr>
          <p:spPr>
            <a:xfrm>
              <a:off x="363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
            <p:cNvSpPr/>
            <p:nvPr/>
          </p:nvSpPr>
          <p:spPr>
            <a:xfrm>
              <a:off x="373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
            <p:cNvSpPr/>
            <p:nvPr/>
          </p:nvSpPr>
          <p:spPr>
            <a:xfrm>
              <a:off x="3834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
            <p:cNvSpPr/>
            <p:nvPr/>
          </p:nvSpPr>
          <p:spPr>
            <a:xfrm>
              <a:off x="393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
            <p:cNvSpPr/>
            <p:nvPr/>
          </p:nvSpPr>
          <p:spPr>
            <a:xfrm>
              <a:off x="403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
            <p:cNvSpPr/>
            <p:nvPr/>
          </p:nvSpPr>
          <p:spPr>
            <a:xfrm>
              <a:off x="413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
            <p:cNvSpPr/>
            <p:nvPr/>
          </p:nvSpPr>
          <p:spPr>
            <a:xfrm>
              <a:off x="42407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
            <p:cNvSpPr/>
            <p:nvPr/>
          </p:nvSpPr>
          <p:spPr>
            <a:xfrm>
              <a:off x="434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
            <p:cNvSpPr/>
            <p:nvPr/>
          </p:nvSpPr>
          <p:spPr>
            <a:xfrm>
              <a:off x="444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
            <p:cNvSpPr/>
            <p:nvPr/>
          </p:nvSpPr>
          <p:spPr>
            <a:xfrm>
              <a:off x="45455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
            <p:cNvSpPr/>
            <p:nvPr/>
          </p:nvSpPr>
          <p:spPr>
            <a:xfrm>
              <a:off x="464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
            <p:cNvSpPr/>
            <p:nvPr/>
          </p:nvSpPr>
          <p:spPr>
            <a:xfrm>
              <a:off x="474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
            <p:cNvSpPr/>
            <p:nvPr/>
          </p:nvSpPr>
          <p:spPr>
            <a:xfrm>
              <a:off x="485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
            <p:cNvSpPr/>
            <p:nvPr/>
          </p:nvSpPr>
          <p:spPr>
            <a:xfrm>
              <a:off x="495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
            <p:cNvSpPr/>
            <p:nvPr/>
          </p:nvSpPr>
          <p:spPr>
            <a:xfrm>
              <a:off x="505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
            <p:cNvSpPr/>
            <p:nvPr/>
          </p:nvSpPr>
          <p:spPr>
            <a:xfrm>
              <a:off x="515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
            <p:cNvSpPr/>
            <p:nvPr/>
          </p:nvSpPr>
          <p:spPr>
            <a:xfrm>
              <a:off x="52566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
            <p:cNvSpPr/>
            <p:nvPr/>
          </p:nvSpPr>
          <p:spPr>
            <a:xfrm>
              <a:off x="535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
            <p:cNvSpPr/>
            <p:nvPr/>
          </p:nvSpPr>
          <p:spPr>
            <a:xfrm>
              <a:off x="545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
            <p:cNvSpPr/>
            <p:nvPr/>
          </p:nvSpPr>
          <p:spPr>
            <a:xfrm>
              <a:off x="556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
            <p:cNvSpPr/>
            <p:nvPr/>
          </p:nvSpPr>
          <p:spPr>
            <a:xfrm>
              <a:off x="566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
            <p:cNvSpPr/>
            <p:nvPr/>
          </p:nvSpPr>
          <p:spPr>
            <a:xfrm>
              <a:off x="57644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
            <p:cNvSpPr/>
            <p:nvPr/>
          </p:nvSpPr>
          <p:spPr>
            <a:xfrm>
              <a:off x="586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
            <p:cNvSpPr/>
            <p:nvPr/>
          </p:nvSpPr>
          <p:spPr>
            <a:xfrm>
              <a:off x="596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
            <p:cNvSpPr/>
            <p:nvPr/>
          </p:nvSpPr>
          <p:spPr>
            <a:xfrm>
              <a:off x="606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
            <p:cNvSpPr/>
            <p:nvPr/>
          </p:nvSpPr>
          <p:spPr>
            <a:xfrm>
              <a:off x="61710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
            <p:cNvSpPr/>
            <p:nvPr/>
          </p:nvSpPr>
          <p:spPr>
            <a:xfrm>
              <a:off x="627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
            <p:cNvSpPr/>
            <p:nvPr/>
          </p:nvSpPr>
          <p:spPr>
            <a:xfrm>
              <a:off x="637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
            <p:cNvSpPr/>
            <p:nvPr/>
          </p:nvSpPr>
          <p:spPr>
            <a:xfrm>
              <a:off x="64755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
            <p:cNvSpPr/>
            <p:nvPr/>
          </p:nvSpPr>
          <p:spPr>
            <a:xfrm>
              <a:off x="657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
            <p:cNvSpPr/>
            <p:nvPr/>
          </p:nvSpPr>
          <p:spPr>
            <a:xfrm>
              <a:off x="667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
            <p:cNvSpPr/>
            <p:nvPr/>
          </p:nvSpPr>
          <p:spPr>
            <a:xfrm>
              <a:off x="678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
            <p:cNvSpPr/>
            <p:nvPr/>
          </p:nvSpPr>
          <p:spPr>
            <a:xfrm>
              <a:off x="6881800" y="3682725"/>
              <a:ext cx="52700" cy="52400"/>
            </a:xfrm>
            <a:custGeom>
              <a:avLst/>
              <a:gdLst/>
              <a:ahLst/>
              <a:cxnLst/>
              <a:rect l="l" t="t" r="r" b="b"/>
              <a:pathLst>
                <a:path w="2108" h="2096"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
            <p:cNvSpPr/>
            <p:nvPr/>
          </p:nvSpPr>
          <p:spPr>
            <a:xfrm>
              <a:off x="698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
            <p:cNvSpPr/>
            <p:nvPr/>
          </p:nvSpPr>
          <p:spPr>
            <a:xfrm>
              <a:off x="708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
            <p:cNvSpPr/>
            <p:nvPr/>
          </p:nvSpPr>
          <p:spPr>
            <a:xfrm>
              <a:off x="7186600" y="3682725"/>
              <a:ext cx="52400" cy="52400"/>
            </a:xfrm>
            <a:custGeom>
              <a:avLst/>
              <a:gdLst/>
              <a:ahLst/>
              <a:cxnLst/>
              <a:rect l="l" t="t" r="r" b="b"/>
              <a:pathLst>
                <a:path w="2096" h="2096"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
            <p:cNvSpPr/>
            <p:nvPr/>
          </p:nvSpPr>
          <p:spPr>
            <a:xfrm>
              <a:off x="728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
            <p:cNvSpPr/>
            <p:nvPr/>
          </p:nvSpPr>
          <p:spPr>
            <a:xfrm>
              <a:off x="27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
            <p:cNvSpPr/>
            <p:nvPr/>
          </p:nvSpPr>
          <p:spPr>
            <a:xfrm>
              <a:off x="3807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
            <p:cNvSpPr/>
            <p:nvPr/>
          </p:nvSpPr>
          <p:spPr>
            <a:xfrm>
              <a:off x="4825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
            <p:cNvSpPr/>
            <p:nvPr/>
          </p:nvSpPr>
          <p:spPr>
            <a:xfrm>
              <a:off x="58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
            <p:cNvSpPr/>
            <p:nvPr/>
          </p:nvSpPr>
          <p:spPr>
            <a:xfrm>
              <a:off x="68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
            <p:cNvSpPr/>
            <p:nvPr/>
          </p:nvSpPr>
          <p:spPr>
            <a:xfrm>
              <a:off x="7873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
            <p:cNvSpPr/>
            <p:nvPr/>
          </p:nvSpPr>
          <p:spPr>
            <a:xfrm>
              <a:off x="8888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
            <p:cNvSpPr/>
            <p:nvPr/>
          </p:nvSpPr>
          <p:spPr>
            <a:xfrm>
              <a:off x="99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
            <p:cNvSpPr/>
            <p:nvPr/>
          </p:nvSpPr>
          <p:spPr>
            <a:xfrm>
              <a:off x="10918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
            <p:cNvSpPr/>
            <p:nvPr/>
          </p:nvSpPr>
          <p:spPr>
            <a:xfrm>
              <a:off x="11936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
            <p:cNvSpPr/>
            <p:nvPr/>
          </p:nvSpPr>
          <p:spPr>
            <a:xfrm>
              <a:off x="12951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
            <p:cNvSpPr/>
            <p:nvPr/>
          </p:nvSpPr>
          <p:spPr>
            <a:xfrm>
              <a:off x="13966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
            <p:cNvSpPr/>
            <p:nvPr/>
          </p:nvSpPr>
          <p:spPr>
            <a:xfrm>
              <a:off x="1498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
            <p:cNvSpPr/>
            <p:nvPr/>
          </p:nvSpPr>
          <p:spPr>
            <a:xfrm>
              <a:off x="15999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
            <p:cNvSpPr/>
            <p:nvPr/>
          </p:nvSpPr>
          <p:spPr>
            <a:xfrm>
              <a:off x="1701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
            <p:cNvSpPr/>
            <p:nvPr/>
          </p:nvSpPr>
          <p:spPr>
            <a:xfrm>
              <a:off x="18029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
            <p:cNvSpPr/>
            <p:nvPr/>
          </p:nvSpPr>
          <p:spPr>
            <a:xfrm>
              <a:off x="19044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
            <p:cNvSpPr/>
            <p:nvPr/>
          </p:nvSpPr>
          <p:spPr>
            <a:xfrm>
              <a:off x="20062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
            <p:cNvSpPr/>
            <p:nvPr/>
          </p:nvSpPr>
          <p:spPr>
            <a:xfrm>
              <a:off x="210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
            <p:cNvSpPr/>
            <p:nvPr/>
          </p:nvSpPr>
          <p:spPr>
            <a:xfrm>
              <a:off x="220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
            <p:cNvSpPr/>
            <p:nvPr/>
          </p:nvSpPr>
          <p:spPr>
            <a:xfrm>
              <a:off x="23110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
            <p:cNvSpPr/>
            <p:nvPr/>
          </p:nvSpPr>
          <p:spPr>
            <a:xfrm>
              <a:off x="241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
            <p:cNvSpPr/>
            <p:nvPr/>
          </p:nvSpPr>
          <p:spPr>
            <a:xfrm>
              <a:off x="251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
            <p:cNvSpPr/>
            <p:nvPr/>
          </p:nvSpPr>
          <p:spPr>
            <a:xfrm>
              <a:off x="261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
            <p:cNvSpPr/>
            <p:nvPr/>
          </p:nvSpPr>
          <p:spPr>
            <a:xfrm>
              <a:off x="271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
            <p:cNvSpPr/>
            <p:nvPr/>
          </p:nvSpPr>
          <p:spPr>
            <a:xfrm>
              <a:off x="281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
            <p:cNvSpPr/>
            <p:nvPr/>
          </p:nvSpPr>
          <p:spPr>
            <a:xfrm>
              <a:off x="292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
            <p:cNvSpPr/>
            <p:nvPr/>
          </p:nvSpPr>
          <p:spPr>
            <a:xfrm>
              <a:off x="302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
            <p:cNvSpPr/>
            <p:nvPr/>
          </p:nvSpPr>
          <p:spPr>
            <a:xfrm>
              <a:off x="312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
            <p:cNvSpPr/>
            <p:nvPr/>
          </p:nvSpPr>
          <p:spPr>
            <a:xfrm>
              <a:off x="322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
            <p:cNvSpPr/>
            <p:nvPr/>
          </p:nvSpPr>
          <p:spPr>
            <a:xfrm>
              <a:off x="33266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
            <p:cNvSpPr/>
            <p:nvPr/>
          </p:nvSpPr>
          <p:spPr>
            <a:xfrm>
              <a:off x="342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
            <p:cNvSpPr/>
            <p:nvPr/>
          </p:nvSpPr>
          <p:spPr>
            <a:xfrm>
              <a:off x="352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
            <p:cNvSpPr/>
            <p:nvPr/>
          </p:nvSpPr>
          <p:spPr>
            <a:xfrm>
              <a:off x="363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
            <p:cNvSpPr/>
            <p:nvPr/>
          </p:nvSpPr>
          <p:spPr>
            <a:xfrm>
              <a:off x="373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
            <p:cNvSpPr/>
            <p:nvPr/>
          </p:nvSpPr>
          <p:spPr>
            <a:xfrm>
              <a:off x="3834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
            <p:cNvSpPr/>
            <p:nvPr/>
          </p:nvSpPr>
          <p:spPr>
            <a:xfrm>
              <a:off x="393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
            <p:cNvSpPr/>
            <p:nvPr/>
          </p:nvSpPr>
          <p:spPr>
            <a:xfrm>
              <a:off x="403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
            <p:cNvSpPr/>
            <p:nvPr/>
          </p:nvSpPr>
          <p:spPr>
            <a:xfrm>
              <a:off x="413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
            <p:cNvSpPr/>
            <p:nvPr/>
          </p:nvSpPr>
          <p:spPr>
            <a:xfrm>
              <a:off x="42407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
            <p:cNvSpPr/>
            <p:nvPr/>
          </p:nvSpPr>
          <p:spPr>
            <a:xfrm>
              <a:off x="434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
            <p:cNvSpPr/>
            <p:nvPr/>
          </p:nvSpPr>
          <p:spPr>
            <a:xfrm>
              <a:off x="444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
            <p:cNvSpPr/>
            <p:nvPr/>
          </p:nvSpPr>
          <p:spPr>
            <a:xfrm>
              <a:off x="45455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
            <p:cNvSpPr/>
            <p:nvPr/>
          </p:nvSpPr>
          <p:spPr>
            <a:xfrm>
              <a:off x="464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
            <p:cNvSpPr/>
            <p:nvPr/>
          </p:nvSpPr>
          <p:spPr>
            <a:xfrm>
              <a:off x="474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
            <p:cNvSpPr/>
            <p:nvPr/>
          </p:nvSpPr>
          <p:spPr>
            <a:xfrm>
              <a:off x="485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
            <p:cNvSpPr/>
            <p:nvPr/>
          </p:nvSpPr>
          <p:spPr>
            <a:xfrm>
              <a:off x="495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
            <p:cNvSpPr/>
            <p:nvPr/>
          </p:nvSpPr>
          <p:spPr>
            <a:xfrm>
              <a:off x="505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
            <p:cNvSpPr/>
            <p:nvPr/>
          </p:nvSpPr>
          <p:spPr>
            <a:xfrm>
              <a:off x="515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
            <p:cNvSpPr/>
            <p:nvPr/>
          </p:nvSpPr>
          <p:spPr>
            <a:xfrm>
              <a:off x="52566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
            <p:cNvSpPr/>
            <p:nvPr/>
          </p:nvSpPr>
          <p:spPr>
            <a:xfrm>
              <a:off x="535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
            <p:cNvSpPr/>
            <p:nvPr/>
          </p:nvSpPr>
          <p:spPr>
            <a:xfrm>
              <a:off x="545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
            <p:cNvSpPr/>
            <p:nvPr/>
          </p:nvSpPr>
          <p:spPr>
            <a:xfrm>
              <a:off x="556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
            <p:cNvSpPr/>
            <p:nvPr/>
          </p:nvSpPr>
          <p:spPr>
            <a:xfrm>
              <a:off x="566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
            <p:cNvSpPr/>
            <p:nvPr/>
          </p:nvSpPr>
          <p:spPr>
            <a:xfrm>
              <a:off x="57644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
            <p:cNvSpPr/>
            <p:nvPr/>
          </p:nvSpPr>
          <p:spPr>
            <a:xfrm>
              <a:off x="586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
            <p:cNvSpPr/>
            <p:nvPr/>
          </p:nvSpPr>
          <p:spPr>
            <a:xfrm>
              <a:off x="596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
            <p:cNvSpPr/>
            <p:nvPr/>
          </p:nvSpPr>
          <p:spPr>
            <a:xfrm>
              <a:off x="606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
            <p:cNvSpPr/>
            <p:nvPr/>
          </p:nvSpPr>
          <p:spPr>
            <a:xfrm>
              <a:off x="61710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
            <p:cNvSpPr/>
            <p:nvPr/>
          </p:nvSpPr>
          <p:spPr>
            <a:xfrm>
              <a:off x="627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
            <p:cNvSpPr/>
            <p:nvPr/>
          </p:nvSpPr>
          <p:spPr>
            <a:xfrm>
              <a:off x="637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
            <p:cNvSpPr/>
            <p:nvPr/>
          </p:nvSpPr>
          <p:spPr>
            <a:xfrm>
              <a:off x="64755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
            <p:cNvSpPr/>
            <p:nvPr/>
          </p:nvSpPr>
          <p:spPr>
            <a:xfrm>
              <a:off x="657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
            <p:cNvSpPr/>
            <p:nvPr/>
          </p:nvSpPr>
          <p:spPr>
            <a:xfrm>
              <a:off x="667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
            <p:cNvSpPr/>
            <p:nvPr/>
          </p:nvSpPr>
          <p:spPr>
            <a:xfrm>
              <a:off x="678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
            <p:cNvSpPr/>
            <p:nvPr/>
          </p:nvSpPr>
          <p:spPr>
            <a:xfrm>
              <a:off x="6881800" y="3837800"/>
              <a:ext cx="52700" cy="52425"/>
            </a:xfrm>
            <a:custGeom>
              <a:avLst/>
              <a:gdLst/>
              <a:ahLst/>
              <a:cxnLst/>
              <a:rect l="l" t="t" r="r" b="b"/>
              <a:pathLst>
                <a:path w="2108" h="2097"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
            <p:cNvSpPr/>
            <p:nvPr/>
          </p:nvSpPr>
          <p:spPr>
            <a:xfrm>
              <a:off x="698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
            <p:cNvSpPr/>
            <p:nvPr/>
          </p:nvSpPr>
          <p:spPr>
            <a:xfrm>
              <a:off x="708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
            <p:cNvSpPr/>
            <p:nvPr/>
          </p:nvSpPr>
          <p:spPr>
            <a:xfrm>
              <a:off x="7186600" y="3837800"/>
              <a:ext cx="52400" cy="52425"/>
            </a:xfrm>
            <a:custGeom>
              <a:avLst/>
              <a:gdLst/>
              <a:ahLst/>
              <a:cxnLst/>
              <a:rect l="l" t="t" r="r" b="b"/>
              <a:pathLst>
                <a:path w="2096" h="2097"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
            <p:cNvSpPr/>
            <p:nvPr/>
          </p:nvSpPr>
          <p:spPr>
            <a:xfrm>
              <a:off x="728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
            <p:cNvSpPr/>
            <p:nvPr/>
          </p:nvSpPr>
          <p:spPr>
            <a:xfrm>
              <a:off x="27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
            <p:cNvSpPr/>
            <p:nvPr/>
          </p:nvSpPr>
          <p:spPr>
            <a:xfrm>
              <a:off x="3807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
            <p:cNvSpPr/>
            <p:nvPr/>
          </p:nvSpPr>
          <p:spPr>
            <a:xfrm>
              <a:off x="4825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
            <p:cNvSpPr/>
            <p:nvPr/>
          </p:nvSpPr>
          <p:spPr>
            <a:xfrm>
              <a:off x="58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
            <p:cNvSpPr/>
            <p:nvPr/>
          </p:nvSpPr>
          <p:spPr>
            <a:xfrm>
              <a:off x="68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
            <p:cNvSpPr/>
            <p:nvPr/>
          </p:nvSpPr>
          <p:spPr>
            <a:xfrm>
              <a:off x="7873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
            <p:cNvSpPr/>
            <p:nvPr/>
          </p:nvSpPr>
          <p:spPr>
            <a:xfrm>
              <a:off x="8888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
            <p:cNvSpPr/>
            <p:nvPr/>
          </p:nvSpPr>
          <p:spPr>
            <a:xfrm>
              <a:off x="99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
            <p:cNvSpPr/>
            <p:nvPr/>
          </p:nvSpPr>
          <p:spPr>
            <a:xfrm>
              <a:off x="10918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
            <p:cNvSpPr/>
            <p:nvPr/>
          </p:nvSpPr>
          <p:spPr>
            <a:xfrm>
              <a:off x="11936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
            <p:cNvSpPr/>
            <p:nvPr/>
          </p:nvSpPr>
          <p:spPr>
            <a:xfrm>
              <a:off x="12951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
            <p:cNvSpPr/>
            <p:nvPr/>
          </p:nvSpPr>
          <p:spPr>
            <a:xfrm>
              <a:off x="13966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
            <p:cNvSpPr/>
            <p:nvPr/>
          </p:nvSpPr>
          <p:spPr>
            <a:xfrm>
              <a:off x="1498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
            <p:cNvSpPr/>
            <p:nvPr/>
          </p:nvSpPr>
          <p:spPr>
            <a:xfrm>
              <a:off x="15999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
            <p:cNvSpPr/>
            <p:nvPr/>
          </p:nvSpPr>
          <p:spPr>
            <a:xfrm>
              <a:off x="1701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
            <p:cNvSpPr/>
            <p:nvPr/>
          </p:nvSpPr>
          <p:spPr>
            <a:xfrm>
              <a:off x="18029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
            <p:cNvSpPr/>
            <p:nvPr/>
          </p:nvSpPr>
          <p:spPr>
            <a:xfrm>
              <a:off x="19044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
            <p:cNvSpPr/>
            <p:nvPr/>
          </p:nvSpPr>
          <p:spPr>
            <a:xfrm>
              <a:off x="20062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
            <p:cNvSpPr/>
            <p:nvPr/>
          </p:nvSpPr>
          <p:spPr>
            <a:xfrm>
              <a:off x="210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
            <p:cNvSpPr/>
            <p:nvPr/>
          </p:nvSpPr>
          <p:spPr>
            <a:xfrm>
              <a:off x="220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
            <p:cNvSpPr/>
            <p:nvPr/>
          </p:nvSpPr>
          <p:spPr>
            <a:xfrm>
              <a:off x="23110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
            <p:cNvSpPr/>
            <p:nvPr/>
          </p:nvSpPr>
          <p:spPr>
            <a:xfrm>
              <a:off x="241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
            <p:cNvSpPr/>
            <p:nvPr/>
          </p:nvSpPr>
          <p:spPr>
            <a:xfrm>
              <a:off x="251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
            <p:cNvSpPr/>
            <p:nvPr/>
          </p:nvSpPr>
          <p:spPr>
            <a:xfrm>
              <a:off x="261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
            <p:cNvSpPr/>
            <p:nvPr/>
          </p:nvSpPr>
          <p:spPr>
            <a:xfrm>
              <a:off x="271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
            <p:cNvSpPr/>
            <p:nvPr/>
          </p:nvSpPr>
          <p:spPr>
            <a:xfrm>
              <a:off x="281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
            <p:cNvSpPr/>
            <p:nvPr/>
          </p:nvSpPr>
          <p:spPr>
            <a:xfrm>
              <a:off x="292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
            <p:cNvSpPr/>
            <p:nvPr/>
          </p:nvSpPr>
          <p:spPr>
            <a:xfrm>
              <a:off x="302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
            <p:cNvSpPr/>
            <p:nvPr/>
          </p:nvSpPr>
          <p:spPr>
            <a:xfrm>
              <a:off x="312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
            <p:cNvSpPr/>
            <p:nvPr/>
          </p:nvSpPr>
          <p:spPr>
            <a:xfrm>
              <a:off x="322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
            <p:cNvSpPr/>
            <p:nvPr/>
          </p:nvSpPr>
          <p:spPr>
            <a:xfrm>
              <a:off x="33266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
            <p:cNvSpPr/>
            <p:nvPr/>
          </p:nvSpPr>
          <p:spPr>
            <a:xfrm>
              <a:off x="342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
            <p:cNvSpPr/>
            <p:nvPr/>
          </p:nvSpPr>
          <p:spPr>
            <a:xfrm>
              <a:off x="352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
            <p:cNvSpPr/>
            <p:nvPr/>
          </p:nvSpPr>
          <p:spPr>
            <a:xfrm>
              <a:off x="363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
            <p:cNvSpPr/>
            <p:nvPr/>
          </p:nvSpPr>
          <p:spPr>
            <a:xfrm>
              <a:off x="373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
            <p:cNvSpPr/>
            <p:nvPr/>
          </p:nvSpPr>
          <p:spPr>
            <a:xfrm>
              <a:off x="3834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
            <p:cNvSpPr/>
            <p:nvPr/>
          </p:nvSpPr>
          <p:spPr>
            <a:xfrm>
              <a:off x="393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
            <p:cNvSpPr/>
            <p:nvPr/>
          </p:nvSpPr>
          <p:spPr>
            <a:xfrm>
              <a:off x="403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
            <p:cNvSpPr/>
            <p:nvPr/>
          </p:nvSpPr>
          <p:spPr>
            <a:xfrm>
              <a:off x="413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
            <p:cNvSpPr/>
            <p:nvPr/>
          </p:nvSpPr>
          <p:spPr>
            <a:xfrm>
              <a:off x="42407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
            <p:cNvSpPr/>
            <p:nvPr/>
          </p:nvSpPr>
          <p:spPr>
            <a:xfrm>
              <a:off x="434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
            <p:cNvSpPr/>
            <p:nvPr/>
          </p:nvSpPr>
          <p:spPr>
            <a:xfrm>
              <a:off x="444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
            <p:cNvSpPr/>
            <p:nvPr/>
          </p:nvSpPr>
          <p:spPr>
            <a:xfrm>
              <a:off x="45455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
            <p:cNvSpPr/>
            <p:nvPr/>
          </p:nvSpPr>
          <p:spPr>
            <a:xfrm>
              <a:off x="464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
            <p:cNvSpPr/>
            <p:nvPr/>
          </p:nvSpPr>
          <p:spPr>
            <a:xfrm>
              <a:off x="474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
            <p:cNvSpPr/>
            <p:nvPr/>
          </p:nvSpPr>
          <p:spPr>
            <a:xfrm>
              <a:off x="485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
            <p:cNvSpPr/>
            <p:nvPr/>
          </p:nvSpPr>
          <p:spPr>
            <a:xfrm>
              <a:off x="495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
            <p:cNvSpPr/>
            <p:nvPr/>
          </p:nvSpPr>
          <p:spPr>
            <a:xfrm>
              <a:off x="505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
            <p:cNvSpPr/>
            <p:nvPr/>
          </p:nvSpPr>
          <p:spPr>
            <a:xfrm>
              <a:off x="515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
            <p:cNvSpPr/>
            <p:nvPr/>
          </p:nvSpPr>
          <p:spPr>
            <a:xfrm>
              <a:off x="52566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
            <p:cNvSpPr/>
            <p:nvPr/>
          </p:nvSpPr>
          <p:spPr>
            <a:xfrm>
              <a:off x="535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
            <p:cNvSpPr/>
            <p:nvPr/>
          </p:nvSpPr>
          <p:spPr>
            <a:xfrm>
              <a:off x="545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
            <p:cNvSpPr/>
            <p:nvPr/>
          </p:nvSpPr>
          <p:spPr>
            <a:xfrm>
              <a:off x="556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
            <p:cNvSpPr/>
            <p:nvPr/>
          </p:nvSpPr>
          <p:spPr>
            <a:xfrm>
              <a:off x="566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
            <p:cNvSpPr/>
            <p:nvPr/>
          </p:nvSpPr>
          <p:spPr>
            <a:xfrm>
              <a:off x="57644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
            <p:cNvSpPr/>
            <p:nvPr/>
          </p:nvSpPr>
          <p:spPr>
            <a:xfrm>
              <a:off x="586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
            <p:cNvSpPr/>
            <p:nvPr/>
          </p:nvSpPr>
          <p:spPr>
            <a:xfrm>
              <a:off x="596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
            <p:cNvSpPr/>
            <p:nvPr/>
          </p:nvSpPr>
          <p:spPr>
            <a:xfrm>
              <a:off x="606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
            <p:cNvSpPr/>
            <p:nvPr/>
          </p:nvSpPr>
          <p:spPr>
            <a:xfrm>
              <a:off x="61710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
            <p:cNvSpPr/>
            <p:nvPr/>
          </p:nvSpPr>
          <p:spPr>
            <a:xfrm>
              <a:off x="627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
            <p:cNvSpPr/>
            <p:nvPr/>
          </p:nvSpPr>
          <p:spPr>
            <a:xfrm>
              <a:off x="637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
            <p:cNvSpPr/>
            <p:nvPr/>
          </p:nvSpPr>
          <p:spPr>
            <a:xfrm>
              <a:off x="64755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
            <p:cNvSpPr/>
            <p:nvPr/>
          </p:nvSpPr>
          <p:spPr>
            <a:xfrm>
              <a:off x="657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
            <p:cNvSpPr/>
            <p:nvPr/>
          </p:nvSpPr>
          <p:spPr>
            <a:xfrm>
              <a:off x="667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
            <p:cNvSpPr/>
            <p:nvPr/>
          </p:nvSpPr>
          <p:spPr>
            <a:xfrm>
              <a:off x="678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
            <p:cNvSpPr/>
            <p:nvPr/>
          </p:nvSpPr>
          <p:spPr>
            <a:xfrm>
              <a:off x="6881800" y="3992875"/>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
            <p:cNvSpPr/>
            <p:nvPr/>
          </p:nvSpPr>
          <p:spPr>
            <a:xfrm>
              <a:off x="698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
            <p:cNvSpPr/>
            <p:nvPr/>
          </p:nvSpPr>
          <p:spPr>
            <a:xfrm>
              <a:off x="708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
            <p:cNvSpPr/>
            <p:nvPr/>
          </p:nvSpPr>
          <p:spPr>
            <a:xfrm>
              <a:off x="7186600" y="3992875"/>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
            <p:cNvSpPr/>
            <p:nvPr/>
          </p:nvSpPr>
          <p:spPr>
            <a:xfrm>
              <a:off x="728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
            <p:cNvSpPr/>
            <p:nvPr/>
          </p:nvSpPr>
          <p:spPr>
            <a:xfrm>
              <a:off x="27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
            <p:cNvSpPr/>
            <p:nvPr/>
          </p:nvSpPr>
          <p:spPr>
            <a:xfrm>
              <a:off x="3807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
            <p:cNvSpPr/>
            <p:nvPr/>
          </p:nvSpPr>
          <p:spPr>
            <a:xfrm>
              <a:off x="4825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
            <p:cNvSpPr/>
            <p:nvPr/>
          </p:nvSpPr>
          <p:spPr>
            <a:xfrm>
              <a:off x="58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
            <p:cNvSpPr/>
            <p:nvPr/>
          </p:nvSpPr>
          <p:spPr>
            <a:xfrm>
              <a:off x="68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
            <p:cNvSpPr/>
            <p:nvPr/>
          </p:nvSpPr>
          <p:spPr>
            <a:xfrm>
              <a:off x="7873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
            <p:cNvSpPr/>
            <p:nvPr/>
          </p:nvSpPr>
          <p:spPr>
            <a:xfrm>
              <a:off x="8888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
            <p:cNvSpPr/>
            <p:nvPr/>
          </p:nvSpPr>
          <p:spPr>
            <a:xfrm>
              <a:off x="99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
            <p:cNvSpPr/>
            <p:nvPr/>
          </p:nvSpPr>
          <p:spPr>
            <a:xfrm>
              <a:off x="10918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
            <p:cNvSpPr/>
            <p:nvPr/>
          </p:nvSpPr>
          <p:spPr>
            <a:xfrm>
              <a:off x="11936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
            <p:cNvSpPr/>
            <p:nvPr/>
          </p:nvSpPr>
          <p:spPr>
            <a:xfrm>
              <a:off x="12951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
            <p:cNvSpPr/>
            <p:nvPr/>
          </p:nvSpPr>
          <p:spPr>
            <a:xfrm>
              <a:off x="13966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
            <p:cNvSpPr/>
            <p:nvPr/>
          </p:nvSpPr>
          <p:spPr>
            <a:xfrm>
              <a:off x="1498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
            <p:cNvSpPr/>
            <p:nvPr/>
          </p:nvSpPr>
          <p:spPr>
            <a:xfrm>
              <a:off x="15999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
            <p:cNvSpPr/>
            <p:nvPr/>
          </p:nvSpPr>
          <p:spPr>
            <a:xfrm>
              <a:off x="1701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
            <p:cNvSpPr/>
            <p:nvPr/>
          </p:nvSpPr>
          <p:spPr>
            <a:xfrm>
              <a:off x="18029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
            <p:cNvSpPr/>
            <p:nvPr/>
          </p:nvSpPr>
          <p:spPr>
            <a:xfrm>
              <a:off x="19044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
            <p:cNvSpPr/>
            <p:nvPr/>
          </p:nvSpPr>
          <p:spPr>
            <a:xfrm>
              <a:off x="20062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
            <p:cNvSpPr/>
            <p:nvPr/>
          </p:nvSpPr>
          <p:spPr>
            <a:xfrm>
              <a:off x="210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
            <p:cNvSpPr/>
            <p:nvPr/>
          </p:nvSpPr>
          <p:spPr>
            <a:xfrm>
              <a:off x="220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
            <p:cNvSpPr/>
            <p:nvPr/>
          </p:nvSpPr>
          <p:spPr>
            <a:xfrm>
              <a:off x="23110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
            <p:cNvSpPr/>
            <p:nvPr/>
          </p:nvSpPr>
          <p:spPr>
            <a:xfrm>
              <a:off x="241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
            <p:cNvSpPr/>
            <p:nvPr/>
          </p:nvSpPr>
          <p:spPr>
            <a:xfrm>
              <a:off x="251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
            <p:cNvSpPr/>
            <p:nvPr/>
          </p:nvSpPr>
          <p:spPr>
            <a:xfrm>
              <a:off x="261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
            <p:cNvSpPr/>
            <p:nvPr/>
          </p:nvSpPr>
          <p:spPr>
            <a:xfrm>
              <a:off x="271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
            <p:cNvSpPr/>
            <p:nvPr/>
          </p:nvSpPr>
          <p:spPr>
            <a:xfrm>
              <a:off x="281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
            <p:cNvSpPr/>
            <p:nvPr/>
          </p:nvSpPr>
          <p:spPr>
            <a:xfrm>
              <a:off x="292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
            <p:cNvSpPr/>
            <p:nvPr/>
          </p:nvSpPr>
          <p:spPr>
            <a:xfrm>
              <a:off x="302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
            <p:cNvSpPr/>
            <p:nvPr/>
          </p:nvSpPr>
          <p:spPr>
            <a:xfrm>
              <a:off x="312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
            <p:cNvSpPr/>
            <p:nvPr/>
          </p:nvSpPr>
          <p:spPr>
            <a:xfrm>
              <a:off x="322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
            <p:cNvSpPr/>
            <p:nvPr/>
          </p:nvSpPr>
          <p:spPr>
            <a:xfrm>
              <a:off x="33266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
            <p:cNvSpPr/>
            <p:nvPr/>
          </p:nvSpPr>
          <p:spPr>
            <a:xfrm>
              <a:off x="342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
            <p:cNvSpPr/>
            <p:nvPr/>
          </p:nvSpPr>
          <p:spPr>
            <a:xfrm>
              <a:off x="352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
            <p:cNvSpPr/>
            <p:nvPr/>
          </p:nvSpPr>
          <p:spPr>
            <a:xfrm>
              <a:off x="363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
            <p:cNvSpPr/>
            <p:nvPr/>
          </p:nvSpPr>
          <p:spPr>
            <a:xfrm>
              <a:off x="373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
            <p:cNvSpPr/>
            <p:nvPr/>
          </p:nvSpPr>
          <p:spPr>
            <a:xfrm>
              <a:off x="3834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
            <p:cNvSpPr/>
            <p:nvPr/>
          </p:nvSpPr>
          <p:spPr>
            <a:xfrm>
              <a:off x="393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
            <p:cNvSpPr/>
            <p:nvPr/>
          </p:nvSpPr>
          <p:spPr>
            <a:xfrm>
              <a:off x="403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
            <p:cNvSpPr/>
            <p:nvPr/>
          </p:nvSpPr>
          <p:spPr>
            <a:xfrm>
              <a:off x="413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
            <p:cNvSpPr/>
            <p:nvPr/>
          </p:nvSpPr>
          <p:spPr>
            <a:xfrm>
              <a:off x="42407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
            <p:cNvSpPr/>
            <p:nvPr/>
          </p:nvSpPr>
          <p:spPr>
            <a:xfrm>
              <a:off x="434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
            <p:cNvSpPr/>
            <p:nvPr/>
          </p:nvSpPr>
          <p:spPr>
            <a:xfrm>
              <a:off x="444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
            <p:cNvSpPr/>
            <p:nvPr/>
          </p:nvSpPr>
          <p:spPr>
            <a:xfrm>
              <a:off x="45455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
            <p:cNvSpPr/>
            <p:nvPr/>
          </p:nvSpPr>
          <p:spPr>
            <a:xfrm>
              <a:off x="464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
            <p:cNvSpPr/>
            <p:nvPr/>
          </p:nvSpPr>
          <p:spPr>
            <a:xfrm>
              <a:off x="474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
            <p:cNvSpPr/>
            <p:nvPr/>
          </p:nvSpPr>
          <p:spPr>
            <a:xfrm>
              <a:off x="485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
            <p:cNvSpPr/>
            <p:nvPr/>
          </p:nvSpPr>
          <p:spPr>
            <a:xfrm>
              <a:off x="495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
            <p:cNvSpPr/>
            <p:nvPr/>
          </p:nvSpPr>
          <p:spPr>
            <a:xfrm>
              <a:off x="505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
            <p:cNvSpPr/>
            <p:nvPr/>
          </p:nvSpPr>
          <p:spPr>
            <a:xfrm>
              <a:off x="515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
            <p:cNvSpPr/>
            <p:nvPr/>
          </p:nvSpPr>
          <p:spPr>
            <a:xfrm>
              <a:off x="52566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
            <p:cNvSpPr/>
            <p:nvPr/>
          </p:nvSpPr>
          <p:spPr>
            <a:xfrm>
              <a:off x="535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
            <p:cNvSpPr/>
            <p:nvPr/>
          </p:nvSpPr>
          <p:spPr>
            <a:xfrm>
              <a:off x="545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
            <p:cNvSpPr/>
            <p:nvPr/>
          </p:nvSpPr>
          <p:spPr>
            <a:xfrm>
              <a:off x="556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
            <p:cNvSpPr/>
            <p:nvPr/>
          </p:nvSpPr>
          <p:spPr>
            <a:xfrm>
              <a:off x="566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
            <p:cNvSpPr/>
            <p:nvPr/>
          </p:nvSpPr>
          <p:spPr>
            <a:xfrm>
              <a:off x="57644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
            <p:cNvSpPr/>
            <p:nvPr/>
          </p:nvSpPr>
          <p:spPr>
            <a:xfrm>
              <a:off x="586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
            <p:cNvSpPr/>
            <p:nvPr/>
          </p:nvSpPr>
          <p:spPr>
            <a:xfrm>
              <a:off x="596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
            <p:cNvSpPr/>
            <p:nvPr/>
          </p:nvSpPr>
          <p:spPr>
            <a:xfrm>
              <a:off x="606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
            <p:cNvSpPr/>
            <p:nvPr/>
          </p:nvSpPr>
          <p:spPr>
            <a:xfrm>
              <a:off x="61710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
            <p:cNvSpPr/>
            <p:nvPr/>
          </p:nvSpPr>
          <p:spPr>
            <a:xfrm>
              <a:off x="627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
            <p:cNvSpPr/>
            <p:nvPr/>
          </p:nvSpPr>
          <p:spPr>
            <a:xfrm>
              <a:off x="637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
            <p:cNvSpPr/>
            <p:nvPr/>
          </p:nvSpPr>
          <p:spPr>
            <a:xfrm>
              <a:off x="64755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
            <p:cNvSpPr/>
            <p:nvPr/>
          </p:nvSpPr>
          <p:spPr>
            <a:xfrm>
              <a:off x="657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
            <p:cNvSpPr/>
            <p:nvPr/>
          </p:nvSpPr>
          <p:spPr>
            <a:xfrm>
              <a:off x="667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
            <p:cNvSpPr/>
            <p:nvPr/>
          </p:nvSpPr>
          <p:spPr>
            <a:xfrm>
              <a:off x="678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
            <p:cNvSpPr/>
            <p:nvPr/>
          </p:nvSpPr>
          <p:spPr>
            <a:xfrm>
              <a:off x="6881800" y="4147950"/>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
            <p:cNvSpPr/>
            <p:nvPr/>
          </p:nvSpPr>
          <p:spPr>
            <a:xfrm>
              <a:off x="698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
            <p:cNvSpPr/>
            <p:nvPr/>
          </p:nvSpPr>
          <p:spPr>
            <a:xfrm>
              <a:off x="708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
            <p:cNvSpPr/>
            <p:nvPr/>
          </p:nvSpPr>
          <p:spPr>
            <a:xfrm>
              <a:off x="7186600" y="4147950"/>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
            <p:cNvSpPr/>
            <p:nvPr/>
          </p:nvSpPr>
          <p:spPr>
            <a:xfrm>
              <a:off x="728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
            <p:cNvSpPr/>
            <p:nvPr/>
          </p:nvSpPr>
          <p:spPr>
            <a:xfrm>
              <a:off x="27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
            <p:cNvSpPr/>
            <p:nvPr/>
          </p:nvSpPr>
          <p:spPr>
            <a:xfrm>
              <a:off x="3807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
            <p:cNvSpPr/>
            <p:nvPr/>
          </p:nvSpPr>
          <p:spPr>
            <a:xfrm>
              <a:off x="4825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
            <p:cNvSpPr/>
            <p:nvPr/>
          </p:nvSpPr>
          <p:spPr>
            <a:xfrm>
              <a:off x="58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
            <p:cNvSpPr/>
            <p:nvPr/>
          </p:nvSpPr>
          <p:spPr>
            <a:xfrm>
              <a:off x="68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
            <p:cNvSpPr/>
            <p:nvPr/>
          </p:nvSpPr>
          <p:spPr>
            <a:xfrm>
              <a:off x="7873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
            <p:cNvSpPr/>
            <p:nvPr/>
          </p:nvSpPr>
          <p:spPr>
            <a:xfrm>
              <a:off x="8888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
            <p:cNvSpPr/>
            <p:nvPr/>
          </p:nvSpPr>
          <p:spPr>
            <a:xfrm>
              <a:off x="99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
            <p:cNvSpPr/>
            <p:nvPr/>
          </p:nvSpPr>
          <p:spPr>
            <a:xfrm>
              <a:off x="10918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
            <p:cNvSpPr/>
            <p:nvPr/>
          </p:nvSpPr>
          <p:spPr>
            <a:xfrm>
              <a:off x="11936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
            <p:cNvSpPr/>
            <p:nvPr/>
          </p:nvSpPr>
          <p:spPr>
            <a:xfrm>
              <a:off x="12951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
            <p:cNvSpPr/>
            <p:nvPr/>
          </p:nvSpPr>
          <p:spPr>
            <a:xfrm>
              <a:off x="13966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
            <p:cNvSpPr/>
            <p:nvPr/>
          </p:nvSpPr>
          <p:spPr>
            <a:xfrm>
              <a:off x="1498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
            <p:cNvSpPr/>
            <p:nvPr/>
          </p:nvSpPr>
          <p:spPr>
            <a:xfrm>
              <a:off x="15999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
            <p:cNvSpPr/>
            <p:nvPr/>
          </p:nvSpPr>
          <p:spPr>
            <a:xfrm>
              <a:off x="1701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
            <p:cNvSpPr/>
            <p:nvPr/>
          </p:nvSpPr>
          <p:spPr>
            <a:xfrm>
              <a:off x="18029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
            <p:cNvSpPr/>
            <p:nvPr/>
          </p:nvSpPr>
          <p:spPr>
            <a:xfrm>
              <a:off x="19044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
            <p:cNvSpPr/>
            <p:nvPr/>
          </p:nvSpPr>
          <p:spPr>
            <a:xfrm>
              <a:off x="20062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
            <p:cNvSpPr/>
            <p:nvPr/>
          </p:nvSpPr>
          <p:spPr>
            <a:xfrm>
              <a:off x="210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
            <p:cNvSpPr/>
            <p:nvPr/>
          </p:nvSpPr>
          <p:spPr>
            <a:xfrm>
              <a:off x="220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
            <p:cNvSpPr/>
            <p:nvPr/>
          </p:nvSpPr>
          <p:spPr>
            <a:xfrm>
              <a:off x="23110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
            <p:cNvSpPr/>
            <p:nvPr/>
          </p:nvSpPr>
          <p:spPr>
            <a:xfrm>
              <a:off x="241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
            <p:cNvSpPr/>
            <p:nvPr/>
          </p:nvSpPr>
          <p:spPr>
            <a:xfrm>
              <a:off x="251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
            <p:cNvSpPr/>
            <p:nvPr/>
          </p:nvSpPr>
          <p:spPr>
            <a:xfrm>
              <a:off x="261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
            <p:cNvSpPr/>
            <p:nvPr/>
          </p:nvSpPr>
          <p:spPr>
            <a:xfrm>
              <a:off x="271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
            <p:cNvSpPr/>
            <p:nvPr/>
          </p:nvSpPr>
          <p:spPr>
            <a:xfrm>
              <a:off x="281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
            <p:cNvSpPr/>
            <p:nvPr/>
          </p:nvSpPr>
          <p:spPr>
            <a:xfrm>
              <a:off x="292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
            <p:cNvSpPr/>
            <p:nvPr/>
          </p:nvSpPr>
          <p:spPr>
            <a:xfrm>
              <a:off x="302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
            <p:cNvSpPr/>
            <p:nvPr/>
          </p:nvSpPr>
          <p:spPr>
            <a:xfrm>
              <a:off x="312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
            <p:cNvSpPr/>
            <p:nvPr/>
          </p:nvSpPr>
          <p:spPr>
            <a:xfrm>
              <a:off x="322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
            <p:cNvSpPr/>
            <p:nvPr/>
          </p:nvSpPr>
          <p:spPr>
            <a:xfrm>
              <a:off x="33266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
            <p:cNvSpPr/>
            <p:nvPr/>
          </p:nvSpPr>
          <p:spPr>
            <a:xfrm>
              <a:off x="342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
            <p:cNvSpPr/>
            <p:nvPr/>
          </p:nvSpPr>
          <p:spPr>
            <a:xfrm>
              <a:off x="352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
            <p:cNvSpPr/>
            <p:nvPr/>
          </p:nvSpPr>
          <p:spPr>
            <a:xfrm>
              <a:off x="363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
            <p:cNvSpPr/>
            <p:nvPr/>
          </p:nvSpPr>
          <p:spPr>
            <a:xfrm>
              <a:off x="373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
            <p:cNvSpPr/>
            <p:nvPr/>
          </p:nvSpPr>
          <p:spPr>
            <a:xfrm>
              <a:off x="3834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
            <p:cNvSpPr/>
            <p:nvPr/>
          </p:nvSpPr>
          <p:spPr>
            <a:xfrm>
              <a:off x="393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
            <p:cNvSpPr/>
            <p:nvPr/>
          </p:nvSpPr>
          <p:spPr>
            <a:xfrm>
              <a:off x="403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
            <p:cNvSpPr/>
            <p:nvPr/>
          </p:nvSpPr>
          <p:spPr>
            <a:xfrm>
              <a:off x="413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
            <p:cNvSpPr/>
            <p:nvPr/>
          </p:nvSpPr>
          <p:spPr>
            <a:xfrm>
              <a:off x="42407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
            <p:cNvSpPr/>
            <p:nvPr/>
          </p:nvSpPr>
          <p:spPr>
            <a:xfrm>
              <a:off x="434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
            <p:cNvSpPr/>
            <p:nvPr/>
          </p:nvSpPr>
          <p:spPr>
            <a:xfrm>
              <a:off x="444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
            <p:cNvSpPr/>
            <p:nvPr/>
          </p:nvSpPr>
          <p:spPr>
            <a:xfrm>
              <a:off x="45455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
            <p:cNvSpPr/>
            <p:nvPr/>
          </p:nvSpPr>
          <p:spPr>
            <a:xfrm>
              <a:off x="464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
            <p:cNvSpPr/>
            <p:nvPr/>
          </p:nvSpPr>
          <p:spPr>
            <a:xfrm>
              <a:off x="474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
            <p:cNvSpPr/>
            <p:nvPr/>
          </p:nvSpPr>
          <p:spPr>
            <a:xfrm>
              <a:off x="485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
            <p:cNvSpPr/>
            <p:nvPr/>
          </p:nvSpPr>
          <p:spPr>
            <a:xfrm>
              <a:off x="495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
            <p:cNvSpPr/>
            <p:nvPr/>
          </p:nvSpPr>
          <p:spPr>
            <a:xfrm>
              <a:off x="505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
            <p:cNvSpPr/>
            <p:nvPr/>
          </p:nvSpPr>
          <p:spPr>
            <a:xfrm>
              <a:off x="515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
            <p:cNvSpPr/>
            <p:nvPr/>
          </p:nvSpPr>
          <p:spPr>
            <a:xfrm>
              <a:off x="52566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
            <p:cNvSpPr/>
            <p:nvPr/>
          </p:nvSpPr>
          <p:spPr>
            <a:xfrm>
              <a:off x="535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
            <p:cNvSpPr/>
            <p:nvPr/>
          </p:nvSpPr>
          <p:spPr>
            <a:xfrm>
              <a:off x="545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
            <p:cNvSpPr/>
            <p:nvPr/>
          </p:nvSpPr>
          <p:spPr>
            <a:xfrm>
              <a:off x="556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
            <p:cNvSpPr/>
            <p:nvPr/>
          </p:nvSpPr>
          <p:spPr>
            <a:xfrm>
              <a:off x="566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
            <p:cNvSpPr/>
            <p:nvPr/>
          </p:nvSpPr>
          <p:spPr>
            <a:xfrm>
              <a:off x="57644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
            <p:cNvSpPr/>
            <p:nvPr/>
          </p:nvSpPr>
          <p:spPr>
            <a:xfrm>
              <a:off x="586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
            <p:cNvSpPr/>
            <p:nvPr/>
          </p:nvSpPr>
          <p:spPr>
            <a:xfrm>
              <a:off x="596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
            <p:cNvSpPr/>
            <p:nvPr/>
          </p:nvSpPr>
          <p:spPr>
            <a:xfrm>
              <a:off x="606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
            <p:cNvSpPr/>
            <p:nvPr/>
          </p:nvSpPr>
          <p:spPr>
            <a:xfrm>
              <a:off x="61710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
            <p:cNvSpPr/>
            <p:nvPr/>
          </p:nvSpPr>
          <p:spPr>
            <a:xfrm>
              <a:off x="627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
            <p:cNvSpPr/>
            <p:nvPr/>
          </p:nvSpPr>
          <p:spPr>
            <a:xfrm>
              <a:off x="637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
            <p:cNvSpPr/>
            <p:nvPr/>
          </p:nvSpPr>
          <p:spPr>
            <a:xfrm>
              <a:off x="64755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
            <p:cNvSpPr/>
            <p:nvPr/>
          </p:nvSpPr>
          <p:spPr>
            <a:xfrm>
              <a:off x="657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
            <p:cNvSpPr/>
            <p:nvPr/>
          </p:nvSpPr>
          <p:spPr>
            <a:xfrm>
              <a:off x="667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
            <p:cNvSpPr/>
            <p:nvPr/>
          </p:nvSpPr>
          <p:spPr>
            <a:xfrm>
              <a:off x="678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
            <p:cNvSpPr/>
            <p:nvPr/>
          </p:nvSpPr>
          <p:spPr>
            <a:xfrm>
              <a:off x="6881800" y="4303050"/>
              <a:ext cx="52700" cy="52700"/>
            </a:xfrm>
            <a:custGeom>
              <a:avLst/>
              <a:gdLst/>
              <a:ahLst/>
              <a:cxnLst/>
              <a:rect l="l" t="t" r="r" b="b"/>
              <a:pathLst>
                <a:path w="2108" h="2108" extrusionOk="0">
                  <a:moveTo>
                    <a:pt x="1060" y="0"/>
                  </a:moveTo>
                  <a:cubicBezTo>
                    <a:pt x="477" y="0"/>
                    <a:pt x="1" y="476"/>
                    <a:pt x="1" y="1048"/>
                  </a:cubicBezTo>
                  <a:cubicBezTo>
                    <a:pt x="1"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
            <p:cNvSpPr/>
            <p:nvPr/>
          </p:nvSpPr>
          <p:spPr>
            <a:xfrm>
              <a:off x="698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
            <p:cNvSpPr/>
            <p:nvPr/>
          </p:nvSpPr>
          <p:spPr>
            <a:xfrm>
              <a:off x="708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
            <p:cNvSpPr/>
            <p:nvPr/>
          </p:nvSpPr>
          <p:spPr>
            <a:xfrm>
              <a:off x="7186600" y="4303050"/>
              <a:ext cx="52400" cy="52700"/>
            </a:xfrm>
            <a:custGeom>
              <a:avLst/>
              <a:gdLst/>
              <a:ahLst/>
              <a:cxnLst/>
              <a:rect l="l" t="t" r="r" b="b"/>
              <a:pathLst>
                <a:path w="2096" h="2108" extrusionOk="0">
                  <a:moveTo>
                    <a:pt x="1048" y="0"/>
                  </a:moveTo>
                  <a:cubicBezTo>
                    <a:pt x="477" y="0"/>
                    <a:pt x="1" y="476"/>
                    <a:pt x="1" y="1048"/>
                  </a:cubicBezTo>
                  <a:cubicBezTo>
                    <a:pt x="1"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
            <p:cNvSpPr/>
            <p:nvPr/>
          </p:nvSpPr>
          <p:spPr>
            <a:xfrm>
              <a:off x="728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
            <p:cNvSpPr/>
            <p:nvPr/>
          </p:nvSpPr>
          <p:spPr>
            <a:xfrm>
              <a:off x="27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7" y="1631"/>
                    <a:pt x="2107" y="1060"/>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
            <p:cNvSpPr/>
            <p:nvPr/>
          </p:nvSpPr>
          <p:spPr>
            <a:xfrm>
              <a:off x="3807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
            <p:cNvSpPr/>
            <p:nvPr/>
          </p:nvSpPr>
          <p:spPr>
            <a:xfrm>
              <a:off x="4825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
            <p:cNvSpPr/>
            <p:nvPr/>
          </p:nvSpPr>
          <p:spPr>
            <a:xfrm>
              <a:off x="58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
            <p:cNvSpPr/>
            <p:nvPr/>
          </p:nvSpPr>
          <p:spPr>
            <a:xfrm>
              <a:off x="68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
            <p:cNvSpPr/>
            <p:nvPr/>
          </p:nvSpPr>
          <p:spPr>
            <a:xfrm>
              <a:off x="7873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
            <p:cNvSpPr/>
            <p:nvPr/>
          </p:nvSpPr>
          <p:spPr>
            <a:xfrm>
              <a:off x="8888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
            <p:cNvSpPr/>
            <p:nvPr/>
          </p:nvSpPr>
          <p:spPr>
            <a:xfrm>
              <a:off x="99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
            <p:cNvSpPr/>
            <p:nvPr/>
          </p:nvSpPr>
          <p:spPr>
            <a:xfrm>
              <a:off x="10918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
            <p:cNvSpPr/>
            <p:nvPr/>
          </p:nvSpPr>
          <p:spPr>
            <a:xfrm>
              <a:off x="11936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
            <p:cNvSpPr/>
            <p:nvPr/>
          </p:nvSpPr>
          <p:spPr>
            <a:xfrm>
              <a:off x="12951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
            <p:cNvSpPr/>
            <p:nvPr/>
          </p:nvSpPr>
          <p:spPr>
            <a:xfrm>
              <a:off x="13966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
            <p:cNvSpPr/>
            <p:nvPr/>
          </p:nvSpPr>
          <p:spPr>
            <a:xfrm>
              <a:off x="1498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
            <p:cNvSpPr/>
            <p:nvPr/>
          </p:nvSpPr>
          <p:spPr>
            <a:xfrm>
              <a:off x="15999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
            <p:cNvSpPr/>
            <p:nvPr/>
          </p:nvSpPr>
          <p:spPr>
            <a:xfrm>
              <a:off x="1701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
            <p:cNvSpPr/>
            <p:nvPr/>
          </p:nvSpPr>
          <p:spPr>
            <a:xfrm>
              <a:off x="18029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
            <p:cNvSpPr/>
            <p:nvPr/>
          </p:nvSpPr>
          <p:spPr>
            <a:xfrm>
              <a:off x="19044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
            <p:cNvSpPr/>
            <p:nvPr/>
          </p:nvSpPr>
          <p:spPr>
            <a:xfrm>
              <a:off x="20062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
            <p:cNvSpPr/>
            <p:nvPr/>
          </p:nvSpPr>
          <p:spPr>
            <a:xfrm>
              <a:off x="210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
            <p:cNvSpPr/>
            <p:nvPr/>
          </p:nvSpPr>
          <p:spPr>
            <a:xfrm>
              <a:off x="220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
            <p:cNvSpPr/>
            <p:nvPr/>
          </p:nvSpPr>
          <p:spPr>
            <a:xfrm>
              <a:off x="23110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
            <p:cNvSpPr/>
            <p:nvPr/>
          </p:nvSpPr>
          <p:spPr>
            <a:xfrm>
              <a:off x="241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
            <p:cNvSpPr/>
            <p:nvPr/>
          </p:nvSpPr>
          <p:spPr>
            <a:xfrm>
              <a:off x="251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
            <p:cNvSpPr/>
            <p:nvPr/>
          </p:nvSpPr>
          <p:spPr>
            <a:xfrm>
              <a:off x="261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
            <p:cNvSpPr/>
            <p:nvPr/>
          </p:nvSpPr>
          <p:spPr>
            <a:xfrm>
              <a:off x="271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
            <p:cNvSpPr/>
            <p:nvPr/>
          </p:nvSpPr>
          <p:spPr>
            <a:xfrm>
              <a:off x="281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
            <p:cNvSpPr/>
            <p:nvPr/>
          </p:nvSpPr>
          <p:spPr>
            <a:xfrm>
              <a:off x="292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
            <p:cNvSpPr/>
            <p:nvPr/>
          </p:nvSpPr>
          <p:spPr>
            <a:xfrm>
              <a:off x="302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
            <p:cNvSpPr/>
            <p:nvPr/>
          </p:nvSpPr>
          <p:spPr>
            <a:xfrm>
              <a:off x="312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
            <p:cNvSpPr/>
            <p:nvPr/>
          </p:nvSpPr>
          <p:spPr>
            <a:xfrm>
              <a:off x="322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
            <p:cNvSpPr/>
            <p:nvPr/>
          </p:nvSpPr>
          <p:spPr>
            <a:xfrm>
              <a:off x="33266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
            <p:cNvSpPr/>
            <p:nvPr/>
          </p:nvSpPr>
          <p:spPr>
            <a:xfrm>
              <a:off x="342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
            <p:cNvSpPr/>
            <p:nvPr/>
          </p:nvSpPr>
          <p:spPr>
            <a:xfrm>
              <a:off x="352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
            <p:cNvSpPr/>
            <p:nvPr/>
          </p:nvSpPr>
          <p:spPr>
            <a:xfrm>
              <a:off x="363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
            <p:cNvSpPr/>
            <p:nvPr/>
          </p:nvSpPr>
          <p:spPr>
            <a:xfrm>
              <a:off x="373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
            <p:cNvSpPr/>
            <p:nvPr/>
          </p:nvSpPr>
          <p:spPr>
            <a:xfrm>
              <a:off x="3834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
            <p:cNvSpPr/>
            <p:nvPr/>
          </p:nvSpPr>
          <p:spPr>
            <a:xfrm>
              <a:off x="393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
            <p:cNvSpPr/>
            <p:nvPr/>
          </p:nvSpPr>
          <p:spPr>
            <a:xfrm>
              <a:off x="403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
            <p:cNvSpPr/>
            <p:nvPr/>
          </p:nvSpPr>
          <p:spPr>
            <a:xfrm>
              <a:off x="413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
            <p:cNvSpPr/>
            <p:nvPr/>
          </p:nvSpPr>
          <p:spPr>
            <a:xfrm>
              <a:off x="42407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
            <p:cNvSpPr/>
            <p:nvPr/>
          </p:nvSpPr>
          <p:spPr>
            <a:xfrm>
              <a:off x="434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
            <p:cNvSpPr/>
            <p:nvPr/>
          </p:nvSpPr>
          <p:spPr>
            <a:xfrm>
              <a:off x="444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
            <p:cNvSpPr/>
            <p:nvPr/>
          </p:nvSpPr>
          <p:spPr>
            <a:xfrm>
              <a:off x="45455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
            <p:cNvSpPr/>
            <p:nvPr/>
          </p:nvSpPr>
          <p:spPr>
            <a:xfrm>
              <a:off x="464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
            <p:cNvSpPr/>
            <p:nvPr/>
          </p:nvSpPr>
          <p:spPr>
            <a:xfrm>
              <a:off x="474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
            <p:cNvSpPr/>
            <p:nvPr/>
          </p:nvSpPr>
          <p:spPr>
            <a:xfrm>
              <a:off x="485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
            <p:cNvSpPr/>
            <p:nvPr/>
          </p:nvSpPr>
          <p:spPr>
            <a:xfrm>
              <a:off x="495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
            <p:cNvSpPr/>
            <p:nvPr/>
          </p:nvSpPr>
          <p:spPr>
            <a:xfrm>
              <a:off x="505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
            <p:cNvSpPr/>
            <p:nvPr/>
          </p:nvSpPr>
          <p:spPr>
            <a:xfrm>
              <a:off x="515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
            <p:cNvSpPr/>
            <p:nvPr/>
          </p:nvSpPr>
          <p:spPr>
            <a:xfrm>
              <a:off x="52566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
            <p:cNvSpPr/>
            <p:nvPr/>
          </p:nvSpPr>
          <p:spPr>
            <a:xfrm>
              <a:off x="535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
            <p:cNvSpPr/>
            <p:nvPr/>
          </p:nvSpPr>
          <p:spPr>
            <a:xfrm>
              <a:off x="545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
            <p:cNvSpPr/>
            <p:nvPr/>
          </p:nvSpPr>
          <p:spPr>
            <a:xfrm>
              <a:off x="556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
            <p:cNvSpPr/>
            <p:nvPr/>
          </p:nvSpPr>
          <p:spPr>
            <a:xfrm>
              <a:off x="566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
            <p:cNvSpPr/>
            <p:nvPr/>
          </p:nvSpPr>
          <p:spPr>
            <a:xfrm>
              <a:off x="57644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
            <p:cNvSpPr/>
            <p:nvPr/>
          </p:nvSpPr>
          <p:spPr>
            <a:xfrm>
              <a:off x="586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
            <p:cNvSpPr/>
            <p:nvPr/>
          </p:nvSpPr>
          <p:spPr>
            <a:xfrm>
              <a:off x="596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
            <p:cNvSpPr/>
            <p:nvPr/>
          </p:nvSpPr>
          <p:spPr>
            <a:xfrm>
              <a:off x="606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
            <p:cNvSpPr/>
            <p:nvPr/>
          </p:nvSpPr>
          <p:spPr>
            <a:xfrm>
              <a:off x="61710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
            <p:cNvSpPr/>
            <p:nvPr/>
          </p:nvSpPr>
          <p:spPr>
            <a:xfrm>
              <a:off x="627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
            <p:cNvSpPr/>
            <p:nvPr/>
          </p:nvSpPr>
          <p:spPr>
            <a:xfrm>
              <a:off x="637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
            <p:cNvSpPr/>
            <p:nvPr/>
          </p:nvSpPr>
          <p:spPr>
            <a:xfrm>
              <a:off x="64755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
            <p:cNvSpPr/>
            <p:nvPr/>
          </p:nvSpPr>
          <p:spPr>
            <a:xfrm>
              <a:off x="657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
            <p:cNvSpPr/>
            <p:nvPr/>
          </p:nvSpPr>
          <p:spPr>
            <a:xfrm>
              <a:off x="667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
            <p:cNvSpPr/>
            <p:nvPr/>
          </p:nvSpPr>
          <p:spPr>
            <a:xfrm>
              <a:off x="678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
            <p:cNvSpPr/>
            <p:nvPr/>
          </p:nvSpPr>
          <p:spPr>
            <a:xfrm>
              <a:off x="6881800" y="4458125"/>
              <a:ext cx="52700" cy="52700"/>
            </a:xfrm>
            <a:custGeom>
              <a:avLst/>
              <a:gdLst/>
              <a:ahLst/>
              <a:cxnLst/>
              <a:rect l="l" t="t" r="r" b="b"/>
              <a:pathLst>
                <a:path w="2108" h="2108" extrusionOk="0">
                  <a:moveTo>
                    <a:pt x="1060" y="0"/>
                  </a:moveTo>
                  <a:cubicBezTo>
                    <a:pt x="477" y="0"/>
                    <a:pt x="1" y="476"/>
                    <a:pt x="1" y="1060"/>
                  </a:cubicBezTo>
                  <a:cubicBezTo>
                    <a:pt x="1"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
            <p:cNvSpPr/>
            <p:nvPr/>
          </p:nvSpPr>
          <p:spPr>
            <a:xfrm>
              <a:off x="698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
            <p:cNvSpPr/>
            <p:nvPr/>
          </p:nvSpPr>
          <p:spPr>
            <a:xfrm>
              <a:off x="708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
            <p:cNvSpPr/>
            <p:nvPr/>
          </p:nvSpPr>
          <p:spPr>
            <a:xfrm>
              <a:off x="7186600" y="4458125"/>
              <a:ext cx="52400" cy="52700"/>
            </a:xfrm>
            <a:custGeom>
              <a:avLst/>
              <a:gdLst/>
              <a:ahLst/>
              <a:cxnLst/>
              <a:rect l="l" t="t" r="r" b="b"/>
              <a:pathLst>
                <a:path w="2096" h="2108" extrusionOk="0">
                  <a:moveTo>
                    <a:pt x="1048" y="0"/>
                  </a:moveTo>
                  <a:cubicBezTo>
                    <a:pt x="477" y="0"/>
                    <a:pt x="1" y="476"/>
                    <a:pt x="1" y="1060"/>
                  </a:cubicBezTo>
                  <a:cubicBezTo>
                    <a:pt x="1"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
            <p:cNvSpPr/>
            <p:nvPr/>
          </p:nvSpPr>
          <p:spPr>
            <a:xfrm>
              <a:off x="728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
            <p:cNvSpPr/>
            <p:nvPr/>
          </p:nvSpPr>
          <p:spPr>
            <a:xfrm>
              <a:off x="27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
            <p:cNvSpPr/>
            <p:nvPr/>
          </p:nvSpPr>
          <p:spPr>
            <a:xfrm>
              <a:off x="3807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
            <p:cNvSpPr/>
            <p:nvPr/>
          </p:nvSpPr>
          <p:spPr>
            <a:xfrm>
              <a:off x="4825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
            <p:cNvSpPr/>
            <p:nvPr/>
          </p:nvSpPr>
          <p:spPr>
            <a:xfrm>
              <a:off x="58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
            <p:cNvSpPr/>
            <p:nvPr/>
          </p:nvSpPr>
          <p:spPr>
            <a:xfrm>
              <a:off x="68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
            <p:cNvSpPr/>
            <p:nvPr/>
          </p:nvSpPr>
          <p:spPr>
            <a:xfrm>
              <a:off x="7873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
            <p:cNvSpPr/>
            <p:nvPr/>
          </p:nvSpPr>
          <p:spPr>
            <a:xfrm>
              <a:off x="8888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
            <p:cNvSpPr/>
            <p:nvPr/>
          </p:nvSpPr>
          <p:spPr>
            <a:xfrm>
              <a:off x="99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
            <p:cNvSpPr/>
            <p:nvPr/>
          </p:nvSpPr>
          <p:spPr>
            <a:xfrm>
              <a:off x="10918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
            <p:cNvSpPr/>
            <p:nvPr/>
          </p:nvSpPr>
          <p:spPr>
            <a:xfrm>
              <a:off x="11936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
            <p:cNvSpPr/>
            <p:nvPr/>
          </p:nvSpPr>
          <p:spPr>
            <a:xfrm>
              <a:off x="12951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
            <p:cNvSpPr/>
            <p:nvPr/>
          </p:nvSpPr>
          <p:spPr>
            <a:xfrm>
              <a:off x="13966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
            <p:cNvSpPr/>
            <p:nvPr/>
          </p:nvSpPr>
          <p:spPr>
            <a:xfrm>
              <a:off x="1498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
            <p:cNvSpPr/>
            <p:nvPr/>
          </p:nvSpPr>
          <p:spPr>
            <a:xfrm>
              <a:off x="15999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
            <p:cNvSpPr/>
            <p:nvPr/>
          </p:nvSpPr>
          <p:spPr>
            <a:xfrm>
              <a:off x="1701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
            <p:cNvSpPr/>
            <p:nvPr/>
          </p:nvSpPr>
          <p:spPr>
            <a:xfrm>
              <a:off x="18029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
            <p:cNvSpPr/>
            <p:nvPr/>
          </p:nvSpPr>
          <p:spPr>
            <a:xfrm>
              <a:off x="19044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
            <p:cNvSpPr/>
            <p:nvPr/>
          </p:nvSpPr>
          <p:spPr>
            <a:xfrm>
              <a:off x="20062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
            <p:cNvSpPr/>
            <p:nvPr/>
          </p:nvSpPr>
          <p:spPr>
            <a:xfrm>
              <a:off x="210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
            <p:cNvSpPr/>
            <p:nvPr/>
          </p:nvSpPr>
          <p:spPr>
            <a:xfrm>
              <a:off x="220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
            <p:cNvSpPr/>
            <p:nvPr/>
          </p:nvSpPr>
          <p:spPr>
            <a:xfrm>
              <a:off x="23110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
            <p:cNvSpPr/>
            <p:nvPr/>
          </p:nvSpPr>
          <p:spPr>
            <a:xfrm>
              <a:off x="241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
            <p:cNvSpPr/>
            <p:nvPr/>
          </p:nvSpPr>
          <p:spPr>
            <a:xfrm>
              <a:off x="251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
            <p:cNvSpPr/>
            <p:nvPr/>
          </p:nvSpPr>
          <p:spPr>
            <a:xfrm>
              <a:off x="261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
            <p:cNvSpPr/>
            <p:nvPr/>
          </p:nvSpPr>
          <p:spPr>
            <a:xfrm>
              <a:off x="271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
            <p:cNvSpPr/>
            <p:nvPr/>
          </p:nvSpPr>
          <p:spPr>
            <a:xfrm>
              <a:off x="281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
            <p:cNvSpPr/>
            <p:nvPr/>
          </p:nvSpPr>
          <p:spPr>
            <a:xfrm>
              <a:off x="292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
            <p:cNvSpPr/>
            <p:nvPr/>
          </p:nvSpPr>
          <p:spPr>
            <a:xfrm>
              <a:off x="302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
            <p:cNvSpPr/>
            <p:nvPr/>
          </p:nvSpPr>
          <p:spPr>
            <a:xfrm>
              <a:off x="312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
            <p:cNvSpPr/>
            <p:nvPr/>
          </p:nvSpPr>
          <p:spPr>
            <a:xfrm>
              <a:off x="322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
            <p:cNvSpPr/>
            <p:nvPr/>
          </p:nvSpPr>
          <p:spPr>
            <a:xfrm>
              <a:off x="33266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
            <p:cNvSpPr/>
            <p:nvPr/>
          </p:nvSpPr>
          <p:spPr>
            <a:xfrm>
              <a:off x="342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
            <p:cNvSpPr/>
            <p:nvPr/>
          </p:nvSpPr>
          <p:spPr>
            <a:xfrm>
              <a:off x="352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
            <p:cNvSpPr/>
            <p:nvPr/>
          </p:nvSpPr>
          <p:spPr>
            <a:xfrm>
              <a:off x="363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
            <p:cNvSpPr/>
            <p:nvPr/>
          </p:nvSpPr>
          <p:spPr>
            <a:xfrm>
              <a:off x="373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
            <p:cNvSpPr/>
            <p:nvPr/>
          </p:nvSpPr>
          <p:spPr>
            <a:xfrm>
              <a:off x="3834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
            <p:cNvSpPr/>
            <p:nvPr/>
          </p:nvSpPr>
          <p:spPr>
            <a:xfrm>
              <a:off x="393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
            <p:cNvSpPr/>
            <p:nvPr/>
          </p:nvSpPr>
          <p:spPr>
            <a:xfrm>
              <a:off x="403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
            <p:cNvSpPr/>
            <p:nvPr/>
          </p:nvSpPr>
          <p:spPr>
            <a:xfrm>
              <a:off x="413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
            <p:cNvSpPr/>
            <p:nvPr/>
          </p:nvSpPr>
          <p:spPr>
            <a:xfrm>
              <a:off x="42407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
            <p:cNvSpPr/>
            <p:nvPr/>
          </p:nvSpPr>
          <p:spPr>
            <a:xfrm>
              <a:off x="434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
            <p:cNvSpPr/>
            <p:nvPr/>
          </p:nvSpPr>
          <p:spPr>
            <a:xfrm>
              <a:off x="444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
            <p:cNvSpPr/>
            <p:nvPr/>
          </p:nvSpPr>
          <p:spPr>
            <a:xfrm>
              <a:off x="45455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
            <p:cNvSpPr/>
            <p:nvPr/>
          </p:nvSpPr>
          <p:spPr>
            <a:xfrm>
              <a:off x="464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
            <p:cNvSpPr/>
            <p:nvPr/>
          </p:nvSpPr>
          <p:spPr>
            <a:xfrm>
              <a:off x="474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
            <p:cNvSpPr/>
            <p:nvPr/>
          </p:nvSpPr>
          <p:spPr>
            <a:xfrm>
              <a:off x="485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
            <p:cNvSpPr/>
            <p:nvPr/>
          </p:nvSpPr>
          <p:spPr>
            <a:xfrm>
              <a:off x="495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
            <p:cNvSpPr/>
            <p:nvPr/>
          </p:nvSpPr>
          <p:spPr>
            <a:xfrm>
              <a:off x="505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
            <p:cNvSpPr/>
            <p:nvPr/>
          </p:nvSpPr>
          <p:spPr>
            <a:xfrm>
              <a:off x="515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
            <p:cNvSpPr/>
            <p:nvPr/>
          </p:nvSpPr>
          <p:spPr>
            <a:xfrm>
              <a:off x="52566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
            <p:cNvSpPr/>
            <p:nvPr/>
          </p:nvSpPr>
          <p:spPr>
            <a:xfrm>
              <a:off x="535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
            <p:cNvSpPr/>
            <p:nvPr/>
          </p:nvSpPr>
          <p:spPr>
            <a:xfrm>
              <a:off x="545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
            <p:cNvSpPr/>
            <p:nvPr/>
          </p:nvSpPr>
          <p:spPr>
            <a:xfrm>
              <a:off x="556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
            <p:cNvSpPr/>
            <p:nvPr/>
          </p:nvSpPr>
          <p:spPr>
            <a:xfrm>
              <a:off x="566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
            <p:cNvSpPr/>
            <p:nvPr/>
          </p:nvSpPr>
          <p:spPr>
            <a:xfrm>
              <a:off x="57644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
            <p:cNvSpPr/>
            <p:nvPr/>
          </p:nvSpPr>
          <p:spPr>
            <a:xfrm>
              <a:off x="586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
            <p:cNvSpPr/>
            <p:nvPr/>
          </p:nvSpPr>
          <p:spPr>
            <a:xfrm>
              <a:off x="596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
            <p:cNvSpPr/>
            <p:nvPr/>
          </p:nvSpPr>
          <p:spPr>
            <a:xfrm>
              <a:off x="606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
            <p:cNvSpPr/>
            <p:nvPr/>
          </p:nvSpPr>
          <p:spPr>
            <a:xfrm>
              <a:off x="61710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
            <p:cNvSpPr/>
            <p:nvPr/>
          </p:nvSpPr>
          <p:spPr>
            <a:xfrm>
              <a:off x="627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
            <p:cNvSpPr/>
            <p:nvPr/>
          </p:nvSpPr>
          <p:spPr>
            <a:xfrm>
              <a:off x="637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
            <p:cNvSpPr/>
            <p:nvPr/>
          </p:nvSpPr>
          <p:spPr>
            <a:xfrm>
              <a:off x="64755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
            <p:cNvSpPr/>
            <p:nvPr/>
          </p:nvSpPr>
          <p:spPr>
            <a:xfrm>
              <a:off x="657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
            <p:cNvSpPr/>
            <p:nvPr/>
          </p:nvSpPr>
          <p:spPr>
            <a:xfrm>
              <a:off x="667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
            <p:cNvSpPr/>
            <p:nvPr/>
          </p:nvSpPr>
          <p:spPr>
            <a:xfrm>
              <a:off x="678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
            <p:cNvSpPr/>
            <p:nvPr/>
          </p:nvSpPr>
          <p:spPr>
            <a:xfrm>
              <a:off x="6881800" y="4613500"/>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
            <p:cNvSpPr/>
            <p:nvPr/>
          </p:nvSpPr>
          <p:spPr>
            <a:xfrm>
              <a:off x="698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
            <p:cNvSpPr/>
            <p:nvPr/>
          </p:nvSpPr>
          <p:spPr>
            <a:xfrm>
              <a:off x="708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
            <p:cNvSpPr/>
            <p:nvPr/>
          </p:nvSpPr>
          <p:spPr>
            <a:xfrm>
              <a:off x="7186600" y="4613500"/>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
            <p:cNvSpPr/>
            <p:nvPr/>
          </p:nvSpPr>
          <p:spPr>
            <a:xfrm>
              <a:off x="728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
            <p:cNvSpPr/>
            <p:nvPr/>
          </p:nvSpPr>
          <p:spPr>
            <a:xfrm>
              <a:off x="27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
            <p:cNvSpPr/>
            <p:nvPr/>
          </p:nvSpPr>
          <p:spPr>
            <a:xfrm>
              <a:off x="3807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
            <p:cNvSpPr/>
            <p:nvPr/>
          </p:nvSpPr>
          <p:spPr>
            <a:xfrm>
              <a:off x="4825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
            <p:cNvSpPr/>
            <p:nvPr/>
          </p:nvSpPr>
          <p:spPr>
            <a:xfrm>
              <a:off x="58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
            <p:cNvSpPr/>
            <p:nvPr/>
          </p:nvSpPr>
          <p:spPr>
            <a:xfrm>
              <a:off x="68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
            <p:cNvSpPr/>
            <p:nvPr/>
          </p:nvSpPr>
          <p:spPr>
            <a:xfrm>
              <a:off x="7873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
            <p:cNvSpPr/>
            <p:nvPr/>
          </p:nvSpPr>
          <p:spPr>
            <a:xfrm>
              <a:off x="8888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
            <p:cNvSpPr/>
            <p:nvPr/>
          </p:nvSpPr>
          <p:spPr>
            <a:xfrm>
              <a:off x="99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
            <p:cNvSpPr/>
            <p:nvPr/>
          </p:nvSpPr>
          <p:spPr>
            <a:xfrm>
              <a:off x="10918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
            <p:cNvSpPr/>
            <p:nvPr/>
          </p:nvSpPr>
          <p:spPr>
            <a:xfrm>
              <a:off x="11936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
            <p:cNvSpPr/>
            <p:nvPr/>
          </p:nvSpPr>
          <p:spPr>
            <a:xfrm>
              <a:off x="12951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
            <p:cNvSpPr/>
            <p:nvPr/>
          </p:nvSpPr>
          <p:spPr>
            <a:xfrm>
              <a:off x="13966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
            <p:cNvSpPr/>
            <p:nvPr/>
          </p:nvSpPr>
          <p:spPr>
            <a:xfrm>
              <a:off x="1498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
            <p:cNvSpPr/>
            <p:nvPr/>
          </p:nvSpPr>
          <p:spPr>
            <a:xfrm>
              <a:off x="15999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
            <p:cNvSpPr/>
            <p:nvPr/>
          </p:nvSpPr>
          <p:spPr>
            <a:xfrm>
              <a:off x="1701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
            <p:cNvSpPr/>
            <p:nvPr/>
          </p:nvSpPr>
          <p:spPr>
            <a:xfrm>
              <a:off x="18029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
            <p:cNvSpPr/>
            <p:nvPr/>
          </p:nvSpPr>
          <p:spPr>
            <a:xfrm>
              <a:off x="19044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
            <p:cNvSpPr/>
            <p:nvPr/>
          </p:nvSpPr>
          <p:spPr>
            <a:xfrm>
              <a:off x="20062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
            <p:cNvSpPr/>
            <p:nvPr/>
          </p:nvSpPr>
          <p:spPr>
            <a:xfrm>
              <a:off x="210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
            <p:cNvSpPr/>
            <p:nvPr/>
          </p:nvSpPr>
          <p:spPr>
            <a:xfrm>
              <a:off x="220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
            <p:cNvSpPr/>
            <p:nvPr/>
          </p:nvSpPr>
          <p:spPr>
            <a:xfrm>
              <a:off x="23110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
            <p:cNvSpPr/>
            <p:nvPr/>
          </p:nvSpPr>
          <p:spPr>
            <a:xfrm>
              <a:off x="241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
            <p:cNvSpPr/>
            <p:nvPr/>
          </p:nvSpPr>
          <p:spPr>
            <a:xfrm>
              <a:off x="251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
            <p:cNvSpPr/>
            <p:nvPr/>
          </p:nvSpPr>
          <p:spPr>
            <a:xfrm>
              <a:off x="261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
            <p:cNvSpPr/>
            <p:nvPr/>
          </p:nvSpPr>
          <p:spPr>
            <a:xfrm>
              <a:off x="271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
            <p:cNvSpPr/>
            <p:nvPr/>
          </p:nvSpPr>
          <p:spPr>
            <a:xfrm>
              <a:off x="281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
            <p:cNvSpPr/>
            <p:nvPr/>
          </p:nvSpPr>
          <p:spPr>
            <a:xfrm>
              <a:off x="292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
            <p:cNvSpPr/>
            <p:nvPr/>
          </p:nvSpPr>
          <p:spPr>
            <a:xfrm>
              <a:off x="302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
            <p:cNvSpPr/>
            <p:nvPr/>
          </p:nvSpPr>
          <p:spPr>
            <a:xfrm>
              <a:off x="312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
            <p:cNvSpPr/>
            <p:nvPr/>
          </p:nvSpPr>
          <p:spPr>
            <a:xfrm>
              <a:off x="322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
            <p:cNvSpPr/>
            <p:nvPr/>
          </p:nvSpPr>
          <p:spPr>
            <a:xfrm>
              <a:off x="33266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
            <p:cNvSpPr/>
            <p:nvPr/>
          </p:nvSpPr>
          <p:spPr>
            <a:xfrm>
              <a:off x="342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
            <p:cNvSpPr/>
            <p:nvPr/>
          </p:nvSpPr>
          <p:spPr>
            <a:xfrm>
              <a:off x="352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
            <p:cNvSpPr/>
            <p:nvPr/>
          </p:nvSpPr>
          <p:spPr>
            <a:xfrm>
              <a:off x="363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
            <p:cNvSpPr/>
            <p:nvPr/>
          </p:nvSpPr>
          <p:spPr>
            <a:xfrm>
              <a:off x="373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
            <p:cNvSpPr/>
            <p:nvPr/>
          </p:nvSpPr>
          <p:spPr>
            <a:xfrm>
              <a:off x="3834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
            <p:cNvSpPr/>
            <p:nvPr/>
          </p:nvSpPr>
          <p:spPr>
            <a:xfrm>
              <a:off x="393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
            <p:cNvSpPr/>
            <p:nvPr/>
          </p:nvSpPr>
          <p:spPr>
            <a:xfrm>
              <a:off x="403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
            <p:cNvSpPr/>
            <p:nvPr/>
          </p:nvSpPr>
          <p:spPr>
            <a:xfrm>
              <a:off x="413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
            <p:cNvSpPr/>
            <p:nvPr/>
          </p:nvSpPr>
          <p:spPr>
            <a:xfrm>
              <a:off x="42407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
            <p:cNvSpPr/>
            <p:nvPr/>
          </p:nvSpPr>
          <p:spPr>
            <a:xfrm>
              <a:off x="434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
            <p:cNvSpPr/>
            <p:nvPr/>
          </p:nvSpPr>
          <p:spPr>
            <a:xfrm>
              <a:off x="444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
            <p:cNvSpPr/>
            <p:nvPr/>
          </p:nvSpPr>
          <p:spPr>
            <a:xfrm>
              <a:off x="45455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
            <p:cNvSpPr/>
            <p:nvPr/>
          </p:nvSpPr>
          <p:spPr>
            <a:xfrm>
              <a:off x="464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
            <p:cNvSpPr/>
            <p:nvPr/>
          </p:nvSpPr>
          <p:spPr>
            <a:xfrm>
              <a:off x="474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
            <p:cNvSpPr/>
            <p:nvPr/>
          </p:nvSpPr>
          <p:spPr>
            <a:xfrm>
              <a:off x="485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
            <p:cNvSpPr/>
            <p:nvPr/>
          </p:nvSpPr>
          <p:spPr>
            <a:xfrm>
              <a:off x="495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
            <p:cNvSpPr/>
            <p:nvPr/>
          </p:nvSpPr>
          <p:spPr>
            <a:xfrm>
              <a:off x="505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
            <p:cNvSpPr/>
            <p:nvPr/>
          </p:nvSpPr>
          <p:spPr>
            <a:xfrm>
              <a:off x="515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
            <p:cNvSpPr/>
            <p:nvPr/>
          </p:nvSpPr>
          <p:spPr>
            <a:xfrm>
              <a:off x="52566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
            <p:cNvSpPr/>
            <p:nvPr/>
          </p:nvSpPr>
          <p:spPr>
            <a:xfrm>
              <a:off x="535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
            <p:cNvSpPr/>
            <p:nvPr/>
          </p:nvSpPr>
          <p:spPr>
            <a:xfrm>
              <a:off x="545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
            <p:cNvSpPr/>
            <p:nvPr/>
          </p:nvSpPr>
          <p:spPr>
            <a:xfrm>
              <a:off x="556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
            <p:cNvSpPr/>
            <p:nvPr/>
          </p:nvSpPr>
          <p:spPr>
            <a:xfrm>
              <a:off x="566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
            <p:cNvSpPr/>
            <p:nvPr/>
          </p:nvSpPr>
          <p:spPr>
            <a:xfrm>
              <a:off x="57644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
            <p:cNvSpPr/>
            <p:nvPr/>
          </p:nvSpPr>
          <p:spPr>
            <a:xfrm>
              <a:off x="586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
            <p:cNvSpPr/>
            <p:nvPr/>
          </p:nvSpPr>
          <p:spPr>
            <a:xfrm>
              <a:off x="596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
            <p:cNvSpPr/>
            <p:nvPr/>
          </p:nvSpPr>
          <p:spPr>
            <a:xfrm>
              <a:off x="606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
            <p:cNvSpPr/>
            <p:nvPr/>
          </p:nvSpPr>
          <p:spPr>
            <a:xfrm>
              <a:off x="61710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
            <p:cNvSpPr/>
            <p:nvPr/>
          </p:nvSpPr>
          <p:spPr>
            <a:xfrm>
              <a:off x="627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
            <p:cNvSpPr/>
            <p:nvPr/>
          </p:nvSpPr>
          <p:spPr>
            <a:xfrm>
              <a:off x="637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
            <p:cNvSpPr/>
            <p:nvPr/>
          </p:nvSpPr>
          <p:spPr>
            <a:xfrm>
              <a:off x="64755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
            <p:cNvSpPr/>
            <p:nvPr/>
          </p:nvSpPr>
          <p:spPr>
            <a:xfrm>
              <a:off x="657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
            <p:cNvSpPr/>
            <p:nvPr/>
          </p:nvSpPr>
          <p:spPr>
            <a:xfrm>
              <a:off x="667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
            <p:cNvSpPr/>
            <p:nvPr/>
          </p:nvSpPr>
          <p:spPr>
            <a:xfrm>
              <a:off x="678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
            <p:cNvSpPr/>
            <p:nvPr/>
          </p:nvSpPr>
          <p:spPr>
            <a:xfrm>
              <a:off x="6881800" y="4768575"/>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
            <p:cNvSpPr/>
            <p:nvPr/>
          </p:nvSpPr>
          <p:spPr>
            <a:xfrm>
              <a:off x="698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
            <p:cNvSpPr/>
            <p:nvPr/>
          </p:nvSpPr>
          <p:spPr>
            <a:xfrm>
              <a:off x="708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
            <p:cNvSpPr/>
            <p:nvPr/>
          </p:nvSpPr>
          <p:spPr>
            <a:xfrm>
              <a:off x="7186600" y="4768575"/>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
            <p:cNvSpPr/>
            <p:nvPr/>
          </p:nvSpPr>
          <p:spPr>
            <a:xfrm>
              <a:off x="728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3"/>
          <p:cNvGrpSpPr/>
          <p:nvPr/>
        </p:nvGrpSpPr>
        <p:grpSpPr>
          <a:xfrm>
            <a:off x="223221" y="255838"/>
            <a:ext cx="8706833" cy="4631825"/>
            <a:chOff x="261561" y="255838"/>
            <a:chExt cx="8706833" cy="4631825"/>
          </a:xfrm>
        </p:grpSpPr>
        <p:grpSp>
          <p:nvGrpSpPr>
            <p:cNvPr id="3674" name="Google Shape;3674;p3"/>
            <p:cNvGrpSpPr/>
            <p:nvPr/>
          </p:nvGrpSpPr>
          <p:grpSpPr>
            <a:xfrm>
              <a:off x="261561" y="255838"/>
              <a:ext cx="8706833" cy="4631825"/>
              <a:chOff x="391650" y="259200"/>
              <a:chExt cx="8360700" cy="4631825"/>
            </a:xfrm>
          </p:grpSpPr>
          <p:sp>
            <p:nvSpPr>
              <p:cNvPr id="3675" name="Google Shape;3675;p3"/>
              <p:cNvSpPr/>
              <p:nvPr/>
            </p:nvSpPr>
            <p:spPr>
              <a:xfrm>
                <a:off x="391650" y="259200"/>
                <a:ext cx="8360700" cy="4625100"/>
              </a:xfrm>
              <a:prstGeom prst="rect">
                <a:avLst/>
              </a:prstGeom>
              <a:solidFill>
                <a:schemeClr val="lt1"/>
              </a:solidFill>
              <a:ln w="9525" cap="flat" cmpd="sng">
                <a:solidFill>
                  <a:schemeClr val="dk1"/>
                </a:solidFill>
                <a:prstDash val="solid"/>
                <a:round/>
                <a:headEnd type="none" w="sm" len="sm"/>
                <a:tailEnd type="none" w="sm" len="sm"/>
              </a:ln>
              <a:effectLst>
                <a:outerShdw dist="66675"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76" name="Google Shape;3676;p3"/>
              <p:cNvCxnSpPr/>
              <p:nvPr/>
            </p:nvCxnSpPr>
            <p:spPr>
              <a:xfrm>
                <a:off x="393750" y="713825"/>
                <a:ext cx="7942500" cy="0"/>
              </a:xfrm>
              <a:prstGeom prst="straightConnector1">
                <a:avLst/>
              </a:prstGeom>
              <a:noFill/>
              <a:ln w="9525" cap="flat" cmpd="sng">
                <a:solidFill>
                  <a:schemeClr val="dk1"/>
                </a:solidFill>
                <a:prstDash val="solid"/>
                <a:round/>
                <a:headEnd type="none" w="med" len="med"/>
                <a:tailEnd type="none" w="med" len="med"/>
              </a:ln>
            </p:spPr>
          </p:cxnSp>
          <p:cxnSp>
            <p:nvCxnSpPr>
              <p:cNvPr id="3677" name="Google Shape;3677;p3"/>
              <p:cNvCxnSpPr/>
              <p:nvPr/>
            </p:nvCxnSpPr>
            <p:spPr>
              <a:xfrm>
                <a:off x="8336400" y="260525"/>
                <a:ext cx="0" cy="4630500"/>
              </a:xfrm>
              <a:prstGeom prst="straightConnector1">
                <a:avLst/>
              </a:prstGeom>
              <a:noFill/>
              <a:ln w="9525" cap="flat" cmpd="sng">
                <a:solidFill>
                  <a:schemeClr val="dk1"/>
                </a:solidFill>
                <a:prstDash val="solid"/>
                <a:round/>
                <a:headEnd type="none" w="med" len="med"/>
                <a:tailEnd type="none" w="med" len="med"/>
              </a:ln>
            </p:spPr>
          </p:cxnSp>
          <p:grpSp>
            <p:nvGrpSpPr>
              <p:cNvPr id="3678" name="Google Shape;3678;p3"/>
              <p:cNvGrpSpPr/>
              <p:nvPr/>
            </p:nvGrpSpPr>
            <p:grpSpPr>
              <a:xfrm>
                <a:off x="8448356" y="454710"/>
                <a:ext cx="205838" cy="289853"/>
                <a:chOff x="3555900" y="1631296"/>
                <a:chExt cx="390956" cy="550529"/>
              </a:xfrm>
            </p:grpSpPr>
            <p:cxnSp>
              <p:nvCxnSpPr>
                <p:cNvPr id="3679" name="Google Shape;3679;p3"/>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3680" name="Google Shape;3680;p3"/>
                <p:cNvGrpSpPr/>
                <p:nvPr/>
              </p:nvGrpSpPr>
              <p:grpSpPr>
                <a:xfrm rot="-8100000">
                  <a:off x="3614579" y="1687125"/>
                  <a:ext cx="273597" cy="279297"/>
                  <a:chOff x="4572000" y="2331513"/>
                  <a:chExt cx="273600" cy="279300"/>
                </a:xfrm>
              </p:grpSpPr>
              <p:cxnSp>
                <p:nvCxnSpPr>
                  <p:cNvPr id="3681" name="Google Shape;3681;p3"/>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3682" name="Google Shape;3682;p3"/>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cxnSp>
            <p:nvCxnSpPr>
              <p:cNvPr id="3683" name="Google Shape;3683;p3"/>
              <p:cNvCxnSpPr/>
              <p:nvPr/>
            </p:nvCxnSpPr>
            <p:spPr>
              <a:xfrm>
                <a:off x="8551337" y="1671588"/>
                <a:ext cx="0" cy="1823700"/>
              </a:xfrm>
              <a:prstGeom prst="straightConnector1">
                <a:avLst/>
              </a:prstGeom>
              <a:noFill/>
              <a:ln w="19050" cap="flat" cmpd="sng">
                <a:solidFill>
                  <a:schemeClr val="dk1"/>
                </a:solidFill>
                <a:prstDash val="solid"/>
                <a:round/>
                <a:headEnd type="none" w="med" len="med"/>
                <a:tailEnd type="none" w="med" len="med"/>
              </a:ln>
            </p:spPr>
          </p:cxnSp>
          <p:grpSp>
            <p:nvGrpSpPr>
              <p:cNvPr id="3684" name="Google Shape;3684;p3"/>
              <p:cNvGrpSpPr/>
              <p:nvPr/>
            </p:nvGrpSpPr>
            <p:grpSpPr>
              <a:xfrm rot="10800000" flipH="1">
                <a:off x="8448406" y="4422299"/>
                <a:ext cx="205838" cy="289853"/>
                <a:chOff x="3555900" y="1631296"/>
                <a:chExt cx="390956" cy="550529"/>
              </a:xfrm>
            </p:grpSpPr>
            <p:cxnSp>
              <p:nvCxnSpPr>
                <p:cNvPr id="3685" name="Google Shape;3685;p3"/>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3686" name="Google Shape;3686;p3"/>
                <p:cNvGrpSpPr/>
                <p:nvPr/>
              </p:nvGrpSpPr>
              <p:grpSpPr>
                <a:xfrm rot="-8100000">
                  <a:off x="3614579" y="1687125"/>
                  <a:ext cx="273597" cy="279297"/>
                  <a:chOff x="4572000" y="2331513"/>
                  <a:chExt cx="273600" cy="279300"/>
                </a:xfrm>
              </p:grpSpPr>
              <p:cxnSp>
                <p:nvCxnSpPr>
                  <p:cNvPr id="3687" name="Google Shape;3687;p3"/>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3688" name="Google Shape;3688;p3"/>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grpSp>
        <p:sp>
          <p:nvSpPr>
            <p:cNvPr id="3689" name="Google Shape;3689;p3"/>
            <p:cNvSpPr/>
            <p:nvPr/>
          </p:nvSpPr>
          <p:spPr>
            <a:xfrm>
              <a:off x="39077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
            <p:cNvSpPr/>
            <p:nvPr/>
          </p:nvSpPr>
          <p:spPr>
            <a:xfrm>
              <a:off x="599050"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
            <p:cNvSpPr/>
            <p:nvPr/>
          </p:nvSpPr>
          <p:spPr>
            <a:xfrm>
              <a:off x="80732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2" name="Google Shape;3692;p3"/>
          <p:cNvSpPr txBox="1">
            <a:spLocks noGrp="1"/>
          </p:cNvSpPr>
          <p:nvPr>
            <p:ph type="title"/>
          </p:nvPr>
        </p:nvSpPr>
        <p:spPr>
          <a:xfrm>
            <a:off x="3393050" y="1601650"/>
            <a:ext cx="3530100" cy="841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3600"/>
              <a:buNone/>
              <a:defRPr sz="4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93" name="Google Shape;3693;p3"/>
          <p:cNvSpPr txBox="1">
            <a:spLocks noGrp="1"/>
          </p:cNvSpPr>
          <p:nvPr>
            <p:ph type="title" idx="2" hasCustomPrompt="1"/>
          </p:nvPr>
        </p:nvSpPr>
        <p:spPr>
          <a:xfrm>
            <a:off x="2220750" y="1601650"/>
            <a:ext cx="1172400" cy="841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94" name="Google Shape;3694;p3"/>
          <p:cNvSpPr txBox="1">
            <a:spLocks noGrp="1"/>
          </p:cNvSpPr>
          <p:nvPr>
            <p:ph type="title" idx="3"/>
          </p:nvPr>
        </p:nvSpPr>
        <p:spPr>
          <a:xfrm>
            <a:off x="2220750" y="2443450"/>
            <a:ext cx="4702500" cy="540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Red Hat Display"/>
              <a:buNone/>
              <a:defRPr sz="1800" b="0">
                <a:latin typeface="Arial" panose="020B0604020202020204" pitchFamily="34" charset="0"/>
                <a:ea typeface="Red Hat Display"/>
                <a:cs typeface="Arial" panose="020B0604020202020204" pitchFamily="34" charset="0"/>
                <a:sym typeface="Red Hat Display"/>
              </a:defRPr>
            </a:lvl1pPr>
            <a:lvl2pPr lvl="1" algn="ctr" rtl="0">
              <a:spcBef>
                <a:spcPts val="0"/>
              </a:spcBef>
              <a:spcAft>
                <a:spcPts val="0"/>
              </a:spcAft>
              <a:buSzPts val="1400"/>
              <a:buFont typeface="Red Hat Display"/>
              <a:buNone/>
              <a:defRPr sz="1400" b="0">
                <a:latin typeface="Red Hat Display"/>
                <a:ea typeface="Red Hat Display"/>
                <a:cs typeface="Red Hat Display"/>
                <a:sym typeface="Red Hat Display"/>
              </a:defRPr>
            </a:lvl2pPr>
            <a:lvl3pPr lvl="2" algn="ctr" rtl="0">
              <a:spcBef>
                <a:spcPts val="0"/>
              </a:spcBef>
              <a:spcAft>
                <a:spcPts val="0"/>
              </a:spcAft>
              <a:buSzPts val="1400"/>
              <a:buFont typeface="Red Hat Display"/>
              <a:buNone/>
              <a:defRPr sz="1400" b="0">
                <a:latin typeface="Red Hat Display"/>
                <a:ea typeface="Red Hat Display"/>
                <a:cs typeface="Red Hat Display"/>
                <a:sym typeface="Red Hat Display"/>
              </a:defRPr>
            </a:lvl3pPr>
            <a:lvl4pPr lvl="3" algn="ctr" rtl="0">
              <a:spcBef>
                <a:spcPts val="0"/>
              </a:spcBef>
              <a:spcAft>
                <a:spcPts val="0"/>
              </a:spcAft>
              <a:buSzPts val="1400"/>
              <a:buFont typeface="Red Hat Display"/>
              <a:buNone/>
              <a:defRPr sz="1400" b="0">
                <a:latin typeface="Red Hat Display"/>
                <a:ea typeface="Red Hat Display"/>
                <a:cs typeface="Red Hat Display"/>
                <a:sym typeface="Red Hat Display"/>
              </a:defRPr>
            </a:lvl4pPr>
            <a:lvl5pPr lvl="4" algn="ctr" rtl="0">
              <a:spcBef>
                <a:spcPts val="0"/>
              </a:spcBef>
              <a:spcAft>
                <a:spcPts val="0"/>
              </a:spcAft>
              <a:buSzPts val="1400"/>
              <a:buFont typeface="Red Hat Display"/>
              <a:buNone/>
              <a:defRPr sz="1400" b="0">
                <a:latin typeface="Red Hat Display"/>
                <a:ea typeface="Red Hat Display"/>
                <a:cs typeface="Red Hat Display"/>
                <a:sym typeface="Red Hat Display"/>
              </a:defRPr>
            </a:lvl5pPr>
            <a:lvl6pPr lvl="5" algn="ctr" rtl="0">
              <a:spcBef>
                <a:spcPts val="0"/>
              </a:spcBef>
              <a:spcAft>
                <a:spcPts val="0"/>
              </a:spcAft>
              <a:buSzPts val="1400"/>
              <a:buFont typeface="Red Hat Display"/>
              <a:buNone/>
              <a:defRPr sz="1400" b="0">
                <a:latin typeface="Red Hat Display"/>
                <a:ea typeface="Red Hat Display"/>
                <a:cs typeface="Red Hat Display"/>
                <a:sym typeface="Red Hat Display"/>
              </a:defRPr>
            </a:lvl6pPr>
            <a:lvl7pPr lvl="6" algn="ctr" rtl="0">
              <a:spcBef>
                <a:spcPts val="0"/>
              </a:spcBef>
              <a:spcAft>
                <a:spcPts val="0"/>
              </a:spcAft>
              <a:buSzPts val="1400"/>
              <a:buFont typeface="Red Hat Display"/>
              <a:buNone/>
              <a:defRPr sz="1400" b="0">
                <a:latin typeface="Red Hat Display"/>
                <a:ea typeface="Red Hat Display"/>
                <a:cs typeface="Red Hat Display"/>
                <a:sym typeface="Red Hat Display"/>
              </a:defRPr>
            </a:lvl7pPr>
            <a:lvl8pPr lvl="7" algn="ctr" rtl="0">
              <a:spcBef>
                <a:spcPts val="0"/>
              </a:spcBef>
              <a:spcAft>
                <a:spcPts val="0"/>
              </a:spcAft>
              <a:buSzPts val="1400"/>
              <a:buFont typeface="Red Hat Display"/>
              <a:buNone/>
              <a:defRPr sz="1400" b="0">
                <a:latin typeface="Red Hat Display"/>
                <a:ea typeface="Red Hat Display"/>
                <a:cs typeface="Red Hat Display"/>
                <a:sym typeface="Red Hat Display"/>
              </a:defRPr>
            </a:lvl8pPr>
            <a:lvl9pPr lvl="8" algn="ctr" rtl="0">
              <a:spcBef>
                <a:spcPts val="0"/>
              </a:spcBef>
              <a:spcAft>
                <a:spcPts val="0"/>
              </a:spcAft>
              <a:buSzPts val="1400"/>
              <a:buFont typeface="Red Hat Display"/>
              <a:buNone/>
              <a:defRPr sz="1400" b="0">
                <a:latin typeface="Red Hat Display"/>
                <a:ea typeface="Red Hat Display"/>
                <a:cs typeface="Red Hat Display"/>
                <a:sym typeface="Red Hat Displa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69"/>
        <p:cNvGrpSpPr/>
        <p:nvPr/>
      </p:nvGrpSpPr>
      <p:grpSpPr>
        <a:xfrm>
          <a:off x="0" y="0"/>
          <a:ext cx="0" cy="0"/>
          <a:chOff x="0" y="0"/>
          <a:chExt cx="0" cy="0"/>
        </a:xfrm>
      </p:grpSpPr>
      <p:grpSp>
        <p:nvGrpSpPr>
          <p:cNvPr id="11070" name="Google Shape;11070;p8"/>
          <p:cNvGrpSpPr/>
          <p:nvPr/>
        </p:nvGrpSpPr>
        <p:grpSpPr>
          <a:xfrm>
            <a:off x="3" y="4"/>
            <a:ext cx="9144066" cy="5143518"/>
            <a:chOff x="279200" y="890725"/>
            <a:chExt cx="7061600" cy="3930250"/>
          </a:xfrm>
        </p:grpSpPr>
        <p:sp>
          <p:nvSpPr>
            <p:cNvPr id="11071" name="Google Shape;11071;p8"/>
            <p:cNvSpPr/>
            <p:nvPr/>
          </p:nvSpPr>
          <p:spPr>
            <a:xfrm>
              <a:off x="27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8"/>
            <p:cNvSpPr/>
            <p:nvPr/>
          </p:nvSpPr>
          <p:spPr>
            <a:xfrm>
              <a:off x="3807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8"/>
            <p:cNvSpPr/>
            <p:nvPr/>
          </p:nvSpPr>
          <p:spPr>
            <a:xfrm>
              <a:off x="4825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8"/>
            <p:cNvSpPr/>
            <p:nvPr/>
          </p:nvSpPr>
          <p:spPr>
            <a:xfrm>
              <a:off x="58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8"/>
            <p:cNvSpPr/>
            <p:nvPr/>
          </p:nvSpPr>
          <p:spPr>
            <a:xfrm>
              <a:off x="68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8"/>
            <p:cNvSpPr/>
            <p:nvPr/>
          </p:nvSpPr>
          <p:spPr>
            <a:xfrm>
              <a:off x="7873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8"/>
            <p:cNvSpPr/>
            <p:nvPr/>
          </p:nvSpPr>
          <p:spPr>
            <a:xfrm>
              <a:off x="8888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8"/>
            <p:cNvSpPr/>
            <p:nvPr/>
          </p:nvSpPr>
          <p:spPr>
            <a:xfrm>
              <a:off x="99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8"/>
            <p:cNvSpPr/>
            <p:nvPr/>
          </p:nvSpPr>
          <p:spPr>
            <a:xfrm>
              <a:off x="10918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8"/>
            <p:cNvSpPr/>
            <p:nvPr/>
          </p:nvSpPr>
          <p:spPr>
            <a:xfrm>
              <a:off x="11936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8"/>
            <p:cNvSpPr/>
            <p:nvPr/>
          </p:nvSpPr>
          <p:spPr>
            <a:xfrm>
              <a:off x="12951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8"/>
            <p:cNvSpPr/>
            <p:nvPr/>
          </p:nvSpPr>
          <p:spPr>
            <a:xfrm>
              <a:off x="13966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8"/>
            <p:cNvSpPr/>
            <p:nvPr/>
          </p:nvSpPr>
          <p:spPr>
            <a:xfrm>
              <a:off x="1498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8"/>
            <p:cNvSpPr/>
            <p:nvPr/>
          </p:nvSpPr>
          <p:spPr>
            <a:xfrm>
              <a:off x="15999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8"/>
            <p:cNvSpPr/>
            <p:nvPr/>
          </p:nvSpPr>
          <p:spPr>
            <a:xfrm>
              <a:off x="1701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8"/>
            <p:cNvSpPr/>
            <p:nvPr/>
          </p:nvSpPr>
          <p:spPr>
            <a:xfrm>
              <a:off x="18029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8"/>
            <p:cNvSpPr/>
            <p:nvPr/>
          </p:nvSpPr>
          <p:spPr>
            <a:xfrm>
              <a:off x="19044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8"/>
            <p:cNvSpPr/>
            <p:nvPr/>
          </p:nvSpPr>
          <p:spPr>
            <a:xfrm>
              <a:off x="20062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8"/>
            <p:cNvSpPr/>
            <p:nvPr/>
          </p:nvSpPr>
          <p:spPr>
            <a:xfrm>
              <a:off x="210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8"/>
            <p:cNvSpPr/>
            <p:nvPr/>
          </p:nvSpPr>
          <p:spPr>
            <a:xfrm>
              <a:off x="220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8"/>
            <p:cNvSpPr/>
            <p:nvPr/>
          </p:nvSpPr>
          <p:spPr>
            <a:xfrm>
              <a:off x="23110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8"/>
            <p:cNvSpPr/>
            <p:nvPr/>
          </p:nvSpPr>
          <p:spPr>
            <a:xfrm>
              <a:off x="241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8"/>
            <p:cNvSpPr/>
            <p:nvPr/>
          </p:nvSpPr>
          <p:spPr>
            <a:xfrm>
              <a:off x="251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8"/>
            <p:cNvSpPr/>
            <p:nvPr/>
          </p:nvSpPr>
          <p:spPr>
            <a:xfrm>
              <a:off x="261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8"/>
            <p:cNvSpPr/>
            <p:nvPr/>
          </p:nvSpPr>
          <p:spPr>
            <a:xfrm>
              <a:off x="271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8"/>
            <p:cNvSpPr/>
            <p:nvPr/>
          </p:nvSpPr>
          <p:spPr>
            <a:xfrm>
              <a:off x="281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8"/>
            <p:cNvSpPr/>
            <p:nvPr/>
          </p:nvSpPr>
          <p:spPr>
            <a:xfrm>
              <a:off x="292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8"/>
            <p:cNvSpPr/>
            <p:nvPr/>
          </p:nvSpPr>
          <p:spPr>
            <a:xfrm>
              <a:off x="302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8"/>
            <p:cNvSpPr/>
            <p:nvPr/>
          </p:nvSpPr>
          <p:spPr>
            <a:xfrm>
              <a:off x="312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8"/>
            <p:cNvSpPr/>
            <p:nvPr/>
          </p:nvSpPr>
          <p:spPr>
            <a:xfrm>
              <a:off x="322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8"/>
            <p:cNvSpPr/>
            <p:nvPr/>
          </p:nvSpPr>
          <p:spPr>
            <a:xfrm>
              <a:off x="33266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8"/>
            <p:cNvSpPr/>
            <p:nvPr/>
          </p:nvSpPr>
          <p:spPr>
            <a:xfrm>
              <a:off x="342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8"/>
            <p:cNvSpPr/>
            <p:nvPr/>
          </p:nvSpPr>
          <p:spPr>
            <a:xfrm>
              <a:off x="352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8"/>
            <p:cNvSpPr/>
            <p:nvPr/>
          </p:nvSpPr>
          <p:spPr>
            <a:xfrm>
              <a:off x="363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8"/>
            <p:cNvSpPr/>
            <p:nvPr/>
          </p:nvSpPr>
          <p:spPr>
            <a:xfrm>
              <a:off x="373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8"/>
            <p:cNvSpPr/>
            <p:nvPr/>
          </p:nvSpPr>
          <p:spPr>
            <a:xfrm>
              <a:off x="3834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8"/>
            <p:cNvSpPr/>
            <p:nvPr/>
          </p:nvSpPr>
          <p:spPr>
            <a:xfrm>
              <a:off x="393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8"/>
            <p:cNvSpPr/>
            <p:nvPr/>
          </p:nvSpPr>
          <p:spPr>
            <a:xfrm>
              <a:off x="403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8"/>
            <p:cNvSpPr/>
            <p:nvPr/>
          </p:nvSpPr>
          <p:spPr>
            <a:xfrm>
              <a:off x="413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8"/>
            <p:cNvSpPr/>
            <p:nvPr/>
          </p:nvSpPr>
          <p:spPr>
            <a:xfrm>
              <a:off x="42407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8"/>
            <p:cNvSpPr/>
            <p:nvPr/>
          </p:nvSpPr>
          <p:spPr>
            <a:xfrm>
              <a:off x="434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8"/>
            <p:cNvSpPr/>
            <p:nvPr/>
          </p:nvSpPr>
          <p:spPr>
            <a:xfrm>
              <a:off x="444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8"/>
            <p:cNvSpPr/>
            <p:nvPr/>
          </p:nvSpPr>
          <p:spPr>
            <a:xfrm>
              <a:off x="45455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8"/>
            <p:cNvSpPr/>
            <p:nvPr/>
          </p:nvSpPr>
          <p:spPr>
            <a:xfrm>
              <a:off x="464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8"/>
            <p:cNvSpPr/>
            <p:nvPr/>
          </p:nvSpPr>
          <p:spPr>
            <a:xfrm>
              <a:off x="474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8"/>
            <p:cNvSpPr/>
            <p:nvPr/>
          </p:nvSpPr>
          <p:spPr>
            <a:xfrm>
              <a:off x="485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8"/>
            <p:cNvSpPr/>
            <p:nvPr/>
          </p:nvSpPr>
          <p:spPr>
            <a:xfrm>
              <a:off x="495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8"/>
            <p:cNvSpPr/>
            <p:nvPr/>
          </p:nvSpPr>
          <p:spPr>
            <a:xfrm>
              <a:off x="505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8"/>
            <p:cNvSpPr/>
            <p:nvPr/>
          </p:nvSpPr>
          <p:spPr>
            <a:xfrm>
              <a:off x="515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8"/>
            <p:cNvSpPr/>
            <p:nvPr/>
          </p:nvSpPr>
          <p:spPr>
            <a:xfrm>
              <a:off x="52566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8"/>
            <p:cNvSpPr/>
            <p:nvPr/>
          </p:nvSpPr>
          <p:spPr>
            <a:xfrm>
              <a:off x="535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8"/>
            <p:cNvSpPr/>
            <p:nvPr/>
          </p:nvSpPr>
          <p:spPr>
            <a:xfrm>
              <a:off x="545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8"/>
            <p:cNvSpPr/>
            <p:nvPr/>
          </p:nvSpPr>
          <p:spPr>
            <a:xfrm>
              <a:off x="556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8"/>
            <p:cNvSpPr/>
            <p:nvPr/>
          </p:nvSpPr>
          <p:spPr>
            <a:xfrm>
              <a:off x="566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8"/>
            <p:cNvSpPr/>
            <p:nvPr/>
          </p:nvSpPr>
          <p:spPr>
            <a:xfrm>
              <a:off x="57644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8"/>
            <p:cNvSpPr/>
            <p:nvPr/>
          </p:nvSpPr>
          <p:spPr>
            <a:xfrm>
              <a:off x="586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8"/>
            <p:cNvSpPr/>
            <p:nvPr/>
          </p:nvSpPr>
          <p:spPr>
            <a:xfrm>
              <a:off x="596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8"/>
            <p:cNvSpPr/>
            <p:nvPr/>
          </p:nvSpPr>
          <p:spPr>
            <a:xfrm>
              <a:off x="606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8"/>
            <p:cNvSpPr/>
            <p:nvPr/>
          </p:nvSpPr>
          <p:spPr>
            <a:xfrm>
              <a:off x="61710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8"/>
            <p:cNvSpPr/>
            <p:nvPr/>
          </p:nvSpPr>
          <p:spPr>
            <a:xfrm>
              <a:off x="627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8"/>
            <p:cNvSpPr/>
            <p:nvPr/>
          </p:nvSpPr>
          <p:spPr>
            <a:xfrm>
              <a:off x="637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8"/>
            <p:cNvSpPr/>
            <p:nvPr/>
          </p:nvSpPr>
          <p:spPr>
            <a:xfrm>
              <a:off x="64755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8"/>
            <p:cNvSpPr/>
            <p:nvPr/>
          </p:nvSpPr>
          <p:spPr>
            <a:xfrm>
              <a:off x="657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8"/>
            <p:cNvSpPr/>
            <p:nvPr/>
          </p:nvSpPr>
          <p:spPr>
            <a:xfrm>
              <a:off x="667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8"/>
            <p:cNvSpPr/>
            <p:nvPr/>
          </p:nvSpPr>
          <p:spPr>
            <a:xfrm>
              <a:off x="678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8"/>
            <p:cNvSpPr/>
            <p:nvPr/>
          </p:nvSpPr>
          <p:spPr>
            <a:xfrm>
              <a:off x="6881800" y="890725"/>
              <a:ext cx="52700" cy="52400"/>
            </a:xfrm>
            <a:custGeom>
              <a:avLst/>
              <a:gdLst/>
              <a:ahLst/>
              <a:cxnLst/>
              <a:rect l="l" t="t" r="r" b="b"/>
              <a:pathLst>
                <a:path w="2108" h="2096" extrusionOk="0">
                  <a:moveTo>
                    <a:pt x="1060" y="0"/>
                  </a:moveTo>
                  <a:cubicBezTo>
                    <a:pt x="477" y="0"/>
                    <a:pt x="1" y="476"/>
                    <a:pt x="1" y="1048"/>
                  </a:cubicBezTo>
                  <a:cubicBezTo>
                    <a:pt x="1"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8"/>
            <p:cNvSpPr/>
            <p:nvPr/>
          </p:nvSpPr>
          <p:spPr>
            <a:xfrm>
              <a:off x="698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8"/>
            <p:cNvSpPr/>
            <p:nvPr/>
          </p:nvSpPr>
          <p:spPr>
            <a:xfrm>
              <a:off x="708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8"/>
            <p:cNvSpPr/>
            <p:nvPr/>
          </p:nvSpPr>
          <p:spPr>
            <a:xfrm>
              <a:off x="7186600" y="890725"/>
              <a:ext cx="52400" cy="52400"/>
            </a:xfrm>
            <a:custGeom>
              <a:avLst/>
              <a:gdLst/>
              <a:ahLst/>
              <a:cxnLst/>
              <a:rect l="l" t="t" r="r" b="b"/>
              <a:pathLst>
                <a:path w="2096" h="2096" extrusionOk="0">
                  <a:moveTo>
                    <a:pt x="1048" y="0"/>
                  </a:moveTo>
                  <a:cubicBezTo>
                    <a:pt x="477" y="0"/>
                    <a:pt x="1" y="476"/>
                    <a:pt x="1" y="1048"/>
                  </a:cubicBezTo>
                  <a:cubicBezTo>
                    <a:pt x="1"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8"/>
            <p:cNvSpPr/>
            <p:nvPr/>
          </p:nvSpPr>
          <p:spPr>
            <a:xfrm>
              <a:off x="728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8"/>
            <p:cNvSpPr/>
            <p:nvPr/>
          </p:nvSpPr>
          <p:spPr>
            <a:xfrm>
              <a:off x="27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7" y="1631"/>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8"/>
            <p:cNvSpPr/>
            <p:nvPr/>
          </p:nvSpPr>
          <p:spPr>
            <a:xfrm>
              <a:off x="3807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8"/>
            <p:cNvSpPr/>
            <p:nvPr/>
          </p:nvSpPr>
          <p:spPr>
            <a:xfrm>
              <a:off x="4825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8"/>
            <p:cNvSpPr/>
            <p:nvPr/>
          </p:nvSpPr>
          <p:spPr>
            <a:xfrm>
              <a:off x="58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8"/>
            <p:cNvSpPr/>
            <p:nvPr/>
          </p:nvSpPr>
          <p:spPr>
            <a:xfrm>
              <a:off x="68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8"/>
            <p:cNvSpPr/>
            <p:nvPr/>
          </p:nvSpPr>
          <p:spPr>
            <a:xfrm>
              <a:off x="7873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8"/>
            <p:cNvSpPr/>
            <p:nvPr/>
          </p:nvSpPr>
          <p:spPr>
            <a:xfrm>
              <a:off x="8888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8"/>
            <p:cNvSpPr/>
            <p:nvPr/>
          </p:nvSpPr>
          <p:spPr>
            <a:xfrm>
              <a:off x="99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8"/>
            <p:cNvSpPr/>
            <p:nvPr/>
          </p:nvSpPr>
          <p:spPr>
            <a:xfrm>
              <a:off x="10918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8"/>
            <p:cNvSpPr/>
            <p:nvPr/>
          </p:nvSpPr>
          <p:spPr>
            <a:xfrm>
              <a:off x="11936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8"/>
            <p:cNvSpPr/>
            <p:nvPr/>
          </p:nvSpPr>
          <p:spPr>
            <a:xfrm>
              <a:off x="12951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8"/>
            <p:cNvSpPr/>
            <p:nvPr/>
          </p:nvSpPr>
          <p:spPr>
            <a:xfrm>
              <a:off x="13966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8"/>
            <p:cNvSpPr/>
            <p:nvPr/>
          </p:nvSpPr>
          <p:spPr>
            <a:xfrm>
              <a:off x="1498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8"/>
            <p:cNvSpPr/>
            <p:nvPr/>
          </p:nvSpPr>
          <p:spPr>
            <a:xfrm>
              <a:off x="15999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8"/>
            <p:cNvSpPr/>
            <p:nvPr/>
          </p:nvSpPr>
          <p:spPr>
            <a:xfrm>
              <a:off x="1701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8"/>
            <p:cNvSpPr/>
            <p:nvPr/>
          </p:nvSpPr>
          <p:spPr>
            <a:xfrm>
              <a:off x="18029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8"/>
            <p:cNvSpPr/>
            <p:nvPr/>
          </p:nvSpPr>
          <p:spPr>
            <a:xfrm>
              <a:off x="19044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8"/>
            <p:cNvSpPr/>
            <p:nvPr/>
          </p:nvSpPr>
          <p:spPr>
            <a:xfrm>
              <a:off x="20062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8"/>
            <p:cNvSpPr/>
            <p:nvPr/>
          </p:nvSpPr>
          <p:spPr>
            <a:xfrm>
              <a:off x="210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8"/>
            <p:cNvSpPr/>
            <p:nvPr/>
          </p:nvSpPr>
          <p:spPr>
            <a:xfrm>
              <a:off x="220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8"/>
            <p:cNvSpPr/>
            <p:nvPr/>
          </p:nvSpPr>
          <p:spPr>
            <a:xfrm>
              <a:off x="23110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8"/>
            <p:cNvSpPr/>
            <p:nvPr/>
          </p:nvSpPr>
          <p:spPr>
            <a:xfrm>
              <a:off x="241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8"/>
            <p:cNvSpPr/>
            <p:nvPr/>
          </p:nvSpPr>
          <p:spPr>
            <a:xfrm>
              <a:off x="251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8"/>
            <p:cNvSpPr/>
            <p:nvPr/>
          </p:nvSpPr>
          <p:spPr>
            <a:xfrm>
              <a:off x="261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8"/>
            <p:cNvSpPr/>
            <p:nvPr/>
          </p:nvSpPr>
          <p:spPr>
            <a:xfrm>
              <a:off x="271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8"/>
            <p:cNvSpPr/>
            <p:nvPr/>
          </p:nvSpPr>
          <p:spPr>
            <a:xfrm>
              <a:off x="281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8"/>
            <p:cNvSpPr/>
            <p:nvPr/>
          </p:nvSpPr>
          <p:spPr>
            <a:xfrm>
              <a:off x="292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8"/>
            <p:cNvSpPr/>
            <p:nvPr/>
          </p:nvSpPr>
          <p:spPr>
            <a:xfrm>
              <a:off x="302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8"/>
            <p:cNvSpPr/>
            <p:nvPr/>
          </p:nvSpPr>
          <p:spPr>
            <a:xfrm>
              <a:off x="312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8"/>
            <p:cNvSpPr/>
            <p:nvPr/>
          </p:nvSpPr>
          <p:spPr>
            <a:xfrm>
              <a:off x="322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8"/>
            <p:cNvSpPr/>
            <p:nvPr/>
          </p:nvSpPr>
          <p:spPr>
            <a:xfrm>
              <a:off x="33266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8"/>
            <p:cNvSpPr/>
            <p:nvPr/>
          </p:nvSpPr>
          <p:spPr>
            <a:xfrm>
              <a:off x="342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8"/>
            <p:cNvSpPr/>
            <p:nvPr/>
          </p:nvSpPr>
          <p:spPr>
            <a:xfrm>
              <a:off x="352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8"/>
            <p:cNvSpPr/>
            <p:nvPr/>
          </p:nvSpPr>
          <p:spPr>
            <a:xfrm>
              <a:off x="363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8"/>
            <p:cNvSpPr/>
            <p:nvPr/>
          </p:nvSpPr>
          <p:spPr>
            <a:xfrm>
              <a:off x="373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8"/>
            <p:cNvSpPr/>
            <p:nvPr/>
          </p:nvSpPr>
          <p:spPr>
            <a:xfrm>
              <a:off x="3834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8"/>
            <p:cNvSpPr/>
            <p:nvPr/>
          </p:nvSpPr>
          <p:spPr>
            <a:xfrm>
              <a:off x="393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8"/>
            <p:cNvSpPr/>
            <p:nvPr/>
          </p:nvSpPr>
          <p:spPr>
            <a:xfrm>
              <a:off x="403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8"/>
            <p:cNvSpPr/>
            <p:nvPr/>
          </p:nvSpPr>
          <p:spPr>
            <a:xfrm>
              <a:off x="413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8"/>
            <p:cNvSpPr/>
            <p:nvPr/>
          </p:nvSpPr>
          <p:spPr>
            <a:xfrm>
              <a:off x="42407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8"/>
            <p:cNvSpPr/>
            <p:nvPr/>
          </p:nvSpPr>
          <p:spPr>
            <a:xfrm>
              <a:off x="434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8"/>
            <p:cNvSpPr/>
            <p:nvPr/>
          </p:nvSpPr>
          <p:spPr>
            <a:xfrm>
              <a:off x="444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8"/>
            <p:cNvSpPr/>
            <p:nvPr/>
          </p:nvSpPr>
          <p:spPr>
            <a:xfrm>
              <a:off x="45455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8"/>
            <p:cNvSpPr/>
            <p:nvPr/>
          </p:nvSpPr>
          <p:spPr>
            <a:xfrm>
              <a:off x="464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8"/>
            <p:cNvSpPr/>
            <p:nvPr/>
          </p:nvSpPr>
          <p:spPr>
            <a:xfrm>
              <a:off x="474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8"/>
            <p:cNvSpPr/>
            <p:nvPr/>
          </p:nvSpPr>
          <p:spPr>
            <a:xfrm>
              <a:off x="485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8"/>
            <p:cNvSpPr/>
            <p:nvPr/>
          </p:nvSpPr>
          <p:spPr>
            <a:xfrm>
              <a:off x="495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8"/>
            <p:cNvSpPr/>
            <p:nvPr/>
          </p:nvSpPr>
          <p:spPr>
            <a:xfrm>
              <a:off x="505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8"/>
            <p:cNvSpPr/>
            <p:nvPr/>
          </p:nvSpPr>
          <p:spPr>
            <a:xfrm>
              <a:off x="515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8"/>
            <p:cNvSpPr/>
            <p:nvPr/>
          </p:nvSpPr>
          <p:spPr>
            <a:xfrm>
              <a:off x="52566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8"/>
            <p:cNvSpPr/>
            <p:nvPr/>
          </p:nvSpPr>
          <p:spPr>
            <a:xfrm>
              <a:off x="535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8"/>
            <p:cNvSpPr/>
            <p:nvPr/>
          </p:nvSpPr>
          <p:spPr>
            <a:xfrm>
              <a:off x="545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8"/>
            <p:cNvSpPr/>
            <p:nvPr/>
          </p:nvSpPr>
          <p:spPr>
            <a:xfrm>
              <a:off x="556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8"/>
            <p:cNvSpPr/>
            <p:nvPr/>
          </p:nvSpPr>
          <p:spPr>
            <a:xfrm>
              <a:off x="566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8"/>
            <p:cNvSpPr/>
            <p:nvPr/>
          </p:nvSpPr>
          <p:spPr>
            <a:xfrm>
              <a:off x="57644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8"/>
            <p:cNvSpPr/>
            <p:nvPr/>
          </p:nvSpPr>
          <p:spPr>
            <a:xfrm>
              <a:off x="586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8"/>
            <p:cNvSpPr/>
            <p:nvPr/>
          </p:nvSpPr>
          <p:spPr>
            <a:xfrm>
              <a:off x="596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8"/>
            <p:cNvSpPr/>
            <p:nvPr/>
          </p:nvSpPr>
          <p:spPr>
            <a:xfrm>
              <a:off x="606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8"/>
            <p:cNvSpPr/>
            <p:nvPr/>
          </p:nvSpPr>
          <p:spPr>
            <a:xfrm>
              <a:off x="61710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8"/>
            <p:cNvSpPr/>
            <p:nvPr/>
          </p:nvSpPr>
          <p:spPr>
            <a:xfrm>
              <a:off x="627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8"/>
            <p:cNvSpPr/>
            <p:nvPr/>
          </p:nvSpPr>
          <p:spPr>
            <a:xfrm>
              <a:off x="637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8"/>
            <p:cNvSpPr/>
            <p:nvPr/>
          </p:nvSpPr>
          <p:spPr>
            <a:xfrm>
              <a:off x="64755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8"/>
            <p:cNvSpPr/>
            <p:nvPr/>
          </p:nvSpPr>
          <p:spPr>
            <a:xfrm>
              <a:off x="657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8"/>
            <p:cNvSpPr/>
            <p:nvPr/>
          </p:nvSpPr>
          <p:spPr>
            <a:xfrm>
              <a:off x="667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8"/>
            <p:cNvSpPr/>
            <p:nvPr/>
          </p:nvSpPr>
          <p:spPr>
            <a:xfrm>
              <a:off x="678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8"/>
            <p:cNvSpPr/>
            <p:nvPr/>
          </p:nvSpPr>
          <p:spPr>
            <a:xfrm>
              <a:off x="6881800" y="1045800"/>
              <a:ext cx="52700" cy="52400"/>
            </a:xfrm>
            <a:custGeom>
              <a:avLst/>
              <a:gdLst/>
              <a:ahLst/>
              <a:cxnLst/>
              <a:rect l="l" t="t" r="r" b="b"/>
              <a:pathLst>
                <a:path w="2108" h="2096" extrusionOk="0">
                  <a:moveTo>
                    <a:pt x="1060" y="0"/>
                  </a:moveTo>
                  <a:cubicBezTo>
                    <a:pt x="477" y="0"/>
                    <a:pt x="1" y="477"/>
                    <a:pt x="1" y="1048"/>
                  </a:cubicBezTo>
                  <a:cubicBezTo>
                    <a:pt x="1"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8"/>
            <p:cNvSpPr/>
            <p:nvPr/>
          </p:nvSpPr>
          <p:spPr>
            <a:xfrm>
              <a:off x="698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8"/>
            <p:cNvSpPr/>
            <p:nvPr/>
          </p:nvSpPr>
          <p:spPr>
            <a:xfrm>
              <a:off x="708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8"/>
            <p:cNvSpPr/>
            <p:nvPr/>
          </p:nvSpPr>
          <p:spPr>
            <a:xfrm>
              <a:off x="7186600" y="1045800"/>
              <a:ext cx="52400" cy="52400"/>
            </a:xfrm>
            <a:custGeom>
              <a:avLst/>
              <a:gdLst/>
              <a:ahLst/>
              <a:cxnLst/>
              <a:rect l="l" t="t" r="r" b="b"/>
              <a:pathLst>
                <a:path w="2096" h="2096" extrusionOk="0">
                  <a:moveTo>
                    <a:pt x="1048" y="0"/>
                  </a:moveTo>
                  <a:cubicBezTo>
                    <a:pt x="477" y="0"/>
                    <a:pt x="1" y="477"/>
                    <a:pt x="1" y="1048"/>
                  </a:cubicBezTo>
                  <a:cubicBezTo>
                    <a:pt x="1"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8"/>
            <p:cNvSpPr/>
            <p:nvPr/>
          </p:nvSpPr>
          <p:spPr>
            <a:xfrm>
              <a:off x="728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8"/>
            <p:cNvSpPr/>
            <p:nvPr/>
          </p:nvSpPr>
          <p:spPr>
            <a:xfrm>
              <a:off x="27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8"/>
            <p:cNvSpPr/>
            <p:nvPr/>
          </p:nvSpPr>
          <p:spPr>
            <a:xfrm>
              <a:off x="3807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8"/>
            <p:cNvSpPr/>
            <p:nvPr/>
          </p:nvSpPr>
          <p:spPr>
            <a:xfrm>
              <a:off x="4825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8"/>
            <p:cNvSpPr/>
            <p:nvPr/>
          </p:nvSpPr>
          <p:spPr>
            <a:xfrm>
              <a:off x="58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8"/>
            <p:cNvSpPr/>
            <p:nvPr/>
          </p:nvSpPr>
          <p:spPr>
            <a:xfrm>
              <a:off x="68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8"/>
            <p:cNvSpPr/>
            <p:nvPr/>
          </p:nvSpPr>
          <p:spPr>
            <a:xfrm>
              <a:off x="7873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8"/>
            <p:cNvSpPr/>
            <p:nvPr/>
          </p:nvSpPr>
          <p:spPr>
            <a:xfrm>
              <a:off x="8888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8"/>
            <p:cNvSpPr/>
            <p:nvPr/>
          </p:nvSpPr>
          <p:spPr>
            <a:xfrm>
              <a:off x="99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8"/>
            <p:cNvSpPr/>
            <p:nvPr/>
          </p:nvSpPr>
          <p:spPr>
            <a:xfrm>
              <a:off x="10918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8"/>
            <p:cNvSpPr/>
            <p:nvPr/>
          </p:nvSpPr>
          <p:spPr>
            <a:xfrm>
              <a:off x="11936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8"/>
            <p:cNvSpPr/>
            <p:nvPr/>
          </p:nvSpPr>
          <p:spPr>
            <a:xfrm>
              <a:off x="12951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8"/>
            <p:cNvSpPr/>
            <p:nvPr/>
          </p:nvSpPr>
          <p:spPr>
            <a:xfrm>
              <a:off x="13966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8"/>
            <p:cNvSpPr/>
            <p:nvPr/>
          </p:nvSpPr>
          <p:spPr>
            <a:xfrm>
              <a:off x="1498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8"/>
            <p:cNvSpPr/>
            <p:nvPr/>
          </p:nvSpPr>
          <p:spPr>
            <a:xfrm>
              <a:off x="15999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8"/>
            <p:cNvSpPr/>
            <p:nvPr/>
          </p:nvSpPr>
          <p:spPr>
            <a:xfrm>
              <a:off x="1701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8"/>
            <p:cNvSpPr/>
            <p:nvPr/>
          </p:nvSpPr>
          <p:spPr>
            <a:xfrm>
              <a:off x="18029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8"/>
            <p:cNvSpPr/>
            <p:nvPr/>
          </p:nvSpPr>
          <p:spPr>
            <a:xfrm>
              <a:off x="19044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8"/>
            <p:cNvSpPr/>
            <p:nvPr/>
          </p:nvSpPr>
          <p:spPr>
            <a:xfrm>
              <a:off x="20062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8"/>
            <p:cNvSpPr/>
            <p:nvPr/>
          </p:nvSpPr>
          <p:spPr>
            <a:xfrm>
              <a:off x="210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8"/>
            <p:cNvSpPr/>
            <p:nvPr/>
          </p:nvSpPr>
          <p:spPr>
            <a:xfrm>
              <a:off x="220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8"/>
            <p:cNvSpPr/>
            <p:nvPr/>
          </p:nvSpPr>
          <p:spPr>
            <a:xfrm>
              <a:off x="23110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8"/>
            <p:cNvSpPr/>
            <p:nvPr/>
          </p:nvSpPr>
          <p:spPr>
            <a:xfrm>
              <a:off x="241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8"/>
            <p:cNvSpPr/>
            <p:nvPr/>
          </p:nvSpPr>
          <p:spPr>
            <a:xfrm>
              <a:off x="251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8"/>
            <p:cNvSpPr/>
            <p:nvPr/>
          </p:nvSpPr>
          <p:spPr>
            <a:xfrm>
              <a:off x="261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8"/>
            <p:cNvSpPr/>
            <p:nvPr/>
          </p:nvSpPr>
          <p:spPr>
            <a:xfrm>
              <a:off x="271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8"/>
            <p:cNvSpPr/>
            <p:nvPr/>
          </p:nvSpPr>
          <p:spPr>
            <a:xfrm>
              <a:off x="281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8"/>
            <p:cNvSpPr/>
            <p:nvPr/>
          </p:nvSpPr>
          <p:spPr>
            <a:xfrm>
              <a:off x="292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8"/>
            <p:cNvSpPr/>
            <p:nvPr/>
          </p:nvSpPr>
          <p:spPr>
            <a:xfrm>
              <a:off x="302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8"/>
            <p:cNvSpPr/>
            <p:nvPr/>
          </p:nvSpPr>
          <p:spPr>
            <a:xfrm>
              <a:off x="312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8"/>
            <p:cNvSpPr/>
            <p:nvPr/>
          </p:nvSpPr>
          <p:spPr>
            <a:xfrm>
              <a:off x="322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8"/>
            <p:cNvSpPr/>
            <p:nvPr/>
          </p:nvSpPr>
          <p:spPr>
            <a:xfrm>
              <a:off x="33266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8"/>
            <p:cNvSpPr/>
            <p:nvPr/>
          </p:nvSpPr>
          <p:spPr>
            <a:xfrm>
              <a:off x="342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8"/>
            <p:cNvSpPr/>
            <p:nvPr/>
          </p:nvSpPr>
          <p:spPr>
            <a:xfrm>
              <a:off x="352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8"/>
            <p:cNvSpPr/>
            <p:nvPr/>
          </p:nvSpPr>
          <p:spPr>
            <a:xfrm>
              <a:off x="363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8"/>
            <p:cNvSpPr/>
            <p:nvPr/>
          </p:nvSpPr>
          <p:spPr>
            <a:xfrm>
              <a:off x="373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8"/>
            <p:cNvSpPr/>
            <p:nvPr/>
          </p:nvSpPr>
          <p:spPr>
            <a:xfrm>
              <a:off x="3834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8"/>
            <p:cNvSpPr/>
            <p:nvPr/>
          </p:nvSpPr>
          <p:spPr>
            <a:xfrm>
              <a:off x="393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8"/>
            <p:cNvSpPr/>
            <p:nvPr/>
          </p:nvSpPr>
          <p:spPr>
            <a:xfrm>
              <a:off x="403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8"/>
            <p:cNvSpPr/>
            <p:nvPr/>
          </p:nvSpPr>
          <p:spPr>
            <a:xfrm>
              <a:off x="413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8"/>
            <p:cNvSpPr/>
            <p:nvPr/>
          </p:nvSpPr>
          <p:spPr>
            <a:xfrm>
              <a:off x="42407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8"/>
            <p:cNvSpPr/>
            <p:nvPr/>
          </p:nvSpPr>
          <p:spPr>
            <a:xfrm>
              <a:off x="434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8"/>
            <p:cNvSpPr/>
            <p:nvPr/>
          </p:nvSpPr>
          <p:spPr>
            <a:xfrm>
              <a:off x="444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8"/>
            <p:cNvSpPr/>
            <p:nvPr/>
          </p:nvSpPr>
          <p:spPr>
            <a:xfrm>
              <a:off x="45455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8"/>
            <p:cNvSpPr/>
            <p:nvPr/>
          </p:nvSpPr>
          <p:spPr>
            <a:xfrm>
              <a:off x="464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8"/>
            <p:cNvSpPr/>
            <p:nvPr/>
          </p:nvSpPr>
          <p:spPr>
            <a:xfrm>
              <a:off x="474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8"/>
            <p:cNvSpPr/>
            <p:nvPr/>
          </p:nvSpPr>
          <p:spPr>
            <a:xfrm>
              <a:off x="485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8"/>
            <p:cNvSpPr/>
            <p:nvPr/>
          </p:nvSpPr>
          <p:spPr>
            <a:xfrm>
              <a:off x="495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8"/>
            <p:cNvSpPr/>
            <p:nvPr/>
          </p:nvSpPr>
          <p:spPr>
            <a:xfrm>
              <a:off x="505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8"/>
            <p:cNvSpPr/>
            <p:nvPr/>
          </p:nvSpPr>
          <p:spPr>
            <a:xfrm>
              <a:off x="515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8"/>
            <p:cNvSpPr/>
            <p:nvPr/>
          </p:nvSpPr>
          <p:spPr>
            <a:xfrm>
              <a:off x="52566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8"/>
            <p:cNvSpPr/>
            <p:nvPr/>
          </p:nvSpPr>
          <p:spPr>
            <a:xfrm>
              <a:off x="535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8"/>
            <p:cNvSpPr/>
            <p:nvPr/>
          </p:nvSpPr>
          <p:spPr>
            <a:xfrm>
              <a:off x="545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8"/>
            <p:cNvSpPr/>
            <p:nvPr/>
          </p:nvSpPr>
          <p:spPr>
            <a:xfrm>
              <a:off x="556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8"/>
            <p:cNvSpPr/>
            <p:nvPr/>
          </p:nvSpPr>
          <p:spPr>
            <a:xfrm>
              <a:off x="566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8"/>
            <p:cNvSpPr/>
            <p:nvPr/>
          </p:nvSpPr>
          <p:spPr>
            <a:xfrm>
              <a:off x="57644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8"/>
            <p:cNvSpPr/>
            <p:nvPr/>
          </p:nvSpPr>
          <p:spPr>
            <a:xfrm>
              <a:off x="586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8"/>
            <p:cNvSpPr/>
            <p:nvPr/>
          </p:nvSpPr>
          <p:spPr>
            <a:xfrm>
              <a:off x="596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8"/>
            <p:cNvSpPr/>
            <p:nvPr/>
          </p:nvSpPr>
          <p:spPr>
            <a:xfrm>
              <a:off x="606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8"/>
            <p:cNvSpPr/>
            <p:nvPr/>
          </p:nvSpPr>
          <p:spPr>
            <a:xfrm>
              <a:off x="61710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8"/>
            <p:cNvSpPr/>
            <p:nvPr/>
          </p:nvSpPr>
          <p:spPr>
            <a:xfrm>
              <a:off x="627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8"/>
            <p:cNvSpPr/>
            <p:nvPr/>
          </p:nvSpPr>
          <p:spPr>
            <a:xfrm>
              <a:off x="637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8"/>
            <p:cNvSpPr/>
            <p:nvPr/>
          </p:nvSpPr>
          <p:spPr>
            <a:xfrm>
              <a:off x="64755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8"/>
            <p:cNvSpPr/>
            <p:nvPr/>
          </p:nvSpPr>
          <p:spPr>
            <a:xfrm>
              <a:off x="657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8"/>
            <p:cNvSpPr/>
            <p:nvPr/>
          </p:nvSpPr>
          <p:spPr>
            <a:xfrm>
              <a:off x="667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8"/>
            <p:cNvSpPr/>
            <p:nvPr/>
          </p:nvSpPr>
          <p:spPr>
            <a:xfrm>
              <a:off x="678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8"/>
            <p:cNvSpPr/>
            <p:nvPr/>
          </p:nvSpPr>
          <p:spPr>
            <a:xfrm>
              <a:off x="6881800" y="1200875"/>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8"/>
            <p:cNvSpPr/>
            <p:nvPr/>
          </p:nvSpPr>
          <p:spPr>
            <a:xfrm>
              <a:off x="698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8"/>
            <p:cNvSpPr/>
            <p:nvPr/>
          </p:nvSpPr>
          <p:spPr>
            <a:xfrm>
              <a:off x="708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8"/>
            <p:cNvSpPr/>
            <p:nvPr/>
          </p:nvSpPr>
          <p:spPr>
            <a:xfrm>
              <a:off x="7186600" y="1200875"/>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8"/>
            <p:cNvSpPr/>
            <p:nvPr/>
          </p:nvSpPr>
          <p:spPr>
            <a:xfrm>
              <a:off x="728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8"/>
            <p:cNvSpPr/>
            <p:nvPr/>
          </p:nvSpPr>
          <p:spPr>
            <a:xfrm>
              <a:off x="27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8"/>
            <p:cNvSpPr/>
            <p:nvPr/>
          </p:nvSpPr>
          <p:spPr>
            <a:xfrm>
              <a:off x="3807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8"/>
            <p:cNvSpPr/>
            <p:nvPr/>
          </p:nvSpPr>
          <p:spPr>
            <a:xfrm>
              <a:off x="4825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8"/>
            <p:cNvSpPr/>
            <p:nvPr/>
          </p:nvSpPr>
          <p:spPr>
            <a:xfrm>
              <a:off x="58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8"/>
            <p:cNvSpPr/>
            <p:nvPr/>
          </p:nvSpPr>
          <p:spPr>
            <a:xfrm>
              <a:off x="68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8"/>
            <p:cNvSpPr/>
            <p:nvPr/>
          </p:nvSpPr>
          <p:spPr>
            <a:xfrm>
              <a:off x="7873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8"/>
            <p:cNvSpPr/>
            <p:nvPr/>
          </p:nvSpPr>
          <p:spPr>
            <a:xfrm>
              <a:off x="8888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8"/>
            <p:cNvSpPr/>
            <p:nvPr/>
          </p:nvSpPr>
          <p:spPr>
            <a:xfrm>
              <a:off x="99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8"/>
            <p:cNvSpPr/>
            <p:nvPr/>
          </p:nvSpPr>
          <p:spPr>
            <a:xfrm>
              <a:off x="10918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8"/>
            <p:cNvSpPr/>
            <p:nvPr/>
          </p:nvSpPr>
          <p:spPr>
            <a:xfrm>
              <a:off x="11936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8"/>
            <p:cNvSpPr/>
            <p:nvPr/>
          </p:nvSpPr>
          <p:spPr>
            <a:xfrm>
              <a:off x="12951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8"/>
            <p:cNvSpPr/>
            <p:nvPr/>
          </p:nvSpPr>
          <p:spPr>
            <a:xfrm>
              <a:off x="13966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8"/>
            <p:cNvSpPr/>
            <p:nvPr/>
          </p:nvSpPr>
          <p:spPr>
            <a:xfrm>
              <a:off x="1498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8"/>
            <p:cNvSpPr/>
            <p:nvPr/>
          </p:nvSpPr>
          <p:spPr>
            <a:xfrm>
              <a:off x="15999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8"/>
            <p:cNvSpPr/>
            <p:nvPr/>
          </p:nvSpPr>
          <p:spPr>
            <a:xfrm>
              <a:off x="1701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8"/>
            <p:cNvSpPr/>
            <p:nvPr/>
          </p:nvSpPr>
          <p:spPr>
            <a:xfrm>
              <a:off x="18029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8"/>
            <p:cNvSpPr/>
            <p:nvPr/>
          </p:nvSpPr>
          <p:spPr>
            <a:xfrm>
              <a:off x="19044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8"/>
            <p:cNvSpPr/>
            <p:nvPr/>
          </p:nvSpPr>
          <p:spPr>
            <a:xfrm>
              <a:off x="20062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8"/>
            <p:cNvSpPr/>
            <p:nvPr/>
          </p:nvSpPr>
          <p:spPr>
            <a:xfrm>
              <a:off x="210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8"/>
            <p:cNvSpPr/>
            <p:nvPr/>
          </p:nvSpPr>
          <p:spPr>
            <a:xfrm>
              <a:off x="220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8"/>
            <p:cNvSpPr/>
            <p:nvPr/>
          </p:nvSpPr>
          <p:spPr>
            <a:xfrm>
              <a:off x="23110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8"/>
            <p:cNvSpPr/>
            <p:nvPr/>
          </p:nvSpPr>
          <p:spPr>
            <a:xfrm>
              <a:off x="241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8"/>
            <p:cNvSpPr/>
            <p:nvPr/>
          </p:nvSpPr>
          <p:spPr>
            <a:xfrm>
              <a:off x="251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8"/>
            <p:cNvSpPr/>
            <p:nvPr/>
          </p:nvSpPr>
          <p:spPr>
            <a:xfrm>
              <a:off x="261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8"/>
            <p:cNvSpPr/>
            <p:nvPr/>
          </p:nvSpPr>
          <p:spPr>
            <a:xfrm>
              <a:off x="271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8"/>
            <p:cNvSpPr/>
            <p:nvPr/>
          </p:nvSpPr>
          <p:spPr>
            <a:xfrm>
              <a:off x="281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8"/>
            <p:cNvSpPr/>
            <p:nvPr/>
          </p:nvSpPr>
          <p:spPr>
            <a:xfrm>
              <a:off x="292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8"/>
            <p:cNvSpPr/>
            <p:nvPr/>
          </p:nvSpPr>
          <p:spPr>
            <a:xfrm>
              <a:off x="302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8"/>
            <p:cNvSpPr/>
            <p:nvPr/>
          </p:nvSpPr>
          <p:spPr>
            <a:xfrm>
              <a:off x="312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8"/>
            <p:cNvSpPr/>
            <p:nvPr/>
          </p:nvSpPr>
          <p:spPr>
            <a:xfrm>
              <a:off x="322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8"/>
            <p:cNvSpPr/>
            <p:nvPr/>
          </p:nvSpPr>
          <p:spPr>
            <a:xfrm>
              <a:off x="33266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8"/>
            <p:cNvSpPr/>
            <p:nvPr/>
          </p:nvSpPr>
          <p:spPr>
            <a:xfrm>
              <a:off x="342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8"/>
            <p:cNvSpPr/>
            <p:nvPr/>
          </p:nvSpPr>
          <p:spPr>
            <a:xfrm>
              <a:off x="352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8"/>
            <p:cNvSpPr/>
            <p:nvPr/>
          </p:nvSpPr>
          <p:spPr>
            <a:xfrm>
              <a:off x="363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8"/>
            <p:cNvSpPr/>
            <p:nvPr/>
          </p:nvSpPr>
          <p:spPr>
            <a:xfrm>
              <a:off x="373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8"/>
            <p:cNvSpPr/>
            <p:nvPr/>
          </p:nvSpPr>
          <p:spPr>
            <a:xfrm>
              <a:off x="3834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8"/>
            <p:cNvSpPr/>
            <p:nvPr/>
          </p:nvSpPr>
          <p:spPr>
            <a:xfrm>
              <a:off x="393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8"/>
            <p:cNvSpPr/>
            <p:nvPr/>
          </p:nvSpPr>
          <p:spPr>
            <a:xfrm>
              <a:off x="403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8"/>
            <p:cNvSpPr/>
            <p:nvPr/>
          </p:nvSpPr>
          <p:spPr>
            <a:xfrm>
              <a:off x="413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8"/>
            <p:cNvSpPr/>
            <p:nvPr/>
          </p:nvSpPr>
          <p:spPr>
            <a:xfrm>
              <a:off x="42407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8"/>
            <p:cNvSpPr/>
            <p:nvPr/>
          </p:nvSpPr>
          <p:spPr>
            <a:xfrm>
              <a:off x="434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8"/>
            <p:cNvSpPr/>
            <p:nvPr/>
          </p:nvSpPr>
          <p:spPr>
            <a:xfrm>
              <a:off x="444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8"/>
            <p:cNvSpPr/>
            <p:nvPr/>
          </p:nvSpPr>
          <p:spPr>
            <a:xfrm>
              <a:off x="45455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8"/>
            <p:cNvSpPr/>
            <p:nvPr/>
          </p:nvSpPr>
          <p:spPr>
            <a:xfrm>
              <a:off x="464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8"/>
            <p:cNvSpPr/>
            <p:nvPr/>
          </p:nvSpPr>
          <p:spPr>
            <a:xfrm>
              <a:off x="474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8"/>
            <p:cNvSpPr/>
            <p:nvPr/>
          </p:nvSpPr>
          <p:spPr>
            <a:xfrm>
              <a:off x="485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8"/>
            <p:cNvSpPr/>
            <p:nvPr/>
          </p:nvSpPr>
          <p:spPr>
            <a:xfrm>
              <a:off x="495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8"/>
            <p:cNvSpPr/>
            <p:nvPr/>
          </p:nvSpPr>
          <p:spPr>
            <a:xfrm>
              <a:off x="505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8"/>
            <p:cNvSpPr/>
            <p:nvPr/>
          </p:nvSpPr>
          <p:spPr>
            <a:xfrm>
              <a:off x="515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8"/>
            <p:cNvSpPr/>
            <p:nvPr/>
          </p:nvSpPr>
          <p:spPr>
            <a:xfrm>
              <a:off x="52566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8"/>
            <p:cNvSpPr/>
            <p:nvPr/>
          </p:nvSpPr>
          <p:spPr>
            <a:xfrm>
              <a:off x="535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8"/>
            <p:cNvSpPr/>
            <p:nvPr/>
          </p:nvSpPr>
          <p:spPr>
            <a:xfrm>
              <a:off x="545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8"/>
            <p:cNvSpPr/>
            <p:nvPr/>
          </p:nvSpPr>
          <p:spPr>
            <a:xfrm>
              <a:off x="556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8"/>
            <p:cNvSpPr/>
            <p:nvPr/>
          </p:nvSpPr>
          <p:spPr>
            <a:xfrm>
              <a:off x="566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8"/>
            <p:cNvSpPr/>
            <p:nvPr/>
          </p:nvSpPr>
          <p:spPr>
            <a:xfrm>
              <a:off x="57644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8"/>
            <p:cNvSpPr/>
            <p:nvPr/>
          </p:nvSpPr>
          <p:spPr>
            <a:xfrm>
              <a:off x="586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8"/>
            <p:cNvSpPr/>
            <p:nvPr/>
          </p:nvSpPr>
          <p:spPr>
            <a:xfrm>
              <a:off x="596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8"/>
            <p:cNvSpPr/>
            <p:nvPr/>
          </p:nvSpPr>
          <p:spPr>
            <a:xfrm>
              <a:off x="606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8"/>
            <p:cNvSpPr/>
            <p:nvPr/>
          </p:nvSpPr>
          <p:spPr>
            <a:xfrm>
              <a:off x="61710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8"/>
            <p:cNvSpPr/>
            <p:nvPr/>
          </p:nvSpPr>
          <p:spPr>
            <a:xfrm>
              <a:off x="627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8"/>
            <p:cNvSpPr/>
            <p:nvPr/>
          </p:nvSpPr>
          <p:spPr>
            <a:xfrm>
              <a:off x="637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8"/>
            <p:cNvSpPr/>
            <p:nvPr/>
          </p:nvSpPr>
          <p:spPr>
            <a:xfrm>
              <a:off x="64755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8"/>
            <p:cNvSpPr/>
            <p:nvPr/>
          </p:nvSpPr>
          <p:spPr>
            <a:xfrm>
              <a:off x="657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8"/>
            <p:cNvSpPr/>
            <p:nvPr/>
          </p:nvSpPr>
          <p:spPr>
            <a:xfrm>
              <a:off x="667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8"/>
            <p:cNvSpPr/>
            <p:nvPr/>
          </p:nvSpPr>
          <p:spPr>
            <a:xfrm>
              <a:off x="678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8"/>
            <p:cNvSpPr/>
            <p:nvPr/>
          </p:nvSpPr>
          <p:spPr>
            <a:xfrm>
              <a:off x="6881800" y="1355950"/>
              <a:ext cx="52700" cy="52700"/>
            </a:xfrm>
            <a:custGeom>
              <a:avLst/>
              <a:gdLst/>
              <a:ahLst/>
              <a:cxnLst/>
              <a:rect l="l" t="t" r="r" b="b"/>
              <a:pathLst>
                <a:path w="2108" h="2108"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8"/>
            <p:cNvSpPr/>
            <p:nvPr/>
          </p:nvSpPr>
          <p:spPr>
            <a:xfrm>
              <a:off x="698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8"/>
            <p:cNvSpPr/>
            <p:nvPr/>
          </p:nvSpPr>
          <p:spPr>
            <a:xfrm>
              <a:off x="708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8"/>
            <p:cNvSpPr/>
            <p:nvPr/>
          </p:nvSpPr>
          <p:spPr>
            <a:xfrm>
              <a:off x="7186600" y="1355950"/>
              <a:ext cx="52400" cy="52700"/>
            </a:xfrm>
            <a:custGeom>
              <a:avLst/>
              <a:gdLst/>
              <a:ahLst/>
              <a:cxnLst/>
              <a:rect l="l" t="t" r="r" b="b"/>
              <a:pathLst>
                <a:path w="2096" h="2108"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8"/>
            <p:cNvSpPr/>
            <p:nvPr/>
          </p:nvSpPr>
          <p:spPr>
            <a:xfrm>
              <a:off x="728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8"/>
            <p:cNvSpPr/>
            <p:nvPr/>
          </p:nvSpPr>
          <p:spPr>
            <a:xfrm>
              <a:off x="27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8"/>
            <p:cNvSpPr/>
            <p:nvPr/>
          </p:nvSpPr>
          <p:spPr>
            <a:xfrm>
              <a:off x="3807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8"/>
            <p:cNvSpPr/>
            <p:nvPr/>
          </p:nvSpPr>
          <p:spPr>
            <a:xfrm>
              <a:off x="4825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8"/>
            <p:cNvSpPr/>
            <p:nvPr/>
          </p:nvSpPr>
          <p:spPr>
            <a:xfrm>
              <a:off x="58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8"/>
            <p:cNvSpPr/>
            <p:nvPr/>
          </p:nvSpPr>
          <p:spPr>
            <a:xfrm>
              <a:off x="68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8"/>
            <p:cNvSpPr/>
            <p:nvPr/>
          </p:nvSpPr>
          <p:spPr>
            <a:xfrm>
              <a:off x="7873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8"/>
            <p:cNvSpPr/>
            <p:nvPr/>
          </p:nvSpPr>
          <p:spPr>
            <a:xfrm>
              <a:off x="8888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8"/>
            <p:cNvSpPr/>
            <p:nvPr/>
          </p:nvSpPr>
          <p:spPr>
            <a:xfrm>
              <a:off x="99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8"/>
            <p:cNvSpPr/>
            <p:nvPr/>
          </p:nvSpPr>
          <p:spPr>
            <a:xfrm>
              <a:off x="10918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8"/>
            <p:cNvSpPr/>
            <p:nvPr/>
          </p:nvSpPr>
          <p:spPr>
            <a:xfrm>
              <a:off x="11936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8"/>
            <p:cNvSpPr/>
            <p:nvPr/>
          </p:nvSpPr>
          <p:spPr>
            <a:xfrm>
              <a:off x="12951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8"/>
            <p:cNvSpPr/>
            <p:nvPr/>
          </p:nvSpPr>
          <p:spPr>
            <a:xfrm>
              <a:off x="13966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8"/>
            <p:cNvSpPr/>
            <p:nvPr/>
          </p:nvSpPr>
          <p:spPr>
            <a:xfrm>
              <a:off x="1498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8"/>
            <p:cNvSpPr/>
            <p:nvPr/>
          </p:nvSpPr>
          <p:spPr>
            <a:xfrm>
              <a:off x="15999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8"/>
            <p:cNvSpPr/>
            <p:nvPr/>
          </p:nvSpPr>
          <p:spPr>
            <a:xfrm>
              <a:off x="1701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8"/>
            <p:cNvSpPr/>
            <p:nvPr/>
          </p:nvSpPr>
          <p:spPr>
            <a:xfrm>
              <a:off x="18029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8"/>
            <p:cNvSpPr/>
            <p:nvPr/>
          </p:nvSpPr>
          <p:spPr>
            <a:xfrm>
              <a:off x="19044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8"/>
            <p:cNvSpPr/>
            <p:nvPr/>
          </p:nvSpPr>
          <p:spPr>
            <a:xfrm>
              <a:off x="20062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8"/>
            <p:cNvSpPr/>
            <p:nvPr/>
          </p:nvSpPr>
          <p:spPr>
            <a:xfrm>
              <a:off x="210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8"/>
            <p:cNvSpPr/>
            <p:nvPr/>
          </p:nvSpPr>
          <p:spPr>
            <a:xfrm>
              <a:off x="220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8"/>
            <p:cNvSpPr/>
            <p:nvPr/>
          </p:nvSpPr>
          <p:spPr>
            <a:xfrm>
              <a:off x="23110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8"/>
            <p:cNvSpPr/>
            <p:nvPr/>
          </p:nvSpPr>
          <p:spPr>
            <a:xfrm>
              <a:off x="241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8"/>
            <p:cNvSpPr/>
            <p:nvPr/>
          </p:nvSpPr>
          <p:spPr>
            <a:xfrm>
              <a:off x="251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8"/>
            <p:cNvSpPr/>
            <p:nvPr/>
          </p:nvSpPr>
          <p:spPr>
            <a:xfrm>
              <a:off x="261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8"/>
            <p:cNvSpPr/>
            <p:nvPr/>
          </p:nvSpPr>
          <p:spPr>
            <a:xfrm>
              <a:off x="271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8"/>
            <p:cNvSpPr/>
            <p:nvPr/>
          </p:nvSpPr>
          <p:spPr>
            <a:xfrm>
              <a:off x="281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8"/>
            <p:cNvSpPr/>
            <p:nvPr/>
          </p:nvSpPr>
          <p:spPr>
            <a:xfrm>
              <a:off x="292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8"/>
            <p:cNvSpPr/>
            <p:nvPr/>
          </p:nvSpPr>
          <p:spPr>
            <a:xfrm>
              <a:off x="302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8"/>
            <p:cNvSpPr/>
            <p:nvPr/>
          </p:nvSpPr>
          <p:spPr>
            <a:xfrm>
              <a:off x="312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8"/>
            <p:cNvSpPr/>
            <p:nvPr/>
          </p:nvSpPr>
          <p:spPr>
            <a:xfrm>
              <a:off x="322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8"/>
            <p:cNvSpPr/>
            <p:nvPr/>
          </p:nvSpPr>
          <p:spPr>
            <a:xfrm>
              <a:off x="33266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8"/>
            <p:cNvSpPr/>
            <p:nvPr/>
          </p:nvSpPr>
          <p:spPr>
            <a:xfrm>
              <a:off x="342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8"/>
            <p:cNvSpPr/>
            <p:nvPr/>
          </p:nvSpPr>
          <p:spPr>
            <a:xfrm>
              <a:off x="352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8"/>
            <p:cNvSpPr/>
            <p:nvPr/>
          </p:nvSpPr>
          <p:spPr>
            <a:xfrm>
              <a:off x="363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8"/>
            <p:cNvSpPr/>
            <p:nvPr/>
          </p:nvSpPr>
          <p:spPr>
            <a:xfrm>
              <a:off x="373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8"/>
            <p:cNvSpPr/>
            <p:nvPr/>
          </p:nvSpPr>
          <p:spPr>
            <a:xfrm>
              <a:off x="3834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8"/>
            <p:cNvSpPr/>
            <p:nvPr/>
          </p:nvSpPr>
          <p:spPr>
            <a:xfrm>
              <a:off x="393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8"/>
            <p:cNvSpPr/>
            <p:nvPr/>
          </p:nvSpPr>
          <p:spPr>
            <a:xfrm>
              <a:off x="403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8"/>
            <p:cNvSpPr/>
            <p:nvPr/>
          </p:nvSpPr>
          <p:spPr>
            <a:xfrm>
              <a:off x="413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8"/>
            <p:cNvSpPr/>
            <p:nvPr/>
          </p:nvSpPr>
          <p:spPr>
            <a:xfrm>
              <a:off x="42407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8"/>
            <p:cNvSpPr/>
            <p:nvPr/>
          </p:nvSpPr>
          <p:spPr>
            <a:xfrm>
              <a:off x="434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8"/>
            <p:cNvSpPr/>
            <p:nvPr/>
          </p:nvSpPr>
          <p:spPr>
            <a:xfrm>
              <a:off x="444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8"/>
            <p:cNvSpPr/>
            <p:nvPr/>
          </p:nvSpPr>
          <p:spPr>
            <a:xfrm>
              <a:off x="45455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8"/>
            <p:cNvSpPr/>
            <p:nvPr/>
          </p:nvSpPr>
          <p:spPr>
            <a:xfrm>
              <a:off x="464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8"/>
            <p:cNvSpPr/>
            <p:nvPr/>
          </p:nvSpPr>
          <p:spPr>
            <a:xfrm>
              <a:off x="474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8"/>
            <p:cNvSpPr/>
            <p:nvPr/>
          </p:nvSpPr>
          <p:spPr>
            <a:xfrm>
              <a:off x="485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8"/>
            <p:cNvSpPr/>
            <p:nvPr/>
          </p:nvSpPr>
          <p:spPr>
            <a:xfrm>
              <a:off x="495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8"/>
            <p:cNvSpPr/>
            <p:nvPr/>
          </p:nvSpPr>
          <p:spPr>
            <a:xfrm>
              <a:off x="505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8"/>
            <p:cNvSpPr/>
            <p:nvPr/>
          </p:nvSpPr>
          <p:spPr>
            <a:xfrm>
              <a:off x="515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8"/>
            <p:cNvSpPr/>
            <p:nvPr/>
          </p:nvSpPr>
          <p:spPr>
            <a:xfrm>
              <a:off x="52566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8"/>
            <p:cNvSpPr/>
            <p:nvPr/>
          </p:nvSpPr>
          <p:spPr>
            <a:xfrm>
              <a:off x="535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8"/>
            <p:cNvSpPr/>
            <p:nvPr/>
          </p:nvSpPr>
          <p:spPr>
            <a:xfrm>
              <a:off x="545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8"/>
            <p:cNvSpPr/>
            <p:nvPr/>
          </p:nvSpPr>
          <p:spPr>
            <a:xfrm>
              <a:off x="556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8"/>
            <p:cNvSpPr/>
            <p:nvPr/>
          </p:nvSpPr>
          <p:spPr>
            <a:xfrm>
              <a:off x="566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8"/>
            <p:cNvSpPr/>
            <p:nvPr/>
          </p:nvSpPr>
          <p:spPr>
            <a:xfrm>
              <a:off x="57644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8"/>
            <p:cNvSpPr/>
            <p:nvPr/>
          </p:nvSpPr>
          <p:spPr>
            <a:xfrm>
              <a:off x="586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8"/>
            <p:cNvSpPr/>
            <p:nvPr/>
          </p:nvSpPr>
          <p:spPr>
            <a:xfrm>
              <a:off x="596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8"/>
            <p:cNvSpPr/>
            <p:nvPr/>
          </p:nvSpPr>
          <p:spPr>
            <a:xfrm>
              <a:off x="606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8"/>
            <p:cNvSpPr/>
            <p:nvPr/>
          </p:nvSpPr>
          <p:spPr>
            <a:xfrm>
              <a:off x="61710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8"/>
            <p:cNvSpPr/>
            <p:nvPr/>
          </p:nvSpPr>
          <p:spPr>
            <a:xfrm>
              <a:off x="627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8"/>
            <p:cNvSpPr/>
            <p:nvPr/>
          </p:nvSpPr>
          <p:spPr>
            <a:xfrm>
              <a:off x="637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8"/>
            <p:cNvSpPr/>
            <p:nvPr/>
          </p:nvSpPr>
          <p:spPr>
            <a:xfrm>
              <a:off x="64755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8"/>
            <p:cNvSpPr/>
            <p:nvPr/>
          </p:nvSpPr>
          <p:spPr>
            <a:xfrm>
              <a:off x="657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8"/>
            <p:cNvSpPr/>
            <p:nvPr/>
          </p:nvSpPr>
          <p:spPr>
            <a:xfrm>
              <a:off x="667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8"/>
            <p:cNvSpPr/>
            <p:nvPr/>
          </p:nvSpPr>
          <p:spPr>
            <a:xfrm>
              <a:off x="678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8"/>
            <p:cNvSpPr/>
            <p:nvPr/>
          </p:nvSpPr>
          <p:spPr>
            <a:xfrm>
              <a:off x="6881800" y="1511025"/>
              <a:ext cx="52700" cy="52725"/>
            </a:xfrm>
            <a:custGeom>
              <a:avLst/>
              <a:gdLst/>
              <a:ahLst/>
              <a:cxnLst/>
              <a:rect l="l" t="t" r="r" b="b"/>
              <a:pathLst>
                <a:path w="2108" h="2109"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8"/>
            <p:cNvSpPr/>
            <p:nvPr/>
          </p:nvSpPr>
          <p:spPr>
            <a:xfrm>
              <a:off x="698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8"/>
            <p:cNvSpPr/>
            <p:nvPr/>
          </p:nvSpPr>
          <p:spPr>
            <a:xfrm>
              <a:off x="708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8"/>
            <p:cNvSpPr/>
            <p:nvPr/>
          </p:nvSpPr>
          <p:spPr>
            <a:xfrm>
              <a:off x="7186600" y="1511025"/>
              <a:ext cx="52400" cy="52725"/>
            </a:xfrm>
            <a:custGeom>
              <a:avLst/>
              <a:gdLst/>
              <a:ahLst/>
              <a:cxnLst/>
              <a:rect l="l" t="t" r="r" b="b"/>
              <a:pathLst>
                <a:path w="2096" h="2109"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8"/>
            <p:cNvSpPr/>
            <p:nvPr/>
          </p:nvSpPr>
          <p:spPr>
            <a:xfrm>
              <a:off x="728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8"/>
            <p:cNvSpPr/>
            <p:nvPr/>
          </p:nvSpPr>
          <p:spPr>
            <a:xfrm>
              <a:off x="27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7" y="1620"/>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8"/>
            <p:cNvSpPr/>
            <p:nvPr/>
          </p:nvSpPr>
          <p:spPr>
            <a:xfrm>
              <a:off x="3807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8"/>
            <p:cNvSpPr/>
            <p:nvPr/>
          </p:nvSpPr>
          <p:spPr>
            <a:xfrm>
              <a:off x="4825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8"/>
            <p:cNvSpPr/>
            <p:nvPr/>
          </p:nvSpPr>
          <p:spPr>
            <a:xfrm>
              <a:off x="58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8"/>
            <p:cNvSpPr/>
            <p:nvPr/>
          </p:nvSpPr>
          <p:spPr>
            <a:xfrm>
              <a:off x="68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8"/>
            <p:cNvSpPr/>
            <p:nvPr/>
          </p:nvSpPr>
          <p:spPr>
            <a:xfrm>
              <a:off x="7873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8"/>
            <p:cNvSpPr/>
            <p:nvPr/>
          </p:nvSpPr>
          <p:spPr>
            <a:xfrm>
              <a:off x="8888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8"/>
            <p:cNvSpPr/>
            <p:nvPr/>
          </p:nvSpPr>
          <p:spPr>
            <a:xfrm>
              <a:off x="99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8"/>
            <p:cNvSpPr/>
            <p:nvPr/>
          </p:nvSpPr>
          <p:spPr>
            <a:xfrm>
              <a:off x="10918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8"/>
            <p:cNvSpPr/>
            <p:nvPr/>
          </p:nvSpPr>
          <p:spPr>
            <a:xfrm>
              <a:off x="11936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8"/>
            <p:cNvSpPr/>
            <p:nvPr/>
          </p:nvSpPr>
          <p:spPr>
            <a:xfrm>
              <a:off x="12951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8"/>
            <p:cNvSpPr/>
            <p:nvPr/>
          </p:nvSpPr>
          <p:spPr>
            <a:xfrm>
              <a:off x="13966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8"/>
            <p:cNvSpPr/>
            <p:nvPr/>
          </p:nvSpPr>
          <p:spPr>
            <a:xfrm>
              <a:off x="1498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8"/>
            <p:cNvSpPr/>
            <p:nvPr/>
          </p:nvSpPr>
          <p:spPr>
            <a:xfrm>
              <a:off x="15999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8"/>
            <p:cNvSpPr/>
            <p:nvPr/>
          </p:nvSpPr>
          <p:spPr>
            <a:xfrm>
              <a:off x="1701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8"/>
            <p:cNvSpPr/>
            <p:nvPr/>
          </p:nvSpPr>
          <p:spPr>
            <a:xfrm>
              <a:off x="18029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8"/>
            <p:cNvSpPr/>
            <p:nvPr/>
          </p:nvSpPr>
          <p:spPr>
            <a:xfrm>
              <a:off x="19044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8"/>
            <p:cNvSpPr/>
            <p:nvPr/>
          </p:nvSpPr>
          <p:spPr>
            <a:xfrm>
              <a:off x="20062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8"/>
            <p:cNvSpPr/>
            <p:nvPr/>
          </p:nvSpPr>
          <p:spPr>
            <a:xfrm>
              <a:off x="210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8"/>
            <p:cNvSpPr/>
            <p:nvPr/>
          </p:nvSpPr>
          <p:spPr>
            <a:xfrm>
              <a:off x="220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8"/>
            <p:cNvSpPr/>
            <p:nvPr/>
          </p:nvSpPr>
          <p:spPr>
            <a:xfrm>
              <a:off x="23110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8"/>
            <p:cNvSpPr/>
            <p:nvPr/>
          </p:nvSpPr>
          <p:spPr>
            <a:xfrm>
              <a:off x="241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8"/>
            <p:cNvSpPr/>
            <p:nvPr/>
          </p:nvSpPr>
          <p:spPr>
            <a:xfrm>
              <a:off x="251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8"/>
            <p:cNvSpPr/>
            <p:nvPr/>
          </p:nvSpPr>
          <p:spPr>
            <a:xfrm>
              <a:off x="261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8"/>
            <p:cNvSpPr/>
            <p:nvPr/>
          </p:nvSpPr>
          <p:spPr>
            <a:xfrm>
              <a:off x="271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8"/>
            <p:cNvSpPr/>
            <p:nvPr/>
          </p:nvSpPr>
          <p:spPr>
            <a:xfrm>
              <a:off x="281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8"/>
            <p:cNvSpPr/>
            <p:nvPr/>
          </p:nvSpPr>
          <p:spPr>
            <a:xfrm>
              <a:off x="292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8"/>
            <p:cNvSpPr/>
            <p:nvPr/>
          </p:nvSpPr>
          <p:spPr>
            <a:xfrm>
              <a:off x="302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8"/>
            <p:cNvSpPr/>
            <p:nvPr/>
          </p:nvSpPr>
          <p:spPr>
            <a:xfrm>
              <a:off x="312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8"/>
            <p:cNvSpPr/>
            <p:nvPr/>
          </p:nvSpPr>
          <p:spPr>
            <a:xfrm>
              <a:off x="322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8"/>
            <p:cNvSpPr/>
            <p:nvPr/>
          </p:nvSpPr>
          <p:spPr>
            <a:xfrm>
              <a:off x="33266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8"/>
            <p:cNvSpPr/>
            <p:nvPr/>
          </p:nvSpPr>
          <p:spPr>
            <a:xfrm>
              <a:off x="342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8"/>
            <p:cNvSpPr/>
            <p:nvPr/>
          </p:nvSpPr>
          <p:spPr>
            <a:xfrm>
              <a:off x="352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8"/>
            <p:cNvSpPr/>
            <p:nvPr/>
          </p:nvSpPr>
          <p:spPr>
            <a:xfrm>
              <a:off x="363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8"/>
            <p:cNvSpPr/>
            <p:nvPr/>
          </p:nvSpPr>
          <p:spPr>
            <a:xfrm>
              <a:off x="373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8"/>
            <p:cNvSpPr/>
            <p:nvPr/>
          </p:nvSpPr>
          <p:spPr>
            <a:xfrm>
              <a:off x="3834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8"/>
            <p:cNvSpPr/>
            <p:nvPr/>
          </p:nvSpPr>
          <p:spPr>
            <a:xfrm>
              <a:off x="393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8"/>
            <p:cNvSpPr/>
            <p:nvPr/>
          </p:nvSpPr>
          <p:spPr>
            <a:xfrm>
              <a:off x="403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8"/>
            <p:cNvSpPr/>
            <p:nvPr/>
          </p:nvSpPr>
          <p:spPr>
            <a:xfrm>
              <a:off x="413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8"/>
            <p:cNvSpPr/>
            <p:nvPr/>
          </p:nvSpPr>
          <p:spPr>
            <a:xfrm>
              <a:off x="42407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8"/>
            <p:cNvSpPr/>
            <p:nvPr/>
          </p:nvSpPr>
          <p:spPr>
            <a:xfrm>
              <a:off x="434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8"/>
            <p:cNvSpPr/>
            <p:nvPr/>
          </p:nvSpPr>
          <p:spPr>
            <a:xfrm>
              <a:off x="444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8"/>
            <p:cNvSpPr/>
            <p:nvPr/>
          </p:nvSpPr>
          <p:spPr>
            <a:xfrm>
              <a:off x="45455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8"/>
            <p:cNvSpPr/>
            <p:nvPr/>
          </p:nvSpPr>
          <p:spPr>
            <a:xfrm>
              <a:off x="464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8"/>
            <p:cNvSpPr/>
            <p:nvPr/>
          </p:nvSpPr>
          <p:spPr>
            <a:xfrm>
              <a:off x="474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8"/>
            <p:cNvSpPr/>
            <p:nvPr/>
          </p:nvSpPr>
          <p:spPr>
            <a:xfrm>
              <a:off x="485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8"/>
            <p:cNvSpPr/>
            <p:nvPr/>
          </p:nvSpPr>
          <p:spPr>
            <a:xfrm>
              <a:off x="495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8"/>
            <p:cNvSpPr/>
            <p:nvPr/>
          </p:nvSpPr>
          <p:spPr>
            <a:xfrm>
              <a:off x="505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8"/>
            <p:cNvSpPr/>
            <p:nvPr/>
          </p:nvSpPr>
          <p:spPr>
            <a:xfrm>
              <a:off x="515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8"/>
            <p:cNvSpPr/>
            <p:nvPr/>
          </p:nvSpPr>
          <p:spPr>
            <a:xfrm>
              <a:off x="52566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8"/>
            <p:cNvSpPr/>
            <p:nvPr/>
          </p:nvSpPr>
          <p:spPr>
            <a:xfrm>
              <a:off x="535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8"/>
            <p:cNvSpPr/>
            <p:nvPr/>
          </p:nvSpPr>
          <p:spPr>
            <a:xfrm>
              <a:off x="545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8"/>
            <p:cNvSpPr/>
            <p:nvPr/>
          </p:nvSpPr>
          <p:spPr>
            <a:xfrm>
              <a:off x="556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8"/>
            <p:cNvSpPr/>
            <p:nvPr/>
          </p:nvSpPr>
          <p:spPr>
            <a:xfrm>
              <a:off x="566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8"/>
            <p:cNvSpPr/>
            <p:nvPr/>
          </p:nvSpPr>
          <p:spPr>
            <a:xfrm>
              <a:off x="57644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8"/>
            <p:cNvSpPr/>
            <p:nvPr/>
          </p:nvSpPr>
          <p:spPr>
            <a:xfrm>
              <a:off x="586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8"/>
            <p:cNvSpPr/>
            <p:nvPr/>
          </p:nvSpPr>
          <p:spPr>
            <a:xfrm>
              <a:off x="596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8"/>
            <p:cNvSpPr/>
            <p:nvPr/>
          </p:nvSpPr>
          <p:spPr>
            <a:xfrm>
              <a:off x="606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8"/>
            <p:cNvSpPr/>
            <p:nvPr/>
          </p:nvSpPr>
          <p:spPr>
            <a:xfrm>
              <a:off x="61710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8"/>
            <p:cNvSpPr/>
            <p:nvPr/>
          </p:nvSpPr>
          <p:spPr>
            <a:xfrm>
              <a:off x="627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8"/>
            <p:cNvSpPr/>
            <p:nvPr/>
          </p:nvSpPr>
          <p:spPr>
            <a:xfrm>
              <a:off x="637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8"/>
            <p:cNvSpPr/>
            <p:nvPr/>
          </p:nvSpPr>
          <p:spPr>
            <a:xfrm>
              <a:off x="64755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8"/>
            <p:cNvSpPr/>
            <p:nvPr/>
          </p:nvSpPr>
          <p:spPr>
            <a:xfrm>
              <a:off x="657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8"/>
            <p:cNvSpPr/>
            <p:nvPr/>
          </p:nvSpPr>
          <p:spPr>
            <a:xfrm>
              <a:off x="667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8"/>
            <p:cNvSpPr/>
            <p:nvPr/>
          </p:nvSpPr>
          <p:spPr>
            <a:xfrm>
              <a:off x="678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8"/>
            <p:cNvSpPr/>
            <p:nvPr/>
          </p:nvSpPr>
          <p:spPr>
            <a:xfrm>
              <a:off x="6881800" y="1666400"/>
              <a:ext cx="52700" cy="52425"/>
            </a:xfrm>
            <a:custGeom>
              <a:avLst/>
              <a:gdLst/>
              <a:ahLst/>
              <a:cxnLst/>
              <a:rect l="l" t="t" r="r" b="b"/>
              <a:pathLst>
                <a:path w="2108" h="2097" extrusionOk="0">
                  <a:moveTo>
                    <a:pt x="1060" y="1"/>
                  </a:moveTo>
                  <a:cubicBezTo>
                    <a:pt x="477" y="1"/>
                    <a:pt x="1" y="465"/>
                    <a:pt x="1" y="1048"/>
                  </a:cubicBezTo>
                  <a:cubicBezTo>
                    <a:pt x="1"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8"/>
            <p:cNvSpPr/>
            <p:nvPr/>
          </p:nvSpPr>
          <p:spPr>
            <a:xfrm>
              <a:off x="698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8"/>
            <p:cNvSpPr/>
            <p:nvPr/>
          </p:nvSpPr>
          <p:spPr>
            <a:xfrm>
              <a:off x="708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8"/>
            <p:cNvSpPr/>
            <p:nvPr/>
          </p:nvSpPr>
          <p:spPr>
            <a:xfrm>
              <a:off x="7186600" y="1666400"/>
              <a:ext cx="52400" cy="52425"/>
            </a:xfrm>
            <a:custGeom>
              <a:avLst/>
              <a:gdLst/>
              <a:ahLst/>
              <a:cxnLst/>
              <a:rect l="l" t="t" r="r" b="b"/>
              <a:pathLst>
                <a:path w="2096" h="2097" extrusionOk="0">
                  <a:moveTo>
                    <a:pt x="1048" y="1"/>
                  </a:moveTo>
                  <a:cubicBezTo>
                    <a:pt x="477" y="1"/>
                    <a:pt x="1" y="465"/>
                    <a:pt x="1" y="1048"/>
                  </a:cubicBezTo>
                  <a:cubicBezTo>
                    <a:pt x="1"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8"/>
            <p:cNvSpPr/>
            <p:nvPr/>
          </p:nvSpPr>
          <p:spPr>
            <a:xfrm>
              <a:off x="728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8"/>
            <p:cNvSpPr/>
            <p:nvPr/>
          </p:nvSpPr>
          <p:spPr>
            <a:xfrm>
              <a:off x="27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7" y="1632"/>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8"/>
            <p:cNvSpPr/>
            <p:nvPr/>
          </p:nvSpPr>
          <p:spPr>
            <a:xfrm>
              <a:off x="3807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8"/>
            <p:cNvSpPr/>
            <p:nvPr/>
          </p:nvSpPr>
          <p:spPr>
            <a:xfrm>
              <a:off x="4825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8"/>
            <p:cNvSpPr/>
            <p:nvPr/>
          </p:nvSpPr>
          <p:spPr>
            <a:xfrm>
              <a:off x="58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8"/>
            <p:cNvSpPr/>
            <p:nvPr/>
          </p:nvSpPr>
          <p:spPr>
            <a:xfrm>
              <a:off x="68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8"/>
            <p:cNvSpPr/>
            <p:nvPr/>
          </p:nvSpPr>
          <p:spPr>
            <a:xfrm>
              <a:off x="7873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8"/>
            <p:cNvSpPr/>
            <p:nvPr/>
          </p:nvSpPr>
          <p:spPr>
            <a:xfrm>
              <a:off x="8888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8"/>
            <p:cNvSpPr/>
            <p:nvPr/>
          </p:nvSpPr>
          <p:spPr>
            <a:xfrm>
              <a:off x="99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8"/>
            <p:cNvSpPr/>
            <p:nvPr/>
          </p:nvSpPr>
          <p:spPr>
            <a:xfrm>
              <a:off x="10918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8"/>
            <p:cNvSpPr/>
            <p:nvPr/>
          </p:nvSpPr>
          <p:spPr>
            <a:xfrm>
              <a:off x="11936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8"/>
            <p:cNvSpPr/>
            <p:nvPr/>
          </p:nvSpPr>
          <p:spPr>
            <a:xfrm>
              <a:off x="12951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8"/>
            <p:cNvSpPr/>
            <p:nvPr/>
          </p:nvSpPr>
          <p:spPr>
            <a:xfrm>
              <a:off x="13966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8"/>
            <p:cNvSpPr/>
            <p:nvPr/>
          </p:nvSpPr>
          <p:spPr>
            <a:xfrm>
              <a:off x="1498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8"/>
            <p:cNvSpPr/>
            <p:nvPr/>
          </p:nvSpPr>
          <p:spPr>
            <a:xfrm>
              <a:off x="15999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8"/>
            <p:cNvSpPr/>
            <p:nvPr/>
          </p:nvSpPr>
          <p:spPr>
            <a:xfrm>
              <a:off x="1701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8"/>
            <p:cNvSpPr/>
            <p:nvPr/>
          </p:nvSpPr>
          <p:spPr>
            <a:xfrm>
              <a:off x="18029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8"/>
            <p:cNvSpPr/>
            <p:nvPr/>
          </p:nvSpPr>
          <p:spPr>
            <a:xfrm>
              <a:off x="19044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8"/>
            <p:cNvSpPr/>
            <p:nvPr/>
          </p:nvSpPr>
          <p:spPr>
            <a:xfrm>
              <a:off x="20062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8"/>
            <p:cNvSpPr/>
            <p:nvPr/>
          </p:nvSpPr>
          <p:spPr>
            <a:xfrm>
              <a:off x="210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8"/>
            <p:cNvSpPr/>
            <p:nvPr/>
          </p:nvSpPr>
          <p:spPr>
            <a:xfrm>
              <a:off x="220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8"/>
            <p:cNvSpPr/>
            <p:nvPr/>
          </p:nvSpPr>
          <p:spPr>
            <a:xfrm>
              <a:off x="23110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8"/>
            <p:cNvSpPr/>
            <p:nvPr/>
          </p:nvSpPr>
          <p:spPr>
            <a:xfrm>
              <a:off x="241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8"/>
            <p:cNvSpPr/>
            <p:nvPr/>
          </p:nvSpPr>
          <p:spPr>
            <a:xfrm>
              <a:off x="251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8"/>
            <p:cNvSpPr/>
            <p:nvPr/>
          </p:nvSpPr>
          <p:spPr>
            <a:xfrm>
              <a:off x="261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8"/>
            <p:cNvSpPr/>
            <p:nvPr/>
          </p:nvSpPr>
          <p:spPr>
            <a:xfrm>
              <a:off x="271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8"/>
            <p:cNvSpPr/>
            <p:nvPr/>
          </p:nvSpPr>
          <p:spPr>
            <a:xfrm>
              <a:off x="281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8"/>
            <p:cNvSpPr/>
            <p:nvPr/>
          </p:nvSpPr>
          <p:spPr>
            <a:xfrm>
              <a:off x="292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8"/>
            <p:cNvSpPr/>
            <p:nvPr/>
          </p:nvSpPr>
          <p:spPr>
            <a:xfrm>
              <a:off x="302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8"/>
            <p:cNvSpPr/>
            <p:nvPr/>
          </p:nvSpPr>
          <p:spPr>
            <a:xfrm>
              <a:off x="312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8"/>
            <p:cNvSpPr/>
            <p:nvPr/>
          </p:nvSpPr>
          <p:spPr>
            <a:xfrm>
              <a:off x="322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8"/>
            <p:cNvSpPr/>
            <p:nvPr/>
          </p:nvSpPr>
          <p:spPr>
            <a:xfrm>
              <a:off x="33266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8"/>
            <p:cNvSpPr/>
            <p:nvPr/>
          </p:nvSpPr>
          <p:spPr>
            <a:xfrm>
              <a:off x="342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8"/>
            <p:cNvSpPr/>
            <p:nvPr/>
          </p:nvSpPr>
          <p:spPr>
            <a:xfrm>
              <a:off x="352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8"/>
            <p:cNvSpPr/>
            <p:nvPr/>
          </p:nvSpPr>
          <p:spPr>
            <a:xfrm>
              <a:off x="363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8"/>
            <p:cNvSpPr/>
            <p:nvPr/>
          </p:nvSpPr>
          <p:spPr>
            <a:xfrm>
              <a:off x="373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8"/>
            <p:cNvSpPr/>
            <p:nvPr/>
          </p:nvSpPr>
          <p:spPr>
            <a:xfrm>
              <a:off x="3834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8"/>
            <p:cNvSpPr/>
            <p:nvPr/>
          </p:nvSpPr>
          <p:spPr>
            <a:xfrm>
              <a:off x="393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8"/>
            <p:cNvSpPr/>
            <p:nvPr/>
          </p:nvSpPr>
          <p:spPr>
            <a:xfrm>
              <a:off x="403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8"/>
            <p:cNvSpPr/>
            <p:nvPr/>
          </p:nvSpPr>
          <p:spPr>
            <a:xfrm>
              <a:off x="413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8"/>
            <p:cNvSpPr/>
            <p:nvPr/>
          </p:nvSpPr>
          <p:spPr>
            <a:xfrm>
              <a:off x="42407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8"/>
            <p:cNvSpPr/>
            <p:nvPr/>
          </p:nvSpPr>
          <p:spPr>
            <a:xfrm>
              <a:off x="434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8"/>
            <p:cNvSpPr/>
            <p:nvPr/>
          </p:nvSpPr>
          <p:spPr>
            <a:xfrm>
              <a:off x="444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8"/>
            <p:cNvSpPr/>
            <p:nvPr/>
          </p:nvSpPr>
          <p:spPr>
            <a:xfrm>
              <a:off x="45455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8"/>
            <p:cNvSpPr/>
            <p:nvPr/>
          </p:nvSpPr>
          <p:spPr>
            <a:xfrm>
              <a:off x="464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8"/>
            <p:cNvSpPr/>
            <p:nvPr/>
          </p:nvSpPr>
          <p:spPr>
            <a:xfrm>
              <a:off x="474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8"/>
            <p:cNvSpPr/>
            <p:nvPr/>
          </p:nvSpPr>
          <p:spPr>
            <a:xfrm>
              <a:off x="485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8"/>
            <p:cNvSpPr/>
            <p:nvPr/>
          </p:nvSpPr>
          <p:spPr>
            <a:xfrm>
              <a:off x="495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8"/>
            <p:cNvSpPr/>
            <p:nvPr/>
          </p:nvSpPr>
          <p:spPr>
            <a:xfrm>
              <a:off x="505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8"/>
            <p:cNvSpPr/>
            <p:nvPr/>
          </p:nvSpPr>
          <p:spPr>
            <a:xfrm>
              <a:off x="515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8"/>
            <p:cNvSpPr/>
            <p:nvPr/>
          </p:nvSpPr>
          <p:spPr>
            <a:xfrm>
              <a:off x="52566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8"/>
            <p:cNvSpPr/>
            <p:nvPr/>
          </p:nvSpPr>
          <p:spPr>
            <a:xfrm>
              <a:off x="535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8"/>
            <p:cNvSpPr/>
            <p:nvPr/>
          </p:nvSpPr>
          <p:spPr>
            <a:xfrm>
              <a:off x="545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8"/>
            <p:cNvSpPr/>
            <p:nvPr/>
          </p:nvSpPr>
          <p:spPr>
            <a:xfrm>
              <a:off x="556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8"/>
            <p:cNvSpPr/>
            <p:nvPr/>
          </p:nvSpPr>
          <p:spPr>
            <a:xfrm>
              <a:off x="566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8"/>
            <p:cNvSpPr/>
            <p:nvPr/>
          </p:nvSpPr>
          <p:spPr>
            <a:xfrm>
              <a:off x="57644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8"/>
            <p:cNvSpPr/>
            <p:nvPr/>
          </p:nvSpPr>
          <p:spPr>
            <a:xfrm>
              <a:off x="586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8"/>
            <p:cNvSpPr/>
            <p:nvPr/>
          </p:nvSpPr>
          <p:spPr>
            <a:xfrm>
              <a:off x="596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8"/>
            <p:cNvSpPr/>
            <p:nvPr/>
          </p:nvSpPr>
          <p:spPr>
            <a:xfrm>
              <a:off x="606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8"/>
            <p:cNvSpPr/>
            <p:nvPr/>
          </p:nvSpPr>
          <p:spPr>
            <a:xfrm>
              <a:off x="61710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8"/>
            <p:cNvSpPr/>
            <p:nvPr/>
          </p:nvSpPr>
          <p:spPr>
            <a:xfrm>
              <a:off x="627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8"/>
            <p:cNvSpPr/>
            <p:nvPr/>
          </p:nvSpPr>
          <p:spPr>
            <a:xfrm>
              <a:off x="637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8"/>
            <p:cNvSpPr/>
            <p:nvPr/>
          </p:nvSpPr>
          <p:spPr>
            <a:xfrm>
              <a:off x="64755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8"/>
            <p:cNvSpPr/>
            <p:nvPr/>
          </p:nvSpPr>
          <p:spPr>
            <a:xfrm>
              <a:off x="657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8"/>
            <p:cNvSpPr/>
            <p:nvPr/>
          </p:nvSpPr>
          <p:spPr>
            <a:xfrm>
              <a:off x="667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8"/>
            <p:cNvSpPr/>
            <p:nvPr/>
          </p:nvSpPr>
          <p:spPr>
            <a:xfrm>
              <a:off x="678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8"/>
            <p:cNvSpPr/>
            <p:nvPr/>
          </p:nvSpPr>
          <p:spPr>
            <a:xfrm>
              <a:off x="6881800" y="1821475"/>
              <a:ext cx="52700" cy="52425"/>
            </a:xfrm>
            <a:custGeom>
              <a:avLst/>
              <a:gdLst/>
              <a:ahLst/>
              <a:cxnLst/>
              <a:rect l="l" t="t" r="r" b="b"/>
              <a:pathLst>
                <a:path w="2108" h="2097" extrusionOk="0">
                  <a:moveTo>
                    <a:pt x="1060" y="1"/>
                  </a:moveTo>
                  <a:cubicBezTo>
                    <a:pt x="477" y="1"/>
                    <a:pt x="1" y="465"/>
                    <a:pt x="1" y="1049"/>
                  </a:cubicBezTo>
                  <a:cubicBezTo>
                    <a:pt x="1"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8"/>
            <p:cNvSpPr/>
            <p:nvPr/>
          </p:nvSpPr>
          <p:spPr>
            <a:xfrm>
              <a:off x="698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8"/>
            <p:cNvSpPr/>
            <p:nvPr/>
          </p:nvSpPr>
          <p:spPr>
            <a:xfrm>
              <a:off x="708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8"/>
            <p:cNvSpPr/>
            <p:nvPr/>
          </p:nvSpPr>
          <p:spPr>
            <a:xfrm>
              <a:off x="7186600" y="1821475"/>
              <a:ext cx="52400" cy="52425"/>
            </a:xfrm>
            <a:custGeom>
              <a:avLst/>
              <a:gdLst/>
              <a:ahLst/>
              <a:cxnLst/>
              <a:rect l="l" t="t" r="r" b="b"/>
              <a:pathLst>
                <a:path w="2096" h="2097" extrusionOk="0">
                  <a:moveTo>
                    <a:pt x="1048" y="1"/>
                  </a:moveTo>
                  <a:cubicBezTo>
                    <a:pt x="477" y="1"/>
                    <a:pt x="1" y="465"/>
                    <a:pt x="1" y="1049"/>
                  </a:cubicBezTo>
                  <a:cubicBezTo>
                    <a:pt x="1"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8"/>
            <p:cNvSpPr/>
            <p:nvPr/>
          </p:nvSpPr>
          <p:spPr>
            <a:xfrm>
              <a:off x="728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8"/>
            <p:cNvSpPr/>
            <p:nvPr/>
          </p:nvSpPr>
          <p:spPr>
            <a:xfrm>
              <a:off x="27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7" y="1631"/>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8"/>
            <p:cNvSpPr/>
            <p:nvPr/>
          </p:nvSpPr>
          <p:spPr>
            <a:xfrm>
              <a:off x="3807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8"/>
            <p:cNvSpPr/>
            <p:nvPr/>
          </p:nvSpPr>
          <p:spPr>
            <a:xfrm>
              <a:off x="4825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8"/>
            <p:cNvSpPr/>
            <p:nvPr/>
          </p:nvSpPr>
          <p:spPr>
            <a:xfrm>
              <a:off x="58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8"/>
            <p:cNvSpPr/>
            <p:nvPr/>
          </p:nvSpPr>
          <p:spPr>
            <a:xfrm>
              <a:off x="68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8"/>
            <p:cNvSpPr/>
            <p:nvPr/>
          </p:nvSpPr>
          <p:spPr>
            <a:xfrm>
              <a:off x="7873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8"/>
            <p:cNvSpPr/>
            <p:nvPr/>
          </p:nvSpPr>
          <p:spPr>
            <a:xfrm>
              <a:off x="8888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8"/>
            <p:cNvSpPr/>
            <p:nvPr/>
          </p:nvSpPr>
          <p:spPr>
            <a:xfrm>
              <a:off x="99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8"/>
            <p:cNvSpPr/>
            <p:nvPr/>
          </p:nvSpPr>
          <p:spPr>
            <a:xfrm>
              <a:off x="10918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8"/>
            <p:cNvSpPr/>
            <p:nvPr/>
          </p:nvSpPr>
          <p:spPr>
            <a:xfrm>
              <a:off x="11936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8"/>
            <p:cNvSpPr/>
            <p:nvPr/>
          </p:nvSpPr>
          <p:spPr>
            <a:xfrm>
              <a:off x="12951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8"/>
            <p:cNvSpPr/>
            <p:nvPr/>
          </p:nvSpPr>
          <p:spPr>
            <a:xfrm>
              <a:off x="13966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8"/>
            <p:cNvSpPr/>
            <p:nvPr/>
          </p:nvSpPr>
          <p:spPr>
            <a:xfrm>
              <a:off x="1498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8"/>
            <p:cNvSpPr/>
            <p:nvPr/>
          </p:nvSpPr>
          <p:spPr>
            <a:xfrm>
              <a:off x="15999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8"/>
            <p:cNvSpPr/>
            <p:nvPr/>
          </p:nvSpPr>
          <p:spPr>
            <a:xfrm>
              <a:off x="1701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8"/>
            <p:cNvSpPr/>
            <p:nvPr/>
          </p:nvSpPr>
          <p:spPr>
            <a:xfrm>
              <a:off x="18029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8"/>
            <p:cNvSpPr/>
            <p:nvPr/>
          </p:nvSpPr>
          <p:spPr>
            <a:xfrm>
              <a:off x="19044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8"/>
            <p:cNvSpPr/>
            <p:nvPr/>
          </p:nvSpPr>
          <p:spPr>
            <a:xfrm>
              <a:off x="20062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8"/>
            <p:cNvSpPr/>
            <p:nvPr/>
          </p:nvSpPr>
          <p:spPr>
            <a:xfrm>
              <a:off x="210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8"/>
            <p:cNvSpPr/>
            <p:nvPr/>
          </p:nvSpPr>
          <p:spPr>
            <a:xfrm>
              <a:off x="220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8"/>
            <p:cNvSpPr/>
            <p:nvPr/>
          </p:nvSpPr>
          <p:spPr>
            <a:xfrm>
              <a:off x="23110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8"/>
            <p:cNvSpPr/>
            <p:nvPr/>
          </p:nvSpPr>
          <p:spPr>
            <a:xfrm>
              <a:off x="241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8"/>
            <p:cNvSpPr/>
            <p:nvPr/>
          </p:nvSpPr>
          <p:spPr>
            <a:xfrm>
              <a:off x="251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8"/>
            <p:cNvSpPr/>
            <p:nvPr/>
          </p:nvSpPr>
          <p:spPr>
            <a:xfrm>
              <a:off x="261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8"/>
            <p:cNvSpPr/>
            <p:nvPr/>
          </p:nvSpPr>
          <p:spPr>
            <a:xfrm>
              <a:off x="271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8"/>
            <p:cNvSpPr/>
            <p:nvPr/>
          </p:nvSpPr>
          <p:spPr>
            <a:xfrm>
              <a:off x="281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8"/>
            <p:cNvSpPr/>
            <p:nvPr/>
          </p:nvSpPr>
          <p:spPr>
            <a:xfrm>
              <a:off x="292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8"/>
            <p:cNvSpPr/>
            <p:nvPr/>
          </p:nvSpPr>
          <p:spPr>
            <a:xfrm>
              <a:off x="302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8"/>
            <p:cNvSpPr/>
            <p:nvPr/>
          </p:nvSpPr>
          <p:spPr>
            <a:xfrm>
              <a:off x="312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8"/>
            <p:cNvSpPr/>
            <p:nvPr/>
          </p:nvSpPr>
          <p:spPr>
            <a:xfrm>
              <a:off x="322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8"/>
            <p:cNvSpPr/>
            <p:nvPr/>
          </p:nvSpPr>
          <p:spPr>
            <a:xfrm>
              <a:off x="33266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8"/>
            <p:cNvSpPr/>
            <p:nvPr/>
          </p:nvSpPr>
          <p:spPr>
            <a:xfrm>
              <a:off x="342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8"/>
            <p:cNvSpPr/>
            <p:nvPr/>
          </p:nvSpPr>
          <p:spPr>
            <a:xfrm>
              <a:off x="352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8"/>
            <p:cNvSpPr/>
            <p:nvPr/>
          </p:nvSpPr>
          <p:spPr>
            <a:xfrm>
              <a:off x="363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8"/>
            <p:cNvSpPr/>
            <p:nvPr/>
          </p:nvSpPr>
          <p:spPr>
            <a:xfrm>
              <a:off x="373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8"/>
            <p:cNvSpPr/>
            <p:nvPr/>
          </p:nvSpPr>
          <p:spPr>
            <a:xfrm>
              <a:off x="3834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8"/>
            <p:cNvSpPr/>
            <p:nvPr/>
          </p:nvSpPr>
          <p:spPr>
            <a:xfrm>
              <a:off x="393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8"/>
            <p:cNvSpPr/>
            <p:nvPr/>
          </p:nvSpPr>
          <p:spPr>
            <a:xfrm>
              <a:off x="403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8"/>
            <p:cNvSpPr/>
            <p:nvPr/>
          </p:nvSpPr>
          <p:spPr>
            <a:xfrm>
              <a:off x="413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8"/>
            <p:cNvSpPr/>
            <p:nvPr/>
          </p:nvSpPr>
          <p:spPr>
            <a:xfrm>
              <a:off x="42407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8"/>
            <p:cNvSpPr/>
            <p:nvPr/>
          </p:nvSpPr>
          <p:spPr>
            <a:xfrm>
              <a:off x="434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8"/>
            <p:cNvSpPr/>
            <p:nvPr/>
          </p:nvSpPr>
          <p:spPr>
            <a:xfrm>
              <a:off x="444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8"/>
            <p:cNvSpPr/>
            <p:nvPr/>
          </p:nvSpPr>
          <p:spPr>
            <a:xfrm>
              <a:off x="45455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8"/>
            <p:cNvSpPr/>
            <p:nvPr/>
          </p:nvSpPr>
          <p:spPr>
            <a:xfrm>
              <a:off x="464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8"/>
            <p:cNvSpPr/>
            <p:nvPr/>
          </p:nvSpPr>
          <p:spPr>
            <a:xfrm>
              <a:off x="474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8"/>
            <p:cNvSpPr/>
            <p:nvPr/>
          </p:nvSpPr>
          <p:spPr>
            <a:xfrm>
              <a:off x="485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8"/>
            <p:cNvSpPr/>
            <p:nvPr/>
          </p:nvSpPr>
          <p:spPr>
            <a:xfrm>
              <a:off x="495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8"/>
            <p:cNvSpPr/>
            <p:nvPr/>
          </p:nvSpPr>
          <p:spPr>
            <a:xfrm>
              <a:off x="505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8"/>
            <p:cNvSpPr/>
            <p:nvPr/>
          </p:nvSpPr>
          <p:spPr>
            <a:xfrm>
              <a:off x="515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8"/>
            <p:cNvSpPr/>
            <p:nvPr/>
          </p:nvSpPr>
          <p:spPr>
            <a:xfrm>
              <a:off x="52566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8"/>
            <p:cNvSpPr/>
            <p:nvPr/>
          </p:nvSpPr>
          <p:spPr>
            <a:xfrm>
              <a:off x="535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8"/>
            <p:cNvSpPr/>
            <p:nvPr/>
          </p:nvSpPr>
          <p:spPr>
            <a:xfrm>
              <a:off x="545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8"/>
            <p:cNvSpPr/>
            <p:nvPr/>
          </p:nvSpPr>
          <p:spPr>
            <a:xfrm>
              <a:off x="556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8"/>
            <p:cNvSpPr/>
            <p:nvPr/>
          </p:nvSpPr>
          <p:spPr>
            <a:xfrm>
              <a:off x="566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8"/>
            <p:cNvSpPr/>
            <p:nvPr/>
          </p:nvSpPr>
          <p:spPr>
            <a:xfrm>
              <a:off x="57644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8"/>
            <p:cNvSpPr/>
            <p:nvPr/>
          </p:nvSpPr>
          <p:spPr>
            <a:xfrm>
              <a:off x="586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8"/>
            <p:cNvSpPr/>
            <p:nvPr/>
          </p:nvSpPr>
          <p:spPr>
            <a:xfrm>
              <a:off x="596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8"/>
            <p:cNvSpPr/>
            <p:nvPr/>
          </p:nvSpPr>
          <p:spPr>
            <a:xfrm>
              <a:off x="606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8"/>
            <p:cNvSpPr/>
            <p:nvPr/>
          </p:nvSpPr>
          <p:spPr>
            <a:xfrm>
              <a:off x="61710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8"/>
            <p:cNvSpPr/>
            <p:nvPr/>
          </p:nvSpPr>
          <p:spPr>
            <a:xfrm>
              <a:off x="627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8"/>
            <p:cNvSpPr/>
            <p:nvPr/>
          </p:nvSpPr>
          <p:spPr>
            <a:xfrm>
              <a:off x="637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8"/>
            <p:cNvSpPr/>
            <p:nvPr/>
          </p:nvSpPr>
          <p:spPr>
            <a:xfrm>
              <a:off x="64755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8"/>
            <p:cNvSpPr/>
            <p:nvPr/>
          </p:nvSpPr>
          <p:spPr>
            <a:xfrm>
              <a:off x="657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8"/>
            <p:cNvSpPr/>
            <p:nvPr/>
          </p:nvSpPr>
          <p:spPr>
            <a:xfrm>
              <a:off x="667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8"/>
            <p:cNvSpPr/>
            <p:nvPr/>
          </p:nvSpPr>
          <p:spPr>
            <a:xfrm>
              <a:off x="678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8"/>
            <p:cNvSpPr/>
            <p:nvPr/>
          </p:nvSpPr>
          <p:spPr>
            <a:xfrm>
              <a:off x="6881800" y="1976575"/>
              <a:ext cx="52700" cy="52400"/>
            </a:xfrm>
            <a:custGeom>
              <a:avLst/>
              <a:gdLst/>
              <a:ahLst/>
              <a:cxnLst/>
              <a:rect l="l" t="t" r="r" b="b"/>
              <a:pathLst>
                <a:path w="2108" h="2096" extrusionOk="0">
                  <a:moveTo>
                    <a:pt x="1060" y="0"/>
                  </a:moveTo>
                  <a:cubicBezTo>
                    <a:pt x="477" y="0"/>
                    <a:pt x="1" y="464"/>
                    <a:pt x="1" y="1048"/>
                  </a:cubicBezTo>
                  <a:cubicBezTo>
                    <a:pt x="1"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8"/>
            <p:cNvSpPr/>
            <p:nvPr/>
          </p:nvSpPr>
          <p:spPr>
            <a:xfrm>
              <a:off x="698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8"/>
            <p:cNvSpPr/>
            <p:nvPr/>
          </p:nvSpPr>
          <p:spPr>
            <a:xfrm>
              <a:off x="708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8"/>
            <p:cNvSpPr/>
            <p:nvPr/>
          </p:nvSpPr>
          <p:spPr>
            <a:xfrm>
              <a:off x="7186600" y="1976575"/>
              <a:ext cx="52400" cy="52400"/>
            </a:xfrm>
            <a:custGeom>
              <a:avLst/>
              <a:gdLst/>
              <a:ahLst/>
              <a:cxnLst/>
              <a:rect l="l" t="t" r="r" b="b"/>
              <a:pathLst>
                <a:path w="2096" h="2096" extrusionOk="0">
                  <a:moveTo>
                    <a:pt x="1048" y="0"/>
                  </a:moveTo>
                  <a:cubicBezTo>
                    <a:pt x="477" y="0"/>
                    <a:pt x="1" y="464"/>
                    <a:pt x="1" y="1048"/>
                  </a:cubicBezTo>
                  <a:cubicBezTo>
                    <a:pt x="1"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8"/>
            <p:cNvSpPr/>
            <p:nvPr/>
          </p:nvSpPr>
          <p:spPr>
            <a:xfrm>
              <a:off x="728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8"/>
            <p:cNvSpPr/>
            <p:nvPr/>
          </p:nvSpPr>
          <p:spPr>
            <a:xfrm>
              <a:off x="27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8"/>
            <p:cNvSpPr/>
            <p:nvPr/>
          </p:nvSpPr>
          <p:spPr>
            <a:xfrm>
              <a:off x="3807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8"/>
            <p:cNvSpPr/>
            <p:nvPr/>
          </p:nvSpPr>
          <p:spPr>
            <a:xfrm>
              <a:off x="4825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8"/>
            <p:cNvSpPr/>
            <p:nvPr/>
          </p:nvSpPr>
          <p:spPr>
            <a:xfrm>
              <a:off x="58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8"/>
            <p:cNvSpPr/>
            <p:nvPr/>
          </p:nvSpPr>
          <p:spPr>
            <a:xfrm>
              <a:off x="68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8"/>
            <p:cNvSpPr/>
            <p:nvPr/>
          </p:nvSpPr>
          <p:spPr>
            <a:xfrm>
              <a:off x="7873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8"/>
            <p:cNvSpPr/>
            <p:nvPr/>
          </p:nvSpPr>
          <p:spPr>
            <a:xfrm>
              <a:off x="8888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8"/>
            <p:cNvSpPr/>
            <p:nvPr/>
          </p:nvSpPr>
          <p:spPr>
            <a:xfrm>
              <a:off x="99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8"/>
            <p:cNvSpPr/>
            <p:nvPr/>
          </p:nvSpPr>
          <p:spPr>
            <a:xfrm>
              <a:off x="10918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8"/>
            <p:cNvSpPr/>
            <p:nvPr/>
          </p:nvSpPr>
          <p:spPr>
            <a:xfrm>
              <a:off x="11936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8"/>
            <p:cNvSpPr/>
            <p:nvPr/>
          </p:nvSpPr>
          <p:spPr>
            <a:xfrm>
              <a:off x="12951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8"/>
            <p:cNvSpPr/>
            <p:nvPr/>
          </p:nvSpPr>
          <p:spPr>
            <a:xfrm>
              <a:off x="13966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8"/>
            <p:cNvSpPr/>
            <p:nvPr/>
          </p:nvSpPr>
          <p:spPr>
            <a:xfrm>
              <a:off x="1498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8"/>
            <p:cNvSpPr/>
            <p:nvPr/>
          </p:nvSpPr>
          <p:spPr>
            <a:xfrm>
              <a:off x="15999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8"/>
            <p:cNvSpPr/>
            <p:nvPr/>
          </p:nvSpPr>
          <p:spPr>
            <a:xfrm>
              <a:off x="1701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8"/>
            <p:cNvSpPr/>
            <p:nvPr/>
          </p:nvSpPr>
          <p:spPr>
            <a:xfrm>
              <a:off x="18029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8"/>
            <p:cNvSpPr/>
            <p:nvPr/>
          </p:nvSpPr>
          <p:spPr>
            <a:xfrm>
              <a:off x="19044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8"/>
            <p:cNvSpPr/>
            <p:nvPr/>
          </p:nvSpPr>
          <p:spPr>
            <a:xfrm>
              <a:off x="20062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8"/>
            <p:cNvSpPr/>
            <p:nvPr/>
          </p:nvSpPr>
          <p:spPr>
            <a:xfrm>
              <a:off x="210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8"/>
            <p:cNvSpPr/>
            <p:nvPr/>
          </p:nvSpPr>
          <p:spPr>
            <a:xfrm>
              <a:off x="220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8"/>
            <p:cNvSpPr/>
            <p:nvPr/>
          </p:nvSpPr>
          <p:spPr>
            <a:xfrm>
              <a:off x="23110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8"/>
            <p:cNvSpPr/>
            <p:nvPr/>
          </p:nvSpPr>
          <p:spPr>
            <a:xfrm>
              <a:off x="241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8"/>
            <p:cNvSpPr/>
            <p:nvPr/>
          </p:nvSpPr>
          <p:spPr>
            <a:xfrm>
              <a:off x="251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8"/>
            <p:cNvSpPr/>
            <p:nvPr/>
          </p:nvSpPr>
          <p:spPr>
            <a:xfrm>
              <a:off x="261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8"/>
            <p:cNvSpPr/>
            <p:nvPr/>
          </p:nvSpPr>
          <p:spPr>
            <a:xfrm>
              <a:off x="271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8"/>
            <p:cNvSpPr/>
            <p:nvPr/>
          </p:nvSpPr>
          <p:spPr>
            <a:xfrm>
              <a:off x="281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8"/>
            <p:cNvSpPr/>
            <p:nvPr/>
          </p:nvSpPr>
          <p:spPr>
            <a:xfrm>
              <a:off x="292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8"/>
            <p:cNvSpPr/>
            <p:nvPr/>
          </p:nvSpPr>
          <p:spPr>
            <a:xfrm>
              <a:off x="302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8"/>
            <p:cNvSpPr/>
            <p:nvPr/>
          </p:nvSpPr>
          <p:spPr>
            <a:xfrm>
              <a:off x="312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8"/>
            <p:cNvSpPr/>
            <p:nvPr/>
          </p:nvSpPr>
          <p:spPr>
            <a:xfrm>
              <a:off x="322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8"/>
            <p:cNvSpPr/>
            <p:nvPr/>
          </p:nvSpPr>
          <p:spPr>
            <a:xfrm>
              <a:off x="33266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8"/>
            <p:cNvSpPr/>
            <p:nvPr/>
          </p:nvSpPr>
          <p:spPr>
            <a:xfrm>
              <a:off x="342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8"/>
            <p:cNvSpPr/>
            <p:nvPr/>
          </p:nvSpPr>
          <p:spPr>
            <a:xfrm>
              <a:off x="352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8"/>
            <p:cNvSpPr/>
            <p:nvPr/>
          </p:nvSpPr>
          <p:spPr>
            <a:xfrm>
              <a:off x="363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8"/>
            <p:cNvSpPr/>
            <p:nvPr/>
          </p:nvSpPr>
          <p:spPr>
            <a:xfrm>
              <a:off x="373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8"/>
            <p:cNvSpPr/>
            <p:nvPr/>
          </p:nvSpPr>
          <p:spPr>
            <a:xfrm>
              <a:off x="3834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8"/>
            <p:cNvSpPr/>
            <p:nvPr/>
          </p:nvSpPr>
          <p:spPr>
            <a:xfrm>
              <a:off x="393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8"/>
            <p:cNvSpPr/>
            <p:nvPr/>
          </p:nvSpPr>
          <p:spPr>
            <a:xfrm>
              <a:off x="403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8"/>
            <p:cNvSpPr/>
            <p:nvPr/>
          </p:nvSpPr>
          <p:spPr>
            <a:xfrm>
              <a:off x="413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8"/>
            <p:cNvSpPr/>
            <p:nvPr/>
          </p:nvSpPr>
          <p:spPr>
            <a:xfrm>
              <a:off x="42407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8"/>
            <p:cNvSpPr/>
            <p:nvPr/>
          </p:nvSpPr>
          <p:spPr>
            <a:xfrm>
              <a:off x="434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8"/>
            <p:cNvSpPr/>
            <p:nvPr/>
          </p:nvSpPr>
          <p:spPr>
            <a:xfrm>
              <a:off x="444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8"/>
            <p:cNvSpPr/>
            <p:nvPr/>
          </p:nvSpPr>
          <p:spPr>
            <a:xfrm>
              <a:off x="45455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8"/>
            <p:cNvSpPr/>
            <p:nvPr/>
          </p:nvSpPr>
          <p:spPr>
            <a:xfrm>
              <a:off x="464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8"/>
            <p:cNvSpPr/>
            <p:nvPr/>
          </p:nvSpPr>
          <p:spPr>
            <a:xfrm>
              <a:off x="474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8"/>
            <p:cNvSpPr/>
            <p:nvPr/>
          </p:nvSpPr>
          <p:spPr>
            <a:xfrm>
              <a:off x="485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8"/>
            <p:cNvSpPr/>
            <p:nvPr/>
          </p:nvSpPr>
          <p:spPr>
            <a:xfrm>
              <a:off x="495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8"/>
            <p:cNvSpPr/>
            <p:nvPr/>
          </p:nvSpPr>
          <p:spPr>
            <a:xfrm>
              <a:off x="505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8"/>
            <p:cNvSpPr/>
            <p:nvPr/>
          </p:nvSpPr>
          <p:spPr>
            <a:xfrm>
              <a:off x="515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8"/>
            <p:cNvSpPr/>
            <p:nvPr/>
          </p:nvSpPr>
          <p:spPr>
            <a:xfrm>
              <a:off x="52566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8"/>
            <p:cNvSpPr/>
            <p:nvPr/>
          </p:nvSpPr>
          <p:spPr>
            <a:xfrm>
              <a:off x="535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8"/>
            <p:cNvSpPr/>
            <p:nvPr/>
          </p:nvSpPr>
          <p:spPr>
            <a:xfrm>
              <a:off x="545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8"/>
            <p:cNvSpPr/>
            <p:nvPr/>
          </p:nvSpPr>
          <p:spPr>
            <a:xfrm>
              <a:off x="556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8"/>
            <p:cNvSpPr/>
            <p:nvPr/>
          </p:nvSpPr>
          <p:spPr>
            <a:xfrm>
              <a:off x="566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8"/>
            <p:cNvSpPr/>
            <p:nvPr/>
          </p:nvSpPr>
          <p:spPr>
            <a:xfrm>
              <a:off x="57644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8"/>
            <p:cNvSpPr/>
            <p:nvPr/>
          </p:nvSpPr>
          <p:spPr>
            <a:xfrm>
              <a:off x="586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8"/>
            <p:cNvSpPr/>
            <p:nvPr/>
          </p:nvSpPr>
          <p:spPr>
            <a:xfrm>
              <a:off x="596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8"/>
            <p:cNvSpPr/>
            <p:nvPr/>
          </p:nvSpPr>
          <p:spPr>
            <a:xfrm>
              <a:off x="606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8"/>
            <p:cNvSpPr/>
            <p:nvPr/>
          </p:nvSpPr>
          <p:spPr>
            <a:xfrm>
              <a:off x="61710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8"/>
            <p:cNvSpPr/>
            <p:nvPr/>
          </p:nvSpPr>
          <p:spPr>
            <a:xfrm>
              <a:off x="627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8"/>
            <p:cNvSpPr/>
            <p:nvPr/>
          </p:nvSpPr>
          <p:spPr>
            <a:xfrm>
              <a:off x="637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8"/>
            <p:cNvSpPr/>
            <p:nvPr/>
          </p:nvSpPr>
          <p:spPr>
            <a:xfrm>
              <a:off x="64755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8"/>
            <p:cNvSpPr/>
            <p:nvPr/>
          </p:nvSpPr>
          <p:spPr>
            <a:xfrm>
              <a:off x="657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8"/>
            <p:cNvSpPr/>
            <p:nvPr/>
          </p:nvSpPr>
          <p:spPr>
            <a:xfrm>
              <a:off x="667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8"/>
            <p:cNvSpPr/>
            <p:nvPr/>
          </p:nvSpPr>
          <p:spPr>
            <a:xfrm>
              <a:off x="678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8"/>
            <p:cNvSpPr/>
            <p:nvPr/>
          </p:nvSpPr>
          <p:spPr>
            <a:xfrm>
              <a:off x="6881800" y="2131650"/>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8"/>
            <p:cNvSpPr/>
            <p:nvPr/>
          </p:nvSpPr>
          <p:spPr>
            <a:xfrm>
              <a:off x="698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8"/>
            <p:cNvSpPr/>
            <p:nvPr/>
          </p:nvSpPr>
          <p:spPr>
            <a:xfrm>
              <a:off x="708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8"/>
            <p:cNvSpPr/>
            <p:nvPr/>
          </p:nvSpPr>
          <p:spPr>
            <a:xfrm>
              <a:off x="7186600" y="2131650"/>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8"/>
            <p:cNvSpPr/>
            <p:nvPr/>
          </p:nvSpPr>
          <p:spPr>
            <a:xfrm>
              <a:off x="728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8"/>
            <p:cNvSpPr/>
            <p:nvPr/>
          </p:nvSpPr>
          <p:spPr>
            <a:xfrm>
              <a:off x="27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8"/>
            <p:cNvSpPr/>
            <p:nvPr/>
          </p:nvSpPr>
          <p:spPr>
            <a:xfrm>
              <a:off x="3807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3" name="Google Shape;11703;p8"/>
            <p:cNvSpPr/>
            <p:nvPr/>
          </p:nvSpPr>
          <p:spPr>
            <a:xfrm>
              <a:off x="4825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4" name="Google Shape;11704;p8"/>
            <p:cNvSpPr/>
            <p:nvPr/>
          </p:nvSpPr>
          <p:spPr>
            <a:xfrm>
              <a:off x="58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8"/>
            <p:cNvSpPr/>
            <p:nvPr/>
          </p:nvSpPr>
          <p:spPr>
            <a:xfrm>
              <a:off x="68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8"/>
            <p:cNvSpPr/>
            <p:nvPr/>
          </p:nvSpPr>
          <p:spPr>
            <a:xfrm>
              <a:off x="7873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8"/>
            <p:cNvSpPr/>
            <p:nvPr/>
          </p:nvSpPr>
          <p:spPr>
            <a:xfrm>
              <a:off x="8888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8"/>
            <p:cNvSpPr/>
            <p:nvPr/>
          </p:nvSpPr>
          <p:spPr>
            <a:xfrm>
              <a:off x="99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8"/>
            <p:cNvSpPr/>
            <p:nvPr/>
          </p:nvSpPr>
          <p:spPr>
            <a:xfrm>
              <a:off x="10918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8"/>
            <p:cNvSpPr/>
            <p:nvPr/>
          </p:nvSpPr>
          <p:spPr>
            <a:xfrm>
              <a:off x="11936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8"/>
            <p:cNvSpPr/>
            <p:nvPr/>
          </p:nvSpPr>
          <p:spPr>
            <a:xfrm>
              <a:off x="12951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8"/>
            <p:cNvSpPr/>
            <p:nvPr/>
          </p:nvSpPr>
          <p:spPr>
            <a:xfrm>
              <a:off x="13966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8"/>
            <p:cNvSpPr/>
            <p:nvPr/>
          </p:nvSpPr>
          <p:spPr>
            <a:xfrm>
              <a:off x="1498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8"/>
            <p:cNvSpPr/>
            <p:nvPr/>
          </p:nvSpPr>
          <p:spPr>
            <a:xfrm>
              <a:off x="15999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8"/>
            <p:cNvSpPr/>
            <p:nvPr/>
          </p:nvSpPr>
          <p:spPr>
            <a:xfrm>
              <a:off x="1701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8"/>
            <p:cNvSpPr/>
            <p:nvPr/>
          </p:nvSpPr>
          <p:spPr>
            <a:xfrm>
              <a:off x="18029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8"/>
            <p:cNvSpPr/>
            <p:nvPr/>
          </p:nvSpPr>
          <p:spPr>
            <a:xfrm>
              <a:off x="19044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8"/>
            <p:cNvSpPr/>
            <p:nvPr/>
          </p:nvSpPr>
          <p:spPr>
            <a:xfrm>
              <a:off x="20062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8"/>
            <p:cNvSpPr/>
            <p:nvPr/>
          </p:nvSpPr>
          <p:spPr>
            <a:xfrm>
              <a:off x="210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8"/>
            <p:cNvSpPr/>
            <p:nvPr/>
          </p:nvSpPr>
          <p:spPr>
            <a:xfrm>
              <a:off x="220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8"/>
            <p:cNvSpPr/>
            <p:nvPr/>
          </p:nvSpPr>
          <p:spPr>
            <a:xfrm>
              <a:off x="23110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8"/>
            <p:cNvSpPr/>
            <p:nvPr/>
          </p:nvSpPr>
          <p:spPr>
            <a:xfrm>
              <a:off x="241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8"/>
            <p:cNvSpPr/>
            <p:nvPr/>
          </p:nvSpPr>
          <p:spPr>
            <a:xfrm>
              <a:off x="251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8"/>
            <p:cNvSpPr/>
            <p:nvPr/>
          </p:nvSpPr>
          <p:spPr>
            <a:xfrm>
              <a:off x="261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8"/>
            <p:cNvSpPr/>
            <p:nvPr/>
          </p:nvSpPr>
          <p:spPr>
            <a:xfrm>
              <a:off x="271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8"/>
            <p:cNvSpPr/>
            <p:nvPr/>
          </p:nvSpPr>
          <p:spPr>
            <a:xfrm>
              <a:off x="281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8"/>
            <p:cNvSpPr/>
            <p:nvPr/>
          </p:nvSpPr>
          <p:spPr>
            <a:xfrm>
              <a:off x="292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8"/>
            <p:cNvSpPr/>
            <p:nvPr/>
          </p:nvSpPr>
          <p:spPr>
            <a:xfrm>
              <a:off x="302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8"/>
            <p:cNvSpPr/>
            <p:nvPr/>
          </p:nvSpPr>
          <p:spPr>
            <a:xfrm>
              <a:off x="312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8"/>
            <p:cNvSpPr/>
            <p:nvPr/>
          </p:nvSpPr>
          <p:spPr>
            <a:xfrm>
              <a:off x="322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8"/>
            <p:cNvSpPr/>
            <p:nvPr/>
          </p:nvSpPr>
          <p:spPr>
            <a:xfrm>
              <a:off x="33266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8"/>
            <p:cNvSpPr/>
            <p:nvPr/>
          </p:nvSpPr>
          <p:spPr>
            <a:xfrm>
              <a:off x="342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8"/>
            <p:cNvSpPr/>
            <p:nvPr/>
          </p:nvSpPr>
          <p:spPr>
            <a:xfrm>
              <a:off x="352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8"/>
            <p:cNvSpPr/>
            <p:nvPr/>
          </p:nvSpPr>
          <p:spPr>
            <a:xfrm>
              <a:off x="363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8"/>
            <p:cNvSpPr/>
            <p:nvPr/>
          </p:nvSpPr>
          <p:spPr>
            <a:xfrm>
              <a:off x="373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8"/>
            <p:cNvSpPr/>
            <p:nvPr/>
          </p:nvSpPr>
          <p:spPr>
            <a:xfrm>
              <a:off x="3834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8"/>
            <p:cNvSpPr/>
            <p:nvPr/>
          </p:nvSpPr>
          <p:spPr>
            <a:xfrm>
              <a:off x="393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8"/>
            <p:cNvSpPr/>
            <p:nvPr/>
          </p:nvSpPr>
          <p:spPr>
            <a:xfrm>
              <a:off x="403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8"/>
            <p:cNvSpPr/>
            <p:nvPr/>
          </p:nvSpPr>
          <p:spPr>
            <a:xfrm>
              <a:off x="413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8"/>
            <p:cNvSpPr/>
            <p:nvPr/>
          </p:nvSpPr>
          <p:spPr>
            <a:xfrm>
              <a:off x="42407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8"/>
            <p:cNvSpPr/>
            <p:nvPr/>
          </p:nvSpPr>
          <p:spPr>
            <a:xfrm>
              <a:off x="434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8"/>
            <p:cNvSpPr/>
            <p:nvPr/>
          </p:nvSpPr>
          <p:spPr>
            <a:xfrm>
              <a:off x="444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8"/>
            <p:cNvSpPr/>
            <p:nvPr/>
          </p:nvSpPr>
          <p:spPr>
            <a:xfrm>
              <a:off x="45455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8"/>
            <p:cNvSpPr/>
            <p:nvPr/>
          </p:nvSpPr>
          <p:spPr>
            <a:xfrm>
              <a:off x="464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8"/>
            <p:cNvSpPr/>
            <p:nvPr/>
          </p:nvSpPr>
          <p:spPr>
            <a:xfrm>
              <a:off x="474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8"/>
            <p:cNvSpPr/>
            <p:nvPr/>
          </p:nvSpPr>
          <p:spPr>
            <a:xfrm>
              <a:off x="485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8"/>
            <p:cNvSpPr/>
            <p:nvPr/>
          </p:nvSpPr>
          <p:spPr>
            <a:xfrm>
              <a:off x="495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8"/>
            <p:cNvSpPr/>
            <p:nvPr/>
          </p:nvSpPr>
          <p:spPr>
            <a:xfrm>
              <a:off x="505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8"/>
            <p:cNvSpPr/>
            <p:nvPr/>
          </p:nvSpPr>
          <p:spPr>
            <a:xfrm>
              <a:off x="515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8"/>
            <p:cNvSpPr/>
            <p:nvPr/>
          </p:nvSpPr>
          <p:spPr>
            <a:xfrm>
              <a:off x="52566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8"/>
            <p:cNvSpPr/>
            <p:nvPr/>
          </p:nvSpPr>
          <p:spPr>
            <a:xfrm>
              <a:off x="535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8"/>
            <p:cNvSpPr/>
            <p:nvPr/>
          </p:nvSpPr>
          <p:spPr>
            <a:xfrm>
              <a:off x="545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8"/>
            <p:cNvSpPr/>
            <p:nvPr/>
          </p:nvSpPr>
          <p:spPr>
            <a:xfrm>
              <a:off x="556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8"/>
            <p:cNvSpPr/>
            <p:nvPr/>
          </p:nvSpPr>
          <p:spPr>
            <a:xfrm>
              <a:off x="566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8"/>
            <p:cNvSpPr/>
            <p:nvPr/>
          </p:nvSpPr>
          <p:spPr>
            <a:xfrm>
              <a:off x="57644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8"/>
            <p:cNvSpPr/>
            <p:nvPr/>
          </p:nvSpPr>
          <p:spPr>
            <a:xfrm>
              <a:off x="586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8"/>
            <p:cNvSpPr/>
            <p:nvPr/>
          </p:nvSpPr>
          <p:spPr>
            <a:xfrm>
              <a:off x="596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8"/>
            <p:cNvSpPr/>
            <p:nvPr/>
          </p:nvSpPr>
          <p:spPr>
            <a:xfrm>
              <a:off x="606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8"/>
            <p:cNvSpPr/>
            <p:nvPr/>
          </p:nvSpPr>
          <p:spPr>
            <a:xfrm>
              <a:off x="61710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8"/>
            <p:cNvSpPr/>
            <p:nvPr/>
          </p:nvSpPr>
          <p:spPr>
            <a:xfrm>
              <a:off x="627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8"/>
            <p:cNvSpPr/>
            <p:nvPr/>
          </p:nvSpPr>
          <p:spPr>
            <a:xfrm>
              <a:off x="637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8"/>
            <p:cNvSpPr/>
            <p:nvPr/>
          </p:nvSpPr>
          <p:spPr>
            <a:xfrm>
              <a:off x="64755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8"/>
            <p:cNvSpPr/>
            <p:nvPr/>
          </p:nvSpPr>
          <p:spPr>
            <a:xfrm>
              <a:off x="657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8"/>
            <p:cNvSpPr/>
            <p:nvPr/>
          </p:nvSpPr>
          <p:spPr>
            <a:xfrm>
              <a:off x="667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8"/>
            <p:cNvSpPr/>
            <p:nvPr/>
          </p:nvSpPr>
          <p:spPr>
            <a:xfrm>
              <a:off x="678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8"/>
            <p:cNvSpPr/>
            <p:nvPr/>
          </p:nvSpPr>
          <p:spPr>
            <a:xfrm>
              <a:off x="6881800" y="228672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8"/>
            <p:cNvSpPr/>
            <p:nvPr/>
          </p:nvSpPr>
          <p:spPr>
            <a:xfrm>
              <a:off x="698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8"/>
            <p:cNvSpPr/>
            <p:nvPr/>
          </p:nvSpPr>
          <p:spPr>
            <a:xfrm>
              <a:off x="708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8"/>
            <p:cNvSpPr/>
            <p:nvPr/>
          </p:nvSpPr>
          <p:spPr>
            <a:xfrm>
              <a:off x="7186600" y="228672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8"/>
            <p:cNvSpPr/>
            <p:nvPr/>
          </p:nvSpPr>
          <p:spPr>
            <a:xfrm>
              <a:off x="728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8"/>
            <p:cNvSpPr/>
            <p:nvPr/>
          </p:nvSpPr>
          <p:spPr>
            <a:xfrm>
              <a:off x="27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8"/>
            <p:cNvSpPr/>
            <p:nvPr/>
          </p:nvSpPr>
          <p:spPr>
            <a:xfrm>
              <a:off x="3807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8"/>
            <p:cNvSpPr/>
            <p:nvPr/>
          </p:nvSpPr>
          <p:spPr>
            <a:xfrm>
              <a:off x="4825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8"/>
            <p:cNvSpPr/>
            <p:nvPr/>
          </p:nvSpPr>
          <p:spPr>
            <a:xfrm>
              <a:off x="58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8"/>
            <p:cNvSpPr/>
            <p:nvPr/>
          </p:nvSpPr>
          <p:spPr>
            <a:xfrm>
              <a:off x="68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8"/>
            <p:cNvSpPr/>
            <p:nvPr/>
          </p:nvSpPr>
          <p:spPr>
            <a:xfrm>
              <a:off x="7873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8"/>
            <p:cNvSpPr/>
            <p:nvPr/>
          </p:nvSpPr>
          <p:spPr>
            <a:xfrm>
              <a:off x="8888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8"/>
            <p:cNvSpPr/>
            <p:nvPr/>
          </p:nvSpPr>
          <p:spPr>
            <a:xfrm>
              <a:off x="99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8"/>
            <p:cNvSpPr/>
            <p:nvPr/>
          </p:nvSpPr>
          <p:spPr>
            <a:xfrm>
              <a:off x="10918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8"/>
            <p:cNvSpPr/>
            <p:nvPr/>
          </p:nvSpPr>
          <p:spPr>
            <a:xfrm>
              <a:off x="11936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8"/>
            <p:cNvSpPr/>
            <p:nvPr/>
          </p:nvSpPr>
          <p:spPr>
            <a:xfrm>
              <a:off x="12951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8"/>
            <p:cNvSpPr/>
            <p:nvPr/>
          </p:nvSpPr>
          <p:spPr>
            <a:xfrm>
              <a:off x="13966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8"/>
            <p:cNvSpPr/>
            <p:nvPr/>
          </p:nvSpPr>
          <p:spPr>
            <a:xfrm>
              <a:off x="1498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8"/>
            <p:cNvSpPr/>
            <p:nvPr/>
          </p:nvSpPr>
          <p:spPr>
            <a:xfrm>
              <a:off x="15999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8"/>
            <p:cNvSpPr/>
            <p:nvPr/>
          </p:nvSpPr>
          <p:spPr>
            <a:xfrm>
              <a:off x="1701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8"/>
            <p:cNvSpPr/>
            <p:nvPr/>
          </p:nvSpPr>
          <p:spPr>
            <a:xfrm>
              <a:off x="18029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8"/>
            <p:cNvSpPr/>
            <p:nvPr/>
          </p:nvSpPr>
          <p:spPr>
            <a:xfrm>
              <a:off x="19044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8"/>
            <p:cNvSpPr/>
            <p:nvPr/>
          </p:nvSpPr>
          <p:spPr>
            <a:xfrm>
              <a:off x="20062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8"/>
            <p:cNvSpPr/>
            <p:nvPr/>
          </p:nvSpPr>
          <p:spPr>
            <a:xfrm>
              <a:off x="210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8"/>
            <p:cNvSpPr/>
            <p:nvPr/>
          </p:nvSpPr>
          <p:spPr>
            <a:xfrm>
              <a:off x="220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8"/>
            <p:cNvSpPr/>
            <p:nvPr/>
          </p:nvSpPr>
          <p:spPr>
            <a:xfrm>
              <a:off x="23110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8"/>
            <p:cNvSpPr/>
            <p:nvPr/>
          </p:nvSpPr>
          <p:spPr>
            <a:xfrm>
              <a:off x="241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8"/>
            <p:cNvSpPr/>
            <p:nvPr/>
          </p:nvSpPr>
          <p:spPr>
            <a:xfrm>
              <a:off x="251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8"/>
            <p:cNvSpPr/>
            <p:nvPr/>
          </p:nvSpPr>
          <p:spPr>
            <a:xfrm>
              <a:off x="261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8"/>
            <p:cNvSpPr/>
            <p:nvPr/>
          </p:nvSpPr>
          <p:spPr>
            <a:xfrm>
              <a:off x="271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8"/>
            <p:cNvSpPr/>
            <p:nvPr/>
          </p:nvSpPr>
          <p:spPr>
            <a:xfrm>
              <a:off x="281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8"/>
            <p:cNvSpPr/>
            <p:nvPr/>
          </p:nvSpPr>
          <p:spPr>
            <a:xfrm>
              <a:off x="292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8"/>
            <p:cNvSpPr/>
            <p:nvPr/>
          </p:nvSpPr>
          <p:spPr>
            <a:xfrm>
              <a:off x="302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8"/>
            <p:cNvSpPr/>
            <p:nvPr/>
          </p:nvSpPr>
          <p:spPr>
            <a:xfrm>
              <a:off x="312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8"/>
            <p:cNvSpPr/>
            <p:nvPr/>
          </p:nvSpPr>
          <p:spPr>
            <a:xfrm>
              <a:off x="322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8"/>
            <p:cNvSpPr/>
            <p:nvPr/>
          </p:nvSpPr>
          <p:spPr>
            <a:xfrm>
              <a:off x="33266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8"/>
            <p:cNvSpPr/>
            <p:nvPr/>
          </p:nvSpPr>
          <p:spPr>
            <a:xfrm>
              <a:off x="342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8"/>
            <p:cNvSpPr/>
            <p:nvPr/>
          </p:nvSpPr>
          <p:spPr>
            <a:xfrm>
              <a:off x="352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8"/>
            <p:cNvSpPr/>
            <p:nvPr/>
          </p:nvSpPr>
          <p:spPr>
            <a:xfrm>
              <a:off x="363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8"/>
            <p:cNvSpPr/>
            <p:nvPr/>
          </p:nvSpPr>
          <p:spPr>
            <a:xfrm>
              <a:off x="373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8"/>
            <p:cNvSpPr/>
            <p:nvPr/>
          </p:nvSpPr>
          <p:spPr>
            <a:xfrm>
              <a:off x="3834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8"/>
            <p:cNvSpPr/>
            <p:nvPr/>
          </p:nvSpPr>
          <p:spPr>
            <a:xfrm>
              <a:off x="393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8"/>
            <p:cNvSpPr/>
            <p:nvPr/>
          </p:nvSpPr>
          <p:spPr>
            <a:xfrm>
              <a:off x="403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8"/>
            <p:cNvSpPr/>
            <p:nvPr/>
          </p:nvSpPr>
          <p:spPr>
            <a:xfrm>
              <a:off x="413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8"/>
            <p:cNvSpPr/>
            <p:nvPr/>
          </p:nvSpPr>
          <p:spPr>
            <a:xfrm>
              <a:off x="42407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8"/>
            <p:cNvSpPr/>
            <p:nvPr/>
          </p:nvSpPr>
          <p:spPr>
            <a:xfrm>
              <a:off x="434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8"/>
            <p:cNvSpPr/>
            <p:nvPr/>
          </p:nvSpPr>
          <p:spPr>
            <a:xfrm>
              <a:off x="444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8"/>
            <p:cNvSpPr/>
            <p:nvPr/>
          </p:nvSpPr>
          <p:spPr>
            <a:xfrm>
              <a:off x="45455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8"/>
            <p:cNvSpPr/>
            <p:nvPr/>
          </p:nvSpPr>
          <p:spPr>
            <a:xfrm>
              <a:off x="464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8"/>
            <p:cNvSpPr/>
            <p:nvPr/>
          </p:nvSpPr>
          <p:spPr>
            <a:xfrm>
              <a:off x="474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8"/>
            <p:cNvSpPr/>
            <p:nvPr/>
          </p:nvSpPr>
          <p:spPr>
            <a:xfrm>
              <a:off x="485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8"/>
            <p:cNvSpPr/>
            <p:nvPr/>
          </p:nvSpPr>
          <p:spPr>
            <a:xfrm>
              <a:off x="495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8"/>
            <p:cNvSpPr/>
            <p:nvPr/>
          </p:nvSpPr>
          <p:spPr>
            <a:xfrm>
              <a:off x="505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8"/>
            <p:cNvSpPr/>
            <p:nvPr/>
          </p:nvSpPr>
          <p:spPr>
            <a:xfrm>
              <a:off x="515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8"/>
            <p:cNvSpPr/>
            <p:nvPr/>
          </p:nvSpPr>
          <p:spPr>
            <a:xfrm>
              <a:off x="52566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8"/>
            <p:cNvSpPr/>
            <p:nvPr/>
          </p:nvSpPr>
          <p:spPr>
            <a:xfrm>
              <a:off x="535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8"/>
            <p:cNvSpPr/>
            <p:nvPr/>
          </p:nvSpPr>
          <p:spPr>
            <a:xfrm>
              <a:off x="545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8"/>
            <p:cNvSpPr/>
            <p:nvPr/>
          </p:nvSpPr>
          <p:spPr>
            <a:xfrm>
              <a:off x="556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8"/>
            <p:cNvSpPr/>
            <p:nvPr/>
          </p:nvSpPr>
          <p:spPr>
            <a:xfrm>
              <a:off x="566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8"/>
            <p:cNvSpPr/>
            <p:nvPr/>
          </p:nvSpPr>
          <p:spPr>
            <a:xfrm>
              <a:off x="57644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8"/>
            <p:cNvSpPr/>
            <p:nvPr/>
          </p:nvSpPr>
          <p:spPr>
            <a:xfrm>
              <a:off x="586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8"/>
            <p:cNvSpPr/>
            <p:nvPr/>
          </p:nvSpPr>
          <p:spPr>
            <a:xfrm>
              <a:off x="596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8"/>
            <p:cNvSpPr/>
            <p:nvPr/>
          </p:nvSpPr>
          <p:spPr>
            <a:xfrm>
              <a:off x="606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8"/>
            <p:cNvSpPr/>
            <p:nvPr/>
          </p:nvSpPr>
          <p:spPr>
            <a:xfrm>
              <a:off x="61710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8"/>
            <p:cNvSpPr/>
            <p:nvPr/>
          </p:nvSpPr>
          <p:spPr>
            <a:xfrm>
              <a:off x="627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8"/>
            <p:cNvSpPr/>
            <p:nvPr/>
          </p:nvSpPr>
          <p:spPr>
            <a:xfrm>
              <a:off x="637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8"/>
            <p:cNvSpPr/>
            <p:nvPr/>
          </p:nvSpPr>
          <p:spPr>
            <a:xfrm>
              <a:off x="64755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8"/>
            <p:cNvSpPr/>
            <p:nvPr/>
          </p:nvSpPr>
          <p:spPr>
            <a:xfrm>
              <a:off x="657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8"/>
            <p:cNvSpPr/>
            <p:nvPr/>
          </p:nvSpPr>
          <p:spPr>
            <a:xfrm>
              <a:off x="667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8"/>
            <p:cNvSpPr/>
            <p:nvPr/>
          </p:nvSpPr>
          <p:spPr>
            <a:xfrm>
              <a:off x="678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8"/>
            <p:cNvSpPr/>
            <p:nvPr/>
          </p:nvSpPr>
          <p:spPr>
            <a:xfrm>
              <a:off x="6881800" y="2441800"/>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8"/>
            <p:cNvSpPr/>
            <p:nvPr/>
          </p:nvSpPr>
          <p:spPr>
            <a:xfrm>
              <a:off x="698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8"/>
            <p:cNvSpPr/>
            <p:nvPr/>
          </p:nvSpPr>
          <p:spPr>
            <a:xfrm>
              <a:off x="708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8"/>
            <p:cNvSpPr/>
            <p:nvPr/>
          </p:nvSpPr>
          <p:spPr>
            <a:xfrm>
              <a:off x="7186600" y="2441800"/>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8"/>
            <p:cNvSpPr/>
            <p:nvPr/>
          </p:nvSpPr>
          <p:spPr>
            <a:xfrm>
              <a:off x="728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8"/>
            <p:cNvSpPr/>
            <p:nvPr/>
          </p:nvSpPr>
          <p:spPr>
            <a:xfrm>
              <a:off x="27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8"/>
            <p:cNvSpPr/>
            <p:nvPr/>
          </p:nvSpPr>
          <p:spPr>
            <a:xfrm>
              <a:off x="3807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8"/>
            <p:cNvSpPr/>
            <p:nvPr/>
          </p:nvSpPr>
          <p:spPr>
            <a:xfrm>
              <a:off x="4825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8"/>
            <p:cNvSpPr/>
            <p:nvPr/>
          </p:nvSpPr>
          <p:spPr>
            <a:xfrm>
              <a:off x="58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8"/>
            <p:cNvSpPr/>
            <p:nvPr/>
          </p:nvSpPr>
          <p:spPr>
            <a:xfrm>
              <a:off x="68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8"/>
            <p:cNvSpPr/>
            <p:nvPr/>
          </p:nvSpPr>
          <p:spPr>
            <a:xfrm>
              <a:off x="7873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8"/>
            <p:cNvSpPr/>
            <p:nvPr/>
          </p:nvSpPr>
          <p:spPr>
            <a:xfrm>
              <a:off x="8888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8"/>
            <p:cNvSpPr/>
            <p:nvPr/>
          </p:nvSpPr>
          <p:spPr>
            <a:xfrm>
              <a:off x="99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8"/>
            <p:cNvSpPr/>
            <p:nvPr/>
          </p:nvSpPr>
          <p:spPr>
            <a:xfrm>
              <a:off x="10918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8"/>
            <p:cNvSpPr/>
            <p:nvPr/>
          </p:nvSpPr>
          <p:spPr>
            <a:xfrm>
              <a:off x="11936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8"/>
            <p:cNvSpPr/>
            <p:nvPr/>
          </p:nvSpPr>
          <p:spPr>
            <a:xfrm>
              <a:off x="12951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8"/>
            <p:cNvSpPr/>
            <p:nvPr/>
          </p:nvSpPr>
          <p:spPr>
            <a:xfrm>
              <a:off x="13966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8"/>
            <p:cNvSpPr/>
            <p:nvPr/>
          </p:nvSpPr>
          <p:spPr>
            <a:xfrm>
              <a:off x="1498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8"/>
            <p:cNvSpPr/>
            <p:nvPr/>
          </p:nvSpPr>
          <p:spPr>
            <a:xfrm>
              <a:off x="15999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8"/>
            <p:cNvSpPr/>
            <p:nvPr/>
          </p:nvSpPr>
          <p:spPr>
            <a:xfrm>
              <a:off x="1701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8"/>
            <p:cNvSpPr/>
            <p:nvPr/>
          </p:nvSpPr>
          <p:spPr>
            <a:xfrm>
              <a:off x="18029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8"/>
            <p:cNvSpPr/>
            <p:nvPr/>
          </p:nvSpPr>
          <p:spPr>
            <a:xfrm>
              <a:off x="19044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8"/>
            <p:cNvSpPr/>
            <p:nvPr/>
          </p:nvSpPr>
          <p:spPr>
            <a:xfrm>
              <a:off x="20062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8"/>
            <p:cNvSpPr/>
            <p:nvPr/>
          </p:nvSpPr>
          <p:spPr>
            <a:xfrm>
              <a:off x="210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8"/>
            <p:cNvSpPr/>
            <p:nvPr/>
          </p:nvSpPr>
          <p:spPr>
            <a:xfrm>
              <a:off x="220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8"/>
            <p:cNvSpPr/>
            <p:nvPr/>
          </p:nvSpPr>
          <p:spPr>
            <a:xfrm>
              <a:off x="23110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8"/>
            <p:cNvSpPr/>
            <p:nvPr/>
          </p:nvSpPr>
          <p:spPr>
            <a:xfrm>
              <a:off x="241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8"/>
            <p:cNvSpPr/>
            <p:nvPr/>
          </p:nvSpPr>
          <p:spPr>
            <a:xfrm>
              <a:off x="251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8"/>
            <p:cNvSpPr/>
            <p:nvPr/>
          </p:nvSpPr>
          <p:spPr>
            <a:xfrm>
              <a:off x="261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8"/>
            <p:cNvSpPr/>
            <p:nvPr/>
          </p:nvSpPr>
          <p:spPr>
            <a:xfrm>
              <a:off x="271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8"/>
            <p:cNvSpPr/>
            <p:nvPr/>
          </p:nvSpPr>
          <p:spPr>
            <a:xfrm>
              <a:off x="281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8"/>
            <p:cNvSpPr/>
            <p:nvPr/>
          </p:nvSpPr>
          <p:spPr>
            <a:xfrm>
              <a:off x="292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8"/>
            <p:cNvSpPr/>
            <p:nvPr/>
          </p:nvSpPr>
          <p:spPr>
            <a:xfrm>
              <a:off x="302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8"/>
            <p:cNvSpPr/>
            <p:nvPr/>
          </p:nvSpPr>
          <p:spPr>
            <a:xfrm>
              <a:off x="312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8"/>
            <p:cNvSpPr/>
            <p:nvPr/>
          </p:nvSpPr>
          <p:spPr>
            <a:xfrm>
              <a:off x="322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8"/>
            <p:cNvSpPr/>
            <p:nvPr/>
          </p:nvSpPr>
          <p:spPr>
            <a:xfrm>
              <a:off x="33266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8"/>
            <p:cNvSpPr/>
            <p:nvPr/>
          </p:nvSpPr>
          <p:spPr>
            <a:xfrm>
              <a:off x="342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8"/>
            <p:cNvSpPr/>
            <p:nvPr/>
          </p:nvSpPr>
          <p:spPr>
            <a:xfrm>
              <a:off x="352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8"/>
            <p:cNvSpPr/>
            <p:nvPr/>
          </p:nvSpPr>
          <p:spPr>
            <a:xfrm>
              <a:off x="363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8"/>
            <p:cNvSpPr/>
            <p:nvPr/>
          </p:nvSpPr>
          <p:spPr>
            <a:xfrm>
              <a:off x="373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8"/>
            <p:cNvSpPr/>
            <p:nvPr/>
          </p:nvSpPr>
          <p:spPr>
            <a:xfrm>
              <a:off x="3834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8"/>
            <p:cNvSpPr/>
            <p:nvPr/>
          </p:nvSpPr>
          <p:spPr>
            <a:xfrm>
              <a:off x="393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8"/>
            <p:cNvSpPr/>
            <p:nvPr/>
          </p:nvSpPr>
          <p:spPr>
            <a:xfrm>
              <a:off x="403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8"/>
            <p:cNvSpPr/>
            <p:nvPr/>
          </p:nvSpPr>
          <p:spPr>
            <a:xfrm>
              <a:off x="413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8"/>
            <p:cNvSpPr/>
            <p:nvPr/>
          </p:nvSpPr>
          <p:spPr>
            <a:xfrm>
              <a:off x="42407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8"/>
            <p:cNvSpPr/>
            <p:nvPr/>
          </p:nvSpPr>
          <p:spPr>
            <a:xfrm>
              <a:off x="434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8"/>
            <p:cNvSpPr/>
            <p:nvPr/>
          </p:nvSpPr>
          <p:spPr>
            <a:xfrm>
              <a:off x="444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8"/>
            <p:cNvSpPr/>
            <p:nvPr/>
          </p:nvSpPr>
          <p:spPr>
            <a:xfrm>
              <a:off x="45455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8"/>
            <p:cNvSpPr/>
            <p:nvPr/>
          </p:nvSpPr>
          <p:spPr>
            <a:xfrm>
              <a:off x="464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8"/>
            <p:cNvSpPr/>
            <p:nvPr/>
          </p:nvSpPr>
          <p:spPr>
            <a:xfrm>
              <a:off x="474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8"/>
            <p:cNvSpPr/>
            <p:nvPr/>
          </p:nvSpPr>
          <p:spPr>
            <a:xfrm>
              <a:off x="485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8"/>
            <p:cNvSpPr/>
            <p:nvPr/>
          </p:nvSpPr>
          <p:spPr>
            <a:xfrm>
              <a:off x="495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8"/>
            <p:cNvSpPr/>
            <p:nvPr/>
          </p:nvSpPr>
          <p:spPr>
            <a:xfrm>
              <a:off x="505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8"/>
            <p:cNvSpPr/>
            <p:nvPr/>
          </p:nvSpPr>
          <p:spPr>
            <a:xfrm>
              <a:off x="515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8"/>
            <p:cNvSpPr/>
            <p:nvPr/>
          </p:nvSpPr>
          <p:spPr>
            <a:xfrm>
              <a:off x="52566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8"/>
            <p:cNvSpPr/>
            <p:nvPr/>
          </p:nvSpPr>
          <p:spPr>
            <a:xfrm>
              <a:off x="535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8"/>
            <p:cNvSpPr/>
            <p:nvPr/>
          </p:nvSpPr>
          <p:spPr>
            <a:xfrm>
              <a:off x="545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8"/>
            <p:cNvSpPr/>
            <p:nvPr/>
          </p:nvSpPr>
          <p:spPr>
            <a:xfrm>
              <a:off x="556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8"/>
            <p:cNvSpPr/>
            <p:nvPr/>
          </p:nvSpPr>
          <p:spPr>
            <a:xfrm>
              <a:off x="566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8"/>
            <p:cNvSpPr/>
            <p:nvPr/>
          </p:nvSpPr>
          <p:spPr>
            <a:xfrm>
              <a:off x="57644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8"/>
            <p:cNvSpPr/>
            <p:nvPr/>
          </p:nvSpPr>
          <p:spPr>
            <a:xfrm>
              <a:off x="586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8"/>
            <p:cNvSpPr/>
            <p:nvPr/>
          </p:nvSpPr>
          <p:spPr>
            <a:xfrm>
              <a:off x="596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8"/>
            <p:cNvSpPr/>
            <p:nvPr/>
          </p:nvSpPr>
          <p:spPr>
            <a:xfrm>
              <a:off x="606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8"/>
            <p:cNvSpPr/>
            <p:nvPr/>
          </p:nvSpPr>
          <p:spPr>
            <a:xfrm>
              <a:off x="61710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8"/>
            <p:cNvSpPr/>
            <p:nvPr/>
          </p:nvSpPr>
          <p:spPr>
            <a:xfrm>
              <a:off x="627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8"/>
            <p:cNvSpPr/>
            <p:nvPr/>
          </p:nvSpPr>
          <p:spPr>
            <a:xfrm>
              <a:off x="637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8"/>
            <p:cNvSpPr/>
            <p:nvPr/>
          </p:nvSpPr>
          <p:spPr>
            <a:xfrm>
              <a:off x="64755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8"/>
            <p:cNvSpPr/>
            <p:nvPr/>
          </p:nvSpPr>
          <p:spPr>
            <a:xfrm>
              <a:off x="657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8"/>
            <p:cNvSpPr/>
            <p:nvPr/>
          </p:nvSpPr>
          <p:spPr>
            <a:xfrm>
              <a:off x="667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8"/>
            <p:cNvSpPr/>
            <p:nvPr/>
          </p:nvSpPr>
          <p:spPr>
            <a:xfrm>
              <a:off x="678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8"/>
            <p:cNvSpPr/>
            <p:nvPr/>
          </p:nvSpPr>
          <p:spPr>
            <a:xfrm>
              <a:off x="6881800" y="2596875"/>
              <a:ext cx="52700" cy="52700"/>
            </a:xfrm>
            <a:custGeom>
              <a:avLst/>
              <a:gdLst/>
              <a:ahLst/>
              <a:cxnLst/>
              <a:rect l="l" t="t" r="r" b="b"/>
              <a:pathLst>
                <a:path w="2108" h="2108"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8"/>
            <p:cNvSpPr/>
            <p:nvPr/>
          </p:nvSpPr>
          <p:spPr>
            <a:xfrm>
              <a:off x="698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8"/>
            <p:cNvSpPr/>
            <p:nvPr/>
          </p:nvSpPr>
          <p:spPr>
            <a:xfrm>
              <a:off x="708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8"/>
            <p:cNvSpPr/>
            <p:nvPr/>
          </p:nvSpPr>
          <p:spPr>
            <a:xfrm>
              <a:off x="7186600" y="2596875"/>
              <a:ext cx="52400" cy="52700"/>
            </a:xfrm>
            <a:custGeom>
              <a:avLst/>
              <a:gdLst/>
              <a:ahLst/>
              <a:cxnLst/>
              <a:rect l="l" t="t" r="r" b="b"/>
              <a:pathLst>
                <a:path w="2096" h="2108"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8"/>
            <p:cNvSpPr/>
            <p:nvPr/>
          </p:nvSpPr>
          <p:spPr>
            <a:xfrm>
              <a:off x="728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8"/>
            <p:cNvSpPr/>
            <p:nvPr/>
          </p:nvSpPr>
          <p:spPr>
            <a:xfrm>
              <a:off x="27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8"/>
            <p:cNvSpPr/>
            <p:nvPr/>
          </p:nvSpPr>
          <p:spPr>
            <a:xfrm>
              <a:off x="3807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8"/>
            <p:cNvSpPr/>
            <p:nvPr/>
          </p:nvSpPr>
          <p:spPr>
            <a:xfrm>
              <a:off x="4825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8"/>
            <p:cNvSpPr/>
            <p:nvPr/>
          </p:nvSpPr>
          <p:spPr>
            <a:xfrm>
              <a:off x="58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8"/>
            <p:cNvSpPr/>
            <p:nvPr/>
          </p:nvSpPr>
          <p:spPr>
            <a:xfrm>
              <a:off x="68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8"/>
            <p:cNvSpPr/>
            <p:nvPr/>
          </p:nvSpPr>
          <p:spPr>
            <a:xfrm>
              <a:off x="7873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8"/>
            <p:cNvSpPr/>
            <p:nvPr/>
          </p:nvSpPr>
          <p:spPr>
            <a:xfrm>
              <a:off x="8888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8"/>
            <p:cNvSpPr/>
            <p:nvPr/>
          </p:nvSpPr>
          <p:spPr>
            <a:xfrm>
              <a:off x="99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8"/>
            <p:cNvSpPr/>
            <p:nvPr/>
          </p:nvSpPr>
          <p:spPr>
            <a:xfrm>
              <a:off x="10918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8"/>
            <p:cNvSpPr/>
            <p:nvPr/>
          </p:nvSpPr>
          <p:spPr>
            <a:xfrm>
              <a:off x="11936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8"/>
            <p:cNvSpPr/>
            <p:nvPr/>
          </p:nvSpPr>
          <p:spPr>
            <a:xfrm>
              <a:off x="12951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8"/>
            <p:cNvSpPr/>
            <p:nvPr/>
          </p:nvSpPr>
          <p:spPr>
            <a:xfrm>
              <a:off x="13966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8"/>
            <p:cNvSpPr/>
            <p:nvPr/>
          </p:nvSpPr>
          <p:spPr>
            <a:xfrm>
              <a:off x="1498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8"/>
            <p:cNvSpPr/>
            <p:nvPr/>
          </p:nvSpPr>
          <p:spPr>
            <a:xfrm>
              <a:off x="15999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8"/>
            <p:cNvSpPr/>
            <p:nvPr/>
          </p:nvSpPr>
          <p:spPr>
            <a:xfrm>
              <a:off x="1701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8"/>
            <p:cNvSpPr/>
            <p:nvPr/>
          </p:nvSpPr>
          <p:spPr>
            <a:xfrm>
              <a:off x="18029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8"/>
            <p:cNvSpPr/>
            <p:nvPr/>
          </p:nvSpPr>
          <p:spPr>
            <a:xfrm>
              <a:off x="19044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8"/>
            <p:cNvSpPr/>
            <p:nvPr/>
          </p:nvSpPr>
          <p:spPr>
            <a:xfrm>
              <a:off x="20062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8"/>
            <p:cNvSpPr/>
            <p:nvPr/>
          </p:nvSpPr>
          <p:spPr>
            <a:xfrm>
              <a:off x="210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8"/>
            <p:cNvSpPr/>
            <p:nvPr/>
          </p:nvSpPr>
          <p:spPr>
            <a:xfrm>
              <a:off x="220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8"/>
            <p:cNvSpPr/>
            <p:nvPr/>
          </p:nvSpPr>
          <p:spPr>
            <a:xfrm>
              <a:off x="23110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8"/>
            <p:cNvSpPr/>
            <p:nvPr/>
          </p:nvSpPr>
          <p:spPr>
            <a:xfrm>
              <a:off x="241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8"/>
            <p:cNvSpPr/>
            <p:nvPr/>
          </p:nvSpPr>
          <p:spPr>
            <a:xfrm>
              <a:off x="251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8"/>
            <p:cNvSpPr/>
            <p:nvPr/>
          </p:nvSpPr>
          <p:spPr>
            <a:xfrm>
              <a:off x="261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8"/>
            <p:cNvSpPr/>
            <p:nvPr/>
          </p:nvSpPr>
          <p:spPr>
            <a:xfrm>
              <a:off x="271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8"/>
            <p:cNvSpPr/>
            <p:nvPr/>
          </p:nvSpPr>
          <p:spPr>
            <a:xfrm>
              <a:off x="281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8"/>
            <p:cNvSpPr/>
            <p:nvPr/>
          </p:nvSpPr>
          <p:spPr>
            <a:xfrm>
              <a:off x="292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8"/>
            <p:cNvSpPr/>
            <p:nvPr/>
          </p:nvSpPr>
          <p:spPr>
            <a:xfrm>
              <a:off x="302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8"/>
            <p:cNvSpPr/>
            <p:nvPr/>
          </p:nvSpPr>
          <p:spPr>
            <a:xfrm>
              <a:off x="312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8"/>
            <p:cNvSpPr/>
            <p:nvPr/>
          </p:nvSpPr>
          <p:spPr>
            <a:xfrm>
              <a:off x="322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8"/>
            <p:cNvSpPr/>
            <p:nvPr/>
          </p:nvSpPr>
          <p:spPr>
            <a:xfrm>
              <a:off x="33266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8"/>
            <p:cNvSpPr/>
            <p:nvPr/>
          </p:nvSpPr>
          <p:spPr>
            <a:xfrm>
              <a:off x="342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8"/>
            <p:cNvSpPr/>
            <p:nvPr/>
          </p:nvSpPr>
          <p:spPr>
            <a:xfrm>
              <a:off x="352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8"/>
            <p:cNvSpPr/>
            <p:nvPr/>
          </p:nvSpPr>
          <p:spPr>
            <a:xfrm>
              <a:off x="363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8"/>
            <p:cNvSpPr/>
            <p:nvPr/>
          </p:nvSpPr>
          <p:spPr>
            <a:xfrm>
              <a:off x="373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8"/>
            <p:cNvSpPr/>
            <p:nvPr/>
          </p:nvSpPr>
          <p:spPr>
            <a:xfrm>
              <a:off x="3834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8"/>
            <p:cNvSpPr/>
            <p:nvPr/>
          </p:nvSpPr>
          <p:spPr>
            <a:xfrm>
              <a:off x="393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8"/>
            <p:cNvSpPr/>
            <p:nvPr/>
          </p:nvSpPr>
          <p:spPr>
            <a:xfrm>
              <a:off x="403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8"/>
            <p:cNvSpPr/>
            <p:nvPr/>
          </p:nvSpPr>
          <p:spPr>
            <a:xfrm>
              <a:off x="413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8"/>
            <p:cNvSpPr/>
            <p:nvPr/>
          </p:nvSpPr>
          <p:spPr>
            <a:xfrm>
              <a:off x="42407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8"/>
            <p:cNvSpPr/>
            <p:nvPr/>
          </p:nvSpPr>
          <p:spPr>
            <a:xfrm>
              <a:off x="434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8"/>
            <p:cNvSpPr/>
            <p:nvPr/>
          </p:nvSpPr>
          <p:spPr>
            <a:xfrm>
              <a:off x="444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8"/>
            <p:cNvSpPr/>
            <p:nvPr/>
          </p:nvSpPr>
          <p:spPr>
            <a:xfrm>
              <a:off x="45455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8"/>
            <p:cNvSpPr/>
            <p:nvPr/>
          </p:nvSpPr>
          <p:spPr>
            <a:xfrm>
              <a:off x="464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8"/>
            <p:cNvSpPr/>
            <p:nvPr/>
          </p:nvSpPr>
          <p:spPr>
            <a:xfrm>
              <a:off x="474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8"/>
            <p:cNvSpPr/>
            <p:nvPr/>
          </p:nvSpPr>
          <p:spPr>
            <a:xfrm>
              <a:off x="485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8"/>
            <p:cNvSpPr/>
            <p:nvPr/>
          </p:nvSpPr>
          <p:spPr>
            <a:xfrm>
              <a:off x="495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8"/>
            <p:cNvSpPr/>
            <p:nvPr/>
          </p:nvSpPr>
          <p:spPr>
            <a:xfrm>
              <a:off x="505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8"/>
            <p:cNvSpPr/>
            <p:nvPr/>
          </p:nvSpPr>
          <p:spPr>
            <a:xfrm>
              <a:off x="515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8"/>
            <p:cNvSpPr/>
            <p:nvPr/>
          </p:nvSpPr>
          <p:spPr>
            <a:xfrm>
              <a:off x="52566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8"/>
            <p:cNvSpPr/>
            <p:nvPr/>
          </p:nvSpPr>
          <p:spPr>
            <a:xfrm>
              <a:off x="535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8"/>
            <p:cNvSpPr/>
            <p:nvPr/>
          </p:nvSpPr>
          <p:spPr>
            <a:xfrm>
              <a:off x="545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8"/>
            <p:cNvSpPr/>
            <p:nvPr/>
          </p:nvSpPr>
          <p:spPr>
            <a:xfrm>
              <a:off x="556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8"/>
            <p:cNvSpPr/>
            <p:nvPr/>
          </p:nvSpPr>
          <p:spPr>
            <a:xfrm>
              <a:off x="566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8"/>
            <p:cNvSpPr/>
            <p:nvPr/>
          </p:nvSpPr>
          <p:spPr>
            <a:xfrm>
              <a:off x="57644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8"/>
            <p:cNvSpPr/>
            <p:nvPr/>
          </p:nvSpPr>
          <p:spPr>
            <a:xfrm>
              <a:off x="586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8"/>
            <p:cNvSpPr/>
            <p:nvPr/>
          </p:nvSpPr>
          <p:spPr>
            <a:xfrm>
              <a:off x="596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8"/>
            <p:cNvSpPr/>
            <p:nvPr/>
          </p:nvSpPr>
          <p:spPr>
            <a:xfrm>
              <a:off x="606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8"/>
            <p:cNvSpPr/>
            <p:nvPr/>
          </p:nvSpPr>
          <p:spPr>
            <a:xfrm>
              <a:off x="61710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8"/>
            <p:cNvSpPr/>
            <p:nvPr/>
          </p:nvSpPr>
          <p:spPr>
            <a:xfrm>
              <a:off x="627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8"/>
            <p:cNvSpPr/>
            <p:nvPr/>
          </p:nvSpPr>
          <p:spPr>
            <a:xfrm>
              <a:off x="637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8"/>
            <p:cNvSpPr/>
            <p:nvPr/>
          </p:nvSpPr>
          <p:spPr>
            <a:xfrm>
              <a:off x="64755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8"/>
            <p:cNvSpPr/>
            <p:nvPr/>
          </p:nvSpPr>
          <p:spPr>
            <a:xfrm>
              <a:off x="657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8"/>
            <p:cNvSpPr/>
            <p:nvPr/>
          </p:nvSpPr>
          <p:spPr>
            <a:xfrm>
              <a:off x="667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8"/>
            <p:cNvSpPr/>
            <p:nvPr/>
          </p:nvSpPr>
          <p:spPr>
            <a:xfrm>
              <a:off x="678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8"/>
            <p:cNvSpPr/>
            <p:nvPr/>
          </p:nvSpPr>
          <p:spPr>
            <a:xfrm>
              <a:off x="6881800" y="2751950"/>
              <a:ext cx="52700" cy="52725"/>
            </a:xfrm>
            <a:custGeom>
              <a:avLst/>
              <a:gdLst/>
              <a:ahLst/>
              <a:cxnLst/>
              <a:rect l="l" t="t" r="r" b="b"/>
              <a:pathLst>
                <a:path w="2108" h="2109"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8"/>
            <p:cNvSpPr/>
            <p:nvPr/>
          </p:nvSpPr>
          <p:spPr>
            <a:xfrm>
              <a:off x="698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8"/>
            <p:cNvSpPr/>
            <p:nvPr/>
          </p:nvSpPr>
          <p:spPr>
            <a:xfrm>
              <a:off x="708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8"/>
            <p:cNvSpPr/>
            <p:nvPr/>
          </p:nvSpPr>
          <p:spPr>
            <a:xfrm>
              <a:off x="7186600" y="2751950"/>
              <a:ext cx="52400" cy="52725"/>
            </a:xfrm>
            <a:custGeom>
              <a:avLst/>
              <a:gdLst/>
              <a:ahLst/>
              <a:cxnLst/>
              <a:rect l="l" t="t" r="r" b="b"/>
              <a:pathLst>
                <a:path w="2096" h="2109"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8"/>
            <p:cNvSpPr/>
            <p:nvPr/>
          </p:nvSpPr>
          <p:spPr>
            <a:xfrm>
              <a:off x="728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8"/>
            <p:cNvSpPr/>
            <p:nvPr/>
          </p:nvSpPr>
          <p:spPr>
            <a:xfrm>
              <a:off x="27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7" y="1632"/>
                    <a:pt x="2107" y="1061"/>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8"/>
            <p:cNvSpPr/>
            <p:nvPr/>
          </p:nvSpPr>
          <p:spPr>
            <a:xfrm>
              <a:off x="3807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8"/>
            <p:cNvSpPr/>
            <p:nvPr/>
          </p:nvSpPr>
          <p:spPr>
            <a:xfrm>
              <a:off x="4825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8"/>
            <p:cNvSpPr/>
            <p:nvPr/>
          </p:nvSpPr>
          <p:spPr>
            <a:xfrm>
              <a:off x="58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8"/>
            <p:cNvSpPr/>
            <p:nvPr/>
          </p:nvSpPr>
          <p:spPr>
            <a:xfrm>
              <a:off x="68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8"/>
            <p:cNvSpPr/>
            <p:nvPr/>
          </p:nvSpPr>
          <p:spPr>
            <a:xfrm>
              <a:off x="7873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8"/>
            <p:cNvSpPr/>
            <p:nvPr/>
          </p:nvSpPr>
          <p:spPr>
            <a:xfrm>
              <a:off x="8888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8"/>
            <p:cNvSpPr/>
            <p:nvPr/>
          </p:nvSpPr>
          <p:spPr>
            <a:xfrm>
              <a:off x="99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8"/>
            <p:cNvSpPr/>
            <p:nvPr/>
          </p:nvSpPr>
          <p:spPr>
            <a:xfrm>
              <a:off x="10918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8"/>
            <p:cNvSpPr/>
            <p:nvPr/>
          </p:nvSpPr>
          <p:spPr>
            <a:xfrm>
              <a:off x="11936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8"/>
            <p:cNvSpPr/>
            <p:nvPr/>
          </p:nvSpPr>
          <p:spPr>
            <a:xfrm>
              <a:off x="12951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8"/>
            <p:cNvSpPr/>
            <p:nvPr/>
          </p:nvSpPr>
          <p:spPr>
            <a:xfrm>
              <a:off x="13966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8"/>
            <p:cNvSpPr/>
            <p:nvPr/>
          </p:nvSpPr>
          <p:spPr>
            <a:xfrm>
              <a:off x="1498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8"/>
            <p:cNvSpPr/>
            <p:nvPr/>
          </p:nvSpPr>
          <p:spPr>
            <a:xfrm>
              <a:off x="15999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8"/>
            <p:cNvSpPr/>
            <p:nvPr/>
          </p:nvSpPr>
          <p:spPr>
            <a:xfrm>
              <a:off x="1701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8"/>
            <p:cNvSpPr/>
            <p:nvPr/>
          </p:nvSpPr>
          <p:spPr>
            <a:xfrm>
              <a:off x="18029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8"/>
            <p:cNvSpPr/>
            <p:nvPr/>
          </p:nvSpPr>
          <p:spPr>
            <a:xfrm>
              <a:off x="19044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8"/>
            <p:cNvSpPr/>
            <p:nvPr/>
          </p:nvSpPr>
          <p:spPr>
            <a:xfrm>
              <a:off x="20062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8"/>
            <p:cNvSpPr/>
            <p:nvPr/>
          </p:nvSpPr>
          <p:spPr>
            <a:xfrm>
              <a:off x="210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8"/>
            <p:cNvSpPr/>
            <p:nvPr/>
          </p:nvSpPr>
          <p:spPr>
            <a:xfrm>
              <a:off x="220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8"/>
            <p:cNvSpPr/>
            <p:nvPr/>
          </p:nvSpPr>
          <p:spPr>
            <a:xfrm>
              <a:off x="23110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8"/>
            <p:cNvSpPr/>
            <p:nvPr/>
          </p:nvSpPr>
          <p:spPr>
            <a:xfrm>
              <a:off x="241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8"/>
            <p:cNvSpPr/>
            <p:nvPr/>
          </p:nvSpPr>
          <p:spPr>
            <a:xfrm>
              <a:off x="251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8"/>
            <p:cNvSpPr/>
            <p:nvPr/>
          </p:nvSpPr>
          <p:spPr>
            <a:xfrm>
              <a:off x="261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8"/>
            <p:cNvSpPr/>
            <p:nvPr/>
          </p:nvSpPr>
          <p:spPr>
            <a:xfrm>
              <a:off x="271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8"/>
            <p:cNvSpPr/>
            <p:nvPr/>
          </p:nvSpPr>
          <p:spPr>
            <a:xfrm>
              <a:off x="281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8"/>
            <p:cNvSpPr/>
            <p:nvPr/>
          </p:nvSpPr>
          <p:spPr>
            <a:xfrm>
              <a:off x="292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8"/>
            <p:cNvSpPr/>
            <p:nvPr/>
          </p:nvSpPr>
          <p:spPr>
            <a:xfrm>
              <a:off x="302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8"/>
            <p:cNvSpPr/>
            <p:nvPr/>
          </p:nvSpPr>
          <p:spPr>
            <a:xfrm>
              <a:off x="312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8"/>
            <p:cNvSpPr/>
            <p:nvPr/>
          </p:nvSpPr>
          <p:spPr>
            <a:xfrm>
              <a:off x="322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8"/>
            <p:cNvSpPr/>
            <p:nvPr/>
          </p:nvSpPr>
          <p:spPr>
            <a:xfrm>
              <a:off x="33266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8"/>
            <p:cNvSpPr/>
            <p:nvPr/>
          </p:nvSpPr>
          <p:spPr>
            <a:xfrm>
              <a:off x="342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8"/>
            <p:cNvSpPr/>
            <p:nvPr/>
          </p:nvSpPr>
          <p:spPr>
            <a:xfrm>
              <a:off x="352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8"/>
            <p:cNvSpPr/>
            <p:nvPr/>
          </p:nvSpPr>
          <p:spPr>
            <a:xfrm>
              <a:off x="363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8"/>
            <p:cNvSpPr/>
            <p:nvPr/>
          </p:nvSpPr>
          <p:spPr>
            <a:xfrm>
              <a:off x="373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8"/>
            <p:cNvSpPr/>
            <p:nvPr/>
          </p:nvSpPr>
          <p:spPr>
            <a:xfrm>
              <a:off x="3834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8"/>
            <p:cNvSpPr/>
            <p:nvPr/>
          </p:nvSpPr>
          <p:spPr>
            <a:xfrm>
              <a:off x="393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8"/>
            <p:cNvSpPr/>
            <p:nvPr/>
          </p:nvSpPr>
          <p:spPr>
            <a:xfrm>
              <a:off x="403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8"/>
            <p:cNvSpPr/>
            <p:nvPr/>
          </p:nvSpPr>
          <p:spPr>
            <a:xfrm>
              <a:off x="413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8"/>
            <p:cNvSpPr/>
            <p:nvPr/>
          </p:nvSpPr>
          <p:spPr>
            <a:xfrm>
              <a:off x="42407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8"/>
            <p:cNvSpPr/>
            <p:nvPr/>
          </p:nvSpPr>
          <p:spPr>
            <a:xfrm>
              <a:off x="434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8"/>
            <p:cNvSpPr/>
            <p:nvPr/>
          </p:nvSpPr>
          <p:spPr>
            <a:xfrm>
              <a:off x="444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8"/>
            <p:cNvSpPr/>
            <p:nvPr/>
          </p:nvSpPr>
          <p:spPr>
            <a:xfrm>
              <a:off x="45455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8"/>
            <p:cNvSpPr/>
            <p:nvPr/>
          </p:nvSpPr>
          <p:spPr>
            <a:xfrm>
              <a:off x="464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8"/>
            <p:cNvSpPr/>
            <p:nvPr/>
          </p:nvSpPr>
          <p:spPr>
            <a:xfrm>
              <a:off x="474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8"/>
            <p:cNvSpPr/>
            <p:nvPr/>
          </p:nvSpPr>
          <p:spPr>
            <a:xfrm>
              <a:off x="485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8"/>
            <p:cNvSpPr/>
            <p:nvPr/>
          </p:nvSpPr>
          <p:spPr>
            <a:xfrm>
              <a:off x="495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8"/>
            <p:cNvSpPr/>
            <p:nvPr/>
          </p:nvSpPr>
          <p:spPr>
            <a:xfrm>
              <a:off x="505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8"/>
            <p:cNvSpPr/>
            <p:nvPr/>
          </p:nvSpPr>
          <p:spPr>
            <a:xfrm>
              <a:off x="515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8"/>
            <p:cNvSpPr/>
            <p:nvPr/>
          </p:nvSpPr>
          <p:spPr>
            <a:xfrm>
              <a:off x="52566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8"/>
            <p:cNvSpPr/>
            <p:nvPr/>
          </p:nvSpPr>
          <p:spPr>
            <a:xfrm>
              <a:off x="535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8"/>
            <p:cNvSpPr/>
            <p:nvPr/>
          </p:nvSpPr>
          <p:spPr>
            <a:xfrm>
              <a:off x="545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8"/>
            <p:cNvSpPr/>
            <p:nvPr/>
          </p:nvSpPr>
          <p:spPr>
            <a:xfrm>
              <a:off x="556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8"/>
            <p:cNvSpPr/>
            <p:nvPr/>
          </p:nvSpPr>
          <p:spPr>
            <a:xfrm>
              <a:off x="566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8"/>
            <p:cNvSpPr/>
            <p:nvPr/>
          </p:nvSpPr>
          <p:spPr>
            <a:xfrm>
              <a:off x="57644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8"/>
            <p:cNvSpPr/>
            <p:nvPr/>
          </p:nvSpPr>
          <p:spPr>
            <a:xfrm>
              <a:off x="586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8"/>
            <p:cNvSpPr/>
            <p:nvPr/>
          </p:nvSpPr>
          <p:spPr>
            <a:xfrm>
              <a:off x="596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8"/>
            <p:cNvSpPr/>
            <p:nvPr/>
          </p:nvSpPr>
          <p:spPr>
            <a:xfrm>
              <a:off x="606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8"/>
            <p:cNvSpPr/>
            <p:nvPr/>
          </p:nvSpPr>
          <p:spPr>
            <a:xfrm>
              <a:off x="61710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8"/>
            <p:cNvSpPr/>
            <p:nvPr/>
          </p:nvSpPr>
          <p:spPr>
            <a:xfrm>
              <a:off x="627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8"/>
            <p:cNvSpPr/>
            <p:nvPr/>
          </p:nvSpPr>
          <p:spPr>
            <a:xfrm>
              <a:off x="637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8"/>
            <p:cNvSpPr/>
            <p:nvPr/>
          </p:nvSpPr>
          <p:spPr>
            <a:xfrm>
              <a:off x="64755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8"/>
            <p:cNvSpPr/>
            <p:nvPr/>
          </p:nvSpPr>
          <p:spPr>
            <a:xfrm>
              <a:off x="657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8"/>
            <p:cNvSpPr/>
            <p:nvPr/>
          </p:nvSpPr>
          <p:spPr>
            <a:xfrm>
              <a:off x="667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8"/>
            <p:cNvSpPr/>
            <p:nvPr/>
          </p:nvSpPr>
          <p:spPr>
            <a:xfrm>
              <a:off x="678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8"/>
            <p:cNvSpPr/>
            <p:nvPr/>
          </p:nvSpPr>
          <p:spPr>
            <a:xfrm>
              <a:off x="6881800" y="2907025"/>
              <a:ext cx="52700" cy="52725"/>
            </a:xfrm>
            <a:custGeom>
              <a:avLst/>
              <a:gdLst/>
              <a:ahLst/>
              <a:cxnLst/>
              <a:rect l="l" t="t" r="r" b="b"/>
              <a:pathLst>
                <a:path w="2108" h="2109" extrusionOk="0">
                  <a:moveTo>
                    <a:pt x="1060" y="1"/>
                  </a:moveTo>
                  <a:cubicBezTo>
                    <a:pt x="477" y="1"/>
                    <a:pt x="1" y="477"/>
                    <a:pt x="1" y="1061"/>
                  </a:cubicBezTo>
                  <a:cubicBezTo>
                    <a:pt x="1"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8"/>
            <p:cNvSpPr/>
            <p:nvPr/>
          </p:nvSpPr>
          <p:spPr>
            <a:xfrm>
              <a:off x="698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8"/>
            <p:cNvSpPr/>
            <p:nvPr/>
          </p:nvSpPr>
          <p:spPr>
            <a:xfrm>
              <a:off x="708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8"/>
            <p:cNvSpPr/>
            <p:nvPr/>
          </p:nvSpPr>
          <p:spPr>
            <a:xfrm>
              <a:off x="7186600" y="2907025"/>
              <a:ext cx="52400" cy="52725"/>
            </a:xfrm>
            <a:custGeom>
              <a:avLst/>
              <a:gdLst/>
              <a:ahLst/>
              <a:cxnLst/>
              <a:rect l="l" t="t" r="r" b="b"/>
              <a:pathLst>
                <a:path w="2096" h="2109" extrusionOk="0">
                  <a:moveTo>
                    <a:pt x="1048" y="1"/>
                  </a:moveTo>
                  <a:cubicBezTo>
                    <a:pt x="477" y="1"/>
                    <a:pt x="1" y="477"/>
                    <a:pt x="1" y="1061"/>
                  </a:cubicBezTo>
                  <a:cubicBezTo>
                    <a:pt x="1"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8"/>
            <p:cNvSpPr/>
            <p:nvPr/>
          </p:nvSpPr>
          <p:spPr>
            <a:xfrm>
              <a:off x="728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8"/>
            <p:cNvSpPr/>
            <p:nvPr/>
          </p:nvSpPr>
          <p:spPr>
            <a:xfrm>
              <a:off x="27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7" y="1620"/>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8"/>
            <p:cNvSpPr/>
            <p:nvPr/>
          </p:nvSpPr>
          <p:spPr>
            <a:xfrm>
              <a:off x="3807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8"/>
            <p:cNvSpPr/>
            <p:nvPr/>
          </p:nvSpPr>
          <p:spPr>
            <a:xfrm>
              <a:off x="4825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8"/>
            <p:cNvSpPr/>
            <p:nvPr/>
          </p:nvSpPr>
          <p:spPr>
            <a:xfrm>
              <a:off x="58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8"/>
            <p:cNvSpPr/>
            <p:nvPr/>
          </p:nvSpPr>
          <p:spPr>
            <a:xfrm>
              <a:off x="68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8"/>
            <p:cNvSpPr/>
            <p:nvPr/>
          </p:nvSpPr>
          <p:spPr>
            <a:xfrm>
              <a:off x="7873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8"/>
            <p:cNvSpPr/>
            <p:nvPr/>
          </p:nvSpPr>
          <p:spPr>
            <a:xfrm>
              <a:off x="8888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8"/>
            <p:cNvSpPr/>
            <p:nvPr/>
          </p:nvSpPr>
          <p:spPr>
            <a:xfrm>
              <a:off x="99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8"/>
            <p:cNvSpPr/>
            <p:nvPr/>
          </p:nvSpPr>
          <p:spPr>
            <a:xfrm>
              <a:off x="10918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8"/>
            <p:cNvSpPr/>
            <p:nvPr/>
          </p:nvSpPr>
          <p:spPr>
            <a:xfrm>
              <a:off x="11936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8"/>
            <p:cNvSpPr/>
            <p:nvPr/>
          </p:nvSpPr>
          <p:spPr>
            <a:xfrm>
              <a:off x="12951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8"/>
            <p:cNvSpPr/>
            <p:nvPr/>
          </p:nvSpPr>
          <p:spPr>
            <a:xfrm>
              <a:off x="13966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8"/>
            <p:cNvSpPr/>
            <p:nvPr/>
          </p:nvSpPr>
          <p:spPr>
            <a:xfrm>
              <a:off x="1498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8"/>
            <p:cNvSpPr/>
            <p:nvPr/>
          </p:nvSpPr>
          <p:spPr>
            <a:xfrm>
              <a:off x="15999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8"/>
            <p:cNvSpPr/>
            <p:nvPr/>
          </p:nvSpPr>
          <p:spPr>
            <a:xfrm>
              <a:off x="1701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8"/>
            <p:cNvSpPr/>
            <p:nvPr/>
          </p:nvSpPr>
          <p:spPr>
            <a:xfrm>
              <a:off x="18029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8"/>
            <p:cNvSpPr/>
            <p:nvPr/>
          </p:nvSpPr>
          <p:spPr>
            <a:xfrm>
              <a:off x="19044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8"/>
            <p:cNvSpPr/>
            <p:nvPr/>
          </p:nvSpPr>
          <p:spPr>
            <a:xfrm>
              <a:off x="20062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8"/>
            <p:cNvSpPr/>
            <p:nvPr/>
          </p:nvSpPr>
          <p:spPr>
            <a:xfrm>
              <a:off x="210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8"/>
            <p:cNvSpPr/>
            <p:nvPr/>
          </p:nvSpPr>
          <p:spPr>
            <a:xfrm>
              <a:off x="220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8"/>
            <p:cNvSpPr/>
            <p:nvPr/>
          </p:nvSpPr>
          <p:spPr>
            <a:xfrm>
              <a:off x="23110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8"/>
            <p:cNvSpPr/>
            <p:nvPr/>
          </p:nvSpPr>
          <p:spPr>
            <a:xfrm>
              <a:off x="241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8"/>
            <p:cNvSpPr/>
            <p:nvPr/>
          </p:nvSpPr>
          <p:spPr>
            <a:xfrm>
              <a:off x="251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8"/>
            <p:cNvSpPr/>
            <p:nvPr/>
          </p:nvSpPr>
          <p:spPr>
            <a:xfrm>
              <a:off x="261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8"/>
            <p:cNvSpPr/>
            <p:nvPr/>
          </p:nvSpPr>
          <p:spPr>
            <a:xfrm>
              <a:off x="271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8"/>
            <p:cNvSpPr/>
            <p:nvPr/>
          </p:nvSpPr>
          <p:spPr>
            <a:xfrm>
              <a:off x="281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8"/>
            <p:cNvSpPr/>
            <p:nvPr/>
          </p:nvSpPr>
          <p:spPr>
            <a:xfrm>
              <a:off x="292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8"/>
            <p:cNvSpPr/>
            <p:nvPr/>
          </p:nvSpPr>
          <p:spPr>
            <a:xfrm>
              <a:off x="302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8"/>
            <p:cNvSpPr/>
            <p:nvPr/>
          </p:nvSpPr>
          <p:spPr>
            <a:xfrm>
              <a:off x="312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8"/>
            <p:cNvSpPr/>
            <p:nvPr/>
          </p:nvSpPr>
          <p:spPr>
            <a:xfrm>
              <a:off x="322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8"/>
            <p:cNvSpPr/>
            <p:nvPr/>
          </p:nvSpPr>
          <p:spPr>
            <a:xfrm>
              <a:off x="33266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8"/>
            <p:cNvSpPr/>
            <p:nvPr/>
          </p:nvSpPr>
          <p:spPr>
            <a:xfrm>
              <a:off x="342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8"/>
            <p:cNvSpPr/>
            <p:nvPr/>
          </p:nvSpPr>
          <p:spPr>
            <a:xfrm>
              <a:off x="352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8"/>
            <p:cNvSpPr/>
            <p:nvPr/>
          </p:nvSpPr>
          <p:spPr>
            <a:xfrm>
              <a:off x="363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8"/>
            <p:cNvSpPr/>
            <p:nvPr/>
          </p:nvSpPr>
          <p:spPr>
            <a:xfrm>
              <a:off x="373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8"/>
            <p:cNvSpPr/>
            <p:nvPr/>
          </p:nvSpPr>
          <p:spPr>
            <a:xfrm>
              <a:off x="3834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8"/>
            <p:cNvSpPr/>
            <p:nvPr/>
          </p:nvSpPr>
          <p:spPr>
            <a:xfrm>
              <a:off x="393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8"/>
            <p:cNvSpPr/>
            <p:nvPr/>
          </p:nvSpPr>
          <p:spPr>
            <a:xfrm>
              <a:off x="403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8"/>
            <p:cNvSpPr/>
            <p:nvPr/>
          </p:nvSpPr>
          <p:spPr>
            <a:xfrm>
              <a:off x="413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8"/>
            <p:cNvSpPr/>
            <p:nvPr/>
          </p:nvSpPr>
          <p:spPr>
            <a:xfrm>
              <a:off x="42407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8"/>
            <p:cNvSpPr/>
            <p:nvPr/>
          </p:nvSpPr>
          <p:spPr>
            <a:xfrm>
              <a:off x="434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8"/>
            <p:cNvSpPr/>
            <p:nvPr/>
          </p:nvSpPr>
          <p:spPr>
            <a:xfrm>
              <a:off x="444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8"/>
            <p:cNvSpPr/>
            <p:nvPr/>
          </p:nvSpPr>
          <p:spPr>
            <a:xfrm>
              <a:off x="45455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8"/>
            <p:cNvSpPr/>
            <p:nvPr/>
          </p:nvSpPr>
          <p:spPr>
            <a:xfrm>
              <a:off x="464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8"/>
            <p:cNvSpPr/>
            <p:nvPr/>
          </p:nvSpPr>
          <p:spPr>
            <a:xfrm>
              <a:off x="474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8"/>
            <p:cNvSpPr/>
            <p:nvPr/>
          </p:nvSpPr>
          <p:spPr>
            <a:xfrm>
              <a:off x="485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8"/>
            <p:cNvSpPr/>
            <p:nvPr/>
          </p:nvSpPr>
          <p:spPr>
            <a:xfrm>
              <a:off x="495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8"/>
            <p:cNvSpPr/>
            <p:nvPr/>
          </p:nvSpPr>
          <p:spPr>
            <a:xfrm>
              <a:off x="505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8"/>
            <p:cNvSpPr/>
            <p:nvPr/>
          </p:nvSpPr>
          <p:spPr>
            <a:xfrm>
              <a:off x="515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8"/>
            <p:cNvSpPr/>
            <p:nvPr/>
          </p:nvSpPr>
          <p:spPr>
            <a:xfrm>
              <a:off x="52566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8"/>
            <p:cNvSpPr/>
            <p:nvPr/>
          </p:nvSpPr>
          <p:spPr>
            <a:xfrm>
              <a:off x="535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8"/>
            <p:cNvSpPr/>
            <p:nvPr/>
          </p:nvSpPr>
          <p:spPr>
            <a:xfrm>
              <a:off x="545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8"/>
            <p:cNvSpPr/>
            <p:nvPr/>
          </p:nvSpPr>
          <p:spPr>
            <a:xfrm>
              <a:off x="556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8"/>
            <p:cNvSpPr/>
            <p:nvPr/>
          </p:nvSpPr>
          <p:spPr>
            <a:xfrm>
              <a:off x="566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8"/>
            <p:cNvSpPr/>
            <p:nvPr/>
          </p:nvSpPr>
          <p:spPr>
            <a:xfrm>
              <a:off x="57644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8"/>
            <p:cNvSpPr/>
            <p:nvPr/>
          </p:nvSpPr>
          <p:spPr>
            <a:xfrm>
              <a:off x="586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8"/>
            <p:cNvSpPr/>
            <p:nvPr/>
          </p:nvSpPr>
          <p:spPr>
            <a:xfrm>
              <a:off x="596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8"/>
            <p:cNvSpPr/>
            <p:nvPr/>
          </p:nvSpPr>
          <p:spPr>
            <a:xfrm>
              <a:off x="606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8"/>
            <p:cNvSpPr/>
            <p:nvPr/>
          </p:nvSpPr>
          <p:spPr>
            <a:xfrm>
              <a:off x="61710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8"/>
            <p:cNvSpPr/>
            <p:nvPr/>
          </p:nvSpPr>
          <p:spPr>
            <a:xfrm>
              <a:off x="627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8"/>
            <p:cNvSpPr/>
            <p:nvPr/>
          </p:nvSpPr>
          <p:spPr>
            <a:xfrm>
              <a:off x="637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8"/>
            <p:cNvSpPr/>
            <p:nvPr/>
          </p:nvSpPr>
          <p:spPr>
            <a:xfrm>
              <a:off x="64755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8"/>
            <p:cNvSpPr/>
            <p:nvPr/>
          </p:nvSpPr>
          <p:spPr>
            <a:xfrm>
              <a:off x="657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8"/>
            <p:cNvSpPr/>
            <p:nvPr/>
          </p:nvSpPr>
          <p:spPr>
            <a:xfrm>
              <a:off x="667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8"/>
            <p:cNvSpPr/>
            <p:nvPr/>
          </p:nvSpPr>
          <p:spPr>
            <a:xfrm>
              <a:off x="678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8"/>
            <p:cNvSpPr/>
            <p:nvPr/>
          </p:nvSpPr>
          <p:spPr>
            <a:xfrm>
              <a:off x="6881800" y="3062400"/>
              <a:ext cx="52700" cy="52425"/>
            </a:xfrm>
            <a:custGeom>
              <a:avLst/>
              <a:gdLst/>
              <a:ahLst/>
              <a:cxnLst/>
              <a:rect l="l" t="t" r="r" b="b"/>
              <a:pathLst>
                <a:path w="2108" h="2097" extrusionOk="0">
                  <a:moveTo>
                    <a:pt x="1060" y="1"/>
                  </a:moveTo>
                  <a:cubicBezTo>
                    <a:pt x="477" y="1"/>
                    <a:pt x="1" y="465"/>
                    <a:pt x="1" y="1049"/>
                  </a:cubicBezTo>
                  <a:cubicBezTo>
                    <a:pt x="1"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8"/>
            <p:cNvSpPr/>
            <p:nvPr/>
          </p:nvSpPr>
          <p:spPr>
            <a:xfrm>
              <a:off x="698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8"/>
            <p:cNvSpPr/>
            <p:nvPr/>
          </p:nvSpPr>
          <p:spPr>
            <a:xfrm>
              <a:off x="708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8"/>
            <p:cNvSpPr/>
            <p:nvPr/>
          </p:nvSpPr>
          <p:spPr>
            <a:xfrm>
              <a:off x="7186600" y="3062400"/>
              <a:ext cx="52400" cy="52425"/>
            </a:xfrm>
            <a:custGeom>
              <a:avLst/>
              <a:gdLst/>
              <a:ahLst/>
              <a:cxnLst/>
              <a:rect l="l" t="t" r="r" b="b"/>
              <a:pathLst>
                <a:path w="2096" h="2097" extrusionOk="0">
                  <a:moveTo>
                    <a:pt x="1048" y="1"/>
                  </a:moveTo>
                  <a:cubicBezTo>
                    <a:pt x="477" y="1"/>
                    <a:pt x="1" y="465"/>
                    <a:pt x="1" y="1049"/>
                  </a:cubicBezTo>
                  <a:cubicBezTo>
                    <a:pt x="1"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8"/>
            <p:cNvSpPr/>
            <p:nvPr/>
          </p:nvSpPr>
          <p:spPr>
            <a:xfrm>
              <a:off x="728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8"/>
            <p:cNvSpPr/>
            <p:nvPr/>
          </p:nvSpPr>
          <p:spPr>
            <a:xfrm>
              <a:off x="27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7" y="1619"/>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8"/>
            <p:cNvSpPr/>
            <p:nvPr/>
          </p:nvSpPr>
          <p:spPr>
            <a:xfrm>
              <a:off x="3807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8"/>
            <p:cNvSpPr/>
            <p:nvPr/>
          </p:nvSpPr>
          <p:spPr>
            <a:xfrm>
              <a:off x="4825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8"/>
            <p:cNvSpPr/>
            <p:nvPr/>
          </p:nvSpPr>
          <p:spPr>
            <a:xfrm>
              <a:off x="58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8"/>
            <p:cNvSpPr/>
            <p:nvPr/>
          </p:nvSpPr>
          <p:spPr>
            <a:xfrm>
              <a:off x="68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8"/>
            <p:cNvSpPr/>
            <p:nvPr/>
          </p:nvSpPr>
          <p:spPr>
            <a:xfrm>
              <a:off x="7873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8"/>
            <p:cNvSpPr/>
            <p:nvPr/>
          </p:nvSpPr>
          <p:spPr>
            <a:xfrm>
              <a:off x="8888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8"/>
            <p:cNvSpPr/>
            <p:nvPr/>
          </p:nvSpPr>
          <p:spPr>
            <a:xfrm>
              <a:off x="99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8"/>
            <p:cNvSpPr/>
            <p:nvPr/>
          </p:nvSpPr>
          <p:spPr>
            <a:xfrm>
              <a:off x="10918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8"/>
            <p:cNvSpPr/>
            <p:nvPr/>
          </p:nvSpPr>
          <p:spPr>
            <a:xfrm>
              <a:off x="11936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8"/>
            <p:cNvSpPr/>
            <p:nvPr/>
          </p:nvSpPr>
          <p:spPr>
            <a:xfrm>
              <a:off x="12951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8"/>
            <p:cNvSpPr/>
            <p:nvPr/>
          </p:nvSpPr>
          <p:spPr>
            <a:xfrm>
              <a:off x="13966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8"/>
            <p:cNvSpPr/>
            <p:nvPr/>
          </p:nvSpPr>
          <p:spPr>
            <a:xfrm>
              <a:off x="1498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8"/>
            <p:cNvSpPr/>
            <p:nvPr/>
          </p:nvSpPr>
          <p:spPr>
            <a:xfrm>
              <a:off x="15999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8"/>
            <p:cNvSpPr/>
            <p:nvPr/>
          </p:nvSpPr>
          <p:spPr>
            <a:xfrm>
              <a:off x="1701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8"/>
            <p:cNvSpPr/>
            <p:nvPr/>
          </p:nvSpPr>
          <p:spPr>
            <a:xfrm>
              <a:off x="18029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8"/>
            <p:cNvSpPr/>
            <p:nvPr/>
          </p:nvSpPr>
          <p:spPr>
            <a:xfrm>
              <a:off x="19044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8"/>
            <p:cNvSpPr/>
            <p:nvPr/>
          </p:nvSpPr>
          <p:spPr>
            <a:xfrm>
              <a:off x="20062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8"/>
            <p:cNvSpPr/>
            <p:nvPr/>
          </p:nvSpPr>
          <p:spPr>
            <a:xfrm>
              <a:off x="210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8"/>
            <p:cNvSpPr/>
            <p:nvPr/>
          </p:nvSpPr>
          <p:spPr>
            <a:xfrm>
              <a:off x="220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8"/>
            <p:cNvSpPr/>
            <p:nvPr/>
          </p:nvSpPr>
          <p:spPr>
            <a:xfrm>
              <a:off x="23110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8"/>
            <p:cNvSpPr/>
            <p:nvPr/>
          </p:nvSpPr>
          <p:spPr>
            <a:xfrm>
              <a:off x="241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8"/>
            <p:cNvSpPr/>
            <p:nvPr/>
          </p:nvSpPr>
          <p:spPr>
            <a:xfrm>
              <a:off x="251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8"/>
            <p:cNvSpPr/>
            <p:nvPr/>
          </p:nvSpPr>
          <p:spPr>
            <a:xfrm>
              <a:off x="261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8"/>
            <p:cNvSpPr/>
            <p:nvPr/>
          </p:nvSpPr>
          <p:spPr>
            <a:xfrm>
              <a:off x="271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8"/>
            <p:cNvSpPr/>
            <p:nvPr/>
          </p:nvSpPr>
          <p:spPr>
            <a:xfrm>
              <a:off x="281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8"/>
            <p:cNvSpPr/>
            <p:nvPr/>
          </p:nvSpPr>
          <p:spPr>
            <a:xfrm>
              <a:off x="292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8"/>
            <p:cNvSpPr/>
            <p:nvPr/>
          </p:nvSpPr>
          <p:spPr>
            <a:xfrm>
              <a:off x="302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8"/>
            <p:cNvSpPr/>
            <p:nvPr/>
          </p:nvSpPr>
          <p:spPr>
            <a:xfrm>
              <a:off x="312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8"/>
            <p:cNvSpPr/>
            <p:nvPr/>
          </p:nvSpPr>
          <p:spPr>
            <a:xfrm>
              <a:off x="322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8"/>
            <p:cNvSpPr/>
            <p:nvPr/>
          </p:nvSpPr>
          <p:spPr>
            <a:xfrm>
              <a:off x="33266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8"/>
            <p:cNvSpPr/>
            <p:nvPr/>
          </p:nvSpPr>
          <p:spPr>
            <a:xfrm>
              <a:off x="342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8"/>
            <p:cNvSpPr/>
            <p:nvPr/>
          </p:nvSpPr>
          <p:spPr>
            <a:xfrm>
              <a:off x="352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8"/>
            <p:cNvSpPr/>
            <p:nvPr/>
          </p:nvSpPr>
          <p:spPr>
            <a:xfrm>
              <a:off x="363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8"/>
            <p:cNvSpPr/>
            <p:nvPr/>
          </p:nvSpPr>
          <p:spPr>
            <a:xfrm>
              <a:off x="373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8"/>
            <p:cNvSpPr/>
            <p:nvPr/>
          </p:nvSpPr>
          <p:spPr>
            <a:xfrm>
              <a:off x="3834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8"/>
            <p:cNvSpPr/>
            <p:nvPr/>
          </p:nvSpPr>
          <p:spPr>
            <a:xfrm>
              <a:off x="393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8"/>
            <p:cNvSpPr/>
            <p:nvPr/>
          </p:nvSpPr>
          <p:spPr>
            <a:xfrm>
              <a:off x="403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8"/>
            <p:cNvSpPr/>
            <p:nvPr/>
          </p:nvSpPr>
          <p:spPr>
            <a:xfrm>
              <a:off x="413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8"/>
            <p:cNvSpPr/>
            <p:nvPr/>
          </p:nvSpPr>
          <p:spPr>
            <a:xfrm>
              <a:off x="42407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8"/>
            <p:cNvSpPr/>
            <p:nvPr/>
          </p:nvSpPr>
          <p:spPr>
            <a:xfrm>
              <a:off x="434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8"/>
            <p:cNvSpPr/>
            <p:nvPr/>
          </p:nvSpPr>
          <p:spPr>
            <a:xfrm>
              <a:off x="444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8"/>
            <p:cNvSpPr/>
            <p:nvPr/>
          </p:nvSpPr>
          <p:spPr>
            <a:xfrm>
              <a:off x="45455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8"/>
            <p:cNvSpPr/>
            <p:nvPr/>
          </p:nvSpPr>
          <p:spPr>
            <a:xfrm>
              <a:off x="464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8"/>
            <p:cNvSpPr/>
            <p:nvPr/>
          </p:nvSpPr>
          <p:spPr>
            <a:xfrm>
              <a:off x="474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8"/>
            <p:cNvSpPr/>
            <p:nvPr/>
          </p:nvSpPr>
          <p:spPr>
            <a:xfrm>
              <a:off x="485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8"/>
            <p:cNvSpPr/>
            <p:nvPr/>
          </p:nvSpPr>
          <p:spPr>
            <a:xfrm>
              <a:off x="495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8"/>
            <p:cNvSpPr/>
            <p:nvPr/>
          </p:nvSpPr>
          <p:spPr>
            <a:xfrm>
              <a:off x="505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8"/>
            <p:cNvSpPr/>
            <p:nvPr/>
          </p:nvSpPr>
          <p:spPr>
            <a:xfrm>
              <a:off x="515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8"/>
            <p:cNvSpPr/>
            <p:nvPr/>
          </p:nvSpPr>
          <p:spPr>
            <a:xfrm>
              <a:off x="52566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8"/>
            <p:cNvSpPr/>
            <p:nvPr/>
          </p:nvSpPr>
          <p:spPr>
            <a:xfrm>
              <a:off x="535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8"/>
            <p:cNvSpPr/>
            <p:nvPr/>
          </p:nvSpPr>
          <p:spPr>
            <a:xfrm>
              <a:off x="545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8"/>
            <p:cNvSpPr/>
            <p:nvPr/>
          </p:nvSpPr>
          <p:spPr>
            <a:xfrm>
              <a:off x="556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8"/>
            <p:cNvSpPr/>
            <p:nvPr/>
          </p:nvSpPr>
          <p:spPr>
            <a:xfrm>
              <a:off x="566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8"/>
            <p:cNvSpPr/>
            <p:nvPr/>
          </p:nvSpPr>
          <p:spPr>
            <a:xfrm>
              <a:off x="57644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8"/>
            <p:cNvSpPr/>
            <p:nvPr/>
          </p:nvSpPr>
          <p:spPr>
            <a:xfrm>
              <a:off x="586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8"/>
            <p:cNvSpPr/>
            <p:nvPr/>
          </p:nvSpPr>
          <p:spPr>
            <a:xfrm>
              <a:off x="596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8"/>
            <p:cNvSpPr/>
            <p:nvPr/>
          </p:nvSpPr>
          <p:spPr>
            <a:xfrm>
              <a:off x="606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8"/>
            <p:cNvSpPr/>
            <p:nvPr/>
          </p:nvSpPr>
          <p:spPr>
            <a:xfrm>
              <a:off x="61710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8"/>
            <p:cNvSpPr/>
            <p:nvPr/>
          </p:nvSpPr>
          <p:spPr>
            <a:xfrm>
              <a:off x="627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8"/>
            <p:cNvSpPr/>
            <p:nvPr/>
          </p:nvSpPr>
          <p:spPr>
            <a:xfrm>
              <a:off x="637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8"/>
            <p:cNvSpPr/>
            <p:nvPr/>
          </p:nvSpPr>
          <p:spPr>
            <a:xfrm>
              <a:off x="64755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8"/>
            <p:cNvSpPr/>
            <p:nvPr/>
          </p:nvSpPr>
          <p:spPr>
            <a:xfrm>
              <a:off x="657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8"/>
            <p:cNvSpPr/>
            <p:nvPr/>
          </p:nvSpPr>
          <p:spPr>
            <a:xfrm>
              <a:off x="667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8"/>
            <p:cNvSpPr/>
            <p:nvPr/>
          </p:nvSpPr>
          <p:spPr>
            <a:xfrm>
              <a:off x="678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8"/>
            <p:cNvSpPr/>
            <p:nvPr/>
          </p:nvSpPr>
          <p:spPr>
            <a:xfrm>
              <a:off x="6881800" y="3217500"/>
              <a:ext cx="52700" cy="52400"/>
            </a:xfrm>
            <a:custGeom>
              <a:avLst/>
              <a:gdLst/>
              <a:ahLst/>
              <a:cxnLst/>
              <a:rect l="l" t="t" r="r" b="b"/>
              <a:pathLst>
                <a:path w="2108" h="2096" extrusionOk="0">
                  <a:moveTo>
                    <a:pt x="1060" y="0"/>
                  </a:moveTo>
                  <a:cubicBezTo>
                    <a:pt x="477" y="0"/>
                    <a:pt x="1" y="464"/>
                    <a:pt x="1" y="1048"/>
                  </a:cubicBezTo>
                  <a:cubicBezTo>
                    <a:pt x="1"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8"/>
            <p:cNvSpPr/>
            <p:nvPr/>
          </p:nvSpPr>
          <p:spPr>
            <a:xfrm>
              <a:off x="698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8"/>
            <p:cNvSpPr/>
            <p:nvPr/>
          </p:nvSpPr>
          <p:spPr>
            <a:xfrm>
              <a:off x="708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8"/>
            <p:cNvSpPr/>
            <p:nvPr/>
          </p:nvSpPr>
          <p:spPr>
            <a:xfrm>
              <a:off x="7186600" y="3217500"/>
              <a:ext cx="52400" cy="52400"/>
            </a:xfrm>
            <a:custGeom>
              <a:avLst/>
              <a:gdLst/>
              <a:ahLst/>
              <a:cxnLst/>
              <a:rect l="l" t="t" r="r" b="b"/>
              <a:pathLst>
                <a:path w="2096" h="2096" extrusionOk="0">
                  <a:moveTo>
                    <a:pt x="1048" y="0"/>
                  </a:moveTo>
                  <a:cubicBezTo>
                    <a:pt x="477" y="0"/>
                    <a:pt x="1" y="464"/>
                    <a:pt x="1" y="1048"/>
                  </a:cubicBezTo>
                  <a:cubicBezTo>
                    <a:pt x="1"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8"/>
            <p:cNvSpPr/>
            <p:nvPr/>
          </p:nvSpPr>
          <p:spPr>
            <a:xfrm>
              <a:off x="728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8"/>
            <p:cNvSpPr/>
            <p:nvPr/>
          </p:nvSpPr>
          <p:spPr>
            <a:xfrm>
              <a:off x="27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8"/>
            <p:cNvSpPr/>
            <p:nvPr/>
          </p:nvSpPr>
          <p:spPr>
            <a:xfrm>
              <a:off x="3807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8"/>
            <p:cNvSpPr/>
            <p:nvPr/>
          </p:nvSpPr>
          <p:spPr>
            <a:xfrm>
              <a:off x="4825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8"/>
            <p:cNvSpPr/>
            <p:nvPr/>
          </p:nvSpPr>
          <p:spPr>
            <a:xfrm>
              <a:off x="58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8"/>
            <p:cNvSpPr/>
            <p:nvPr/>
          </p:nvSpPr>
          <p:spPr>
            <a:xfrm>
              <a:off x="68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8"/>
            <p:cNvSpPr/>
            <p:nvPr/>
          </p:nvSpPr>
          <p:spPr>
            <a:xfrm>
              <a:off x="7873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8"/>
            <p:cNvSpPr/>
            <p:nvPr/>
          </p:nvSpPr>
          <p:spPr>
            <a:xfrm>
              <a:off x="8888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8"/>
            <p:cNvSpPr/>
            <p:nvPr/>
          </p:nvSpPr>
          <p:spPr>
            <a:xfrm>
              <a:off x="99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8"/>
            <p:cNvSpPr/>
            <p:nvPr/>
          </p:nvSpPr>
          <p:spPr>
            <a:xfrm>
              <a:off x="10918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8"/>
            <p:cNvSpPr/>
            <p:nvPr/>
          </p:nvSpPr>
          <p:spPr>
            <a:xfrm>
              <a:off x="11936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8"/>
            <p:cNvSpPr/>
            <p:nvPr/>
          </p:nvSpPr>
          <p:spPr>
            <a:xfrm>
              <a:off x="12951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8"/>
            <p:cNvSpPr/>
            <p:nvPr/>
          </p:nvSpPr>
          <p:spPr>
            <a:xfrm>
              <a:off x="13966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8"/>
            <p:cNvSpPr/>
            <p:nvPr/>
          </p:nvSpPr>
          <p:spPr>
            <a:xfrm>
              <a:off x="1498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8"/>
            <p:cNvSpPr/>
            <p:nvPr/>
          </p:nvSpPr>
          <p:spPr>
            <a:xfrm>
              <a:off x="15999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8"/>
            <p:cNvSpPr/>
            <p:nvPr/>
          </p:nvSpPr>
          <p:spPr>
            <a:xfrm>
              <a:off x="1701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8"/>
            <p:cNvSpPr/>
            <p:nvPr/>
          </p:nvSpPr>
          <p:spPr>
            <a:xfrm>
              <a:off x="18029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8"/>
            <p:cNvSpPr/>
            <p:nvPr/>
          </p:nvSpPr>
          <p:spPr>
            <a:xfrm>
              <a:off x="19044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8"/>
            <p:cNvSpPr/>
            <p:nvPr/>
          </p:nvSpPr>
          <p:spPr>
            <a:xfrm>
              <a:off x="20062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8"/>
            <p:cNvSpPr/>
            <p:nvPr/>
          </p:nvSpPr>
          <p:spPr>
            <a:xfrm>
              <a:off x="210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8"/>
            <p:cNvSpPr/>
            <p:nvPr/>
          </p:nvSpPr>
          <p:spPr>
            <a:xfrm>
              <a:off x="220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8"/>
            <p:cNvSpPr/>
            <p:nvPr/>
          </p:nvSpPr>
          <p:spPr>
            <a:xfrm>
              <a:off x="23110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8"/>
            <p:cNvSpPr/>
            <p:nvPr/>
          </p:nvSpPr>
          <p:spPr>
            <a:xfrm>
              <a:off x="241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8"/>
            <p:cNvSpPr/>
            <p:nvPr/>
          </p:nvSpPr>
          <p:spPr>
            <a:xfrm>
              <a:off x="251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8"/>
            <p:cNvSpPr/>
            <p:nvPr/>
          </p:nvSpPr>
          <p:spPr>
            <a:xfrm>
              <a:off x="261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8"/>
            <p:cNvSpPr/>
            <p:nvPr/>
          </p:nvSpPr>
          <p:spPr>
            <a:xfrm>
              <a:off x="271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8"/>
            <p:cNvSpPr/>
            <p:nvPr/>
          </p:nvSpPr>
          <p:spPr>
            <a:xfrm>
              <a:off x="281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8"/>
            <p:cNvSpPr/>
            <p:nvPr/>
          </p:nvSpPr>
          <p:spPr>
            <a:xfrm>
              <a:off x="292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8"/>
            <p:cNvSpPr/>
            <p:nvPr/>
          </p:nvSpPr>
          <p:spPr>
            <a:xfrm>
              <a:off x="302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8"/>
            <p:cNvSpPr/>
            <p:nvPr/>
          </p:nvSpPr>
          <p:spPr>
            <a:xfrm>
              <a:off x="312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8"/>
            <p:cNvSpPr/>
            <p:nvPr/>
          </p:nvSpPr>
          <p:spPr>
            <a:xfrm>
              <a:off x="322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8"/>
            <p:cNvSpPr/>
            <p:nvPr/>
          </p:nvSpPr>
          <p:spPr>
            <a:xfrm>
              <a:off x="33266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8"/>
            <p:cNvSpPr/>
            <p:nvPr/>
          </p:nvSpPr>
          <p:spPr>
            <a:xfrm>
              <a:off x="342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8"/>
            <p:cNvSpPr/>
            <p:nvPr/>
          </p:nvSpPr>
          <p:spPr>
            <a:xfrm>
              <a:off x="352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8"/>
            <p:cNvSpPr/>
            <p:nvPr/>
          </p:nvSpPr>
          <p:spPr>
            <a:xfrm>
              <a:off x="363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8"/>
            <p:cNvSpPr/>
            <p:nvPr/>
          </p:nvSpPr>
          <p:spPr>
            <a:xfrm>
              <a:off x="373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8"/>
            <p:cNvSpPr/>
            <p:nvPr/>
          </p:nvSpPr>
          <p:spPr>
            <a:xfrm>
              <a:off x="3834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8"/>
            <p:cNvSpPr/>
            <p:nvPr/>
          </p:nvSpPr>
          <p:spPr>
            <a:xfrm>
              <a:off x="393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8"/>
            <p:cNvSpPr/>
            <p:nvPr/>
          </p:nvSpPr>
          <p:spPr>
            <a:xfrm>
              <a:off x="403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8"/>
            <p:cNvSpPr/>
            <p:nvPr/>
          </p:nvSpPr>
          <p:spPr>
            <a:xfrm>
              <a:off x="413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8"/>
            <p:cNvSpPr/>
            <p:nvPr/>
          </p:nvSpPr>
          <p:spPr>
            <a:xfrm>
              <a:off x="42407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8"/>
            <p:cNvSpPr/>
            <p:nvPr/>
          </p:nvSpPr>
          <p:spPr>
            <a:xfrm>
              <a:off x="434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8"/>
            <p:cNvSpPr/>
            <p:nvPr/>
          </p:nvSpPr>
          <p:spPr>
            <a:xfrm>
              <a:off x="444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8"/>
            <p:cNvSpPr/>
            <p:nvPr/>
          </p:nvSpPr>
          <p:spPr>
            <a:xfrm>
              <a:off x="45455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8"/>
            <p:cNvSpPr/>
            <p:nvPr/>
          </p:nvSpPr>
          <p:spPr>
            <a:xfrm>
              <a:off x="464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8"/>
            <p:cNvSpPr/>
            <p:nvPr/>
          </p:nvSpPr>
          <p:spPr>
            <a:xfrm>
              <a:off x="474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8"/>
            <p:cNvSpPr/>
            <p:nvPr/>
          </p:nvSpPr>
          <p:spPr>
            <a:xfrm>
              <a:off x="485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8"/>
            <p:cNvSpPr/>
            <p:nvPr/>
          </p:nvSpPr>
          <p:spPr>
            <a:xfrm>
              <a:off x="495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8"/>
            <p:cNvSpPr/>
            <p:nvPr/>
          </p:nvSpPr>
          <p:spPr>
            <a:xfrm>
              <a:off x="505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8"/>
            <p:cNvSpPr/>
            <p:nvPr/>
          </p:nvSpPr>
          <p:spPr>
            <a:xfrm>
              <a:off x="515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8"/>
            <p:cNvSpPr/>
            <p:nvPr/>
          </p:nvSpPr>
          <p:spPr>
            <a:xfrm>
              <a:off x="52566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8"/>
            <p:cNvSpPr/>
            <p:nvPr/>
          </p:nvSpPr>
          <p:spPr>
            <a:xfrm>
              <a:off x="535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8"/>
            <p:cNvSpPr/>
            <p:nvPr/>
          </p:nvSpPr>
          <p:spPr>
            <a:xfrm>
              <a:off x="545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8"/>
            <p:cNvSpPr/>
            <p:nvPr/>
          </p:nvSpPr>
          <p:spPr>
            <a:xfrm>
              <a:off x="556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8"/>
            <p:cNvSpPr/>
            <p:nvPr/>
          </p:nvSpPr>
          <p:spPr>
            <a:xfrm>
              <a:off x="566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8"/>
            <p:cNvSpPr/>
            <p:nvPr/>
          </p:nvSpPr>
          <p:spPr>
            <a:xfrm>
              <a:off x="57644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8"/>
            <p:cNvSpPr/>
            <p:nvPr/>
          </p:nvSpPr>
          <p:spPr>
            <a:xfrm>
              <a:off x="586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8"/>
            <p:cNvSpPr/>
            <p:nvPr/>
          </p:nvSpPr>
          <p:spPr>
            <a:xfrm>
              <a:off x="596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8"/>
            <p:cNvSpPr/>
            <p:nvPr/>
          </p:nvSpPr>
          <p:spPr>
            <a:xfrm>
              <a:off x="606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8"/>
            <p:cNvSpPr/>
            <p:nvPr/>
          </p:nvSpPr>
          <p:spPr>
            <a:xfrm>
              <a:off x="61710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8"/>
            <p:cNvSpPr/>
            <p:nvPr/>
          </p:nvSpPr>
          <p:spPr>
            <a:xfrm>
              <a:off x="627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8"/>
            <p:cNvSpPr/>
            <p:nvPr/>
          </p:nvSpPr>
          <p:spPr>
            <a:xfrm>
              <a:off x="637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8"/>
            <p:cNvSpPr/>
            <p:nvPr/>
          </p:nvSpPr>
          <p:spPr>
            <a:xfrm>
              <a:off x="64755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8"/>
            <p:cNvSpPr/>
            <p:nvPr/>
          </p:nvSpPr>
          <p:spPr>
            <a:xfrm>
              <a:off x="657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8"/>
            <p:cNvSpPr/>
            <p:nvPr/>
          </p:nvSpPr>
          <p:spPr>
            <a:xfrm>
              <a:off x="667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8"/>
            <p:cNvSpPr/>
            <p:nvPr/>
          </p:nvSpPr>
          <p:spPr>
            <a:xfrm>
              <a:off x="678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8"/>
            <p:cNvSpPr/>
            <p:nvPr/>
          </p:nvSpPr>
          <p:spPr>
            <a:xfrm>
              <a:off x="6881800" y="337257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8"/>
            <p:cNvSpPr/>
            <p:nvPr/>
          </p:nvSpPr>
          <p:spPr>
            <a:xfrm>
              <a:off x="698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8"/>
            <p:cNvSpPr/>
            <p:nvPr/>
          </p:nvSpPr>
          <p:spPr>
            <a:xfrm>
              <a:off x="708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8"/>
            <p:cNvSpPr/>
            <p:nvPr/>
          </p:nvSpPr>
          <p:spPr>
            <a:xfrm>
              <a:off x="7186600" y="337257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8"/>
            <p:cNvSpPr/>
            <p:nvPr/>
          </p:nvSpPr>
          <p:spPr>
            <a:xfrm>
              <a:off x="728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8"/>
            <p:cNvSpPr/>
            <p:nvPr/>
          </p:nvSpPr>
          <p:spPr>
            <a:xfrm>
              <a:off x="27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7" y="1632"/>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8"/>
            <p:cNvSpPr/>
            <p:nvPr/>
          </p:nvSpPr>
          <p:spPr>
            <a:xfrm>
              <a:off x="3807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8"/>
            <p:cNvSpPr/>
            <p:nvPr/>
          </p:nvSpPr>
          <p:spPr>
            <a:xfrm>
              <a:off x="4825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8"/>
            <p:cNvSpPr/>
            <p:nvPr/>
          </p:nvSpPr>
          <p:spPr>
            <a:xfrm>
              <a:off x="58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8"/>
            <p:cNvSpPr/>
            <p:nvPr/>
          </p:nvSpPr>
          <p:spPr>
            <a:xfrm>
              <a:off x="68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8"/>
            <p:cNvSpPr/>
            <p:nvPr/>
          </p:nvSpPr>
          <p:spPr>
            <a:xfrm>
              <a:off x="7873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8"/>
            <p:cNvSpPr/>
            <p:nvPr/>
          </p:nvSpPr>
          <p:spPr>
            <a:xfrm>
              <a:off x="8888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8"/>
            <p:cNvSpPr/>
            <p:nvPr/>
          </p:nvSpPr>
          <p:spPr>
            <a:xfrm>
              <a:off x="99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8"/>
            <p:cNvSpPr/>
            <p:nvPr/>
          </p:nvSpPr>
          <p:spPr>
            <a:xfrm>
              <a:off x="10918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8"/>
            <p:cNvSpPr/>
            <p:nvPr/>
          </p:nvSpPr>
          <p:spPr>
            <a:xfrm>
              <a:off x="11936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8"/>
            <p:cNvSpPr/>
            <p:nvPr/>
          </p:nvSpPr>
          <p:spPr>
            <a:xfrm>
              <a:off x="12951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8"/>
            <p:cNvSpPr/>
            <p:nvPr/>
          </p:nvSpPr>
          <p:spPr>
            <a:xfrm>
              <a:off x="13966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8"/>
            <p:cNvSpPr/>
            <p:nvPr/>
          </p:nvSpPr>
          <p:spPr>
            <a:xfrm>
              <a:off x="1498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8"/>
            <p:cNvSpPr/>
            <p:nvPr/>
          </p:nvSpPr>
          <p:spPr>
            <a:xfrm>
              <a:off x="15999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8"/>
            <p:cNvSpPr/>
            <p:nvPr/>
          </p:nvSpPr>
          <p:spPr>
            <a:xfrm>
              <a:off x="1701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8"/>
            <p:cNvSpPr/>
            <p:nvPr/>
          </p:nvSpPr>
          <p:spPr>
            <a:xfrm>
              <a:off x="18029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8"/>
            <p:cNvSpPr/>
            <p:nvPr/>
          </p:nvSpPr>
          <p:spPr>
            <a:xfrm>
              <a:off x="19044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8"/>
            <p:cNvSpPr/>
            <p:nvPr/>
          </p:nvSpPr>
          <p:spPr>
            <a:xfrm>
              <a:off x="20062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8"/>
            <p:cNvSpPr/>
            <p:nvPr/>
          </p:nvSpPr>
          <p:spPr>
            <a:xfrm>
              <a:off x="210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8"/>
            <p:cNvSpPr/>
            <p:nvPr/>
          </p:nvSpPr>
          <p:spPr>
            <a:xfrm>
              <a:off x="220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8"/>
            <p:cNvSpPr/>
            <p:nvPr/>
          </p:nvSpPr>
          <p:spPr>
            <a:xfrm>
              <a:off x="23110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8"/>
            <p:cNvSpPr/>
            <p:nvPr/>
          </p:nvSpPr>
          <p:spPr>
            <a:xfrm>
              <a:off x="241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8"/>
            <p:cNvSpPr/>
            <p:nvPr/>
          </p:nvSpPr>
          <p:spPr>
            <a:xfrm>
              <a:off x="251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8"/>
            <p:cNvSpPr/>
            <p:nvPr/>
          </p:nvSpPr>
          <p:spPr>
            <a:xfrm>
              <a:off x="261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8"/>
            <p:cNvSpPr/>
            <p:nvPr/>
          </p:nvSpPr>
          <p:spPr>
            <a:xfrm>
              <a:off x="271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8"/>
            <p:cNvSpPr/>
            <p:nvPr/>
          </p:nvSpPr>
          <p:spPr>
            <a:xfrm>
              <a:off x="281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8"/>
            <p:cNvSpPr/>
            <p:nvPr/>
          </p:nvSpPr>
          <p:spPr>
            <a:xfrm>
              <a:off x="292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8"/>
            <p:cNvSpPr/>
            <p:nvPr/>
          </p:nvSpPr>
          <p:spPr>
            <a:xfrm>
              <a:off x="302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8"/>
            <p:cNvSpPr/>
            <p:nvPr/>
          </p:nvSpPr>
          <p:spPr>
            <a:xfrm>
              <a:off x="312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8"/>
            <p:cNvSpPr/>
            <p:nvPr/>
          </p:nvSpPr>
          <p:spPr>
            <a:xfrm>
              <a:off x="322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8"/>
            <p:cNvSpPr/>
            <p:nvPr/>
          </p:nvSpPr>
          <p:spPr>
            <a:xfrm>
              <a:off x="33266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8"/>
            <p:cNvSpPr/>
            <p:nvPr/>
          </p:nvSpPr>
          <p:spPr>
            <a:xfrm>
              <a:off x="342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8"/>
            <p:cNvSpPr/>
            <p:nvPr/>
          </p:nvSpPr>
          <p:spPr>
            <a:xfrm>
              <a:off x="352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8"/>
            <p:cNvSpPr/>
            <p:nvPr/>
          </p:nvSpPr>
          <p:spPr>
            <a:xfrm>
              <a:off x="363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8"/>
            <p:cNvSpPr/>
            <p:nvPr/>
          </p:nvSpPr>
          <p:spPr>
            <a:xfrm>
              <a:off x="373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8"/>
            <p:cNvSpPr/>
            <p:nvPr/>
          </p:nvSpPr>
          <p:spPr>
            <a:xfrm>
              <a:off x="3834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8"/>
            <p:cNvSpPr/>
            <p:nvPr/>
          </p:nvSpPr>
          <p:spPr>
            <a:xfrm>
              <a:off x="393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8"/>
            <p:cNvSpPr/>
            <p:nvPr/>
          </p:nvSpPr>
          <p:spPr>
            <a:xfrm>
              <a:off x="403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8"/>
            <p:cNvSpPr/>
            <p:nvPr/>
          </p:nvSpPr>
          <p:spPr>
            <a:xfrm>
              <a:off x="413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8"/>
            <p:cNvSpPr/>
            <p:nvPr/>
          </p:nvSpPr>
          <p:spPr>
            <a:xfrm>
              <a:off x="42407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8"/>
            <p:cNvSpPr/>
            <p:nvPr/>
          </p:nvSpPr>
          <p:spPr>
            <a:xfrm>
              <a:off x="434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8"/>
            <p:cNvSpPr/>
            <p:nvPr/>
          </p:nvSpPr>
          <p:spPr>
            <a:xfrm>
              <a:off x="444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8"/>
            <p:cNvSpPr/>
            <p:nvPr/>
          </p:nvSpPr>
          <p:spPr>
            <a:xfrm>
              <a:off x="45455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8"/>
            <p:cNvSpPr/>
            <p:nvPr/>
          </p:nvSpPr>
          <p:spPr>
            <a:xfrm>
              <a:off x="464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8"/>
            <p:cNvSpPr/>
            <p:nvPr/>
          </p:nvSpPr>
          <p:spPr>
            <a:xfrm>
              <a:off x="474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8"/>
            <p:cNvSpPr/>
            <p:nvPr/>
          </p:nvSpPr>
          <p:spPr>
            <a:xfrm>
              <a:off x="485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8"/>
            <p:cNvSpPr/>
            <p:nvPr/>
          </p:nvSpPr>
          <p:spPr>
            <a:xfrm>
              <a:off x="495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8"/>
            <p:cNvSpPr/>
            <p:nvPr/>
          </p:nvSpPr>
          <p:spPr>
            <a:xfrm>
              <a:off x="505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8"/>
            <p:cNvSpPr/>
            <p:nvPr/>
          </p:nvSpPr>
          <p:spPr>
            <a:xfrm>
              <a:off x="515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8"/>
            <p:cNvSpPr/>
            <p:nvPr/>
          </p:nvSpPr>
          <p:spPr>
            <a:xfrm>
              <a:off x="52566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8"/>
            <p:cNvSpPr/>
            <p:nvPr/>
          </p:nvSpPr>
          <p:spPr>
            <a:xfrm>
              <a:off x="535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8"/>
            <p:cNvSpPr/>
            <p:nvPr/>
          </p:nvSpPr>
          <p:spPr>
            <a:xfrm>
              <a:off x="545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8"/>
            <p:cNvSpPr/>
            <p:nvPr/>
          </p:nvSpPr>
          <p:spPr>
            <a:xfrm>
              <a:off x="556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8"/>
            <p:cNvSpPr/>
            <p:nvPr/>
          </p:nvSpPr>
          <p:spPr>
            <a:xfrm>
              <a:off x="566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8"/>
            <p:cNvSpPr/>
            <p:nvPr/>
          </p:nvSpPr>
          <p:spPr>
            <a:xfrm>
              <a:off x="57644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8"/>
            <p:cNvSpPr/>
            <p:nvPr/>
          </p:nvSpPr>
          <p:spPr>
            <a:xfrm>
              <a:off x="586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8"/>
            <p:cNvSpPr/>
            <p:nvPr/>
          </p:nvSpPr>
          <p:spPr>
            <a:xfrm>
              <a:off x="596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8"/>
            <p:cNvSpPr/>
            <p:nvPr/>
          </p:nvSpPr>
          <p:spPr>
            <a:xfrm>
              <a:off x="606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8"/>
            <p:cNvSpPr/>
            <p:nvPr/>
          </p:nvSpPr>
          <p:spPr>
            <a:xfrm>
              <a:off x="61710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8"/>
            <p:cNvSpPr/>
            <p:nvPr/>
          </p:nvSpPr>
          <p:spPr>
            <a:xfrm>
              <a:off x="627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8"/>
            <p:cNvSpPr/>
            <p:nvPr/>
          </p:nvSpPr>
          <p:spPr>
            <a:xfrm>
              <a:off x="637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8"/>
            <p:cNvSpPr/>
            <p:nvPr/>
          </p:nvSpPr>
          <p:spPr>
            <a:xfrm>
              <a:off x="64755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8"/>
            <p:cNvSpPr/>
            <p:nvPr/>
          </p:nvSpPr>
          <p:spPr>
            <a:xfrm>
              <a:off x="657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8"/>
            <p:cNvSpPr/>
            <p:nvPr/>
          </p:nvSpPr>
          <p:spPr>
            <a:xfrm>
              <a:off x="667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8"/>
            <p:cNvSpPr/>
            <p:nvPr/>
          </p:nvSpPr>
          <p:spPr>
            <a:xfrm>
              <a:off x="678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8"/>
            <p:cNvSpPr/>
            <p:nvPr/>
          </p:nvSpPr>
          <p:spPr>
            <a:xfrm>
              <a:off x="6881800" y="3527650"/>
              <a:ext cx="52700" cy="52400"/>
            </a:xfrm>
            <a:custGeom>
              <a:avLst/>
              <a:gdLst/>
              <a:ahLst/>
              <a:cxnLst/>
              <a:rect l="l" t="t" r="r" b="b"/>
              <a:pathLst>
                <a:path w="2108" h="2096" extrusionOk="0">
                  <a:moveTo>
                    <a:pt x="1060" y="0"/>
                  </a:moveTo>
                  <a:cubicBezTo>
                    <a:pt x="477" y="0"/>
                    <a:pt x="1" y="465"/>
                    <a:pt x="1" y="1048"/>
                  </a:cubicBezTo>
                  <a:cubicBezTo>
                    <a:pt x="1"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8"/>
            <p:cNvSpPr/>
            <p:nvPr/>
          </p:nvSpPr>
          <p:spPr>
            <a:xfrm>
              <a:off x="698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8"/>
            <p:cNvSpPr/>
            <p:nvPr/>
          </p:nvSpPr>
          <p:spPr>
            <a:xfrm>
              <a:off x="708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8"/>
            <p:cNvSpPr/>
            <p:nvPr/>
          </p:nvSpPr>
          <p:spPr>
            <a:xfrm>
              <a:off x="7186600" y="3527650"/>
              <a:ext cx="52400" cy="52400"/>
            </a:xfrm>
            <a:custGeom>
              <a:avLst/>
              <a:gdLst/>
              <a:ahLst/>
              <a:cxnLst/>
              <a:rect l="l" t="t" r="r" b="b"/>
              <a:pathLst>
                <a:path w="2096" h="2096" extrusionOk="0">
                  <a:moveTo>
                    <a:pt x="1048" y="0"/>
                  </a:moveTo>
                  <a:cubicBezTo>
                    <a:pt x="477" y="0"/>
                    <a:pt x="1" y="465"/>
                    <a:pt x="1" y="1048"/>
                  </a:cubicBezTo>
                  <a:cubicBezTo>
                    <a:pt x="1"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8"/>
            <p:cNvSpPr/>
            <p:nvPr/>
          </p:nvSpPr>
          <p:spPr>
            <a:xfrm>
              <a:off x="728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8"/>
            <p:cNvSpPr/>
            <p:nvPr/>
          </p:nvSpPr>
          <p:spPr>
            <a:xfrm>
              <a:off x="27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8"/>
            <p:cNvSpPr/>
            <p:nvPr/>
          </p:nvSpPr>
          <p:spPr>
            <a:xfrm>
              <a:off x="3807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8"/>
            <p:cNvSpPr/>
            <p:nvPr/>
          </p:nvSpPr>
          <p:spPr>
            <a:xfrm>
              <a:off x="4825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8"/>
            <p:cNvSpPr/>
            <p:nvPr/>
          </p:nvSpPr>
          <p:spPr>
            <a:xfrm>
              <a:off x="58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8"/>
            <p:cNvSpPr/>
            <p:nvPr/>
          </p:nvSpPr>
          <p:spPr>
            <a:xfrm>
              <a:off x="68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8"/>
            <p:cNvSpPr/>
            <p:nvPr/>
          </p:nvSpPr>
          <p:spPr>
            <a:xfrm>
              <a:off x="7873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8"/>
            <p:cNvSpPr/>
            <p:nvPr/>
          </p:nvSpPr>
          <p:spPr>
            <a:xfrm>
              <a:off x="8888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8"/>
            <p:cNvSpPr/>
            <p:nvPr/>
          </p:nvSpPr>
          <p:spPr>
            <a:xfrm>
              <a:off x="99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8"/>
            <p:cNvSpPr/>
            <p:nvPr/>
          </p:nvSpPr>
          <p:spPr>
            <a:xfrm>
              <a:off x="10918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8"/>
            <p:cNvSpPr/>
            <p:nvPr/>
          </p:nvSpPr>
          <p:spPr>
            <a:xfrm>
              <a:off x="11936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8"/>
            <p:cNvSpPr/>
            <p:nvPr/>
          </p:nvSpPr>
          <p:spPr>
            <a:xfrm>
              <a:off x="12951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8"/>
            <p:cNvSpPr/>
            <p:nvPr/>
          </p:nvSpPr>
          <p:spPr>
            <a:xfrm>
              <a:off x="13966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8"/>
            <p:cNvSpPr/>
            <p:nvPr/>
          </p:nvSpPr>
          <p:spPr>
            <a:xfrm>
              <a:off x="1498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8"/>
            <p:cNvSpPr/>
            <p:nvPr/>
          </p:nvSpPr>
          <p:spPr>
            <a:xfrm>
              <a:off x="15999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8"/>
            <p:cNvSpPr/>
            <p:nvPr/>
          </p:nvSpPr>
          <p:spPr>
            <a:xfrm>
              <a:off x="1701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8"/>
            <p:cNvSpPr/>
            <p:nvPr/>
          </p:nvSpPr>
          <p:spPr>
            <a:xfrm>
              <a:off x="18029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8"/>
            <p:cNvSpPr/>
            <p:nvPr/>
          </p:nvSpPr>
          <p:spPr>
            <a:xfrm>
              <a:off x="19044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8"/>
            <p:cNvSpPr/>
            <p:nvPr/>
          </p:nvSpPr>
          <p:spPr>
            <a:xfrm>
              <a:off x="20062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8"/>
            <p:cNvSpPr/>
            <p:nvPr/>
          </p:nvSpPr>
          <p:spPr>
            <a:xfrm>
              <a:off x="210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8"/>
            <p:cNvSpPr/>
            <p:nvPr/>
          </p:nvSpPr>
          <p:spPr>
            <a:xfrm>
              <a:off x="220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8"/>
            <p:cNvSpPr/>
            <p:nvPr/>
          </p:nvSpPr>
          <p:spPr>
            <a:xfrm>
              <a:off x="23110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8"/>
            <p:cNvSpPr/>
            <p:nvPr/>
          </p:nvSpPr>
          <p:spPr>
            <a:xfrm>
              <a:off x="241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8"/>
            <p:cNvSpPr/>
            <p:nvPr/>
          </p:nvSpPr>
          <p:spPr>
            <a:xfrm>
              <a:off x="251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8"/>
            <p:cNvSpPr/>
            <p:nvPr/>
          </p:nvSpPr>
          <p:spPr>
            <a:xfrm>
              <a:off x="261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8"/>
            <p:cNvSpPr/>
            <p:nvPr/>
          </p:nvSpPr>
          <p:spPr>
            <a:xfrm>
              <a:off x="271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8"/>
            <p:cNvSpPr/>
            <p:nvPr/>
          </p:nvSpPr>
          <p:spPr>
            <a:xfrm>
              <a:off x="281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8"/>
            <p:cNvSpPr/>
            <p:nvPr/>
          </p:nvSpPr>
          <p:spPr>
            <a:xfrm>
              <a:off x="292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8"/>
            <p:cNvSpPr/>
            <p:nvPr/>
          </p:nvSpPr>
          <p:spPr>
            <a:xfrm>
              <a:off x="302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8"/>
            <p:cNvSpPr/>
            <p:nvPr/>
          </p:nvSpPr>
          <p:spPr>
            <a:xfrm>
              <a:off x="312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8"/>
            <p:cNvSpPr/>
            <p:nvPr/>
          </p:nvSpPr>
          <p:spPr>
            <a:xfrm>
              <a:off x="322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8"/>
            <p:cNvSpPr/>
            <p:nvPr/>
          </p:nvSpPr>
          <p:spPr>
            <a:xfrm>
              <a:off x="33266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8"/>
            <p:cNvSpPr/>
            <p:nvPr/>
          </p:nvSpPr>
          <p:spPr>
            <a:xfrm>
              <a:off x="342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8"/>
            <p:cNvSpPr/>
            <p:nvPr/>
          </p:nvSpPr>
          <p:spPr>
            <a:xfrm>
              <a:off x="352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8"/>
            <p:cNvSpPr/>
            <p:nvPr/>
          </p:nvSpPr>
          <p:spPr>
            <a:xfrm>
              <a:off x="363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8"/>
            <p:cNvSpPr/>
            <p:nvPr/>
          </p:nvSpPr>
          <p:spPr>
            <a:xfrm>
              <a:off x="373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8"/>
            <p:cNvSpPr/>
            <p:nvPr/>
          </p:nvSpPr>
          <p:spPr>
            <a:xfrm>
              <a:off x="3834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8"/>
            <p:cNvSpPr/>
            <p:nvPr/>
          </p:nvSpPr>
          <p:spPr>
            <a:xfrm>
              <a:off x="393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8"/>
            <p:cNvSpPr/>
            <p:nvPr/>
          </p:nvSpPr>
          <p:spPr>
            <a:xfrm>
              <a:off x="403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8"/>
            <p:cNvSpPr/>
            <p:nvPr/>
          </p:nvSpPr>
          <p:spPr>
            <a:xfrm>
              <a:off x="413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8"/>
            <p:cNvSpPr/>
            <p:nvPr/>
          </p:nvSpPr>
          <p:spPr>
            <a:xfrm>
              <a:off x="42407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8"/>
            <p:cNvSpPr/>
            <p:nvPr/>
          </p:nvSpPr>
          <p:spPr>
            <a:xfrm>
              <a:off x="434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8"/>
            <p:cNvSpPr/>
            <p:nvPr/>
          </p:nvSpPr>
          <p:spPr>
            <a:xfrm>
              <a:off x="444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8"/>
            <p:cNvSpPr/>
            <p:nvPr/>
          </p:nvSpPr>
          <p:spPr>
            <a:xfrm>
              <a:off x="45455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8"/>
            <p:cNvSpPr/>
            <p:nvPr/>
          </p:nvSpPr>
          <p:spPr>
            <a:xfrm>
              <a:off x="464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8"/>
            <p:cNvSpPr/>
            <p:nvPr/>
          </p:nvSpPr>
          <p:spPr>
            <a:xfrm>
              <a:off x="474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8"/>
            <p:cNvSpPr/>
            <p:nvPr/>
          </p:nvSpPr>
          <p:spPr>
            <a:xfrm>
              <a:off x="485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8"/>
            <p:cNvSpPr/>
            <p:nvPr/>
          </p:nvSpPr>
          <p:spPr>
            <a:xfrm>
              <a:off x="495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8"/>
            <p:cNvSpPr/>
            <p:nvPr/>
          </p:nvSpPr>
          <p:spPr>
            <a:xfrm>
              <a:off x="505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8"/>
            <p:cNvSpPr/>
            <p:nvPr/>
          </p:nvSpPr>
          <p:spPr>
            <a:xfrm>
              <a:off x="515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8"/>
            <p:cNvSpPr/>
            <p:nvPr/>
          </p:nvSpPr>
          <p:spPr>
            <a:xfrm>
              <a:off x="52566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8"/>
            <p:cNvSpPr/>
            <p:nvPr/>
          </p:nvSpPr>
          <p:spPr>
            <a:xfrm>
              <a:off x="535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8"/>
            <p:cNvSpPr/>
            <p:nvPr/>
          </p:nvSpPr>
          <p:spPr>
            <a:xfrm>
              <a:off x="545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8"/>
            <p:cNvSpPr/>
            <p:nvPr/>
          </p:nvSpPr>
          <p:spPr>
            <a:xfrm>
              <a:off x="556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8"/>
            <p:cNvSpPr/>
            <p:nvPr/>
          </p:nvSpPr>
          <p:spPr>
            <a:xfrm>
              <a:off x="566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8"/>
            <p:cNvSpPr/>
            <p:nvPr/>
          </p:nvSpPr>
          <p:spPr>
            <a:xfrm>
              <a:off x="57644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8"/>
            <p:cNvSpPr/>
            <p:nvPr/>
          </p:nvSpPr>
          <p:spPr>
            <a:xfrm>
              <a:off x="586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8"/>
            <p:cNvSpPr/>
            <p:nvPr/>
          </p:nvSpPr>
          <p:spPr>
            <a:xfrm>
              <a:off x="596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8"/>
            <p:cNvSpPr/>
            <p:nvPr/>
          </p:nvSpPr>
          <p:spPr>
            <a:xfrm>
              <a:off x="606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8"/>
            <p:cNvSpPr/>
            <p:nvPr/>
          </p:nvSpPr>
          <p:spPr>
            <a:xfrm>
              <a:off x="61710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8"/>
            <p:cNvSpPr/>
            <p:nvPr/>
          </p:nvSpPr>
          <p:spPr>
            <a:xfrm>
              <a:off x="627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8"/>
            <p:cNvSpPr/>
            <p:nvPr/>
          </p:nvSpPr>
          <p:spPr>
            <a:xfrm>
              <a:off x="637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8"/>
            <p:cNvSpPr/>
            <p:nvPr/>
          </p:nvSpPr>
          <p:spPr>
            <a:xfrm>
              <a:off x="64755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8"/>
            <p:cNvSpPr/>
            <p:nvPr/>
          </p:nvSpPr>
          <p:spPr>
            <a:xfrm>
              <a:off x="657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8"/>
            <p:cNvSpPr/>
            <p:nvPr/>
          </p:nvSpPr>
          <p:spPr>
            <a:xfrm>
              <a:off x="667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8"/>
            <p:cNvSpPr/>
            <p:nvPr/>
          </p:nvSpPr>
          <p:spPr>
            <a:xfrm>
              <a:off x="678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8"/>
            <p:cNvSpPr/>
            <p:nvPr/>
          </p:nvSpPr>
          <p:spPr>
            <a:xfrm>
              <a:off x="6881800" y="3682725"/>
              <a:ext cx="52700" cy="52400"/>
            </a:xfrm>
            <a:custGeom>
              <a:avLst/>
              <a:gdLst/>
              <a:ahLst/>
              <a:cxnLst/>
              <a:rect l="l" t="t" r="r" b="b"/>
              <a:pathLst>
                <a:path w="2108" h="2096"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8"/>
            <p:cNvSpPr/>
            <p:nvPr/>
          </p:nvSpPr>
          <p:spPr>
            <a:xfrm>
              <a:off x="698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8"/>
            <p:cNvSpPr/>
            <p:nvPr/>
          </p:nvSpPr>
          <p:spPr>
            <a:xfrm>
              <a:off x="708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8"/>
            <p:cNvSpPr/>
            <p:nvPr/>
          </p:nvSpPr>
          <p:spPr>
            <a:xfrm>
              <a:off x="7186600" y="3682725"/>
              <a:ext cx="52400" cy="52400"/>
            </a:xfrm>
            <a:custGeom>
              <a:avLst/>
              <a:gdLst/>
              <a:ahLst/>
              <a:cxnLst/>
              <a:rect l="l" t="t" r="r" b="b"/>
              <a:pathLst>
                <a:path w="2096" h="2096"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8"/>
            <p:cNvSpPr/>
            <p:nvPr/>
          </p:nvSpPr>
          <p:spPr>
            <a:xfrm>
              <a:off x="728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8"/>
            <p:cNvSpPr/>
            <p:nvPr/>
          </p:nvSpPr>
          <p:spPr>
            <a:xfrm>
              <a:off x="27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8"/>
            <p:cNvSpPr/>
            <p:nvPr/>
          </p:nvSpPr>
          <p:spPr>
            <a:xfrm>
              <a:off x="3807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8"/>
            <p:cNvSpPr/>
            <p:nvPr/>
          </p:nvSpPr>
          <p:spPr>
            <a:xfrm>
              <a:off x="4825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8"/>
            <p:cNvSpPr/>
            <p:nvPr/>
          </p:nvSpPr>
          <p:spPr>
            <a:xfrm>
              <a:off x="58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8"/>
            <p:cNvSpPr/>
            <p:nvPr/>
          </p:nvSpPr>
          <p:spPr>
            <a:xfrm>
              <a:off x="68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8"/>
            <p:cNvSpPr/>
            <p:nvPr/>
          </p:nvSpPr>
          <p:spPr>
            <a:xfrm>
              <a:off x="7873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8"/>
            <p:cNvSpPr/>
            <p:nvPr/>
          </p:nvSpPr>
          <p:spPr>
            <a:xfrm>
              <a:off x="8888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8"/>
            <p:cNvSpPr/>
            <p:nvPr/>
          </p:nvSpPr>
          <p:spPr>
            <a:xfrm>
              <a:off x="99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8"/>
            <p:cNvSpPr/>
            <p:nvPr/>
          </p:nvSpPr>
          <p:spPr>
            <a:xfrm>
              <a:off x="10918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8"/>
            <p:cNvSpPr/>
            <p:nvPr/>
          </p:nvSpPr>
          <p:spPr>
            <a:xfrm>
              <a:off x="11936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8"/>
            <p:cNvSpPr/>
            <p:nvPr/>
          </p:nvSpPr>
          <p:spPr>
            <a:xfrm>
              <a:off x="12951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8"/>
            <p:cNvSpPr/>
            <p:nvPr/>
          </p:nvSpPr>
          <p:spPr>
            <a:xfrm>
              <a:off x="13966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8"/>
            <p:cNvSpPr/>
            <p:nvPr/>
          </p:nvSpPr>
          <p:spPr>
            <a:xfrm>
              <a:off x="1498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8"/>
            <p:cNvSpPr/>
            <p:nvPr/>
          </p:nvSpPr>
          <p:spPr>
            <a:xfrm>
              <a:off x="15999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8"/>
            <p:cNvSpPr/>
            <p:nvPr/>
          </p:nvSpPr>
          <p:spPr>
            <a:xfrm>
              <a:off x="1701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8"/>
            <p:cNvSpPr/>
            <p:nvPr/>
          </p:nvSpPr>
          <p:spPr>
            <a:xfrm>
              <a:off x="18029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8"/>
            <p:cNvSpPr/>
            <p:nvPr/>
          </p:nvSpPr>
          <p:spPr>
            <a:xfrm>
              <a:off x="19044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8"/>
            <p:cNvSpPr/>
            <p:nvPr/>
          </p:nvSpPr>
          <p:spPr>
            <a:xfrm>
              <a:off x="20062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8"/>
            <p:cNvSpPr/>
            <p:nvPr/>
          </p:nvSpPr>
          <p:spPr>
            <a:xfrm>
              <a:off x="210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8"/>
            <p:cNvSpPr/>
            <p:nvPr/>
          </p:nvSpPr>
          <p:spPr>
            <a:xfrm>
              <a:off x="220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8"/>
            <p:cNvSpPr/>
            <p:nvPr/>
          </p:nvSpPr>
          <p:spPr>
            <a:xfrm>
              <a:off x="23110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8"/>
            <p:cNvSpPr/>
            <p:nvPr/>
          </p:nvSpPr>
          <p:spPr>
            <a:xfrm>
              <a:off x="241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8"/>
            <p:cNvSpPr/>
            <p:nvPr/>
          </p:nvSpPr>
          <p:spPr>
            <a:xfrm>
              <a:off x="251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8"/>
            <p:cNvSpPr/>
            <p:nvPr/>
          </p:nvSpPr>
          <p:spPr>
            <a:xfrm>
              <a:off x="261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8"/>
            <p:cNvSpPr/>
            <p:nvPr/>
          </p:nvSpPr>
          <p:spPr>
            <a:xfrm>
              <a:off x="271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8"/>
            <p:cNvSpPr/>
            <p:nvPr/>
          </p:nvSpPr>
          <p:spPr>
            <a:xfrm>
              <a:off x="281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8"/>
            <p:cNvSpPr/>
            <p:nvPr/>
          </p:nvSpPr>
          <p:spPr>
            <a:xfrm>
              <a:off x="292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8"/>
            <p:cNvSpPr/>
            <p:nvPr/>
          </p:nvSpPr>
          <p:spPr>
            <a:xfrm>
              <a:off x="302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8"/>
            <p:cNvSpPr/>
            <p:nvPr/>
          </p:nvSpPr>
          <p:spPr>
            <a:xfrm>
              <a:off x="312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8"/>
            <p:cNvSpPr/>
            <p:nvPr/>
          </p:nvSpPr>
          <p:spPr>
            <a:xfrm>
              <a:off x="322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8"/>
            <p:cNvSpPr/>
            <p:nvPr/>
          </p:nvSpPr>
          <p:spPr>
            <a:xfrm>
              <a:off x="33266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8"/>
            <p:cNvSpPr/>
            <p:nvPr/>
          </p:nvSpPr>
          <p:spPr>
            <a:xfrm>
              <a:off x="342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8"/>
            <p:cNvSpPr/>
            <p:nvPr/>
          </p:nvSpPr>
          <p:spPr>
            <a:xfrm>
              <a:off x="352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8"/>
            <p:cNvSpPr/>
            <p:nvPr/>
          </p:nvSpPr>
          <p:spPr>
            <a:xfrm>
              <a:off x="363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8"/>
            <p:cNvSpPr/>
            <p:nvPr/>
          </p:nvSpPr>
          <p:spPr>
            <a:xfrm>
              <a:off x="373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8"/>
            <p:cNvSpPr/>
            <p:nvPr/>
          </p:nvSpPr>
          <p:spPr>
            <a:xfrm>
              <a:off x="3834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8"/>
            <p:cNvSpPr/>
            <p:nvPr/>
          </p:nvSpPr>
          <p:spPr>
            <a:xfrm>
              <a:off x="393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8"/>
            <p:cNvSpPr/>
            <p:nvPr/>
          </p:nvSpPr>
          <p:spPr>
            <a:xfrm>
              <a:off x="403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8"/>
            <p:cNvSpPr/>
            <p:nvPr/>
          </p:nvSpPr>
          <p:spPr>
            <a:xfrm>
              <a:off x="413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8"/>
            <p:cNvSpPr/>
            <p:nvPr/>
          </p:nvSpPr>
          <p:spPr>
            <a:xfrm>
              <a:off x="42407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8"/>
            <p:cNvSpPr/>
            <p:nvPr/>
          </p:nvSpPr>
          <p:spPr>
            <a:xfrm>
              <a:off x="434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8"/>
            <p:cNvSpPr/>
            <p:nvPr/>
          </p:nvSpPr>
          <p:spPr>
            <a:xfrm>
              <a:off x="444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8"/>
            <p:cNvSpPr/>
            <p:nvPr/>
          </p:nvSpPr>
          <p:spPr>
            <a:xfrm>
              <a:off x="45455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8"/>
            <p:cNvSpPr/>
            <p:nvPr/>
          </p:nvSpPr>
          <p:spPr>
            <a:xfrm>
              <a:off x="464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8"/>
            <p:cNvSpPr/>
            <p:nvPr/>
          </p:nvSpPr>
          <p:spPr>
            <a:xfrm>
              <a:off x="474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8"/>
            <p:cNvSpPr/>
            <p:nvPr/>
          </p:nvSpPr>
          <p:spPr>
            <a:xfrm>
              <a:off x="485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8"/>
            <p:cNvSpPr/>
            <p:nvPr/>
          </p:nvSpPr>
          <p:spPr>
            <a:xfrm>
              <a:off x="495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8"/>
            <p:cNvSpPr/>
            <p:nvPr/>
          </p:nvSpPr>
          <p:spPr>
            <a:xfrm>
              <a:off x="505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8"/>
            <p:cNvSpPr/>
            <p:nvPr/>
          </p:nvSpPr>
          <p:spPr>
            <a:xfrm>
              <a:off x="515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8"/>
            <p:cNvSpPr/>
            <p:nvPr/>
          </p:nvSpPr>
          <p:spPr>
            <a:xfrm>
              <a:off x="52566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8"/>
            <p:cNvSpPr/>
            <p:nvPr/>
          </p:nvSpPr>
          <p:spPr>
            <a:xfrm>
              <a:off x="535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8"/>
            <p:cNvSpPr/>
            <p:nvPr/>
          </p:nvSpPr>
          <p:spPr>
            <a:xfrm>
              <a:off x="545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8"/>
            <p:cNvSpPr/>
            <p:nvPr/>
          </p:nvSpPr>
          <p:spPr>
            <a:xfrm>
              <a:off x="556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8"/>
            <p:cNvSpPr/>
            <p:nvPr/>
          </p:nvSpPr>
          <p:spPr>
            <a:xfrm>
              <a:off x="566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8"/>
            <p:cNvSpPr/>
            <p:nvPr/>
          </p:nvSpPr>
          <p:spPr>
            <a:xfrm>
              <a:off x="57644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8"/>
            <p:cNvSpPr/>
            <p:nvPr/>
          </p:nvSpPr>
          <p:spPr>
            <a:xfrm>
              <a:off x="586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8"/>
            <p:cNvSpPr/>
            <p:nvPr/>
          </p:nvSpPr>
          <p:spPr>
            <a:xfrm>
              <a:off x="596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8"/>
            <p:cNvSpPr/>
            <p:nvPr/>
          </p:nvSpPr>
          <p:spPr>
            <a:xfrm>
              <a:off x="606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8"/>
            <p:cNvSpPr/>
            <p:nvPr/>
          </p:nvSpPr>
          <p:spPr>
            <a:xfrm>
              <a:off x="61710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8"/>
            <p:cNvSpPr/>
            <p:nvPr/>
          </p:nvSpPr>
          <p:spPr>
            <a:xfrm>
              <a:off x="627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8"/>
            <p:cNvSpPr/>
            <p:nvPr/>
          </p:nvSpPr>
          <p:spPr>
            <a:xfrm>
              <a:off x="637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8"/>
            <p:cNvSpPr/>
            <p:nvPr/>
          </p:nvSpPr>
          <p:spPr>
            <a:xfrm>
              <a:off x="64755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8"/>
            <p:cNvSpPr/>
            <p:nvPr/>
          </p:nvSpPr>
          <p:spPr>
            <a:xfrm>
              <a:off x="657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8"/>
            <p:cNvSpPr/>
            <p:nvPr/>
          </p:nvSpPr>
          <p:spPr>
            <a:xfrm>
              <a:off x="667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8"/>
            <p:cNvSpPr/>
            <p:nvPr/>
          </p:nvSpPr>
          <p:spPr>
            <a:xfrm>
              <a:off x="678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8"/>
            <p:cNvSpPr/>
            <p:nvPr/>
          </p:nvSpPr>
          <p:spPr>
            <a:xfrm>
              <a:off x="6881800" y="3837800"/>
              <a:ext cx="52700" cy="52425"/>
            </a:xfrm>
            <a:custGeom>
              <a:avLst/>
              <a:gdLst/>
              <a:ahLst/>
              <a:cxnLst/>
              <a:rect l="l" t="t" r="r" b="b"/>
              <a:pathLst>
                <a:path w="2108" h="2097"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8"/>
            <p:cNvSpPr/>
            <p:nvPr/>
          </p:nvSpPr>
          <p:spPr>
            <a:xfrm>
              <a:off x="698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8"/>
            <p:cNvSpPr/>
            <p:nvPr/>
          </p:nvSpPr>
          <p:spPr>
            <a:xfrm>
              <a:off x="708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8"/>
            <p:cNvSpPr/>
            <p:nvPr/>
          </p:nvSpPr>
          <p:spPr>
            <a:xfrm>
              <a:off x="7186600" y="3837800"/>
              <a:ext cx="52400" cy="52425"/>
            </a:xfrm>
            <a:custGeom>
              <a:avLst/>
              <a:gdLst/>
              <a:ahLst/>
              <a:cxnLst/>
              <a:rect l="l" t="t" r="r" b="b"/>
              <a:pathLst>
                <a:path w="2096" h="2097"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8"/>
            <p:cNvSpPr/>
            <p:nvPr/>
          </p:nvSpPr>
          <p:spPr>
            <a:xfrm>
              <a:off x="728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8"/>
            <p:cNvSpPr/>
            <p:nvPr/>
          </p:nvSpPr>
          <p:spPr>
            <a:xfrm>
              <a:off x="27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8"/>
            <p:cNvSpPr/>
            <p:nvPr/>
          </p:nvSpPr>
          <p:spPr>
            <a:xfrm>
              <a:off x="3807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8"/>
            <p:cNvSpPr/>
            <p:nvPr/>
          </p:nvSpPr>
          <p:spPr>
            <a:xfrm>
              <a:off x="4825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8"/>
            <p:cNvSpPr/>
            <p:nvPr/>
          </p:nvSpPr>
          <p:spPr>
            <a:xfrm>
              <a:off x="58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8"/>
            <p:cNvSpPr/>
            <p:nvPr/>
          </p:nvSpPr>
          <p:spPr>
            <a:xfrm>
              <a:off x="68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8"/>
            <p:cNvSpPr/>
            <p:nvPr/>
          </p:nvSpPr>
          <p:spPr>
            <a:xfrm>
              <a:off x="7873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8"/>
            <p:cNvSpPr/>
            <p:nvPr/>
          </p:nvSpPr>
          <p:spPr>
            <a:xfrm>
              <a:off x="8888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8"/>
            <p:cNvSpPr/>
            <p:nvPr/>
          </p:nvSpPr>
          <p:spPr>
            <a:xfrm>
              <a:off x="99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8"/>
            <p:cNvSpPr/>
            <p:nvPr/>
          </p:nvSpPr>
          <p:spPr>
            <a:xfrm>
              <a:off x="10918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8"/>
            <p:cNvSpPr/>
            <p:nvPr/>
          </p:nvSpPr>
          <p:spPr>
            <a:xfrm>
              <a:off x="11936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8"/>
            <p:cNvSpPr/>
            <p:nvPr/>
          </p:nvSpPr>
          <p:spPr>
            <a:xfrm>
              <a:off x="12951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8"/>
            <p:cNvSpPr/>
            <p:nvPr/>
          </p:nvSpPr>
          <p:spPr>
            <a:xfrm>
              <a:off x="13966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8"/>
            <p:cNvSpPr/>
            <p:nvPr/>
          </p:nvSpPr>
          <p:spPr>
            <a:xfrm>
              <a:off x="1498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8"/>
            <p:cNvSpPr/>
            <p:nvPr/>
          </p:nvSpPr>
          <p:spPr>
            <a:xfrm>
              <a:off x="15999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8"/>
            <p:cNvSpPr/>
            <p:nvPr/>
          </p:nvSpPr>
          <p:spPr>
            <a:xfrm>
              <a:off x="1701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8"/>
            <p:cNvSpPr/>
            <p:nvPr/>
          </p:nvSpPr>
          <p:spPr>
            <a:xfrm>
              <a:off x="18029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8"/>
            <p:cNvSpPr/>
            <p:nvPr/>
          </p:nvSpPr>
          <p:spPr>
            <a:xfrm>
              <a:off x="19044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8"/>
            <p:cNvSpPr/>
            <p:nvPr/>
          </p:nvSpPr>
          <p:spPr>
            <a:xfrm>
              <a:off x="20062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8"/>
            <p:cNvSpPr/>
            <p:nvPr/>
          </p:nvSpPr>
          <p:spPr>
            <a:xfrm>
              <a:off x="210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8"/>
            <p:cNvSpPr/>
            <p:nvPr/>
          </p:nvSpPr>
          <p:spPr>
            <a:xfrm>
              <a:off x="220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8"/>
            <p:cNvSpPr/>
            <p:nvPr/>
          </p:nvSpPr>
          <p:spPr>
            <a:xfrm>
              <a:off x="23110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8"/>
            <p:cNvSpPr/>
            <p:nvPr/>
          </p:nvSpPr>
          <p:spPr>
            <a:xfrm>
              <a:off x="241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8"/>
            <p:cNvSpPr/>
            <p:nvPr/>
          </p:nvSpPr>
          <p:spPr>
            <a:xfrm>
              <a:off x="251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8"/>
            <p:cNvSpPr/>
            <p:nvPr/>
          </p:nvSpPr>
          <p:spPr>
            <a:xfrm>
              <a:off x="261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8"/>
            <p:cNvSpPr/>
            <p:nvPr/>
          </p:nvSpPr>
          <p:spPr>
            <a:xfrm>
              <a:off x="271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8"/>
            <p:cNvSpPr/>
            <p:nvPr/>
          </p:nvSpPr>
          <p:spPr>
            <a:xfrm>
              <a:off x="281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8"/>
            <p:cNvSpPr/>
            <p:nvPr/>
          </p:nvSpPr>
          <p:spPr>
            <a:xfrm>
              <a:off x="292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8"/>
            <p:cNvSpPr/>
            <p:nvPr/>
          </p:nvSpPr>
          <p:spPr>
            <a:xfrm>
              <a:off x="302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8"/>
            <p:cNvSpPr/>
            <p:nvPr/>
          </p:nvSpPr>
          <p:spPr>
            <a:xfrm>
              <a:off x="312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8"/>
            <p:cNvSpPr/>
            <p:nvPr/>
          </p:nvSpPr>
          <p:spPr>
            <a:xfrm>
              <a:off x="322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8"/>
            <p:cNvSpPr/>
            <p:nvPr/>
          </p:nvSpPr>
          <p:spPr>
            <a:xfrm>
              <a:off x="33266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8"/>
            <p:cNvSpPr/>
            <p:nvPr/>
          </p:nvSpPr>
          <p:spPr>
            <a:xfrm>
              <a:off x="342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8"/>
            <p:cNvSpPr/>
            <p:nvPr/>
          </p:nvSpPr>
          <p:spPr>
            <a:xfrm>
              <a:off x="352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8"/>
            <p:cNvSpPr/>
            <p:nvPr/>
          </p:nvSpPr>
          <p:spPr>
            <a:xfrm>
              <a:off x="363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8"/>
            <p:cNvSpPr/>
            <p:nvPr/>
          </p:nvSpPr>
          <p:spPr>
            <a:xfrm>
              <a:off x="373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8"/>
            <p:cNvSpPr/>
            <p:nvPr/>
          </p:nvSpPr>
          <p:spPr>
            <a:xfrm>
              <a:off x="3834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8"/>
            <p:cNvSpPr/>
            <p:nvPr/>
          </p:nvSpPr>
          <p:spPr>
            <a:xfrm>
              <a:off x="393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8"/>
            <p:cNvSpPr/>
            <p:nvPr/>
          </p:nvSpPr>
          <p:spPr>
            <a:xfrm>
              <a:off x="403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8"/>
            <p:cNvSpPr/>
            <p:nvPr/>
          </p:nvSpPr>
          <p:spPr>
            <a:xfrm>
              <a:off x="413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8"/>
            <p:cNvSpPr/>
            <p:nvPr/>
          </p:nvSpPr>
          <p:spPr>
            <a:xfrm>
              <a:off x="42407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8"/>
            <p:cNvSpPr/>
            <p:nvPr/>
          </p:nvSpPr>
          <p:spPr>
            <a:xfrm>
              <a:off x="434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8"/>
            <p:cNvSpPr/>
            <p:nvPr/>
          </p:nvSpPr>
          <p:spPr>
            <a:xfrm>
              <a:off x="444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8"/>
            <p:cNvSpPr/>
            <p:nvPr/>
          </p:nvSpPr>
          <p:spPr>
            <a:xfrm>
              <a:off x="45455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8"/>
            <p:cNvSpPr/>
            <p:nvPr/>
          </p:nvSpPr>
          <p:spPr>
            <a:xfrm>
              <a:off x="464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8"/>
            <p:cNvSpPr/>
            <p:nvPr/>
          </p:nvSpPr>
          <p:spPr>
            <a:xfrm>
              <a:off x="474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8"/>
            <p:cNvSpPr/>
            <p:nvPr/>
          </p:nvSpPr>
          <p:spPr>
            <a:xfrm>
              <a:off x="485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8"/>
            <p:cNvSpPr/>
            <p:nvPr/>
          </p:nvSpPr>
          <p:spPr>
            <a:xfrm>
              <a:off x="495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8"/>
            <p:cNvSpPr/>
            <p:nvPr/>
          </p:nvSpPr>
          <p:spPr>
            <a:xfrm>
              <a:off x="505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8"/>
            <p:cNvSpPr/>
            <p:nvPr/>
          </p:nvSpPr>
          <p:spPr>
            <a:xfrm>
              <a:off x="515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8"/>
            <p:cNvSpPr/>
            <p:nvPr/>
          </p:nvSpPr>
          <p:spPr>
            <a:xfrm>
              <a:off x="52566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8"/>
            <p:cNvSpPr/>
            <p:nvPr/>
          </p:nvSpPr>
          <p:spPr>
            <a:xfrm>
              <a:off x="535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8"/>
            <p:cNvSpPr/>
            <p:nvPr/>
          </p:nvSpPr>
          <p:spPr>
            <a:xfrm>
              <a:off x="545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8"/>
            <p:cNvSpPr/>
            <p:nvPr/>
          </p:nvSpPr>
          <p:spPr>
            <a:xfrm>
              <a:off x="556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8"/>
            <p:cNvSpPr/>
            <p:nvPr/>
          </p:nvSpPr>
          <p:spPr>
            <a:xfrm>
              <a:off x="566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8"/>
            <p:cNvSpPr/>
            <p:nvPr/>
          </p:nvSpPr>
          <p:spPr>
            <a:xfrm>
              <a:off x="57644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8"/>
            <p:cNvSpPr/>
            <p:nvPr/>
          </p:nvSpPr>
          <p:spPr>
            <a:xfrm>
              <a:off x="586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8"/>
            <p:cNvSpPr/>
            <p:nvPr/>
          </p:nvSpPr>
          <p:spPr>
            <a:xfrm>
              <a:off x="596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8"/>
            <p:cNvSpPr/>
            <p:nvPr/>
          </p:nvSpPr>
          <p:spPr>
            <a:xfrm>
              <a:off x="606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8"/>
            <p:cNvSpPr/>
            <p:nvPr/>
          </p:nvSpPr>
          <p:spPr>
            <a:xfrm>
              <a:off x="61710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8"/>
            <p:cNvSpPr/>
            <p:nvPr/>
          </p:nvSpPr>
          <p:spPr>
            <a:xfrm>
              <a:off x="627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8"/>
            <p:cNvSpPr/>
            <p:nvPr/>
          </p:nvSpPr>
          <p:spPr>
            <a:xfrm>
              <a:off x="637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8"/>
            <p:cNvSpPr/>
            <p:nvPr/>
          </p:nvSpPr>
          <p:spPr>
            <a:xfrm>
              <a:off x="64755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8"/>
            <p:cNvSpPr/>
            <p:nvPr/>
          </p:nvSpPr>
          <p:spPr>
            <a:xfrm>
              <a:off x="657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8"/>
            <p:cNvSpPr/>
            <p:nvPr/>
          </p:nvSpPr>
          <p:spPr>
            <a:xfrm>
              <a:off x="667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8"/>
            <p:cNvSpPr/>
            <p:nvPr/>
          </p:nvSpPr>
          <p:spPr>
            <a:xfrm>
              <a:off x="678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8"/>
            <p:cNvSpPr/>
            <p:nvPr/>
          </p:nvSpPr>
          <p:spPr>
            <a:xfrm>
              <a:off x="6881800" y="3992875"/>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8"/>
            <p:cNvSpPr/>
            <p:nvPr/>
          </p:nvSpPr>
          <p:spPr>
            <a:xfrm>
              <a:off x="698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8"/>
            <p:cNvSpPr/>
            <p:nvPr/>
          </p:nvSpPr>
          <p:spPr>
            <a:xfrm>
              <a:off x="708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8"/>
            <p:cNvSpPr/>
            <p:nvPr/>
          </p:nvSpPr>
          <p:spPr>
            <a:xfrm>
              <a:off x="7186600" y="3992875"/>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8"/>
            <p:cNvSpPr/>
            <p:nvPr/>
          </p:nvSpPr>
          <p:spPr>
            <a:xfrm>
              <a:off x="728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8"/>
            <p:cNvSpPr/>
            <p:nvPr/>
          </p:nvSpPr>
          <p:spPr>
            <a:xfrm>
              <a:off x="27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8"/>
            <p:cNvSpPr/>
            <p:nvPr/>
          </p:nvSpPr>
          <p:spPr>
            <a:xfrm>
              <a:off x="3807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8"/>
            <p:cNvSpPr/>
            <p:nvPr/>
          </p:nvSpPr>
          <p:spPr>
            <a:xfrm>
              <a:off x="4825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8"/>
            <p:cNvSpPr/>
            <p:nvPr/>
          </p:nvSpPr>
          <p:spPr>
            <a:xfrm>
              <a:off x="58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8"/>
            <p:cNvSpPr/>
            <p:nvPr/>
          </p:nvSpPr>
          <p:spPr>
            <a:xfrm>
              <a:off x="68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8"/>
            <p:cNvSpPr/>
            <p:nvPr/>
          </p:nvSpPr>
          <p:spPr>
            <a:xfrm>
              <a:off x="7873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8"/>
            <p:cNvSpPr/>
            <p:nvPr/>
          </p:nvSpPr>
          <p:spPr>
            <a:xfrm>
              <a:off x="8888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8"/>
            <p:cNvSpPr/>
            <p:nvPr/>
          </p:nvSpPr>
          <p:spPr>
            <a:xfrm>
              <a:off x="99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8"/>
            <p:cNvSpPr/>
            <p:nvPr/>
          </p:nvSpPr>
          <p:spPr>
            <a:xfrm>
              <a:off x="10918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8"/>
            <p:cNvSpPr/>
            <p:nvPr/>
          </p:nvSpPr>
          <p:spPr>
            <a:xfrm>
              <a:off x="11936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8"/>
            <p:cNvSpPr/>
            <p:nvPr/>
          </p:nvSpPr>
          <p:spPr>
            <a:xfrm>
              <a:off x="12951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8"/>
            <p:cNvSpPr/>
            <p:nvPr/>
          </p:nvSpPr>
          <p:spPr>
            <a:xfrm>
              <a:off x="13966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8"/>
            <p:cNvSpPr/>
            <p:nvPr/>
          </p:nvSpPr>
          <p:spPr>
            <a:xfrm>
              <a:off x="1498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8"/>
            <p:cNvSpPr/>
            <p:nvPr/>
          </p:nvSpPr>
          <p:spPr>
            <a:xfrm>
              <a:off x="15999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8"/>
            <p:cNvSpPr/>
            <p:nvPr/>
          </p:nvSpPr>
          <p:spPr>
            <a:xfrm>
              <a:off x="1701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8"/>
            <p:cNvSpPr/>
            <p:nvPr/>
          </p:nvSpPr>
          <p:spPr>
            <a:xfrm>
              <a:off x="18029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8"/>
            <p:cNvSpPr/>
            <p:nvPr/>
          </p:nvSpPr>
          <p:spPr>
            <a:xfrm>
              <a:off x="19044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8"/>
            <p:cNvSpPr/>
            <p:nvPr/>
          </p:nvSpPr>
          <p:spPr>
            <a:xfrm>
              <a:off x="20062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8"/>
            <p:cNvSpPr/>
            <p:nvPr/>
          </p:nvSpPr>
          <p:spPr>
            <a:xfrm>
              <a:off x="210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8"/>
            <p:cNvSpPr/>
            <p:nvPr/>
          </p:nvSpPr>
          <p:spPr>
            <a:xfrm>
              <a:off x="220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8"/>
            <p:cNvSpPr/>
            <p:nvPr/>
          </p:nvSpPr>
          <p:spPr>
            <a:xfrm>
              <a:off x="23110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8"/>
            <p:cNvSpPr/>
            <p:nvPr/>
          </p:nvSpPr>
          <p:spPr>
            <a:xfrm>
              <a:off x="241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8"/>
            <p:cNvSpPr/>
            <p:nvPr/>
          </p:nvSpPr>
          <p:spPr>
            <a:xfrm>
              <a:off x="251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8"/>
            <p:cNvSpPr/>
            <p:nvPr/>
          </p:nvSpPr>
          <p:spPr>
            <a:xfrm>
              <a:off x="261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8"/>
            <p:cNvSpPr/>
            <p:nvPr/>
          </p:nvSpPr>
          <p:spPr>
            <a:xfrm>
              <a:off x="271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8"/>
            <p:cNvSpPr/>
            <p:nvPr/>
          </p:nvSpPr>
          <p:spPr>
            <a:xfrm>
              <a:off x="281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8"/>
            <p:cNvSpPr/>
            <p:nvPr/>
          </p:nvSpPr>
          <p:spPr>
            <a:xfrm>
              <a:off x="292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8"/>
            <p:cNvSpPr/>
            <p:nvPr/>
          </p:nvSpPr>
          <p:spPr>
            <a:xfrm>
              <a:off x="302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8"/>
            <p:cNvSpPr/>
            <p:nvPr/>
          </p:nvSpPr>
          <p:spPr>
            <a:xfrm>
              <a:off x="312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8"/>
            <p:cNvSpPr/>
            <p:nvPr/>
          </p:nvSpPr>
          <p:spPr>
            <a:xfrm>
              <a:off x="322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8"/>
            <p:cNvSpPr/>
            <p:nvPr/>
          </p:nvSpPr>
          <p:spPr>
            <a:xfrm>
              <a:off x="33266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8"/>
            <p:cNvSpPr/>
            <p:nvPr/>
          </p:nvSpPr>
          <p:spPr>
            <a:xfrm>
              <a:off x="342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8"/>
            <p:cNvSpPr/>
            <p:nvPr/>
          </p:nvSpPr>
          <p:spPr>
            <a:xfrm>
              <a:off x="352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8"/>
            <p:cNvSpPr/>
            <p:nvPr/>
          </p:nvSpPr>
          <p:spPr>
            <a:xfrm>
              <a:off x="363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8"/>
            <p:cNvSpPr/>
            <p:nvPr/>
          </p:nvSpPr>
          <p:spPr>
            <a:xfrm>
              <a:off x="373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8"/>
            <p:cNvSpPr/>
            <p:nvPr/>
          </p:nvSpPr>
          <p:spPr>
            <a:xfrm>
              <a:off x="3834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8"/>
            <p:cNvSpPr/>
            <p:nvPr/>
          </p:nvSpPr>
          <p:spPr>
            <a:xfrm>
              <a:off x="393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8"/>
            <p:cNvSpPr/>
            <p:nvPr/>
          </p:nvSpPr>
          <p:spPr>
            <a:xfrm>
              <a:off x="403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8"/>
            <p:cNvSpPr/>
            <p:nvPr/>
          </p:nvSpPr>
          <p:spPr>
            <a:xfrm>
              <a:off x="413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8"/>
            <p:cNvSpPr/>
            <p:nvPr/>
          </p:nvSpPr>
          <p:spPr>
            <a:xfrm>
              <a:off x="42407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8"/>
            <p:cNvSpPr/>
            <p:nvPr/>
          </p:nvSpPr>
          <p:spPr>
            <a:xfrm>
              <a:off x="434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8"/>
            <p:cNvSpPr/>
            <p:nvPr/>
          </p:nvSpPr>
          <p:spPr>
            <a:xfrm>
              <a:off x="444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8"/>
            <p:cNvSpPr/>
            <p:nvPr/>
          </p:nvSpPr>
          <p:spPr>
            <a:xfrm>
              <a:off x="45455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8"/>
            <p:cNvSpPr/>
            <p:nvPr/>
          </p:nvSpPr>
          <p:spPr>
            <a:xfrm>
              <a:off x="464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8"/>
            <p:cNvSpPr/>
            <p:nvPr/>
          </p:nvSpPr>
          <p:spPr>
            <a:xfrm>
              <a:off x="474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8"/>
            <p:cNvSpPr/>
            <p:nvPr/>
          </p:nvSpPr>
          <p:spPr>
            <a:xfrm>
              <a:off x="485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8"/>
            <p:cNvSpPr/>
            <p:nvPr/>
          </p:nvSpPr>
          <p:spPr>
            <a:xfrm>
              <a:off x="495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8"/>
            <p:cNvSpPr/>
            <p:nvPr/>
          </p:nvSpPr>
          <p:spPr>
            <a:xfrm>
              <a:off x="505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8"/>
            <p:cNvSpPr/>
            <p:nvPr/>
          </p:nvSpPr>
          <p:spPr>
            <a:xfrm>
              <a:off x="515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8"/>
            <p:cNvSpPr/>
            <p:nvPr/>
          </p:nvSpPr>
          <p:spPr>
            <a:xfrm>
              <a:off x="52566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8"/>
            <p:cNvSpPr/>
            <p:nvPr/>
          </p:nvSpPr>
          <p:spPr>
            <a:xfrm>
              <a:off x="535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8"/>
            <p:cNvSpPr/>
            <p:nvPr/>
          </p:nvSpPr>
          <p:spPr>
            <a:xfrm>
              <a:off x="545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8"/>
            <p:cNvSpPr/>
            <p:nvPr/>
          </p:nvSpPr>
          <p:spPr>
            <a:xfrm>
              <a:off x="556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8"/>
            <p:cNvSpPr/>
            <p:nvPr/>
          </p:nvSpPr>
          <p:spPr>
            <a:xfrm>
              <a:off x="566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8"/>
            <p:cNvSpPr/>
            <p:nvPr/>
          </p:nvSpPr>
          <p:spPr>
            <a:xfrm>
              <a:off x="57644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8"/>
            <p:cNvSpPr/>
            <p:nvPr/>
          </p:nvSpPr>
          <p:spPr>
            <a:xfrm>
              <a:off x="586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8"/>
            <p:cNvSpPr/>
            <p:nvPr/>
          </p:nvSpPr>
          <p:spPr>
            <a:xfrm>
              <a:off x="596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8"/>
            <p:cNvSpPr/>
            <p:nvPr/>
          </p:nvSpPr>
          <p:spPr>
            <a:xfrm>
              <a:off x="606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8"/>
            <p:cNvSpPr/>
            <p:nvPr/>
          </p:nvSpPr>
          <p:spPr>
            <a:xfrm>
              <a:off x="61710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8"/>
            <p:cNvSpPr/>
            <p:nvPr/>
          </p:nvSpPr>
          <p:spPr>
            <a:xfrm>
              <a:off x="627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8"/>
            <p:cNvSpPr/>
            <p:nvPr/>
          </p:nvSpPr>
          <p:spPr>
            <a:xfrm>
              <a:off x="637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8"/>
            <p:cNvSpPr/>
            <p:nvPr/>
          </p:nvSpPr>
          <p:spPr>
            <a:xfrm>
              <a:off x="64755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8"/>
            <p:cNvSpPr/>
            <p:nvPr/>
          </p:nvSpPr>
          <p:spPr>
            <a:xfrm>
              <a:off x="657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8"/>
            <p:cNvSpPr/>
            <p:nvPr/>
          </p:nvSpPr>
          <p:spPr>
            <a:xfrm>
              <a:off x="667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8"/>
            <p:cNvSpPr/>
            <p:nvPr/>
          </p:nvSpPr>
          <p:spPr>
            <a:xfrm>
              <a:off x="678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8"/>
            <p:cNvSpPr/>
            <p:nvPr/>
          </p:nvSpPr>
          <p:spPr>
            <a:xfrm>
              <a:off x="6881800" y="4147950"/>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8"/>
            <p:cNvSpPr/>
            <p:nvPr/>
          </p:nvSpPr>
          <p:spPr>
            <a:xfrm>
              <a:off x="698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8"/>
            <p:cNvSpPr/>
            <p:nvPr/>
          </p:nvSpPr>
          <p:spPr>
            <a:xfrm>
              <a:off x="708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8"/>
            <p:cNvSpPr/>
            <p:nvPr/>
          </p:nvSpPr>
          <p:spPr>
            <a:xfrm>
              <a:off x="7186600" y="4147950"/>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8"/>
            <p:cNvSpPr/>
            <p:nvPr/>
          </p:nvSpPr>
          <p:spPr>
            <a:xfrm>
              <a:off x="728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8"/>
            <p:cNvSpPr/>
            <p:nvPr/>
          </p:nvSpPr>
          <p:spPr>
            <a:xfrm>
              <a:off x="27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8"/>
            <p:cNvSpPr/>
            <p:nvPr/>
          </p:nvSpPr>
          <p:spPr>
            <a:xfrm>
              <a:off x="3807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8"/>
            <p:cNvSpPr/>
            <p:nvPr/>
          </p:nvSpPr>
          <p:spPr>
            <a:xfrm>
              <a:off x="4825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8"/>
            <p:cNvSpPr/>
            <p:nvPr/>
          </p:nvSpPr>
          <p:spPr>
            <a:xfrm>
              <a:off x="58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8"/>
            <p:cNvSpPr/>
            <p:nvPr/>
          </p:nvSpPr>
          <p:spPr>
            <a:xfrm>
              <a:off x="68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8"/>
            <p:cNvSpPr/>
            <p:nvPr/>
          </p:nvSpPr>
          <p:spPr>
            <a:xfrm>
              <a:off x="7873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8"/>
            <p:cNvSpPr/>
            <p:nvPr/>
          </p:nvSpPr>
          <p:spPr>
            <a:xfrm>
              <a:off x="8888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8"/>
            <p:cNvSpPr/>
            <p:nvPr/>
          </p:nvSpPr>
          <p:spPr>
            <a:xfrm>
              <a:off x="99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8"/>
            <p:cNvSpPr/>
            <p:nvPr/>
          </p:nvSpPr>
          <p:spPr>
            <a:xfrm>
              <a:off x="10918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8"/>
            <p:cNvSpPr/>
            <p:nvPr/>
          </p:nvSpPr>
          <p:spPr>
            <a:xfrm>
              <a:off x="11936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8"/>
            <p:cNvSpPr/>
            <p:nvPr/>
          </p:nvSpPr>
          <p:spPr>
            <a:xfrm>
              <a:off x="12951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8"/>
            <p:cNvSpPr/>
            <p:nvPr/>
          </p:nvSpPr>
          <p:spPr>
            <a:xfrm>
              <a:off x="13966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8"/>
            <p:cNvSpPr/>
            <p:nvPr/>
          </p:nvSpPr>
          <p:spPr>
            <a:xfrm>
              <a:off x="1498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8"/>
            <p:cNvSpPr/>
            <p:nvPr/>
          </p:nvSpPr>
          <p:spPr>
            <a:xfrm>
              <a:off x="15999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8"/>
            <p:cNvSpPr/>
            <p:nvPr/>
          </p:nvSpPr>
          <p:spPr>
            <a:xfrm>
              <a:off x="1701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8"/>
            <p:cNvSpPr/>
            <p:nvPr/>
          </p:nvSpPr>
          <p:spPr>
            <a:xfrm>
              <a:off x="18029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8"/>
            <p:cNvSpPr/>
            <p:nvPr/>
          </p:nvSpPr>
          <p:spPr>
            <a:xfrm>
              <a:off x="19044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8"/>
            <p:cNvSpPr/>
            <p:nvPr/>
          </p:nvSpPr>
          <p:spPr>
            <a:xfrm>
              <a:off x="20062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8"/>
            <p:cNvSpPr/>
            <p:nvPr/>
          </p:nvSpPr>
          <p:spPr>
            <a:xfrm>
              <a:off x="210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8"/>
            <p:cNvSpPr/>
            <p:nvPr/>
          </p:nvSpPr>
          <p:spPr>
            <a:xfrm>
              <a:off x="220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8"/>
            <p:cNvSpPr/>
            <p:nvPr/>
          </p:nvSpPr>
          <p:spPr>
            <a:xfrm>
              <a:off x="23110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8"/>
            <p:cNvSpPr/>
            <p:nvPr/>
          </p:nvSpPr>
          <p:spPr>
            <a:xfrm>
              <a:off x="241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8"/>
            <p:cNvSpPr/>
            <p:nvPr/>
          </p:nvSpPr>
          <p:spPr>
            <a:xfrm>
              <a:off x="251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8"/>
            <p:cNvSpPr/>
            <p:nvPr/>
          </p:nvSpPr>
          <p:spPr>
            <a:xfrm>
              <a:off x="261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8"/>
            <p:cNvSpPr/>
            <p:nvPr/>
          </p:nvSpPr>
          <p:spPr>
            <a:xfrm>
              <a:off x="271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8"/>
            <p:cNvSpPr/>
            <p:nvPr/>
          </p:nvSpPr>
          <p:spPr>
            <a:xfrm>
              <a:off x="281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8"/>
            <p:cNvSpPr/>
            <p:nvPr/>
          </p:nvSpPr>
          <p:spPr>
            <a:xfrm>
              <a:off x="292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8"/>
            <p:cNvSpPr/>
            <p:nvPr/>
          </p:nvSpPr>
          <p:spPr>
            <a:xfrm>
              <a:off x="302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8"/>
            <p:cNvSpPr/>
            <p:nvPr/>
          </p:nvSpPr>
          <p:spPr>
            <a:xfrm>
              <a:off x="312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8"/>
            <p:cNvSpPr/>
            <p:nvPr/>
          </p:nvSpPr>
          <p:spPr>
            <a:xfrm>
              <a:off x="322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8"/>
            <p:cNvSpPr/>
            <p:nvPr/>
          </p:nvSpPr>
          <p:spPr>
            <a:xfrm>
              <a:off x="33266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8"/>
            <p:cNvSpPr/>
            <p:nvPr/>
          </p:nvSpPr>
          <p:spPr>
            <a:xfrm>
              <a:off x="342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8"/>
            <p:cNvSpPr/>
            <p:nvPr/>
          </p:nvSpPr>
          <p:spPr>
            <a:xfrm>
              <a:off x="352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8"/>
            <p:cNvSpPr/>
            <p:nvPr/>
          </p:nvSpPr>
          <p:spPr>
            <a:xfrm>
              <a:off x="363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8"/>
            <p:cNvSpPr/>
            <p:nvPr/>
          </p:nvSpPr>
          <p:spPr>
            <a:xfrm>
              <a:off x="373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8"/>
            <p:cNvSpPr/>
            <p:nvPr/>
          </p:nvSpPr>
          <p:spPr>
            <a:xfrm>
              <a:off x="3834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8"/>
            <p:cNvSpPr/>
            <p:nvPr/>
          </p:nvSpPr>
          <p:spPr>
            <a:xfrm>
              <a:off x="393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8"/>
            <p:cNvSpPr/>
            <p:nvPr/>
          </p:nvSpPr>
          <p:spPr>
            <a:xfrm>
              <a:off x="403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8"/>
            <p:cNvSpPr/>
            <p:nvPr/>
          </p:nvSpPr>
          <p:spPr>
            <a:xfrm>
              <a:off x="413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8"/>
            <p:cNvSpPr/>
            <p:nvPr/>
          </p:nvSpPr>
          <p:spPr>
            <a:xfrm>
              <a:off x="42407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8"/>
            <p:cNvSpPr/>
            <p:nvPr/>
          </p:nvSpPr>
          <p:spPr>
            <a:xfrm>
              <a:off x="434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8"/>
            <p:cNvSpPr/>
            <p:nvPr/>
          </p:nvSpPr>
          <p:spPr>
            <a:xfrm>
              <a:off x="444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8"/>
            <p:cNvSpPr/>
            <p:nvPr/>
          </p:nvSpPr>
          <p:spPr>
            <a:xfrm>
              <a:off x="45455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8"/>
            <p:cNvSpPr/>
            <p:nvPr/>
          </p:nvSpPr>
          <p:spPr>
            <a:xfrm>
              <a:off x="464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8"/>
            <p:cNvSpPr/>
            <p:nvPr/>
          </p:nvSpPr>
          <p:spPr>
            <a:xfrm>
              <a:off x="474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8"/>
            <p:cNvSpPr/>
            <p:nvPr/>
          </p:nvSpPr>
          <p:spPr>
            <a:xfrm>
              <a:off x="485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8"/>
            <p:cNvSpPr/>
            <p:nvPr/>
          </p:nvSpPr>
          <p:spPr>
            <a:xfrm>
              <a:off x="495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8"/>
            <p:cNvSpPr/>
            <p:nvPr/>
          </p:nvSpPr>
          <p:spPr>
            <a:xfrm>
              <a:off x="505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8"/>
            <p:cNvSpPr/>
            <p:nvPr/>
          </p:nvSpPr>
          <p:spPr>
            <a:xfrm>
              <a:off x="515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8"/>
            <p:cNvSpPr/>
            <p:nvPr/>
          </p:nvSpPr>
          <p:spPr>
            <a:xfrm>
              <a:off x="52566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8"/>
            <p:cNvSpPr/>
            <p:nvPr/>
          </p:nvSpPr>
          <p:spPr>
            <a:xfrm>
              <a:off x="535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8"/>
            <p:cNvSpPr/>
            <p:nvPr/>
          </p:nvSpPr>
          <p:spPr>
            <a:xfrm>
              <a:off x="545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8"/>
            <p:cNvSpPr/>
            <p:nvPr/>
          </p:nvSpPr>
          <p:spPr>
            <a:xfrm>
              <a:off x="556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8"/>
            <p:cNvSpPr/>
            <p:nvPr/>
          </p:nvSpPr>
          <p:spPr>
            <a:xfrm>
              <a:off x="566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8"/>
            <p:cNvSpPr/>
            <p:nvPr/>
          </p:nvSpPr>
          <p:spPr>
            <a:xfrm>
              <a:off x="57644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8"/>
            <p:cNvSpPr/>
            <p:nvPr/>
          </p:nvSpPr>
          <p:spPr>
            <a:xfrm>
              <a:off x="586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8"/>
            <p:cNvSpPr/>
            <p:nvPr/>
          </p:nvSpPr>
          <p:spPr>
            <a:xfrm>
              <a:off x="596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8"/>
            <p:cNvSpPr/>
            <p:nvPr/>
          </p:nvSpPr>
          <p:spPr>
            <a:xfrm>
              <a:off x="606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8"/>
            <p:cNvSpPr/>
            <p:nvPr/>
          </p:nvSpPr>
          <p:spPr>
            <a:xfrm>
              <a:off x="61710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8"/>
            <p:cNvSpPr/>
            <p:nvPr/>
          </p:nvSpPr>
          <p:spPr>
            <a:xfrm>
              <a:off x="627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8"/>
            <p:cNvSpPr/>
            <p:nvPr/>
          </p:nvSpPr>
          <p:spPr>
            <a:xfrm>
              <a:off x="637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8"/>
            <p:cNvSpPr/>
            <p:nvPr/>
          </p:nvSpPr>
          <p:spPr>
            <a:xfrm>
              <a:off x="64755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8"/>
            <p:cNvSpPr/>
            <p:nvPr/>
          </p:nvSpPr>
          <p:spPr>
            <a:xfrm>
              <a:off x="657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8"/>
            <p:cNvSpPr/>
            <p:nvPr/>
          </p:nvSpPr>
          <p:spPr>
            <a:xfrm>
              <a:off x="667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8"/>
            <p:cNvSpPr/>
            <p:nvPr/>
          </p:nvSpPr>
          <p:spPr>
            <a:xfrm>
              <a:off x="678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8"/>
            <p:cNvSpPr/>
            <p:nvPr/>
          </p:nvSpPr>
          <p:spPr>
            <a:xfrm>
              <a:off x="6881800" y="4303050"/>
              <a:ext cx="52700" cy="52700"/>
            </a:xfrm>
            <a:custGeom>
              <a:avLst/>
              <a:gdLst/>
              <a:ahLst/>
              <a:cxnLst/>
              <a:rect l="l" t="t" r="r" b="b"/>
              <a:pathLst>
                <a:path w="2108" h="2108" extrusionOk="0">
                  <a:moveTo>
                    <a:pt x="1060" y="0"/>
                  </a:moveTo>
                  <a:cubicBezTo>
                    <a:pt x="477" y="0"/>
                    <a:pt x="1" y="476"/>
                    <a:pt x="1" y="1048"/>
                  </a:cubicBezTo>
                  <a:cubicBezTo>
                    <a:pt x="1"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8"/>
            <p:cNvSpPr/>
            <p:nvPr/>
          </p:nvSpPr>
          <p:spPr>
            <a:xfrm>
              <a:off x="698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8"/>
            <p:cNvSpPr/>
            <p:nvPr/>
          </p:nvSpPr>
          <p:spPr>
            <a:xfrm>
              <a:off x="708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8"/>
            <p:cNvSpPr/>
            <p:nvPr/>
          </p:nvSpPr>
          <p:spPr>
            <a:xfrm>
              <a:off x="7186600" y="4303050"/>
              <a:ext cx="52400" cy="52700"/>
            </a:xfrm>
            <a:custGeom>
              <a:avLst/>
              <a:gdLst/>
              <a:ahLst/>
              <a:cxnLst/>
              <a:rect l="l" t="t" r="r" b="b"/>
              <a:pathLst>
                <a:path w="2096" h="2108" extrusionOk="0">
                  <a:moveTo>
                    <a:pt x="1048" y="0"/>
                  </a:moveTo>
                  <a:cubicBezTo>
                    <a:pt x="477" y="0"/>
                    <a:pt x="1" y="476"/>
                    <a:pt x="1" y="1048"/>
                  </a:cubicBezTo>
                  <a:cubicBezTo>
                    <a:pt x="1"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8"/>
            <p:cNvSpPr/>
            <p:nvPr/>
          </p:nvSpPr>
          <p:spPr>
            <a:xfrm>
              <a:off x="728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8"/>
            <p:cNvSpPr/>
            <p:nvPr/>
          </p:nvSpPr>
          <p:spPr>
            <a:xfrm>
              <a:off x="27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7" y="1631"/>
                    <a:pt x="2107" y="1060"/>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8"/>
            <p:cNvSpPr/>
            <p:nvPr/>
          </p:nvSpPr>
          <p:spPr>
            <a:xfrm>
              <a:off x="3807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8"/>
            <p:cNvSpPr/>
            <p:nvPr/>
          </p:nvSpPr>
          <p:spPr>
            <a:xfrm>
              <a:off x="4825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8"/>
            <p:cNvSpPr/>
            <p:nvPr/>
          </p:nvSpPr>
          <p:spPr>
            <a:xfrm>
              <a:off x="58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8"/>
            <p:cNvSpPr/>
            <p:nvPr/>
          </p:nvSpPr>
          <p:spPr>
            <a:xfrm>
              <a:off x="68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8"/>
            <p:cNvSpPr/>
            <p:nvPr/>
          </p:nvSpPr>
          <p:spPr>
            <a:xfrm>
              <a:off x="7873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8"/>
            <p:cNvSpPr/>
            <p:nvPr/>
          </p:nvSpPr>
          <p:spPr>
            <a:xfrm>
              <a:off x="8888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8"/>
            <p:cNvSpPr/>
            <p:nvPr/>
          </p:nvSpPr>
          <p:spPr>
            <a:xfrm>
              <a:off x="99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8"/>
            <p:cNvSpPr/>
            <p:nvPr/>
          </p:nvSpPr>
          <p:spPr>
            <a:xfrm>
              <a:off x="10918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8"/>
            <p:cNvSpPr/>
            <p:nvPr/>
          </p:nvSpPr>
          <p:spPr>
            <a:xfrm>
              <a:off x="11936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8"/>
            <p:cNvSpPr/>
            <p:nvPr/>
          </p:nvSpPr>
          <p:spPr>
            <a:xfrm>
              <a:off x="12951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8"/>
            <p:cNvSpPr/>
            <p:nvPr/>
          </p:nvSpPr>
          <p:spPr>
            <a:xfrm>
              <a:off x="13966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8"/>
            <p:cNvSpPr/>
            <p:nvPr/>
          </p:nvSpPr>
          <p:spPr>
            <a:xfrm>
              <a:off x="1498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8"/>
            <p:cNvSpPr/>
            <p:nvPr/>
          </p:nvSpPr>
          <p:spPr>
            <a:xfrm>
              <a:off x="15999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8"/>
            <p:cNvSpPr/>
            <p:nvPr/>
          </p:nvSpPr>
          <p:spPr>
            <a:xfrm>
              <a:off x="1701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8"/>
            <p:cNvSpPr/>
            <p:nvPr/>
          </p:nvSpPr>
          <p:spPr>
            <a:xfrm>
              <a:off x="18029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8"/>
            <p:cNvSpPr/>
            <p:nvPr/>
          </p:nvSpPr>
          <p:spPr>
            <a:xfrm>
              <a:off x="19044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8"/>
            <p:cNvSpPr/>
            <p:nvPr/>
          </p:nvSpPr>
          <p:spPr>
            <a:xfrm>
              <a:off x="20062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8"/>
            <p:cNvSpPr/>
            <p:nvPr/>
          </p:nvSpPr>
          <p:spPr>
            <a:xfrm>
              <a:off x="210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8"/>
            <p:cNvSpPr/>
            <p:nvPr/>
          </p:nvSpPr>
          <p:spPr>
            <a:xfrm>
              <a:off x="220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8"/>
            <p:cNvSpPr/>
            <p:nvPr/>
          </p:nvSpPr>
          <p:spPr>
            <a:xfrm>
              <a:off x="23110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8"/>
            <p:cNvSpPr/>
            <p:nvPr/>
          </p:nvSpPr>
          <p:spPr>
            <a:xfrm>
              <a:off x="241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8"/>
            <p:cNvSpPr/>
            <p:nvPr/>
          </p:nvSpPr>
          <p:spPr>
            <a:xfrm>
              <a:off x="251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8"/>
            <p:cNvSpPr/>
            <p:nvPr/>
          </p:nvSpPr>
          <p:spPr>
            <a:xfrm>
              <a:off x="261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8"/>
            <p:cNvSpPr/>
            <p:nvPr/>
          </p:nvSpPr>
          <p:spPr>
            <a:xfrm>
              <a:off x="271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8"/>
            <p:cNvSpPr/>
            <p:nvPr/>
          </p:nvSpPr>
          <p:spPr>
            <a:xfrm>
              <a:off x="281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8"/>
            <p:cNvSpPr/>
            <p:nvPr/>
          </p:nvSpPr>
          <p:spPr>
            <a:xfrm>
              <a:off x="292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8"/>
            <p:cNvSpPr/>
            <p:nvPr/>
          </p:nvSpPr>
          <p:spPr>
            <a:xfrm>
              <a:off x="302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8"/>
            <p:cNvSpPr/>
            <p:nvPr/>
          </p:nvSpPr>
          <p:spPr>
            <a:xfrm>
              <a:off x="312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8"/>
            <p:cNvSpPr/>
            <p:nvPr/>
          </p:nvSpPr>
          <p:spPr>
            <a:xfrm>
              <a:off x="322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8"/>
            <p:cNvSpPr/>
            <p:nvPr/>
          </p:nvSpPr>
          <p:spPr>
            <a:xfrm>
              <a:off x="33266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8"/>
            <p:cNvSpPr/>
            <p:nvPr/>
          </p:nvSpPr>
          <p:spPr>
            <a:xfrm>
              <a:off x="342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8"/>
            <p:cNvSpPr/>
            <p:nvPr/>
          </p:nvSpPr>
          <p:spPr>
            <a:xfrm>
              <a:off x="352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8"/>
            <p:cNvSpPr/>
            <p:nvPr/>
          </p:nvSpPr>
          <p:spPr>
            <a:xfrm>
              <a:off x="363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8"/>
            <p:cNvSpPr/>
            <p:nvPr/>
          </p:nvSpPr>
          <p:spPr>
            <a:xfrm>
              <a:off x="373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8"/>
            <p:cNvSpPr/>
            <p:nvPr/>
          </p:nvSpPr>
          <p:spPr>
            <a:xfrm>
              <a:off x="3834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8"/>
            <p:cNvSpPr/>
            <p:nvPr/>
          </p:nvSpPr>
          <p:spPr>
            <a:xfrm>
              <a:off x="393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8"/>
            <p:cNvSpPr/>
            <p:nvPr/>
          </p:nvSpPr>
          <p:spPr>
            <a:xfrm>
              <a:off x="403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8"/>
            <p:cNvSpPr/>
            <p:nvPr/>
          </p:nvSpPr>
          <p:spPr>
            <a:xfrm>
              <a:off x="413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8"/>
            <p:cNvSpPr/>
            <p:nvPr/>
          </p:nvSpPr>
          <p:spPr>
            <a:xfrm>
              <a:off x="42407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8"/>
            <p:cNvSpPr/>
            <p:nvPr/>
          </p:nvSpPr>
          <p:spPr>
            <a:xfrm>
              <a:off x="434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8"/>
            <p:cNvSpPr/>
            <p:nvPr/>
          </p:nvSpPr>
          <p:spPr>
            <a:xfrm>
              <a:off x="444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8"/>
            <p:cNvSpPr/>
            <p:nvPr/>
          </p:nvSpPr>
          <p:spPr>
            <a:xfrm>
              <a:off x="45455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8"/>
            <p:cNvSpPr/>
            <p:nvPr/>
          </p:nvSpPr>
          <p:spPr>
            <a:xfrm>
              <a:off x="464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8"/>
            <p:cNvSpPr/>
            <p:nvPr/>
          </p:nvSpPr>
          <p:spPr>
            <a:xfrm>
              <a:off x="474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8"/>
            <p:cNvSpPr/>
            <p:nvPr/>
          </p:nvSpPr>
          <p:spPr>
            <a:xfrm>
              <a:off x="485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8"/>
            <p:cNvSpPr/>
            <p:nvPr/>
          </p:nvSpPr>
          <p:spPr>
            <a:xfrm>
              <a:off x="495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8"/>
            <p:cNvSpPr/>
            <p:nvPr/>
          </p:nvSpPr>
          <p:spPr>
            <a:xfrm>
              <a:off x="505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8"/>
            <p:cNvSpPr/>
            <p:nvPr/>
          </p:nvSpPr>
          <p:spPr>
            <a:xfrm>
              <a:off x="515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8"/>
            <p:cNvSpPr/>
            <p:nvPr/>
          </p:nvSpPr>
          <p:spPr>
            <a:xfrm>
              <a:off x="52566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8"/>
            <p:cNvSpPr/>
            <p:nvPr/>
          </p:nvSpPr>
          <p:spPr>
            <a:xfrm>
              <a:off x="535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8"/>
            <p:cNvSpPr/>
            <p:nvPr/>
          </p:nvSpPr>
          <p:spPr>
            <a:xfrm>
              <a:off x="545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8"/>
            <p:cNvSpPr/>
            <p:nvPr/>
          </p:nvSpPr>
          <p:spPr>
            <a:xfrm>
              <a:off x="556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8"/>
            <p:cNvSpPr/>
            <p:nvPr/>
          </p:nvSpPr>
          <p:spPr>
            <a:xfrm>
              <a:off x="566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8"/>
            <p:cNvSpPr/>
            <p:nvPr/>
          </p:nvSpPr>
          <p:spPr>
            <a:xfrm>
              <a:off x="57644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8"/>
            <p:cNvSpPr/>
            <p:nvPr/>
          </p:nvSpPr>
          <p:spPr>
            <a:xfrm>
              <a:off x="586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8"/>
            <p:cNvSpPr/>
            <p:nvPr/>
          </p:nvSpPr>
          <p:spPr>
            <a:xfrm>
              <a:off x="596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8"/>
            <p:cNvSpPr/>
            <p:nvPr/>
          </p:nvSpPr>
          <p:spPr>
            <a:xfrm>
              <a:off x="606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8"/>
            <p:cNvSpPr/>
            <p:nvPr/>
          </p:nvSpPr>
          <p:spPr>
            <a:xfrm>
              <a:off x="61710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8"/>
            <p:cNvSpPr/>
            <p:nvPr/>
          </p:nvSpPr>
          <p:spPr>
            <a:xfrm>
              <a:off x="627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8"/>
            <p:cNvSpPr/>
            <p:nvPr/>
          </p:nvSpPr>
          <p:spPr>
            <a:xfrm>
              <a:off x="637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8"/>
            <p:cNvSpPr/>
            <p:nvPr/>
          </p:nvSpPr>
          <p:spPr>
            <a:xfrm>
              <a:off x="64755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8"/>
            <p:cNvSpPr/>
            <p:nvPr/>
          </p:nvSpPr>
          <p:spPr>
            <a:xfrm>
              <a:off x="657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8"/>
            <p:cNvSpPr/>
            <p:nvPr/>
          </p:nvSpPr>
          <p:spPr>
            <a:xfrm>
              <a:off x="667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8"/>
            <p:cNvSpPr/>
            <p:nvPr/>
          </p:nvSpPr>
          <p:spPr>
            <a:xfrm>
              <a:off x="678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8"/>
            <p:cNvSpPr/>
            <p:nvPr/>
          </p:nvSpPr>
          <p:spPr>
            <a:xfrm>
              <a:off x="6881800" y="4458125"/>
              <a:ext cx="52700" cy="52700"/>
            </a:xfrm>
            <a:custGeom>
              <a:avLst/>
              <a:gdLst/>
              <a:ahLst/>
              <a:cxnLst/>
              <a:rect l="l" t="t" r="r" b="b"/>
              <a:pathLst>
                <a:path w="2108" h="2108" extrusionOk="0">
                  <a:moveTo>
                    <a:pt x="1060" y="0"/>
                  </a:moveTo>
                  <a:cubicBezTo>
                    <a:pt x="477" y="0"/>
                    <a:pt x="1" y="476"/>
                    <a:pt x="1" y="1060"/>
                  </a:cubicBezTo>
                  <a:cubicBezTo>
                    <a:pt x="1"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8"/>
            <p:cNvSpPr/>
            <p:nvPr/>
          </p:nvSpPr>
          <p:spPr>
            <a:xfrm>
              <a:off x="698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8"/>
            <p:cNvSpPr/>
            <p:nvPr/>
          </p:nvSpPr>
          <p:spPr>
            <a:xfrm>
              <a:off x="708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8"/>
            <p:cNvSpPr/>
            <p:nvPr/>
          </p:nvSpPr>
          <p:spPr>
            <a:xfrm>
              <a:off x="7186600" y="4458125"/>
              <a:ext cx="52400" cy="52700"/>
            </a:xfrm>
            <a:custGeom>
              <a:avLst/>
              <a:gdLst/>
              <a:ahLst/>
              <a:cxnLst/>
              <a:rect l="l" t="t" r="r" b="b"/>
              <a:pathLst>
                <a:path w="2096" h="2108" extrusionOk="0">
                  <a:moveTo>
                    <a:pt x="1048" y="0"/>
                  </a:moveTo>
                  <a:cubicBezTo>
                    <a:pt x="477" y="0"/>
                    <a:pt x="1" y="476"/>
                    <a:pt x="1" y="1060"/>
                  </a:cubicBezTo>
                  <a:cubicBezTo>
                    <a:pt x="1"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8"/>
            <p:cNvSpPr/>
            <p:nvPr/>
          </p:nvSpPr>
          <p:spPr>
            <a:xfrm>
              <a:off x="728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8"/>
            <p:cNvSpPr/>
            <p:nvPr/>
          </p:nvSpPr>
          <p:spPr>
            <a:xfrm>
              <a:off x="27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8"/>
            <p:cNvSpPr/>
            <p:nvPr/>
          </p:nvSpPr>
          <p:spPr>
            <a:xfrm>
              <a:off x="3807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8"/>
            <p:cNvSpPr/>
            <p:nvPr/>
          </p:nvSpPr>
          <p:spPr>
            <a:xfrm>
              <a:off x="4825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8"/>
            <p:cNvSpPr/>
            <p:nvPr/>
          </p:nvSpPr>
          <p:spPr>
            <a:xfrm>
              <a:off x="58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8"/>
            <p:cNvSpPr/>
            <p:nvPr/>
          </p:nvSpPr>
          <p:spPr>
            <a:xfrm>
              <a:off x="68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8"/>
            <p:cNvSpPr/>
            <p:nvPr/>
          </p:nvSpPr>
          <p:spPr>
            <a:xfrm>
              <a:off x="7873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8"/>
            <p:cNvSpPr/>
            <p:nvPr/>
          </p:nvSpPr>
          <p:spPr>
            <a:xfrm>
              <a:off x="8888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8"/>
            <p:cNvSpPr/>
            <p:nvPr/>
          </p:nvSpPr>
          <p:spPr>
            <a:xfrm>
              <a:off x="99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8"/>
            <p:cNvSpPr/>
            <p:nvPr/>
          </p:nvSpPr>
          <p:spPr>
            <a:xfrm>
              <a:off x="10918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8"/>
            <p:cNvSpPr/>
            <p:nvPr/>
          </p:nvSpPr>
          <p:spPr>
            <a:xfrm>
              <a:off x="11936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8"/>
            <p:cNvSpPr/>
            <p:nvPr/>
          </p:nvSpPr>
          <p:spPr>
            <a:xfrm>
              <a:off x="12951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8"/>
            <p:cNvSpPr/>
            <p:nvPr/>
          </p:nvSpPr>
          <p:spPr>
            <a:xfrm>
              <a:off x="13966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8"/>
            <p:cNvSpPr/>
            <p:nvPr/>
          </p:nvSpPr>
          <p:spPr>
            <a:xfrm>
              <a:off x="1498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8"/>
            <p:cNvSpPr/>
            <p:nvPr/>
          </p:nvSpPr>
          <p:spPr>
            <a:xfrm>
              <a:off x="15999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8"/>
            <p:cNvSpPr/>
            <p:nvPr/>
          </p:nvSpPr>
          <p:spPr>
            <a:xfrm>
              <a:off x="1701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8"/>
            <p:cNvSpPr/>
            <p:nvPr/>
          </p:nvSpPr>
          <p:spPr>
            <a:xfrm>
              <a:off x="18029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8"/>
            <p:cNvSpPr/>
            <p:nvPr/>
          </p:nvSpPr>
          <p:spPr>
            <a:xfrm>
              <a:off x="19044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8"/>
            <p:cNvSpPr/>
            <p:nvPr/>
          </p:nvSpPr>
          <p:spPr>
            <a:xfrm>
              <a:off x="20062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8"/>
            <p:cNvSpPr/>
            <p:nvPr/>
          </p:nvSpPr>
          <p:spPr>
            <a:xfrm>
              <a:off x="210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8"/>
            <p:cNvSpPr/>
            <p:nvPr/>
          </p:nvSpPr>
          <p:spPr>
            <a:xfrm>
              <a:off x="220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8"/>
            <p:cNvSpPr/>
            <p:nvPr/>
          </p:nvSpPr>
          <p:spPr>
            <a:xfrm>
              <a:off x="23110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8"/>
            <p:cNvSpPr/>
            <p:nvPr/>
          </p:nvSpPr>
          <p:spPr>
            <a:xfrm>
              <a:off x="241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8"/>
            <p:cNvSpPr/>
            <p:nvPr/>
          </p:nvSpPr>
          <p:spPr>
            <a:xfrm>
              <a:off x="251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8"/>
            <p:cNvSpPr/>
            <p:nvPr/>
          </p:nvSpPr>
          <p:spPr>
            <a:xfrm>
              <a:off x="261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8"/>
            <p:cNvSpPr/>
            <p:nvPr/>
          </p:nvSpPr>
          <p:spPr>
            <a:xfrm>
              <a:off x="271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8"/>
            <p:cNvSpPr/>
            <p:nvPr/>
          </p:nvSpPr>
          <p:spPr>
            <a:xfrm>
              <a:off x="281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8"/>
            <p:cNvSpPr/>
            <p:nvPr/>
          </p:nvSpPr>
          <p:spPr>
            <a:xfrm>
              <a:off x="292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8"/>
            <p:cNvSpPr/>
            <p:nvPr/>
          </p:nvSpPr>
          <p:spPr>
            <a:xfrm>
              <a:off x="302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8"/>
            <p:cNvSpPr/>
            <p:nvPr/>
          </p:nvSpPr>
          <p:spPr>
            <a:xfrm>
              <a:off x="312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8"/>
            <p:cNvSpPr/>
            <p:nvPr/>
          </p:nvSpPr>
          <p:spPr>
            <a:xfrm>
              <a:off x="322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8"/>
            <p:cNvSpPr/>
            <p:nvPr/>
          </p:nvSpPr>
          <p:spPr>
            <a:xfrm>
              <a:off x="33266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8"/>
            <p:cNvSpPr/>
            <p:nvPr/>
          </p:nvSpPr>
          <p:spPr>
            <a:xfrm>
              <a:off x="342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8"/>
            <p:cNvSpPr/>
            <p:nvPr/>
          </p:nvSpPr>
          <p:spPr>
            <a:xfrm>
              <a:off x="352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8"/>
            <p:cNvSpPr/>
            <p:nvPr/>
          </p:nvSpPr>
          <p:spPr>
            <a:xfrm>
              <a:off x="363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8"/>
            <p:cNvSpPr/>
            <p:nvPr/>
          </p:nvSpPr>
          <p:spPr>
            <a:xfrm>
              <a:off x="373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8"/>
            <p:cNvSpPr/>
            <p:nvPr/>
          </p:nvSpPr>
          <p:spPr>
            <a:xfrm>
              <a:off x="3834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8"/>
            <p:cNvSpPr/>
            <p:nvPr/>
          </p:nvSpPr>
          <p:spPr>
            <a:xfrm>
              <a:off x="393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8"/>
            <p:cNvSpPr/>
            <p:nvPr/>
          </p:nvSpPr>
          <p:spPr>
            <a:xfrm>
              <a:off x="403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8"/>
            <p:cNvSpPr/>
            <p:nvPr/>
          </p:nvSpPr>
          <p:spPr>
            <a:xfrm>
              <a:off x="413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8"/>
            <p:cNvSpPr/>
            <p:nvPr/>
          </p:nvSpPr>
          <p:spPr>
            <a:xfrm>
              <a:off x="42407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8"/>
            <p:cNvSpPr/>
            <p:nvPr/>
          </p:nvSpPr>
          <p:spPr>
            <a:xfrm>
              <a:off x="434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8"/>
            <p:cNvSpPr/>
            <p:nvPr/>
          </p:nvSpPr>
          <p:spPr>
            <a:xfrm>
              <a:off x="444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8"/>
            <p:cNvSpPr/>
            <p:nvPr/>
          </p:nvSpPr>
          <p:spPr>
            <a:xfrm>
              <a:off x="45455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8"/>
            <p:cNvSpPr/>
            <p:nvPr/>
          </p:nvSpPr>
          <p:spPr>
            <a:xfrm>
              <a:off x="464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8"/>
            <p:cNvSpPr/>
            <p:nvPr/>
          </p:nvSpPr>
          <p:spPr>
            <a:xfrm>
              <a:off x="474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8"/>
            <p:cNvSpPr/>
            <p:nvPr/>
          </p:nvSpPr>
          <p:spPr>
            <a:xfrm>
              <a:off x="485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8"/>
            <p:cNvSpPr/>
            <p:nvPr/>
          </p:nvSpPr>
          <p:spPr>
            <a:xfrm>
              <a:off x="495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8"/>
            <p:cNvSpPr/>
            <p:nvPr/>
          </p:nvSpPr>
          <p:spPr>
            <a:xfrm>
              <a:off x="505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8"/>
            <p:cNvSpPr/>
            <p:nvPr/>
          </p:nvSpPr>
          <p:spPr>
            <a:xfrm>
              <a:off x="515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8"/>
            <p:cNvSpPr/>
            <p:nvPr/>
          </p:nvSpPr>
          <p:spPr>
            <a:xfrm>
              <a:off x="52566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8"/>
            <p:cNvSpPr/>
            <p:nvPr/>
          </p:nvSpPr>
          <p:spPr>
            <a:xfrm>
              <a:off x="535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8"/>
            <p:cNvSpPr/>
            <p:nvPr/>
          </p:nvSpPr>
          <p:spPr>
            <a:xfrm>
              <a:off x="545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8"/>
            <p:cNvSpPr/>
            <p:nvPr/>
          </p:nvSpPr>
          <p:spPr>
            <a:xfrm>
              <a:off x="556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8"/>
            <p:cNvSpPr/>
            <p:nvPr/>
          </p:nvSpPr>
          <p:spPr>
            <a:xfrm>
              <a:off x="566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8"/>
            <p:cNvSpPr/>
            <p:nvPr/>
          </p:nvSpPr>
          <p:spPr>
            <a:xfrm>
              <a:off x="57644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8"/>
            <p:cNvSpPr/>
            <p:nvPr/>
          </p:nvSpPr>
          <p:spPr>
            <a:xfrm>
              <a:off x="586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8"/>
            <p:cNvSpPr/>
            <p:nvPr/>
          </p:nvSpPr>
          <p:spPr>
            <a:xfrm>
              <a:off x="596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8"/>
            <p:cNvSpPr/>
            <p:nvPr/>
          </p:nvSpPr>
          <p:spPr>
            <a:xfrm>
              <a:off x="606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8"/>
            <p:cNvSpPr/>
            <p:nvPr/>
          </p:nvSpPr>
          <p:spPr>
            <a:xfrm>
              <a:off x="61710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8"/>
            <p:cNvSpPr/>
            <p:nvPr/>
          </p:nvSpPr>
          <p:spPr>
            <a:xfrm>
              <a:off x="627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8"/>
            <p:cNvSpPr/>
            <p:nvPr/>
          </p:nvSpPr>
          <p:spPr>
            <a:xfrm>
              <a:off x="637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8"/>
            <p:cNvSpPr/>
            <p:nvPr/>
          </p:nvSpPr>
          <p:spPr>
            <a:xfrm>
              <a:off x="64755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8"/>
            <p:cNvSpPr/>
            <p:nvPr/>
          </p:nvSpPr>
          <p:spPr>
            <a:xfrm>
              <a:off x="657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8"/>
            <p:cNvSpPr/>
            <p:nvPr/>
          </p:nvSpPr>
          <p:spPr>
            <a:xfrm>
              <a:off x="667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8"/>
            <p:cNvSpPr/>
            <p:nvPr/>
          </p:nvSpPr>
          <p:spPr>
            <a:xfrm>
              <a:off x="678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8"/>
            <p:cNvSpPr/>
            <p:nvPr/>
          </p:nvSpPr>
          <p:spPr>
            <a:xfrm>
              <a:off x="6881800" y="4613500"/>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8"/>
            <p:cNvSpPr/>
            <p:nvPr/>
          </p:nvSpPr>
          <p:spPr>
            <a:xfrm>
              <a:off x="698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8"/>
            <p:cNvSpPr/>
            <p:nvPr/>
          </p:nvSpPr>
          <p:spPr>
            <a:xfrm>
              <a:off x="708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8"/>
            <p:cNvSpPr/>
            <p:nvPr/>
          </p:nvSpPr>
          <p:spPr>
            <a:xfrm>
              <a:off x="7186600" y="4613500"/>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8"/>
            <p:cNvSpPr/>
            <p:nvPr/>
          </p:nvSpPr>
          <p:spPr>
            <a:xfrm>
              <a:off x="728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8"/>
            <p:cNvSpPr/>
            <p:nvPr/>
          </p:nvSpPr>
          <p:spPr>
            <a:xfrm>
              <a:off x="27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8"/>
            <p:cNvSpPr/>
            <p:nvPr/>
          </p:nvSpPr>
          <p:spPr>
            <a:xfrm>
              <a:off x="3807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8"/>
            <p:cNvSpPr/>
            <p:nvPr/>
          </p:nvSpPr>
          <p:spPr>
            <a:xfrm>
              <a:off x="4825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8"/>
            <p:cNvSpPr/>
            <p:nvPr/>
          </p:nvSpPr>
          <p:spPr>
            <a:xfrm>
              <a:off x="58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8"/>
            <p:cNvSpPr/>
            <p:nvPr/>
          </p:nvSpPr>
          <p:spPr>
            <a:xfrm>
              <a:off x="68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8"/>
            <p:cNvSpPr/>
            <p:nvPr/>
          </p:nvSpPr>
          <p:spPr>
            <a:xfrm>
              <a:off x="7873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8"/>
            <p:cNvSpPr/>
            <p:nvPr/>
          </p:nvSpPr>
          <p:spPr>
            <a:xfrm>
              <a:off x="8888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8"/>
            <p:cNvSpPr/>
            <p:nvPr/>
          </p:nvSpPr>
          <p:spPr>
            <a:xfrm>
              <a:off x="99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8"/>
            <p:cNvSpPr/>
            <p:nvPr/>
          </p:nvSpPr>
          <p:spPr>
            <a:xfrm>
              <a:off x="10918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8"/>
            <p:cNvSpPr/>
            <p:nvPr/>
          </p:nvSpPr>
          <p:spPr>
            <a:xfrm>
              <a:off x="11936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8"/>
            <p:cNvSpPr/>
            <p:nvPr/>
          </p:nvSpPr>
          <p:spPr>
            <a:xfrm>
              <a:off x="12951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8"/>
            <p:cNvSpPr/>
            <p:nvPr/>
          </p:nvSpPr>
          <p:spPr>
            <a:xfrm>
              <a:off x="13966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8"/>
            <p:cNvSpPr/>
            <p:nvPr/>
          </p:nvSpPr>
          <p:spPr>
            <a:xfrm>
              <a:off x="1498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8"/>
            <p:cNvSpPr/>
            <p:nvPr/>
          </p:nvSpPr>
          <p:spPr>
            <a:xfrm>
              <a:off x="15999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8"/>
            <p:cNvSpPr/>
            <p:nvPr/>
          </p:nvSpPr>
          <p:spPr>
            <a:xfrm>
              <a:off x="1701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8"/>
            <p:cNvSpPr/>
            <p:nvPr/>
          </p:nvSpPr>
          <p:spPr>
            <a:xfrm>
              <a:off x="18029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8"/>
            <p:cNvSpPr/>
            <p:nvPr/>
          </p:nvSpPr>
          <p:spPr>
            <a:xfrm>
              <a:off x="19044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8"/>
            <p:cNvSpPr/>
            <p:nvPr/>
          </p:nvSpPr>
          <p:spPr>
            <a:xfrm>
              <a:off x="20062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8"/>
            <p:cNvSpPr/>
            <p:nvPr/>
          </p:nvSpPr>
          <p:spPr>
            <a:xfrm>
              <a:off x="210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8"/>
            <p:cNvSpPr/>
            <p:nvPr/>
          </p:nvSpPr>
          <p:spPr>
            <a:xfrm>
              <a:off x="220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8"/>
            <p:cNvSpPr/>
            <p:nvPr/>
          </p:nvSpPr>
          <p:spPr>
            <a:xfrm>
              <a:off x="23110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8"/>
            <p:cNvSpPr/>
            <p:nvPr/>
          </p:nvSpPr>
          <p:spPr>
            <a:xfrm>
              <a:off x="241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8"/>
            <p:cNvSpPr/>
            <p:nvPr/>
          </p:nvSpPr>
          <p:spPr>
            <a:xfrm>
              <a:off x="251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8"/>
            <p:cNvSpPr/>
            <p:nvPr/>
          </p:nvSpPr>
          <p:spPr>
            <a:xfrm>
              <a:off x="261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8"/>
            <p:cNvSpPr/>
            <p:nvPr/>
          </p:nvSpPr>
          <p:spPr>
            <a:xfrm>
              <a:off x="271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8"/>
            <p:cNvSpPr/>
            <p:nvPr/>
          </p:nvSpPr>
          <p:spPr>
            <a:xfrm>
              <a:off x="281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8"/>
            <p:cNvSpPr/>
            <p:nvPr/>
          </p:nvSpPr>
          <p:spPr>
            <a:xfrm>
              <a:off x="292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8"/>
            <p:cNvSpPr/>
            <p:nvPr/>
          </p:nvSpPr>
          <p:spPr>
            <a:xfrm>
              <a:off x="302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8"/>
            <p:cNvSpPr/>
            <p:nvPr/>
          </p:nvSpPr>
          <p:spPr>
            <a:xfrm>
              <a:off x="312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8"/>
            <p:cNvSpPr/>
            <p:nvPr/>
          </p:nvSpPr>
          <p:spPr>
            <a:xfrm>
              <a:off x="322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8"/>
            <p:cNvSpPr/>
            <p:nvPr/>
          </p:nvSpPr>
          <p:spPr>
            <a:xfrm>
              <a:off x="33266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8"/>
            <p:cNvSpPr/>
            <p:nvPr/>
          </p:nvSpPr>
          <p:spPr>
            <a:xfrm>
              <a:off x="342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8"/>
            <p:cNvSpPr/>
            <p:nvPr/>
          </p:nvSpPr>
          <p:spPr>
            <a:xfrm>
              <a:off x="352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8"/>
            <p:cNvSpPr/>
            <p:nvPr/>
          </p:nvSpPr>
          <p:spPr>
            <a:xfrm>
              <a:off x="363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8"/>
            <p:cNvSpPr/>
            <p:nvPr/>
          </p:nvSpPr>
          <p:spPr>
            <a:xfrm>
              <a:off x="373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8"/>
            <p:cNvSpPr/>
            <p:nvPr/>
          </p:nvSpPr>
          <p:spPr>
            <a:xfrm>
              <a:off x="3834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8"/>
            <p:cNvSpPr/>
            <p:nvPr/>
          </p:nvSpPr>
          <p:spPr>
            <a:xfrm>
              <a:off x="393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8"/>
            <p:cNvSpPr/>
            <p:nvPr/>
          </p:nvSpPr>
          <p:spPr>
            <a:xfrm>
              <a:off x="403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8"/>
            <p:cNvSpPr/>
            <p:nvPr/>
          </p:nvSpPr>
          <p:spPr>
            <a:xfrm>
              <a:off x="413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8"/>
            <p:cNvSpPr/>
            <p:nvPr/>
          </p:nvSpPr>
          <p:spPr>
            <a:xfrm>
              <a:off x="42407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8"/>
            <p:cNvSpPr/>
            <p:nvPr/>
          </p:nvSpPr>
          <p:spPr>
            <a:xfrm>
              <a:off x="434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8"/>
            <p:cNvSpPr/>
            <p:nvPr/>
          </p:nvSpPr>
          <p:spPr>
            <a:xfrm>
              <a:off x="444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8"/>
            <p:cNvSpPr/>
            <p:nvPr/>
          </p:nvSpPr>
          <p:spPr>
            <a:xfrm>
              <a:off x="45455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8"/>
            <p:cNvSpPr/>
            <p:nvPr/>
          </p:nvSpPr>
          <p:spPr>
            <a:xfrm>
              <a:off x="464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8"/>
            <p:cNvSpPr/>
            <p:nvPr/>
          </p:nvSpPr>
          <p:spPr>
            <a:xfrm>
              <a:off x="474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8"/>
            <p:cNvSpPr/>
            <p:nvPr/>
          </p:nvSpPr>
          <p:spPr>
            <a:xfrm>
              <a:off x="485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8"/>
            <p:cNvSpPr/>
            <p:nvPr/>
          </p:nvSpPr>
          <p:spPr>
            <a:xfrm>
              <a:off x="495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8"/>
            <p:cNvSpPr/>
            <p:nvPr/>
          </p:nvSpPr>
          <p:spPr>
            <a:xfrm>
              <a:off x="505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8"/>
            <p:cNvSpPr/>
            <p:nvPr/>
          </p:nvSpPr>
          <p:spPr>
            <a:xfrm>
              <a:off x="515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8"/>
            <p:cNvSpPr/>
            <p:nvPr/>
          </p:nvSpPr>
          <p:spPr>
            <a:xfrm>
              <a:off x="52566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8"/>
            <p:cNvSpPr/>
            <p:nvPr/>
          </p:nvSpPr>
          <p:spPr>
            <a:xfrm>
              <a:off x="535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8"/>
            <p:cNvSpPr/>
            <p:nvPr/>
          </p:nvSpPr>
          <p:spPr>
            <a:xfrm>
              <a:off x="545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8"/>
            <p:cNvSpPr/>
            <p:nvPr/>
          </p:nvSpPr>
          <p:spPr>
            <a:xfrm>
              <a:off x="556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8"/>
            <p:cNvSpPr/>
            <p:nvPr/>
          </p:nvSpPr>
          <p:spPr>
            <a:xfrm>
              <a:off x="566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8"/>
            <p:cNvSpPr/>
            <p:nvPr/>
          </p:nvSpPr>
          <p:spPr>
            <a:xfrm>
              <a:off x="57644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8"/>
            <p:cNvSpPr/>
            <p:nvPr/>
          </p:nvSpPr>
          <p:spPr>
            <a:xfrm>
              <a:off x="586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8"/>
            <p:cNvSpPr/>
            <p:nvPr/>
          </p:nvSpPr>
          <p:spPr>
            <a:xfrm>
              <a:off x="596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8"/>
            <p:cNvSpPr/>
            <p:nvPr/>
          </p:nvSpPr>
          <p:spPr>
            <a:xfrm>
              <a:off x="606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8"/>
            <p:cNvSpPr/>
            <p:nvPr/>
          </p:nvSpPr>
          <p:spPr>
            <a:xfrm>
              <a:off x="61710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8"/>
            <p:cNvSpPr/>
            <p:nvPr/>
          </p:nvSpPr>
          <p:spPr>
            <a:xfrm>
              <a:off x="627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8"/>
            <p:cNvSpPr/>
            <p:nvPr/>
          </p:nvSpPr>
          <p:spPr>
            <a:xfrm>
              <a:off x="637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8"/>
            <p:cNvSpPr/>
            <p:nvPr/>
          </p:nvSpPr>
          <p:spPr>
            <a:xfrm>
              <a:off x="64755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8"/>
            <p:cNvSpPr/>
            <p:nvPr/>
          </p:nvSpPr>
          <p:spPr>
            <a:xfrm>
              <a:off x="657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8"/>
            <p:cNvSpPr/>
            <p:nvPr/>
          </p:nvSpPr>
          <p:spPr>
            <a:xfrm>
              <a:off x="667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8"/>
            <p:cNvSpPr/>
            <p:nvPr/>
          </p:nvSpPr>
          <p:spPr>
            <a:xfrm>
              <a:off x="678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8"/>
            <p:cNvSpPr/>
            <p:nvPr/>
          </p:nvSpPr>
          <p:spPr>
            <a:xfrm>
              <a:off x="6881800" y="4768575"/>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8"/>
            <p:cNvSpPr/>
            <p:nvPr/>
          </p:nvSpPr>
          <p:spPr>
            <a:xfrm>
              <a:off x="698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8"/>
            <p:cNvSpPr/>
            <p:nvPr/>
          </p:nvSpPr>
          <p:spPr>
            <a:xfrm>
              <a:off x="708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8"/>
            <p:cNvSpPr/>
            <p:nvPr/>
          </p:nvSpPr>
          <p:spPr>
            <a:xfrm>
              <a:off x="7186600" y="4768575"/>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8"/>
            <p:cNvSpPr/>
            <p:nvPr/>
          </p:nvSpPr>
          <p:spPr>
            <a:xfrm>
              <a:off x="728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1" name="Google Shape;12891;p8"/>
          <p:cNvGrpSpPr/>
          <p:nvPr/>
        </p:nvGrpSpPr>
        <p:grpSpPr>
          <a:xfrm>
            <a:off x="223221" y="255838"/>
            <a:ext cx="8706833" cy="4631825"/>
            <a:chOff x="261561" y="255838"/>
            <a:chExt cx="8706833" cy="4631825"/>
          </a:xfrm>
        </p:grpSpPr>
        <p:grpSp>
          <p:nvGrpSpPr>
            <p:cNvPr id="12892" name="Google Shape;12892;p8"/>
            <p:cNvGrpSpPr/>
            <p:nvPr/>
          </p:nvGrpSpPr>
          <p:grpSpPr>
            <a:xfrm>
              <a:off x="261561" y="255838"/>
              <a:ext cx="8706833" cy="4631825"/>
              <a:chOff x="391650" y="259200"/>
              <a:chExt cx="8360700" cy="4631825"/>
            </a:xfrm>
          </p:grpSpPr>
          <p:sp>
            <p:nvSpPr>
              <p:cNvPr id="12893" name="Google Shape;12893;p8"/>
              <p:cNvSpPr/>
              <p:nvPr/>
            </p:nvSpPr>
            <p:spPr>
              <a:xfrm>
                <a:off x="391650" y="259200"/>
                <a:ext cx="8360700" cy="4625100"/>
              </a:xfrm>
              <a:prstGeom prst="rect">
                <a:avLst/>
              </a:prstGeom>
              <a:solidFill>
                <a:schemeClr val="lt1"/>
              </a:solidFill>
              <a:ln w="9525" cap="flat" cmpd="sng">
                <a:solidFill>
                  <a:schemeClr val="dk1"/>
                </a:solidFill>
                <a:prstDash val="solid"/>
                <a:round/>
                <a:headEnd type="none" w="sm" len="sm"/>
                <a:tailEnd type="none" w="sm" len="sm"/>
              </a:ln>
              <a:effectLst>
                <a:outerShdw dist="66675"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94" name="Google Shape;12894;p8"/>
              <p:cNvCxnSpPr/>
              <p:nvPr/>
            </p:nvCxnSpPr>
            <p:spPr>
              <a:xfrm>
                <a:off x="393750" y="713825"/>
                <a:ext cx="7942500" cy="0"/>
              </a:xfrm>
              <a:prstGeom prst="straightConnector1">
                <a:avLst/>
              </a:prstGeom>
              <a:noFill/>
              <a:ln w="9525" cap="flat" cmpd="sng">
                <a:solidFill>
                  <a:schemeClr val="dk1"/>
                </a:solidFill>
                <a:prstDash val="solid"/>
                <a:round/>
                <a:headEnd type="none" w="med" len="med"/>
                <a:tailEnd type="none" w="med" len="med"/>
              </a:ln>
            </p:spPr>
          </p:cxnSp>
          <p:cxnSp>
            <p:nvCxnSpPr>
              <p:cNvPr id="12895" name="Google Shape;12895;p8"/>
              <p:cNvCxnSpPr/>
              <p:nvPr/>
            </p:nvCxnSpPr>
            <p:spPr>
              <a:xfrm>
                <a:off x="8336400" y="260525"/>
                <a:ext cx="0" cy="4630500"/>
              </a:xfrm>
              <a:prstGeom prst="straightConnector1">
                <a:avLst/>
              </a:prstGeom>
              <a:noFill/>
              <a:ln w="9525" cap="flat" cmpd="sng">
                <a:solidFill>
                  <a:schemeClr val="dk1"/>
                </a:solidFill>
                <a:prstDash val="solid"/>
                <a:round/>
                <a:headEnd type="none" w="med" len="med"/>
                <a:tailEnd type="none" w="med" len="med"/>
              </a:ln>
            </p:spPr>
          </p:cxnSp>
          <p:grpSp>
            <p:nvGrpSpPr>
              <p:cNvPr id="12896" name="Google Shape;12896;p8"/>
              <p:cNvGrpSpPr/>
              <p:nvPr/>
            </p:nvGrpSpPr>
            <p:grpSpPr>
              <a:xfrm>
                <a:off x="8448356" y="454710"/>
                <a:ext cx="205838" cy="289853"/>
                <a:chOff x="3555900" y="1631296"/>
                <a:chExt cx="390956" cy="550529"/>
              </a:xfrm>
            </p:grpSpPr>
            <p:cxnSp>
              <p:nvCxnSpPr>
                <p:cNvPr id="12897" name="Google Shape;12897;p8"/>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2898" name="Google Shape;12898;p8"/>
                <p:cNvGrpSpPr/>
                <p:nvPr/>
              </p:nvGrpSpPr>
              <p:grpSpPr>
                <a:xfrm rot="-8100000">
                  <a:off x="3614579" y="1687125"/>
                  <a:ext cx="273597" cy="279297"/>
                  <a:chOff x="4572000" y="2331513"/>
                  <a:chExt cx="273600" cy="279300"/>
                </a:xfrm>
              </p:grpSpPr>
              <p:cxnSp>
                <p:nvCxnSpPr>
                  <p:cNvPr id="12899" name="Google Shape;12899;p8"/>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2900" name="Google Shape;12900;p8"/>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cxnSp>
            <p:nvCxnSpPr>
              <p:cNvPr id="12901" name="Google Shape;12901;p8"/>
              <p:cNvCxnSpPr/>
              <p:nvPr/>
            </p:nvCxnSpPr>
            <p:spPr>
              <a:xfrm>
                <a:off x="8551337" y="1671588"/>
                <a:ext cx="0" cy="1823700"/>
              </a:xfrm>
              <a:prstGeom prst="straightConnector1">
                <a:avLst/>
              </a:prstGeom>
              <a:noFill/>
              <a:ln w="19050" cap="flat" cmpd="sng">
                <a:solidFill>
                  <a:schemeClr val="dk1"/>
                </a:solidFill>
                <a:prstDash val="solid"/>
                <a:round/>
                <a:headEnd type="none" w="med" len="med"/>
                <a:tailEnd type="none" w="med" len="med"/>
              </a:ln>
            </p:spPr>
          </p:cxnSp>
          <p:grpSp>
            <p:nvGrpSpPr>
              <p:cNvPr id="12902" name="Google Shape;12902;p8"/>
              <p:cNvGrpSpPr/>
              <p:nvPr/>
            </p:nvGrpSpPr>
            <p:grpSpPr>
              <a:xfrm rot="10800000" flipH="1">
                <a:off x="8448406" y="4422299"/>
                <a:ext cx="205838" cy="289853"/>
                <a:chOff x="3555900" y="1631296"/>
                <a:chExt cx="390956" cy="550529"/>
              </a:xfrm>
            </p:grpSpPr>
            <p:cxnSp>
              <p:nvCxnSpPr>
                <p:cNvPr id="12903" name="Google Shape;12903;p8"/>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2904" name="Google Shape;12904;p8"/>
                <p:cNvGrpSpPr/>
                <p:nvPr/>
              </p:nvGrpSpPr>
              <p:grpSpPr>
                <a:xfrm rot="-8100000">
                  <a:off x="3614579" y="1687125"/>
                  <a:ext cx="273597" cy="279297"/>
                  <a:chOff x="4572000" y="2331513"/>
                  <a:chExt cx="273600" cy="279300"/>
                </a:xfrm>
              </p:grpSpPr>
              <p:cxnSp>
                <p:nvCxnSpPr>
                  <p:cNvPr id="12905" name="Google Shape;12905;p8"/>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2906" name="Google Shape;12906;p8"/>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grpSp>
        <p:sp>
          <p:nvSpPr>
            <p:cNvPr id="12907" name="Google Shape;12907;p8"/>
            <p:cNvSpPr/>
            <p:nvPr/>
          </p:nvSpPr>
          <p:spPr>
            <a:xfrm>
              <a:off x="39077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8"/>
            <p:cNvSpPr/>
            <p:nvPr/>
          </p:nvSpPr>
          <p:spPr>
            <a:xfrm>
              <a:off x="599050"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8"/>
            <p:cNvSpPr/>
            <p:nvPr/>
          </p:nvSpPr>
          <p:spPr>
            <a:xfrm>
              <a:off x="80732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0" name="Google Shape;12910;p8"/>
          <p:cNvSpPr txBox="1">
            <a:spLocks noGrp="1"/>
          </p:cNvSpPr>
          <p:nvPr>
            <p:ph type="title"/>
          </p:nvPr>
        </p:nvSpPr>
        <p:spPr>
          <a:xfrm>
            <a:off x="2448900" y="1467775"/>
            <a:ext cx="4246200" cy="2208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4800"/>
              <a:buNone/>
              <a:defRPr sz="81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11"/>
        <p:cNvGrpSpPr/>
        <p:nvPr/>
      </p:nvGrpSpPr>
      <p:grpSpPr>
        <a:xfrm>
          <a:off x="0" y="0"/>
          <a:ext cx="0" cy="0"/>
          <a:chOff x="0" y="0"/>
          <a:chExt cx="0" cy="0"/>
        </a:xfrm>
      </p:grpSpPr>
      <p:grpSp>
        <p:nvGrpSpPr>
          <p:cNvPr id="12912" name="Google Shape;12912;p9"/>
          <p:cNvGrpSpPr/>
          <p:nvPr/>
        </p:nvGrpSpPr>
        <p:grpSpPr>
          <a:xfrm>
            <a:off x="3" y="4"/>
            <a:ext cx="9144066" cy="5143518"/>
            <a:chOff x="279200" y="890725"/>
            <a:chExt cx="7061600" cy="3930250"/>
          </a:xfrm>
        </p:grpSpPr>
        <p:sp>
          <p:nvSpPr>
            <p:cNvPr id="12913" name="Google Shape;12913;p9"/>
            <p:cNvSpPr/>
            <p:nvPr/>
          </p:nvSpPr>
          <p:spPr>
            <a:xfrm>
              <a:off x="27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9"/>
            <p:cNvSpPr/>
            <p:nvPr/>
          </p:nvSpPr>
          <p:spPr>
            <a:xfrm>
              <a:off x="3807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9"/>
            <p:cNvSpPr/>
            <p:nvPr/>
          </p:nvSpPr>
          <p:spPr>
            <a:xfrm>
              <a:off x="4825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9"/>
            <p:cNvSpPr/>
            <p:nvPr/>
          </p:nvSpPr>
          <p:spPr>
            <a:xfrm>
              <a:off x="58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9"/>
            <p:cNvSpPr/>
            <p:nvPr/>
          </p:nvSpPr>
          <p:spPr>
            <a:xfrm>
              <a:off x="68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9"/>
            <p:cNvSpPr/>
            <p:nvPr/>
          </p:nvSpPr>
          <p:spPr>
            <a:xfrm>
              <a:off x="7873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9"/>
            <p:cNvSpPr/>
            <p:nvPr/>
          </p:nvSpPr>
          <p:spPr>
            <a:xfrm>
              <a:off x="8888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9"/>
            <p:cNvSpPr/>
            <p:nvPr/>
          </p:nvSpPr>
          <p:spPr>
            <a:xfrm>
              <a:off x="99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9"/>
            <p:cNvSpPr/>
            <p:nvPr/>
          </p:nvSpPr>
          <p:spPr>
            <a:xfrm>
              <a:off x="10918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9"/>
            <p:cNvSpPr/>
            <p:nvPr/>
          </p:nvSpPr>
          <p:spPr>
            <a:xfrm>
              <a:off x="11936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9"/>
            <p:cNvSpPr/>
            <p:nvPr/>
          </p:nvSpPr>
          <p:spPr>
            <a:xfrm>
              <a:off x="12951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9"/>
            <p:cNvSpPr/>
            <p:nvPr/>
          </p:nvSpPr>
          <p:spPr>
            <a:xfrm>
              <a:off x="13966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9"/>
            <p:cNvSpPr/>
            <p:nvPr/>
          </p:nvSpPr>
          <p:spPr>
            <a:xfrm>
              <a:off x="1498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9"/>
            <p:cNvSpPr/>
            <p:nvPr/>
          </p:nvSpPr>
          <p:spPr>
            <a:xfrm>
              <a:off x="15999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9"/>
            <p:cNvSpPr/>
            <p:nvPr/>
          </p:nvSpPr>
          <p:spPr>
            <a:xfrm>
              <a:off x="17014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9"/>
            <p:cNvSpPr/>
            <p:nvPr/>
          </p:nvSpPr>
          <p:spPr>
            <a:xfrm>
              <a:off x="18029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9"/>
            <p:cNvSpPr/>
            <p:nvPr/>
          </p:nvSpPr>
          <p:spPr>
            <a:xfrm>
              <a:off x="1904400" y="890725"/>
              <a:ext cx="52700" cy="52400"/>
            </a:xfrm>
            <a:custGeom>
              <a:avLst/>
              <a:gdLst/>
              <a:ahLst/>
              <a:cxnLst/>
              <a:rect l="l" t="t" r="r" b="b"/>
              <a:pathLst>
                <a:path w="2108" h="2096" extrusionOk="0">
                  <a:moveTo>
                    <a:pt x="1060" y="0"/>
                  </a:moveTo>
                  <a:cubicBezTo>
                    <a:pt x="476" y="0"/>
                    <a:pt x="0" y="476"/>
                    <a:pt x="0" y="1048"/>
                  </a:cubicBezTo>
                  <a:cubicBezTo>
                    <a:pt x="0" y="1631"/>
                    <a:pt x="476" y="2096"/>
                    <a:pt x="1060" y="2096"/>
                  </a:cubicBezTo>
                  <a:cubicBezTo>
                    <a:pt x="1631" y="2096"/>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9"/>
            <p:cNvSpPr/>
            <p:nvPr/>
          </p:nvSpPr>
          <p:spPr>
            <a:xfrm>
              <a:off x="20062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9"/>
            <p:cNvSpPr/>
            <p:nvPr/>
          </p:nvSpPr>
          <p:spPr>
            <a:xfrm>
              <a:off x="210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9"/>
            <p:cNvSpPr/>
            <p:nvPr/>
          </p:nvSpPr>
          <p:spPr>
            <a:xfrm>
              <a:off x="22092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9"/>
            <p:cNvSpPr/>
            <p:nvPr/>
          </p:nvSpPr>
          <p:spPr>
            <a:xfrm>
              <a:off x="2311000" y="890725"/>
              <a:ext cx="52400" cy="52400"/>
            </a:xfrm>
            <a:custGeom>
              <a:avLst/>
              <a:gdLst/>
              <a:ahLst/>
              <a:cxnLst/>
              <a:rect l="l" t="t" r="r" b="b"/>
              <a:pathLst>
                <a:path w="2096" h="2096" extrusionOk="0">
                  <a:moveTo>
                    <a:pt x="1048" y="0"/>
                  </a:moveTo>
                  <a:cubicBezTo>
                    <a:pt x="464" y="0"/>
                    <a:pt x="0" y="476"/>
                    <a:pt x="0" y="1048"/>
                  </a:cubicBezTo>
                  <a:cubicBezTo>
                    <a:pt x="0" y="1631"/>
                    <a:pt x="464"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9"/>
            <p:cNvSpPr/>
            <p:nvPr/>
          </p:nvSpPr>
          <p:spPr>
            <a:xfrm>
              <a:off x="241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9"/>
            <p:cNvSpPr/>
            <p:nvPr/>
          </p:nvSpPr>
          <p:spPr>
            <a:xfrm>
              <a:off x="25140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9"/>
            <p:cNvSpPr/>
            <p:nvPr/>
          </p:nvSpPr>
          <p:spPr>
            <a:xfrm>
              <a:off x="2615500" y="890725"/>
              <a:ext cx="52700" cy="52400"/>
            </a:xfrm>
            <a:custGeom>
              <a:avLst/>
              <a:gdLst/>
              <a:ahLst/>
              <a:cxnLst/>
              <a:rect l="l" t="t" r="r" b="b"/>
              <a:pathLst>
                <a:path w="2108" h="2096" extrusionOk="0">
                  <a:moveTo>
                    <a:pt x="1048" y="0"/>
                  </a:moveTo>
                  <a:cubicBezTo>
                    <a:pt x="476" y="0"/>
                    <a:pt x="0" y="476"/>
                    <a:pt x="0" y="1048"/>
                  </a:cubicBezTo>
                  <a:cubicBezTo>
                    <a:pt x="0" y="1631"/>
                    <a:pt x="476"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9"/>
            <p:cNvSpPr/>
            <p:nvPr/>
          </p:nvSpPr>
          <p:spPr>
            <a:xfrm>
              <a:off x="271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9"/>
            <p:cNvSpPr/>
            <p:nvPr/>
          </p:nvSpPr>
          <p:spPr>
            <a:xfrm>
              <a:off x="281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9"/>
            <p:cNvSpPr/>
            <p:nvPr/>
          </p:nvSpPr>
          <p:spPr>
            <a:xfrm>
              <a:off x="2920300" y="890725"/>
              <a:ext cx="52400" cy="52400"/>
            </a:xfrm>
            <a:custGeom>
              <a:avLst/>
              <a:gdLst/>
              <a:ahLst/>
              <a:cxnLst/>
              <a:rect l="l" t="t" r="r" b="b"/>
              <a:pathLst>
                <a:path w="2096" h="2096" extrusionOk="0">
                  <a:moveTo>
                    <a:pt x="1048" y="0"/>
                  </a:moveTo>
                  <a:cubicBezTo>
                    <a:pt x="476" y="0"/>
                    <a:pt x="0" y="476"/>
                    <a:pt x="0" y="1048"/>
                  </a:cubicBezTo>
                  <a:cubicBezTo>
                    <a:pt x="0" y="1631"/>
                    <a:pt x="476"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9"/>
            <p:cNvSpPr/>
            <p:nvPr/>
          </p:nvSpPr>
          <p:spPr>
            <a:xfrm>
              <a:off x="302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9"/>
            <p:cNvSpPr/>
            <p:nvPr/>
          </p:nvSpPr>
          <p:spPr>
            <a:xfrm>
              <a:off x="312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9"/>
            <p:cNvSpPr/>
            <p:nvPr/>
          </p:nvSpPr>
          <p:spPr>
            <a:xfrm>
              <a:off x="322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9"/>
            <p:cNvSpPr/>
            <p:nvPr/>
          </p:nvSpPr>
          <p:spPr>
            <a:xfrm>
              <a:off x="33266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9"/>
            <p:cNvSpPr/>
            <p:nvPr/>
          </p:nvSpPr>
          <p:spPr>
            <a:xfrm>
              <a:off x="342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9"/>
            <p:cNvSpPr/>
            <p:nvPr/>
          </p:nvSpPr>
          <p:spPr>
            <a:xfrm>
              <a:off x="352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9"/>
            <p:cNvSpPr/>
            <p:nvPr/>
          </p:nvSpPr>
          <p:spPr>
            <a:xfrm>
              <a:off x="363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9"/>
            <p:cNvSpPr/>
            <p:nvPr/>
          </p:nvSpPr>
          <p:spPr>
            <a:xfrm>
              <a:off x="373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9"/>
            <p:cNvSpPr/>
            <p:nvPr/>
          </p:nvSpPr>
          <p:spPr>
            <a:xfrm>
              <a:off x="3834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19" y="2096"/>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9"/>
            <p:cNvSpPr/>
            <p:nvPr/>
          </p:nvSpPr>
          <p:spPr>
            <a:xfrm>
              <a:off x="393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9"/>
            <p:cNvSpPr/>
            <p:nvPr/>
          </p:nvSpPr>
          <p:spPr>
            <a:xfrm>
              <a:off x="403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9"/>
            <p:cNvSpPr/>
            <p:nvPr/>
          </p:nvSpPr>
          <p:spPr>
            <a:xfrm>
              <a:off x="413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1" y="2096"/>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9"/>
            <p:cNvSpPr/>
            <p:nvPr/>
          </p:nvSpPr>
          <p:spPr>
            <a:xfrm>
              <a:off x="42407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9"/>
            <p:cNvSpPr/>
            <p:nvPr/>
          </p:nvSpPr>
          <p:spPr>
            <a:xfrm>
              <a:off x="434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9"/>
            <p:cNvSpPr/>
            <p:nvPr/>
          </p:nvSpPr>
          <p:spPr>
            <a:xfrm>
              <a:off x="444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9"/>
            <p:cNvSpPr/>
            <p:nvPr/>
          </p:nvSpPr>
          <p:spPr>
            <a:xfrm>
              <a:off x="45455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9"/>
            <p:cNvSpPr/>
            <p:nvPr/>
          </p:nvSpPr>
          <p:spPr>
            <a:xfrm>
              <a:off x="464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9"/>
            <p:cNvSpPr/>
            <p:nvPr/>
          </p:nvSpPr>
          <p:spPr>
            <a:xfrm>
              <a:off x="474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1" y="2096"/>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9"/>
            <p:cNvSpPr/>
            <p:nvPr/>
          </p:nvSpPr>
          <p:spPr>
            <a:xfrm>
              <a:off x="485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9"/>
            <p:cNvSpPr/>
            <p:nvPr/>
          </p:nvSpPr>
          <p:spPr>
            <a:xfrm>
              <a:off x="49518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9"/>
            <p:cNvSpPr/>
            <p:nvPr/>
          </p:nvSpPr>
          <p:spPr>
            <a:xfrm>
              <a:off x="505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9"/>
            <p:cNvSpPr/>
            <p:nvPr/>
          </p:nvSpPr>
          <p:spPr>
            <a:xfrm>
              <a:off x="515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9"/>
            <p:cNvSpPr/>
            <p:nvPr/>
          </p:nvSpPr>
          <p:spPr>
            <a:xfrm>
              <a:off x="52566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9"/>
            <p:cNvSpPr/>
            <p:nvPr/>
          </p:nvSpPr>
          <p:spPr>
            <a:xfrm>
              <a:off x="535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9"/>
            <p:cNvSpPr/>
            <p:nvPr/>
          </p:nvSpPr>
          <p:spPr>
            <a:xfrm>
              <a:off x="54599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5" name="Google Shape;12965;p9"/>
            <p:cNvSpPr/>
            <p:nvPr/>
          </p:nvSpPr>
          <p:spPr>
            <a:xfrm>
              <a:off x="5561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6" name="Google Shape;12966;p9"/>
            <p:cNvSpPr/>
            <p:nvPr/>
          </p:nvSpPr>
          <p:spPr>
            <a:xfrm>
              <a:off x="56629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9"/>
            <p:cNvSpPr/>
            <p:nvPr/>
          </p:nvSpPr>
          <p:spPr>
            <a:xfrm>
              <a:off x="5764400" y="890725"/>
              <a:ext cx="52700" cy="52400"/>
            </a:xfrm>
            <a:custGeom>
              <a:avLst/>
              <a:gdLst/>
              <a:ahLst/>
              <a:cxnLst/>
              <a:rect l="l" t="t" r="r" b="b"/>
              <a:pathLst>
                <a:path w="2108" h="2096" extrusionOk="0">
                  <a:moveTo>
                    <a:pt x="1060" y="0"/>
                  </a:moveTo>
                  <a:cubicBezTo>
                    <a:pt x="477" y="0"/>
                    <a:pt x="0" y="476"/>
                    <a:pt x="0" y="1048"/>
                  </a:cubicBezTo>
                  <a:cubicBezTo>
                    <a:pt x="0"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9"/>
            <p:cNvSpPr/>
            <p:nvPr/>
          </p:nvSpPr>
          <p:spPr>
            <a:xfrm>
              <a:off x="58662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9"/>
            <p:cNvSpPr/>
            <p:nvPr/>
          </p:nvSpPr>
          <p:spPr>
            <a:xfrm>
              <a:off x="59677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9"/>
            <p:cNvSpPr/>
            <p:nvPr/>
          </p:nvSpPr>
          <p:spPr>
            <a:xfrm>
              <a:off x="60692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9"/>
            <p:cNvSpPr/>
            <p:nvPr/>
          </p:nvSpPr>
          <p:spPr>
            <a:xfrm>
              <a:off x="61710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9"/>
            <p:cNvSpPr/>
            <p:nvPr/>
          </p:nvSpPr>
          <p:spPr>
            <a:xfrm>
              <a:off x="62725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9"/>
            <p:cNvSpPr/>
            <p:nvPr/>
          </p:nvSpPr>
          <p:spPr>
            <a:xfrm>
              <a:off x="63740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9"/>
            <p:cNvSpPr/>
            <p:nvPr/>
          </p:nvSpPr>
          <p:spPr>
            <a:xfrm>
              <a:off x="6475500" y="890725"/>
              <a:ext cx="52700" cy="52400"/>
            </a:xfrm>
            <a:custGeom>
              <a:avLst/>
              <a:gdLst/>
              <a:ahLst/>
              <a:cxnLst/>
              <a:rect l="l" t="t" r="r" b="b"/>
              <a:pathLst>
                <a:path w="2108" h="2096" extrusionOk="0">
                  <a:moveTo>
                    <a:pt x="1048" y="0"/>
                  </a:moveTo>
                  <a:cubicBezTo>
                    <a:pt x="477" y="0"/>
                    <a:pt x="0" y="476"/>
                    <a:pt x="0" y="1048"/>
                  </a:cubicBezTo>
                  <a:cubicBezTo>
                    <a:pt x="0" y="1631"/>
                    <a:pt x="477" y="2096"/>
                    <a:pt x="1048" y="2096"/>
                  </a:cubicBezTo>
                  <a:cubicBezTo>
                    <a:pt x="1632" y="2096"/>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9"/>
            <p:cNvSpPr/>
            <p:nvPr/>
          </p:nvSpPr>
          <p:spPr>
            <a:xfrm>
              <a:off x="65773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9"/>
            <p:cNvSpPr/>
            <p:nvPr/>
          </p:nvSpPr>
          <p:spPr>
            <a:xfrm>
              <a:off x="66788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9"/>
            <p:cNvSpPr/>
            <p:nvPr/>
          </p:nvSpPr>
          <p:spPr>
            <a:xfrm>
              <a:off x="6780300" y="890725"/>
              <a:ext cx="52400" cy="52400"/>
            </a:xfrm>
            <a:custGeom>
              <a:avLst/>
              <a:gdLst/>
              <a:ahLst/>
              <a:cxnLst/>
              <a:rect l="l" t="t" r="r" b="b"/>
              <a:pathLst>
                <a:path w="2096" h="2096" extrusionOk="0">
                  <a:moveTo>
                    <a:pt x="1048" y="0"/>
                  </a:moveTo>
                  <a:cubicBezTo>
                    <a:pt x="477" y="0"/>
                    <a:pt x="0" y="476"/>
                    <a:pt x="0" y="1048"/>
                  </a:cubicBezTo>
                  <a:cubicBezTo>
                    <a:pt x="0"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9"/>
            <p:cNvSpPr/>
            <p:nvPr/>
          </p:nvSpPr>
          <p:spPr>
            <a:xfrm>
              <a:off x="6881800" y="890725"/>
              <a:ext cx="52700" cy="52400"/>
            </a:xfrm>
            <a:custGeom>
              <a:avLst/>
              <a:gdLst/>
              <a:ahLst/>
              <a:cxnLst/>
              <a:rect l="l" t="t" r="r" b="b"/>
              <a:pathLst>
                <a:path w="2108" h="2096" extrusionOk="0">
                  <a:moveTo>
                    <a:pt x="1060" y="0"/>
                  </a:moveTo>
                  <a:cubicBezTo>
                    <a:pt x="477" y="0"/>
                    <a:pt x="1" y="476"/>
                    <a:pt x="1" y="1048"/>
                  </a:cubicBezTo>
                  <a:cubicBezTo>
                    <a:pt x="1" y="1631"/>
                    <a:pt x="477" y="2096"/>
                    <a:pt x="1060" y="2096"/>
                  </a:cubicBezTo>
                  <a:cubicBezTo>
                    <a:pt x="1632" y="2096"/>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9"/>
            <p:cNvSpPr/>
            <p:nvPr/>
          </p:nvSpPr>
          <p:spPr>
            <a:xfrm>
              <a:off x="69836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9"/>
            <p:cNvSpPr/>
            <p:nvPr/>
          </p:nvSpPr>
          <p:spPr>
            <a:xfrm>
              <a:off x="70851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9"/>
            <p:cNvSpPr/>
            <p:nvPr/>
          </p:nvSpPr>
          <p:spPr>
            <a:xfrm>
              <a:off x="7186600" y="890725"/>
              <a:ext cx="52400" cy="52400"/>
            </a:xfrm>
            <a:custGeom>
              <a:avLst/>
              <a:gdLst/>
              <a:ahLst/>
              <a:cxnLst/>
              <a:rect l="l" t="t" r="r" b="b"/>
              <a:pathLst>
                <a:path w="2096" h="2096" extrusionOk="0">
                  <a:moveTo>
                    <a:pt x="1048" y="0"/>
                  </a:moveTo>
                  <a:cubicBezTo>
                    <a:pt x="477" y="0"/>
                    <a:pt x="1" y="476"/>
                    <a:pt x="1" y="1048"/>
                  </a:cubicBezTo>
                  <a:cubicBezTo>
                    <a:pt x="1" y="1631"/>
                    <a:pt x="477" y="2096"/>
                    <a:pt x="1048" y="2096"/>
                  </a:cubicBezTo>
                  <a:cubicBezTo>
                    <a:pt x="1632" y="2096"/>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9"/>
            <p:cNvSpPr/>
            <p:nvPr/>
          </p:nvSpPr>
          <p:spPr>
            <a:xfrm>
              <a:off x="7288400" y="890725"/>
              <a:ext cx="52400" cy="52400"/>
            </a:xfrm>
            <a:custGeom>
              <a:avLst/>
              <a:gdLst/>
              <a:ahLst/>
              <a:cxnLst/>
              <a:rect l="l" t="t" r="r" b="b"/>
              <a:pathLst>
                <a:path w="2096" h="2096" extrusionOk="0">
                  <a:moveTo>
                    <a:pt x="1048" y="0"/>
                  </a:moveTo>
                  <a:cubicBezTo>
                    <a:pt x="465" y="0"/>
                    <a:pt x="0" y="476"/>
                    <a:pt x="0" y="1048"/>
                  </a:cubicBezTo>
                  <a:cubicBezTo>
                    <a:pt x="0" y="1631"/>
                    <a:pt x="465" y="2096"/>
                    <a:pt x="1048" y="2096"/>
                  </a:cubicBezTo>
                  <a:cubicBezTo>
                    <a:pt x="1620" y="2096"/>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9"/>
            <p:cNvSpPr/>
            <p:nvPr/>
          </p:nvSpPr>
          <p:spPr>
            <a:xfrm>
              <a:off x="27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7" y="1631"/>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9"/>
            <p:cNvSpPr/>
            <p:nvPr/>
          </p:nvSpPr>
          <p:spPr>
            <a:xfrm>
              <a:off x="3807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5" name="Google Shape;12985;p9"/>
            <p:cNvSpPr/>
            <p:nvPr/>
          </p:nvSpPr>
          <p:spPr>
            <a:xfrm>
              <a:off x="4825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6" name="Google Shape;12986;p9"/>
            <p:cNvSpPr/>
            <p:nvPr/>
          </p:nvSpPr>
          <p:spPr>
            <a:xfrm>
              <a:off x="58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9"/>
            <p:cNvSpPr/>
            <p:nvPr/>
          </p:nvSpPr>
          <p:spPr>
            <a:xfrm>
              <a:off x="68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8" name="Google Shape;12988;p9"/>
            <p:cNvSpPr/>
            <p:nvPr/>
          </p:nvSpPr>
          <p:spPr>
            <a:xfrm>
              <a:off x="7873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9" name="Google Shape;12989;p9"/>
            <p:cNvSpPr/>
            <p:nvPr/>
          </p:nvSpPr>
          <p:spPr>
            <a:xfrm>
              <a:off x="8888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0" name="Google Shape;12990;p9"/>
            <p:cNvSpPr/>
            <p:nvPr/>
          </p:nvSpPr>
          <p:spPr>
            <a:xfrm>
              <a:off x="99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1" name="Google Shape;12991;p9"/>
            <p:cNvSpPr/>
            <p:nvPr/>
          </p:nvSpPr>
          <p:spPr>
            <a:xfrm>
              <a:off x="10918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9"/>
            <p:cNvSpPr/>
            <p:nvPr/>
          </p:nvSpPr>
          <p:spPr>
            <a:xfrm>
              <a:off x="11936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3" name="Google Shape;12993;p9"/>
            <p:cNvSpPr/>
            <p:nvPr/>
          </p:nvSpPr>
          <p:spPr>
            <a:xfrm>
              <a:off x="12951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4" name="Google Shape;12994;p9"/>
            <p:cNvSpPr/>
            <p:nvPr/>
          </p:nvSpPr>
          <p:spPr>
            <a:xfrm>
              <a:off x="13966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9"/>
            <p:cNvSpPr/>
            <p:nvPr/>
          </p:nvSpPr>
          <p:spPr>
            <a:xfrm>
              <a:off x="1498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9"/>
            <p:cNvSpPr/>
            <p:nvPr/>
          </p:nvSpPr>
          <p:spPr>
            <a:xfrm>
              <a:off x="15999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9"/>
            <p:cNvSpPr/>
            <p:nvPr/>
          </p:nvSpPr>
          <p:spPr>
            <a:xfrm>
              <a:off x="17014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9"/>
            <p:cNvSpPr/>
            <p:nvPr/>
          </p:nvSpPr>
          <p:spPr>
            <a:xfrm>
              <a:off x="18029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9"/>
            <p:cNvSpPr/>
            <p:nvPr/>
          </p:nvSpPr>
          <p:spPr>
            <a:xfrm>
              <a:off x="1904400" y="1045800"/>
              <a:ext cx="52700" cy="52400"/>
            </a:xfrm>
            <a:custGeom>
              <a:avLst/>
              <a:gdLst/>
              <a:ahLst/>
              <a:cxnLst/>
              <a:rect l="l" t="t" r="r" b="b"/>
              <a:pathLst>
                <a:path w="2108" h="2096" extrusionOk="0">
                  <a:moveTo>
                    <a:pt x="1060" y="0"/>
                  </a:moveTo>
                  <a:cubicBezTo>
                    <a:pt x="476" y="0"/>
                    <a:pt x="0" y="477"/>
                    <a:pt x="0" y="1048"/>
                  </a:cubicBezTo>
                  <a:cubicBezTo>
                    <a:pt x="0" y="1631"/>
                    <a:pt x="476" y="2096"/>
                    <a:pt x="1060" y="2096"/>
                  </a:cubicBezTo>
                  <a:cubicBezTo>
                    <a:pt x="1631" y="2096"/>
                    <a:pt x="2108" y="1631"/>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9"/>
            <p:cNvSpPr/>
            <p:nvPr/>
          </p:nvSpPr>
          <p:spPr>
            <a:xfrm>
              <a:off x="20062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9"/>
            <p:cNvSpPr/>
            <p:nvPr/>
          </p:nvSpPr>
          <p:spPr>
            <a:xfrm>
              <a:off x="210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9"/>
            <p:cNvSpPr/>
            <p:nvPr/>
          </p:nvSpPr>
          <p:spPr>
            <a:xfrm>
              <a:off x="22092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9"/>
            <p:cNvSpPr/>
            <p:nvPr/>
          </p:nvSpPr>
          <p:spPr>
            <a:xfrm>
              <a:off x="2311000" y="1045800"/>
              <a:ext cx="52400" cy="52400"/>
            </a:xfrm>
            <a:custGeom>
              <a:avLst/>
              <a:gdLst/>
              <a:ahLst/>
              <a:cxnLst/>
              <a:rect l="l" t="t" r="r" b="b"/>
              <a:pathLst>
                <a:path w="2096" h="2096" extrusionOk="0">
                  <a:moveTo>
                    <a:pt x="1048" y="0"/>
                  </a:moveTo>
                  <a:cubicBezTo>
                    <a:pt x="464" y="0"/>
                    <a:pt x="0" y="477"/>
                    <a:pt x="0" y="1048"/>
                  </a:cubicBezTo>
                  <a:cubicBezTo>
                    <a:pt x="0" y="1631"/>
                    <a:pt x="464"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9"/>
            <p:cNvSpPr/>
            <p:nvPr/>
          </p:nvSpPr>
          <p:spPr>
            <a:xfrm>
              <a:off x="241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9"/>
            <p:cNvSpPr/>
            <p:nvPr/>
          </p:nvSpPr>
          <p:spPr>
            <a:xfrm>
              <a:off x="25140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9"/>
            <p:cNvSpPr/>
            <p:nvPr/>
          </p:nvSpPr>
          <p:spPr>
            <a:xfrm>
              <a:off x="2615500" y="1045800"/>
              <a:ext cx="52700" cy="52400"/>
            </a:xfrm>
            <a:custGeom>
              <a:avLst/>
              <a:gdLst/>
              <a:ahLst/>
              <a:cxnLst/>
              <a:rect l="l" t="t" r="r" b="b"/>
              <a:pathLst>
                <a:path w="2108" h="2096" extrusionOk="0">
                  <a:moveTo>
                    <a:pt x="1048" y="0"/>
                  </a:moveTo>
                  <a:cubicBezTo>
                    <a:pt x="476" y="0"/>
                    <a:pt x="0" y="477"/>
                    <a:pt x="0" y="1048"/>
                  </a:cubicBezTo>
                  <a:cubicBezTo>
                    <a:pt x="0" y="1631"/>
                    <a:pt x="476"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9"/>
            <p:cNvSpPr/>
            <p:nvPr/>
          </p:nvSpPr>
          <p:spPr>
            <a:xfrm>
              <a:off x="271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9"/>
            <p:cNvSpPr/>
            <p:nvPr/>
          </p:nvSpPr>
          <p:spPr>
            <a:xfrm>
              <a:off x="281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9"/>
            <p:cNvSpPr/>
            <p:nvPr/>
          </p:nvSpPr>
          <p:spPr>
            <a:xfrm>
              <a:off x="2920300" y="1045800"/>
              <a:ext cx="52400" cy="52400"/>
            </a:xfrm>
            <a:custGeom>
              <a:avLst/>
              <a:gdLst/>
              <a:ahLst/>
              <a:cxnLst/>
              <a:rect l="l" t="t" r="r" b="b"/>
              <a:pathLst>
                <a:path w="2096" h="2096" extrusionOk="0">
                  <a:moveTo>
                    <a:pt x="1048" y="0"/>
                  </a:moveTo>
                  <a:cubicBezTo>
                    <a:pt x="476" y="0"/>
                    <a:pt x="0" y="477"/>
                    <a:pt x="0" y="1048"/>
                  </a:cubicBezTo>
                  <a:cubicBezTo>
                    <a:pt x="0" y="1631"/>
                    <a:pt x="476"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9"/>
            <p:cNvSpPr/>
            <p:nvPr/>
          </p:nvSpPr>
          <p:spPr>
            <a:xfrm>
              <a:off x="302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9"/>
            <p:cNvSpPr/>
            <p:nvPr/>
          </p:nvSpPr>
          <p:spPr>
            <a:xfrm>
              <a:off x="312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9"/>
            <p:cNvSpPr/>
            <p:nvPr/>
          </p:nvSpPr>
          <p:spPr>
            <a:xfrm>
              <a:off x="322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9"/>
            <p:cNvSpPr/>
            <p:nvPr/>
          </p:nvSpPr>
          <p:spPr>
            <a:xfrm>
              <a:off x="33266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4" name="Google Shape;13014;p9"/>
            <p:cNvSpPr/>
            <p:nvPr/>
          </p:nvSpPr>
          <p:spPr>
            <a:xfrm>
              <a:off x="342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5" name="Google Shape;13015;p9"/>
            <p:cNvSpPr/>
            <p:nvPr/>
          </p:nvSpPr>
          <p:spPr>
            <a:xfrm>
              <a:off x="352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9"/>
            <p:cNvSpPr/>
            <p:nvPr/>
          </p:nvSpPr>
          <p:spPr>
            <a:xfrm>
              <a:off x="363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9"/>
            <p:cNvSpPr/>
            <p:nvPr/>
          </p:nvSpPr>
          <p:spPr>
            <a:xfrm>
              <a:off x="373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9"/>
            <p:cNvSpPr/>
            <p:nvPr/>
          </p:nvSpPr>
          <p:spPr>
            <a:xfrm>
              <a:off x="3834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19" y="2096"/>
                    <a:pt x="2096" y="1631"/>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9"/>
            <p:cNvSpPr/>
            <p:nvPr/>
          </p:nvSpPr>
          <p:spPr>
            <a:xfrm>
              <a:off x="393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9"/>
            <p:cNvSpPr/>
            <p:nvPr/>
          </p:nvSpPr>
          <p:spPr>
            <a:xfrm>
              <a:off x="403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9"/>
            <p:cNvSpPr/>
            <p:nvPr/>
          </p:nvSpPr>
          <p:spPr>
            <a:xfrm>
              <a:off x="413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1" y="2096"/>
                    <a:pt x="2108" y="1631"/>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9"/>
            <p:cNvSpPr/>
            <p:nvPr/>
          </p:nvSpPr>
          <p:spPr>
            <a:xfrm>
              <a:off x="42407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9"/>
            <p:cNvSpPr/>
            <p:nvPr/>
          </p:nvSpPr>
          <p:spPr>
            <a:xfrm>
              <a:off x="434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9"/>
            <p:cNvSpPr/>
            <p:nvPr/>
          </p:nvSpPr>
          <p:spPr>
            <a:xfrm>
              <a:off x="444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9"/>
            <p:cNvSpPr/>
            <p:nvPr/>
          </p:nvSpPr>
          <p:spPr>
            <a:xfrm>
              <a:off x="45455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9"/>
            <p:cNvSpPr/>
            <p:nvPr/>
          </p:nvSpPr>
          <p:spPr>
            <a:xfrm>
              <a:off x="464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9"/>
            <p:cNvSpPr/>
            <p:nvPr/>
          </p:nvSpPr>
          <p:spPr>
            <a:xfrm>
              <a:off x="474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1" y="2096"/>
                    <a:pt x="2096" y="1631"/>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9"/>
            <p:cNvSpPr/>
            <p:nvPr/>
          </p:nvSpPr>
          <p:spPr>
            <a:xfrm>
              <a:off x="485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9"/>
            <p:cNvSpPr/>
            <p:nvPr/>
          </p:nvSpPr>
          <p:spPr>
            <a:xfrm>
              <a:off x="49518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0" name="Google Shape;13030;p9"/>
            <p:cNvSpPr/>
            <p:nvPr/>
          </p:nvSpPr>
          <p:spPr>
            <a:xfrm>
              <a:off x="505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1" name="Google Shape;13031;p9"/>
            <p:cNvSpPr/>
            <p:nvPr/>
          </p:nvSpPr>
          <p:spPr>
            <a:xfrm>
              <a:off x="515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9"/>
            <p:cNvSpPr/>
            <p:nvPr/>
          </p:nvSpPr>
          <p:spPr>
            <a:xfrm>
              <a:off x="52566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9"/>
            <p:cNvSpPr/>
            <p:nvPr/>
          </p:nvSpPr>
          <p:spPr>
            <a:xfrm>
              <a:off x="535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9"/>
            <p:cNvSpPr/>
            <p:nvPr/>
          </p:nvSpPr>
          <p:spPr>
            <a:xfrm>
              <a:off x="54599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9"/>
            <p:cNvSpPr/>
            <p:nvPr/>
          </p:nvSpPr>
          <p:spPr>
            <a:xfrm>
              <a:off x="5561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9"/>
            <p:cNvSpPr/>
            <p:nvPr/>
          </p:nvSpPr>
          <p:spPr>
            <a:xfrm>
              <a:off x="56629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9"/>
            <p:cNvSpPr/>
            <p:nvPr/>
          </p:nvSpPr>
          <p:spPr>
            <a:xfrm>
              <a:off x="5764400" y="1045800"/>
              <a:ext cx="52700" cy="52400"/>
            </a:xfrm>
            <a:custGeom>
              <a:avLst/>
              <a:gdLst/>
              <a:ahLst/>
              <a:cxnLst/>
              <a:rect l="l" t="t" r="r" b="b"/>
              <a:pathLst>
                <a:path w="2108" h="2096" extrusionOk="0">
                  <a:moveTo>
                    <a:pt x="1060" y="0"/>
                  </a:moveTo>
                  <a:cubicBezTo>
                    <a:pt x="477" y="0"/>
                    <a:pt x="0" y="477"/>
                    <a:pt x="0" y="1048"/>
                  </a:cubicBezTo>
                  <a:cubicBezTo>
                    <a:pt x="0"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9"/>
            <p:cNvSpPr/>
            <p:nvPr/>
          </p:nvSpPr>
          <p:spPr>
            <a:xfrm>
              <a:off x="58662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9"/>
            <p:cNvSpPr/>
            <p:nvPr/>
          </p:nvSpPr>
          <p:spPr>
            <a:xfrm>
              <a:off x="59677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9"/>
            <p:cNvSpPr/>
            <p:nvPr/>
          </p:nvSpPr>
          <p:spPr>
            <a:xfrm>
              <a:off x="60692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9"/>
            <p:cNvSpPr/>
            <p:nvPr/>
          </p:nvSpPr>
          <p:spPr>
            <a:xfrm>
              <a:off x="61710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2" name="Google Shape;13042;p9"/>
            <p:cNvSpPr/>
            <p:nvPr/>
          </p:nvSpPr>
          <p:spPr>
            <a:xfrm>
              <a:off x="62725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3" name="Google Shape;13043;p9"/>
            <p:cNvSpPr/>
            <p:nvPr/>
          </p:nvSpPr>
          <p:spPr>
            <a:xfrm>
              <a:off x="63740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9"/>
            <p:cNvSpPr/>
            <p:nvPr/>
          </p:nvSpPr>
          <p:spPr>
            <a:xfrm>
              <a:off x="6475500" y="1045800"/>
              <a:ext cx="52700" cy="52400"/>
            </a:xfrm>
            <a:custGeom>
              <a:avLst/>
              <a:gdLst/>
              <a:ahLst/>
              <a:cxnLst/>
              <a:rect l="l" t="t" r="r" b="b"/>
              <a:pathLst>
                <a:path w="2108" h="2096" extrusionOk="0">
                  <a:moveTo>
                    <a:pt x="1048" y="0"/>
                  </a:moveTo>
                  <a:cubicBezTo>
                    <a:pt x="477" y="0"/>
                    <a:pt x="0" y="477"/>
                    <a:pt x="0" y="1048"/>
                  </a:cubicBezTo>
                  <a:cubicBezTo>
                    <a:pt x="0" y="1631"/>
                    <a:pt x="477" y="2096"/>
                    <a:pt x="1048" y="2096"/>
                  </a:cubicBezTo>
                  <a:cubicBezTo>
                    <a:pt x="1632" y="2096"/>
                    <a:pt x="2108" y="1631"/>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9"/>
            <p:cNvSpPr/>
            <p:nvPr/>
          </p:nvSpPr>
          <p:spPr>
            <a:xfrm>
              <a:off x="65773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9"/>
            <p:cNvSpPr/>
            <p:nvPr/>
          </p:nvSpPr>
          <p:spPr>
            <a:xfrm>
              <a:off x="66788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9"/>
            <p:cNvSpPr/>
            <p:nvPr/>
          </p:nvSpPr>
          <p:spPr>
            <a:xfrm>
              <a:off x="6780300" y="1045800"/>
              <a:ext cx="52400" cy="52400"/>
            </a:xfrm>
            <a:custGeom>
              <a:avLst/>
              <a:gdLst/>
              <a:ahLst/>
              <a:cxnLst/>
              <a:rect l="l" t="t" r="r" b="b"/>
              <a:pathLst>
                <a:path w="2096" h="2096" extrusionOk="0">
                  <a:moveTo>
                    <a:pt x="1048" y="0"/>
                  </a:moveTo>
                  <a:cubicBezTo>
                    <a:pt x="477" y="0"/>
                    <a:pt x="0" y="477"/>
                    <a:pt x="0" y="1048"/>
                  </a:cubicBezTo>
                  <a:cubicBezTo>
                    <a:pt x="0"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9"/>
            <p:cNvSpPr/>
            <p:nvPr/>
          </p:nvSpPr>
          <p:spPr>
            <a:xfrm>
              <a:off x="6881800" y="1045800"/>
              <a:ext cx="52700" cy="52400"/>
            </a:xfrm>
            <a:custGeom>
              <a:avLst/>
              <a:gdLst/>
              <a:ahLst/>
              <a:cxnLst/>
              <a:rect l="l" t="t" r="r" b="b"/>
              <a:pathLst>
                <a:path w="2108" h="2096" extrusionOk="0">
                  <a:moveTo>
                    <a:pt x="1060" y="0"/>
                  </a:moveTo>
                  <a:cubicBezTo>
                    <a:pt x="477" y="0"/>
                    <a:pt x="1" y="477"/>
                    <a:pt x="1" y="1048"/>
                  </a:cubicBezTo>
                  <a:cubicBezTo>
                    <a:pt x="1" y="1631"/>
                    <a:pt x="477" y="2096"/>
                    <a:pt x="1060" y="2096"/>
                  </a:cubicBezTo>
                  <a:cubicBezTo>
                    <a:pt x="1632" y="2096"/>
                    <a:pt x="2108" y="1631"/>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9"/>
            <p:cNvSpPr/>
            <p:nvPr/>
          </p:nvSpPr>
          <p:spPr>
            <a:xfrm>
              <a:off x="69836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9"/>
            <p:cNvSpPr/>
            <p:nvPr/>
          </p:nvSpPr>
          <p:spPr>
            <a:xfrm>
              <a:off x="70851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9"/>
            <p:cNvSpPr/>
            <p:nvPr/>
          </p:nvSpPr>
          <p:spPr>
            <a:xfrm>
              <a:off x="7186600" y="1045800"/>
              <a:ext cx="52400" cy="52400"/>
            </a:xfrm>
            <a:custGeom>
              <a:avLst/>
              <a:gdLst/>
              <a:ahLst/>
              <a:cxnLst/>
              <a:rect l="l" t="t" r="r" b="b"/>
              <a:pathLst>
                <a:path w="2096" h="2096" extrusionOk="0">
                  <a:moveTo>
                    <a:pt x="1048" y="0"/>
                  </a:moveTo>
                  <a:cubicBezTo>
                    <a:pt x="477" y="0"/>
                    <a:pt x="1" y="477"/>
                    <a:pt x="1" y="1048"/>
                  </a:cubicBezTo>
                  <a:cubicBezTo>
                    <a:pt x="1" y="1631"/>
                    <a:pt x="477" y="2096"/>
                    <a:pt x="1048" y="2096"/>
                  </a:cubicBezTo>
                  <a:cubicBezTo>
                    <a:pt x="1632" y="2096"/>
                    <a:pt x="2096" y="1631"/>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9"/>
            <p:cNvSpPr/>
            <p:nvPr/>
          </p:nvSpPr>
          <p:spPr>
            <a:xfrm>
              <a:off x="7288400" y="1045800"/>
              <a:ext cx="52400" cy="52400"/>
            </a:xfrm>
            <a:custGeom>
              <a:avLst/>
              <a:gdLst/>
              <a:ahLst/>
              <a:cxnLst/>
              <a:rect l="l" t="t" r="r" b="b"/>
              <a:pathLst>
                <a:path w="2096" h="2096" extrusionOk="0">
                  <a:moveTo>
                    <a:pt x="1048" y="0"/>
                  </a:moveTo>
                  <a:cubicBezTo>
                    <a:pt x="465" y="0"/>
                    <a:pt x="0" y="477"/>
                    <a:pt x="0" y="1048"/>
                  </a:cubicBezTo>
                  <a:cubicBezTo>
                    <a:pt x="0" y="1631"/>
                    <a:pt x="465" y="2096"/>
                    <a:pt x="1048" y="2096"/>
                  </a:cubicBezTo>
                  <a:cubicBezTo>
                    <a:pt x="1620" y="2096"/>
                    <a:pt x="2096" y="1631"/>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9"/>
            <p:cNvSpPr/>
            <p:nvPr/>
          </p:nvSpPr>
          <p:spPr>
            <a:xfrm>
              <a:off x="27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9"/>
            <p:cNvSpPr/>
            <p:nvPr/>
          </p:nvSpPr>
          <p:spPr>
            <a:xfrm>
              <a:off x="3807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9"/>
            <p:cNvSpPr/>
            <p:nvPr/>
          </p:nvSpPr>
          <p:spPr>
            <a:xfrm>
              <a:off x="4825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6" name="Google Shape;13056;p9"/>
            <p:cNvSpPr/>
            <p:nvPr/>
          </p:nvSpPr>
          <p:spPr>
            <a:xfrm>
              <a:off x="58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7" name="Google Shape;13057;p9"/>
            <p:cNvSpPr/>
            <p:nvPr/>
          </p:nvSpPr>
          <p:spPr>
            <a:xfrm>
              <a:off x="68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9"/>
            <p:cNvSpPr/>
            <p:nvPr/>
          </p:nvSpPr>
          <p:spPr>
            <a:xfrm>
              <a:off x="7873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9"/>
            <p:cNvSpPr/>
            <p:nvPr/>
          </p:nvSpPr>
          <p:spPr>
            <a:xfrm>
              <a:off x="8888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9"/>
            <p:cNvSpPr/>
            <p:nvPr/>
          </p:nvSpPr>
          <p:spPr>
            <a:xfrm>
              <a:off x="99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9"/>
            <p:cNvSpPr/>
            <p:nvPr/>
          </p:nvSpPr>
          <p:spPr>
            <a:xfrm>
              <a:off x="10918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9"/>
            <p:cNvSpPr/>
            <p:nvPr/>
          </p:nvSpPr>
          <p:spPr>
            <a:xfrm>
              <a:off x="11936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9"/>
            <p:cNvSpPr/>
            <p:nvPr/>
          </p:nvSpPr>
          <p:spPr>
            <a:xfrm>
              <a:off x="12951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9"/>
            <p:cNvSpPr/>
            <p:nvPr/>
          </p:nvSpPr>
          <p:spPr>
            <a:xfrm>
              <a:off x="13966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9"/>
            <p:cNvSpPr/>
            <p:nvPr/>
          </p:nvSpPr>
          <p:spPr>
            <a:xfrm>
              <a:off x="1498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9"/>
            <p:cNvSpPr/>
            <p:nvPr/>
          </p:nvSpPr>
          <p:spPr>
            <a:xfrm>
              <a:off x="15999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9"/>
            <p:cNvSpPr/>
            <p:nvPr/>
          </p:nvSpPr>
          <p:spPr>
            <a:xfrm>
              <a:off x="17014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9"/>
            <p:cNvSpPr/>
            <p:nvPr/>
          </p:nvSpPr>
          <p:spPr>
            <a:xfrm>
              <a:off x="18029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9"/>
            <p:cNvSpPr/>
            <p:nvPr/>
          </p:nvSpPr>
          <p:spPr>
            <a:xfrm>
              <a:off x="1904400" y="1200875"/>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9"/>
            <p:cNvSpPr/>
            <p:nvPr/>
          </p:nvSpPr>
          <p:spPr>
            <a:xfrm>
              <a:off x="20062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9"/>
            <p:cNvSpPr/>
            <p:nvPr/>
          </p:nvSpPr>
          <p:spPr>
            <a:xfrm>
              <a:off x="210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2" name="Google Shape;13072;p9"/>
            <p:cNvSpPr/>
            <p:nvPr/>
          </p:nvSpPr>
          <p:spPr>
            <a:xfrm>
              <a:off x="22092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3" name="Google Shape;13073;p9"/>
            <p:cNvSpPr/>
            <p:nvPr/>
          </p:nvSpPr>
          <p:spPr>
            <a:xfrm>
              <a:off x="2311000" y="1200875"/>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9"/>
            <p:cNvSpPr/>
            <p:nvPr/>
          </p:nvSpPr>
          <p:spPr>
            <a:xfrm>
              <a:off x="241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9"/>
            <p:cNvSpPr/>
            <p:nvPr/>
          </p:nvSpPr>
          <p:spPr>
            <a:xfrm>
              <a:off x="25140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9"/>
            <p:cNvSpPr/>
            <p:nvPr/>
          </p:nvSpPr>
          <p:spPr>
            <a:xfrm>
              <a:off x="2615500" y="1200875"/>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9"/>
            <p:cNvSpPr/>
            <p:nvPr/>
          </p:nvSpPr>
          <p:spPr>
            <a:xfrm>
              <a:off x="271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9"/>
            <p:cNvSpPr/>
            <p:nvPr/>
          </p:nvSpPr>
          <p:spPr>
            <a:xfrm>
              <a:off x="281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9"/>
            <p:cNvSpPr/>
            <p:nvPr/>
          </p:nvSpPr>
          <p:spPr>
            <a:xfrm>
              <a:off x="2920300" y="1200875"/>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9"/>
            <p:cNvSpPr/>
            <p:nvPr/>
          </p:nvSpPr>
          <p:spPr>
            <a:xfrm>
              <a:off x="302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9"/>
            <p:cNvSpPr/>
            <p:nvPr/>
          </p:nvSpPr>
          <p:spPr>
            <a:xfrm>
              <a:off x="312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9"/>
            <p:cNvSpPr/>
            <p:nvPr/>
          </p:nvSpPr>
          <p:spPr>
            <a:xfrm>
              <a:off x="322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9"/>
            <p:cNvSpPr/>
            <p:nvPr/>
          </p:nvSpPr>
          <p:spPr>
            <a:xfrm>
              <a:off x="33266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9"/>
            <p:cNvSpPr/>
            <p:nvPr/>
          </p:nvSpPr>
          <p:spPr>
            <a:xfrm>
              <a:off x="342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9"/>
            <p:cNvSpPr/>
            <p:nvPr/>
          </p:nvSpPr>
          <p:spPr>
            <a:xfrm>
              <a:off x="352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9"/>
            <p:cNvSpPr/>
            <p:nvPr/>
          </p:nvSpPr>
          <p:spPr>
            <a:xfrm>
              <a:off x="363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9"/>
            <p:cNvSpPr/>
            <p:nvPr/>
          </p:nvSpPr>
          <p:spPr>
            <a:xfrm>
              <a:off x="373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9"/>
            <p:cNvSpPr/>
            <p:nvPr/>
          </p:nvSpPr>
          <p:spPr>
            <a:xfrm>
              <a:off x="3834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9"/>
            <p:cNvSpPr/>
            <p:nvPr/>
          </p:nvSpPr>
          <p:spPr>
            <a:xfrm>
              <a:off x="393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9"/>
            <p:cNvSpPr/>
            <p:nvPr/>
          </p:nvSpPr>
          <p:spPr>
            <a:xfrm>
              <a:off x="403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9"/>
            <p:cNvSpPr/>
            <p:nvPr/>
          </p:nvSpPr>
          <p:spPr>
            <a:xfrm>
              <a:off x="413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9"/>
            <p:cNvSpPr/>
            <p:nvPr/>
          </p:nvSpPr>
          <p:spPr>
            <a:xfrm>
              <a:off x="42407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9"/>
            <p:cNvSpPr/>
            <p:nvPr/>
          </p:nvSpPr>
          <p:spPr>
            <a:xfrm>
              <a:off x="434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9"/>
            <p:cNvSpPr/>
            <p:nvPr/>
          </p:nvSpPr>
          <p:spPr>
            <a:xfrm>
              <a:off x="444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9"/>
            <p:cNvSpPr/>
            <p:nvPr/>
          </p:nvSpPr>
          <p:spPr>
            <a:xfrm>
              <a:off x="45455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9"/>
            <p:cNvSpPr/>
            <p:nvPr/>
          </p:nvSpPr>
          <p:spPr>
            <a:xfrm>
              <a:off x="464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9"/>
            <p:cNvSpPr/>
            <p:nvPr/>
          </p:nvSpPr>
          <p:spPr>
            <a:xfrm>
              <a:off x="474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9"/>
            <p:cNvSpPr/>
            <p:nvPr/>
          </p:nvSpPr>
          <p:spPr>
            <a:xfrm>
              <a:off x="485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9"/>
            <p:cNvSpPr/>
            <p:nvPr/>
          </p:nvSpPr>
          <p:spPr>
            <a:xfrm>
              <a:off x="49518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9"/>
            <p:cNvSpPr/>
            <p:nvPr/>
          </p:nvSpPr>
          <p:spPr>
            <a:xfrm>
              <a:off x="505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9"/>
            <p:cNvSpPr/>
            <p:nvPr/>
          </p:nvSpPr>
          <p:spPr>
            <a:xfrm>
              <a:off x="515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9"/>
            <p:cNvSpPr/>
            <p:nvPr/>
          </p:nvSpPr>
          <p:spPr>
            <a:xfrm>
              <a:off x="52566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9"/>
            <p:cNvSpPr/>
            <p:nvPr/>
          </p:nvSpPr>
          <p:spPr>
            <a:xfrm>
              <a:off x="535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9"/>
            <p:cNvSpPr/>
            <p:nvPr/>
          </p:nvSpPr>
          <p:spPr>
            <a:xfrm>
              <a:off x="54599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9"/>
            <p:cNvSpPr/>
            <p:nvPr/>
          </p:nvSpPr>
          <p:spPr>
            <a:xfrm>
              <a:off x="5561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9"/>
            <p:cNvSpPr/>
            <p:nvPr/>
          </p:nvSpPr>
          <p:spPr>
            <a:xfrm>
              <a:off x="56629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9"/>
            <p:cNvSpPr/>
            <p:nvPr/>
          </p:nvSpPr>
          <p:spPr>
            <a:xfrm>
              <a:off x="5764400" y="1200875"/>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9"/>
            <p:cNvSpPr/>
            <p:nvPr/>
          </p:nvSpPr>
          <p:spPr>
            <a:xfrm>
              <a:off x="58662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9"/>
            <p:cNvSpPr/>
            <p:nvPr/>
          </p:nvSpPr>
          <p:spPr>
            <a:xfrm>
              <a:off x="59677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9"/>
            <p:cNvSpPr/>
            <p:nvPr/>
          </p:nvSpPr>
          <p:spPr>
            <a:xfrm>
              <a:off x="60692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9"/>
            <p:cNvSpPr/>
            <p:nvPr/>
          </p:nvSpPr>
          <p:spPr>
            <a:xfrm>
              <a:off x="61710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9"/>
            <p:cNvSpPr/>
            <p:nvPr/>
          </p:nvSpPr>
          <p:spPr>
            <a:xfrm>
              <a:off x="62725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9"/>
            <p:cNvSpPr/>
            <p:nvPr/>
          </p:nvSpPr>
          <p:spPr>
            <a:xfrm>
              <a:off x="63740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9"/>
            <p:cNvSpPr/>
            <p:nvPr/>
          </p:nvSpPr>
          <p:spPr>
            <a:xfrm>
              <a:off x="6475500" y="1200875"/>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9"/>
            <p:cNvSpPr/>
            <p:nvPr/>
          </p:nvSpPr>
          <p:spPr>
            <a:xfrm>
              <a:off x="65773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9"/>
            <p:cNvSpPr/>
            <p:nvPr/>
          </p:nvSpPr>
          <p:spPr>
            <a:xfrm>
              <a:off x="66788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9"/>
            <p:cNvSpPr/>
            <p:nvPr/>
          </p:nvSpPr>
          <p:spPr>
            <a:xfrm>
              <a:off x="6780300" y="1200875"/>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9"/>
            <p:cNvSpPr/>
            <p:nvPr/>
          </p:nvSpPr>
          <p:spPr>
            <a:xfrm>
              <a:off x="6881800" y="1200875"/>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9"/>
            <p:cNvSpPr/>
            <p:nvPr/>
          </p:nvSpPr>
          <p:spPr>
            <a:xfrm>
              <a:off x="69836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9"/>
            <p:cNvSpPr/>
            <p:nvPr/>
          </p:nvSpPr>
          <p:spPr>
            <a:xfrm>
              <a:off x="70851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9"/>
            <p:cNvSpPr/>
            <p:nvPr/>
          </p:nvSpPr>
          <p:spPr>
            <a:xfrm>
              <a:off x="7186600" y="1200875"/>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9"/>
            <p:cNvSpPr/>
            <p:nvPr/>
          </p:nvSpPr>
          <p:spPr>
            <a:xfrm>
              <a:off x="7288400" y="1200875"/>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9"/>
            <p:cNvSpPr/>
            <p:nvPr/>
          </p:nvSpPr>
          <p:spPr>
            <a:xfrm>
              <a:off x="27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9"/>
            <p:cNvSpPr/>
            <p:nvPr/>
          </p:nvSpPr>
          <p:spPr>
            <a:xfrm>
              <a:off x="3807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9"/>
            <p:cNvSpPr/>
            <p:nvPr/>
          </p:nvSpPr>
          <p:spPr>
            <a:xfrm>
              <a:off x="4825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9"/>
            <p:cNvSpPr/>
            <p:nvPr/>
          </p:nvSpPr>
          <p:spPr>
            <a:xfrm>
              <a:off x="58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9"/>
            <p:cNvSpPr/>
            <p:nvPr/>
          </p:nvSpPr>
          <p:spPr>
            <a:xfrm>
              <a:off x="68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9"/>
            <p:cNvSpPr/>
            <p:nvPr/>
          </p:nvSpPr>
          <p:spPr>
            <a:xfrm>
              <a:off x="7873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9"/>
            <p:cNvSpPr/>
            <p:nvPr/>
          </p:nvSpPr>
          <p:spPr>
            <a:xfrm>
              <a:off x="8888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9"/>
            <p:cNvSpPr/>
            <p:nvPr/>
          </p:nvSpPr>
          <p:spPr>
            <a:xfrm>
              <a:off x="99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9"/>
            <p:cNvSpPr/>
            <p:nvPr/>
          </p:nvSpPr>
          <p:spPr>
            <a:xfrm>
              <a:off x="10918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9"/>
            <p:cNvSpPr/>
            <p:nvPr/>
          </p:nvSpPr>
          <p:spPr>
            <a:xfrm>
              <a:off x="11936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9"/>
            <p:cNvSpPr/>
            <p:nvPr/>
          </p:nvSpPr>
          <p:spPr>
            <a:xfrm>
              <a:off x="12951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9"/>
            <p:cNvSpPr/>
            <p:nvPr/>
          </p:nvSpPr>
          <p:spPr>
            <a:xfrm>
              <a:off x="13966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9"/>
            <p:cNvSpPr/>
            <p:nvPr/>
          </p:nvSpPr>
          <p:spPr>
            <a:xfrm>
              <a:off x="1498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9"/>
            <p:cNvSpPr/>
            <p:nvPr/>
          </p:nvSpPr>
          <p:spPr>
            <a:xfrm>
              <a:off x="15999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9"/>
            <p:cNvSpPr/>
            <p:nvPr/>
          </p:nvSpPr>
          <p:spPr>
            <a:xfrm>
              <a:off x="17014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9"/>
            <p:cNvSpPr/>
            <p:nvPr/>
          </p:nvSpPr>
          <p:spPr>
            <a:xfrm>
              <a:off x="18029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9"/>
            <p:cNvSpPr/>
            <p:nvPr/>
          </p:nvSpPr>
          <p:spPr>
            <a:xfrm>
              <a:off x="1904400" y="1355950"/>
              <a:ext cx="52700" cy="52700"/>
            </a:xfrm>
            <a:custGeom>
              <a:avLst/>
              <a:gdLst/>
              <a:ahLst/>
              <a:cxnLst/>
              <a:rect l="l" t="t" r="r" b="b"/>
              <a:pathLst>
                <a:path w="2108" h="2108"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9"/>
            <p:cNvSpPr/>
            <p:nvPr/>
          </p:nvSpPr>
          <p:spPr>
            <a:xfrm>
              <a:off x="20062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9"/>
            <p:cNvSpPr/>
            <p:nvPr/>
          </p:nvSpPr>
          <p:spPr>
            <a:xfrm>
              <a:off x="210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9"/>
            <p:cNvSpPr/>
            <p:nvPr/>
          </p:nvSpPr>
          <p:spPr>
            <a:xfrm>
              <a:off x="22092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9"/>
            <p:cNvSpPr/>
            <p:nvPr/>
          </p:nvSpPr>
          <p:spPr>
            <a:xfrm>
              <a:off x="2311000" y="1355950"/>
              <a:ext cx="52400" cy="52700"/>
            </a:xfrm>
            <a:custGeom>
              <a:avLst/>
              <a:gdLst/>
              <a:ahLst/>
              <a:cxnLst/>
              <a:rect l="l" t="t" r="r" b="b"/>
              <a:pathLst>
                <a:path w="2096" h="2108"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9"/>
            <p:cNvSpPr/>
            <p:nvPr/>
          </p:nvSpPr>
          <p:spPr>
            <a:xfrm>
              <a:off x="241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9"/>
            <p:cNvSpPr/>
            <p:nvPr/>
          </p:nvSpPr>
          <p:spPr>
            <a:xfrm>
              <a:off x="25140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9"/>
            <p:cNvSpPr/>
            <p:nvPr/>
          </p:nvSpPr>
          <p:spPr>
            <a:xfrm>
              <a:off x="2615500" y="1355950"/>
              <a:ext cx="52700" cy="52700"/>
            </a:xfrm>
            <a:custGeom>
              <a:avLst/>
              <a:gdLst/>
              <a:ahLst/>
              <a:cxnLst/>
              <a:rect l="l" t="t" r="r" b="b"/>
              <a:pathLst>
                <a:path w="2108" h="2108"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9"/>
            <p:cNvSpPr/>
            <p:nvPr/>
          </p:nvSpPr>
          <p:spPr>
            <a:xfrm>
              <a:off x="271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9"/>
            <p:cNvSpPr/>
            <p:nvPr/>
          </p:nvSpPr>
          <p:spPr>
            <a:xfrm>
              <a:off x="281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9"/>
            <p:cNvSpPr/>
            <p:nvPr/>
          </p:nvSpPr>
          <p:spPr>
            <a:xfrm>
              <a:off x="2920300" y="1355950"/>
              <a:ext cx="52400" cy="52700"/>
            </a:xfrm>
            <a:custGeom>
              <a:avLst/>
              <a:gdLst/>
              <a:ahLst/>
              <a:cxnLst/>
              <a:rect l="l" t="t" r="r" b="b"/>
              <a:pathLst>
                <a:path w="2096" h="2108"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9"/>
            <p:cNvSpPr/>
            <p:nvPr/>
          </p:nvSpPr>
          <p:spPr>
            <a:xfrm>
              <a:off x="302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9"/>
            <p:cNvSpPr/>
            <p:nvPr/>
          </p:nvSpPr>
          <p:spPr>
            <a:xfrm>
              <a:off x="312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9"/>
            <p:cNvSpPr/>
            <p:nvPr/>
          </p:nvSpPr>
          <p:spPr>
            <a:xfrm>
              <a:off x="322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9"/>
            <p:cNvSpPr/>
            <p:nvPr/>
          </p:nvSpPr>
          <p:spPr>
            <a:xfrm>
              <a:off x="33266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9"/>
            <p:cNvSpPr/>
            <p:nvPr/>
          </p:nvSpPr>
          <p:spPr>
            <a:xfrm>
              <a:off x="342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9"/>
            <p:cNvSpPr/>
            <p:nvPr/>
          </p:nvSpPr>
          <p:spPr>
            <a:xfrm>
              <a:off x="352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9"/>
            <p:cNvSpPr/>
            <p:nvPr/>
          </p:nvSpPr>
          <p:spPr>
            <a:xfrm>
              <a:off x="363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9"/>
            <p:cNvSpPr/>
            <p:nvPr/>
          </p:nvSpPr>
          <p:spPr>
            <a:xfrm>
              <a:off x="373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9"/>
            <p:cNvSpPr/>
            <p:nvPr/>
          </p:nvSpPr>
          <p:spPr>
            <a:xfrm>
              <a:off x="3834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9"/>
            <p:cNvSpPr/>
            <p:nvPr/>
          </p:nvSpPr>
          <p:spPr>
            <a:xfrm>
              <a:off x="393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9"/>
            <p:cNvSpPr/>
            <p:nvPr/>
          </p:nvSpPr>
          <p:spPr>
            <a:xfrm>
              <a:off x="403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9"/>
            <p:cNvSpPr/>
            <p:nvPr/>
          </p:nvSpPr>
          <p:spPr>
            <a:xfrm>
              <a:off x="413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9"/>
            <p:cNvSpPr/>
            <p:nvPr/>
          </p:nvSpPr>
          <p:spPr>
            <a:xfrm>
              <a:off x="42407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9"/>
            <p:cNvSpPr/>
            <p:nvPr/>
          </p:nvSpPr>
          <p:spPr>
            <a:xfrm>
              <a:off x="434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9"/>
            <p:cNvSpPr/>
            <p:nvPr/>
          </p:nvSpPr>
          <p:spPr>
            <a:xfrm>
              <a:off x="444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9"/>
            <p:cNvSpPr/>
            <p:nvPr/>
          </p:nvSpPr>
          <p:spPr>
            <a:xfrm>
              <a:off x="45455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9"/>
            <p:cNvSpPr/>
            <p:nvPr/>
          </p:nvSpPr>
          <p:spPr>
            <a:xfrm>
              <a:off x="464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9"/>
            <p:cNvSpPr/>
            <p:nvPr/>
          </p:nvSpPr>
          <p:spPr>
            <a:xfrm>
              <a:off x="474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9"/>
            <p:cNvSpPr/>
            <p:nvPr/>
          </p:nvSpPr>
          <p:spPr>
            <a:xfrm>
              <a:off x="485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9"/>
            <p:cNvSpPr/>
            <p:nvPr/>
          </p:nvSpPr>
          <p:spPr>
            <a:xfrm>
              <a:off x="49518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9"/>
            <p:cNvSpPr/>
            <p:nvPr/>
          </p:nvSpPr>
          <p:spPr>
            <a:xfrm>
              <a:off x="505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9"/>
            <p:cNvSpPr/>
            <p:nvPr/>
          </p:nvSpPr>
          <p:spPr>
            <a:xfrm>
              <a:off x="515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9"/>
            <p:cNvSpPr/>
            <p:nvPr/>
          </p:nvSpPr>
          <p:spPr>
            <a:xfrm>
              <a:off x="52566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9"/>
            <p:cNvSpPr/>
            <p:nvPr/>
          </p:nvSpPr>
          <p:spPr>
            <a:xfrm>
              <a:off x="535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9"/>
            <p:cNvSpPr/>
            <p:nvPr/>
          </p:nvSpPr>
          <p:spPr>
            <a:xfrm>
              <a:off x="54599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9"/>
            <p:cNvSpPr/>
            <p:nvPr/>
          </p:nvSpPr>
          <p:spPr>
            <a:xfrm>
              <a:off x="5561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9"/>
            <p:cNvSpPr/>
            <p:nvPr/>
          </p:nvSpPr>
          <p:spPr>
            <a:xfrm>
              <a:off x="56629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9"/>
            <p:cNvSpPr/>
            <p:nvPr/>
          </p:nvSpPr>
          <p:spPr>
            <a:xfrm>
              <a:off x="5764400" y="1355950"/>
              <a:ext cx="52700" cy="52700"/>
            </a:xfrm>
            <a:custGeom>
              <a:avLst/>
              <a:gdLst/>
              <a:ahLst/>
              <a:cxnLst/>
              <a:rect l="l" t="t" r="r" b="b"/>
              <a:pathLst>
                <a:path w="2108" h="2108"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9"/>
            <p:cNvSpPr/>
            <p:nvPr/>
          </p:nvSpPr>
          <p:spPr>
            <a:xfrm>
              <a:off x="58662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9"/>
            <p:cNvSpPr/>
            <p:nvPr/>
          </p:nvSpPr>
          <p:spPr>
            <a:xfrm>
              <a:off x="59677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9"/>
            <p:cNvSpPr/>
            <p:nvPr/>
          </p:nvSpPr>
          <p:spPr>
            <a:xfrm>
              <a:off x="60692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9"/>
            <p:cNvSpPr/>
            <p:nvPr/>
          </p:nvSpPr>
          <p:spPr>
            <a:xfrm>
              <a:off x="61710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9"/>
            <p:cNvSpPr/>
            <p:nvPr/>
          </p:nvSpPr>
          <p:spPr>
            <a:xfrm>
              <a:off x="62725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9"/>
            <p:cNvSpPr/>
            <p:nvPr/>
          </p:nvSpPr>
          <p:spPr>
            <a:xfrm>
              <a:off x="63740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9"/>
            <p:cNvSpPr/>
            <p:nvPr/>
          </p:nvSpPr>
          <p:spPr>
            <a:xfrm>
              <a:off x="6475500" y="1355950"/>
              <a:ext cx="52700" cy="52700"/>
            </a:xfrm>
            <a:custGeom>
              <a:avLst/>
              <a:gdLst/>
              <a:ahLst/>
              <a:cxnLst/>
              <a:rect l="l" t="t" r="r" b="b"/>
              <a:pathLst>
                <a:path w="2108" h="2108"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9"/>
            <p:cNvSpPr/>
            <p:nvPr/>
          </p:nvSpPr>
          <p:spPr>
            <a:xfrm>
              <a:off x="65773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9"/>
            <p:cNvSpPr/>
            <p:nvPr/>
          </p:nvSpPr>
          <p:spPr>
            <a:xfrm>
              <a:off x="66788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9"/>
            <p:cNvSpPr/>
            <p:nvPr/>
          </p:nvSpPr>
          <p:spPr>
            <a:xfrm>
              <a:off x="6780300" y="1355950"/>
              <a:ext cx="52400" cy="52700"/>
            </a:xfrm>
            <a:custGeom>
              <a:avLst/>
              <a:gdLst/>
              <a:ahLst/>
              <a:cxnLst/>
              <a:rect l="l" t="t" r="r" b="b"/>
              <a:pathLst>
                <a:path w="2096" h="2108"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9"/>
            <p:cNvSpPr/>
            <p:nvPr/>
          </p:nvSpPr>
          <p:spPr>
            <a:xfrm>
              <a:off x="6881800" y="1355950"/>
              <a:ext cx="52700" cy="52700"/>
            </a:xfrm>
            <a:custGeom>
              <a:avLst/>
              <a:gdLst/>
              <a:ahLst/>
              <a:cxnLst/>
              <a:rect l="l" t="t" r="r" b="b"/>
              <a:pathLst>
                <a:path w="2108" h="2108"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9"/>
            <p:cNvSpPr/>
            <p:nvPr/>
          </p:nvSpPr>
          <p:spPr>
            <a:xfrm>
              <a:off x="69836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9"/>
            <p:cNvSpPr/>
            <p:nvPr/>
          </p:nvSpPr>
          <p:spPr>
            <a:xfrm>
              <a:off x="70851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9"/>
            <p:cNvSpPr/>
            <p:nvPr/>
          </p:nvSpPr>
          <p:spPr>
            <a:xfrm>
              <a:off x="7186600" y="1355950"/>
              <a:ext cx="52400" cy="52700"/>
            </a:xfrm>
            <a:custGeom>
              <a:avLst/>
              <a:gdLst/>
              <a:ahLst/>
              <a:cxnLst/>
              <a:rect l="l" t="t" r="r" b="b"/>
              <a:pathLst>
                <a:path w="2096" h="2108"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9"/>
            <p:cNvSpPr/>
            <p:nvPr/>
          </p:nvSpPr>
          <p:spPr>
            <a:xfrm>
              <a:off x="7288400" y="1355950"/>
              <a:ext cx="52400" cy="52700"/>
            </a:xfrm>
            <a:custGeom>
              <a:avLst/>
              <a:gdLst/>
              <a:ahLst/>
              <a:cxnLst/>
              <a:rect l="l" t="t" r="r" b="b"/>
              <a:pathLst>
                <a:path w="2096" h="2108"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9"/>
            <p:cNvSpPr/>
            <p:nvPr/>
          </p:nvSpPr>
          <p:spPr>
            <a:xfrm>
              <a:off x="27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7" y="1632"/>
                    <a:pt x="2107" y="1060"/>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9"/>
            <p:cNvSpPr/>
            <p:nvPr/>
          </p:nvSpPr>
          <p:spPr>
            <a:xfrm>
              <a:off x="3807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9"/>
            <p:cNvSpPr/>
            <p:nvPr/>
          </p:nvSpPr>
          <p:spPr>
            <a:xfrm>
              <a:off x="4825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9"/>
            <p:cNvSpPr/>
            <p:nvPr/>
          </p:nvSpPr>
          <p:spPr>
            <a:xfrm>
              <a:off x="58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9"/>
            <p:cNvSpPr/>
            <p:nvPr/>
          </p:nvSpPr>
          <p:spPr>
            <a:xfrm>
              <a:off x="68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9"/>
            <p:cNvSpPr/>
            <p:nvPr/>
          </p:nvSpPr>
          <p:spPr>
            <a:xfrm>
              <a:off x="7873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9"/>
            <p:cNvSpPr/>
            <p:nvPr/>
          </p:nvSpPr>
          <p:spPr>
            <a:xfrm>
              <a:off x="8888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9"/>
            <p:cNvSpPr/>
            <p:nvPr/>
          </p:nvSpPr>
          <p:spPr>
            <a:xfrm>
              <a:off x="99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9"/>
            <p:cNvSpPr/>
            <p:nvPr/>
          </p:nvSpPr>
          <p:spPr>
            <a:xfrm>
              <a:off x="10918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9"/>
            <p:cNvSpPr/>
            <p:nvPr/>
          </p:nvSpPr>
          <p:spPr>
            <a:xfrm>
              <a:off x="11936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9"/>
            <p:cNvSpPr/>
            <p:nvPr/>
          </p:nvSpPr>
          <p:spPr>
            <a:xfrm>
              <a:off x="12951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9"/>
            <p:cNvSpPr/>
            <p:nvPr/>
          </p:nvSpPr>
          <p:spPr>
            <a:xfrm>
              <a:off x="13966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9"/>
            <p:cNvSpPr/>
            <p:nvPr/>
          </p:nvSpPr>
          <p:spPr>
            <a:xfrm>
              <a:off x="1498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9"/>
            <p:cNvSpPr/>
            <p:nvPr/>
          </p:nvSpPr>
          <p:spPr>
            <a:xfrm>
              <a:off x="15999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9"/>
            <p:cNvSpPr/>
            <p:nvPr/>
          </p:nvSpPr>
          <p:spPr>
            <a:xfrm>
              <a:off x="17014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9"/>
            <p:cNvSpPr/>
            <p:nvPr/>
          </p:nvSpPr>
          <p:spPr>
            <a:xfrm>
              <a:off x="18029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9"/>
            <p:cNvSpPr/>
            <p:nvPr/>
          </p:nvSpPr>
          <p:spPr>
            <a:xfrm>
              <a:off x="1904400" y="1511025"/>
              <a:ext cx="52700" cy="52725"/>
            </a:xfrm>
            <a:custGeom>
              <a:avLst/>
              <a:gdLst/>
              <a:ahLst/>
              <a:cxnLst/>
              <a:rect l="l" t="t" r="r" b="b"/>
              <a:pathLst>
                <a:path w="2108" h="2109" extrusionOk="0">
                  <a:moveTo>
                    <a:pt x="1060" y="1"/>
                  </a:moveTo>
                  <a:cubicBezTo>
                    <a:pt x="476" y="1"/>
                    <a:pt x="0" y="477"/>
                    <a:pt x="0" y="1060"/>
                  </a:cubicBezTo>
                  <a:cubicBezTo>
                    <a:pt x="0" y="1632"/>
                    <a:pt x="476" y="2108"/>
                    <a:pt x="1060" y="2108"/>
                  </a:cubicBezTo>
                  <a:cubicBezTo>
                    <a:pt x="1631" y="2108"/>
                    <a:pt x="2108" y="1632"/>
                    <a:pt x="2108" y="1060"/>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9"/>
            <p:cNvSpPr/>
            <p:nvPr/>
          </p:nvSpPr>
          <p:spPr>
            <a:xfrm>
              <a:off x="20062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9"/>
            <p:cNvSpPr/>
            <p:nvPr/>
          </p:nvSpPr>
          <p:spPr>
            <a:xfrm>
              <a:off x="210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9"/>
            <p:cNvSpPr/>
            <p:nvPr/>
          </p:nvSpPr>
          <p:spPr>
            <a:xfrm>
              <a:off x="22092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9"/>
            <p:cNvSpPr/>
            <p:nvPr/>
          </p:nvSpPr>
          <p:spPr>
            <a:xfrm>
              <a:off x="2311000" y="1511025"/>
              <a:ext cx="52400" cy="52725"/>
            </a:xfrm>
            <a:custGeom>
              <a:avLst/>
              <a:gdLst/>
              <a:ahLst/>
              <a:cxnLst/>
              <a:rect l="l" t="t" r="r" b="b"/>
              <a:pathLst>
                <a:path w="2096" h="2109" extrusionOk="0">
                  <a:moveTo>
                    <a:pt x="1048" y="1"/>
                  </a:moveTo>
                  <a:cubicBezTo>
                    <a:pt x="464" y="1"/>
                    <a:pt x="0" y="477"/>
                    <a:pt x="0" y="1060"/>
                  </a:cubicBezTo>
                  <a:cubicBezTo>
                    <a:pt x="0" y="1632"/>
                    <a:pt x="464"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9"/>
            <p:cNvSpPr/>
            <p:nvPr/>
          </p:nvSpPr>
          <p:spPr>
            <a:xfrm>
              <a:off x="241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9"/>
            <p:cNvSpPr/>
            <p:nvPr/>
          </p:nvSpPr>
          <p:spPr>
            <a:xfrm>
              <a:off x="25140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9"/>
            <p:cNvSpPr/>
            <p:nvPr/>
          </p:nvSpPr>
          <p:spPr>
            <a:xfrm>
              <a:off x="2615500" y="1511025"/>
              <a:ext cx="52700" cy="52725"/>
            </a:xfrm>
            <a:custGeom>
              <a:avLst/>
              <a:gdLst/>
              <a:ahLst/>
              <a:cxnLst/>
              <a:rect l="l" t="t" r="r" b="b"/>
              <a:pathLst>
                <a:path w="2108" h="2109" extrusionOk="0">
                  <a:moveTo>
                    <a:pt x="1048" y="1"/>
                  </a:moveTo>
                  <a:cubicBezTo>
                    <a:pt x="476" y="1"/>
                    <a:pt x="0" y="477"/>
                    <a:pt x="0" y="1060"/>
                  </a:cubicBezTo>
                  <a:cubicBezTo>
                    <a:pt x="0" y="1632"/>
                    <a:pt x="476"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9"/>
            <p:cNvSpPr/>
            <p:nvPr/>
          </p:nvSpPr>
          <p:spPr>
            <a:xfrm>
              <a:off x="271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9"/>
            <p:cNvSpPr/>
            <p:nvPr/>
          </p:nvSpPr>
          <p:spPr>
            <a:xfrm>
              <a:off x="281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9"/>
            <p:cNvSpPr/>
            <p:nvPr/>
          </p:nvSpPr>
          <p:spPr>
            <a:xfrm>
              <a:off x="2920300" y="1511025"/>
              <a:ext cx="52400" cy="52725"/>
            </a:xfrm>
            <a:custGeom>
              <a:avLst/>
              <a:gdLst/>
              <a:ahLst/>
              <a:cxnLst/>
              <a:rect l="l" t="t" r="r" b="b"/>
              <a:pathLst>
                <a:path w="2096" h="2109" extrusionOk="0">
                  <a:moveTo>
                    <a:pt x="1048" y="1"/>
                  </a:moveTo>
                  <a:cubicBezTo>
                    <a:pt x="476" y="1"/>
                    <a:pt x="0" y="477"/>
                    <a:pt x="0" y="1060"/>
                  </a:cubicBezTo>
                  <a:cubicBezTo>
                    <a:pt x="0" y="1632"/>
                    <a:pt x="476"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9"/>
            <p:cNvSpPr/>
            <p:nvPr/>
          </p:nvSpPr>
          <p:spPr>
            <a:xfrm>
              <a:off x="302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9"/>
            <p:cNvSpPr/>
            <p:nvPr/>
          </p:nvSpPr>
          <p:spPr>
            <a:xfrm>
              <a:off x="312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9"/>
            <p:cNvSpPr/>
            <p:nvPr/>
          </p:nvSpPr>
          <p:spPr>
            <a:xfrm>
              <a:off x="322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9"/>
            <p:cNvSpPr/>
            <p:nvPr/>
          </p:nvSpPr>
          <p:spPr>
            <a:xfrm>
              <a:off x="33266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9"/>
            <p:cNvSpPr/>
            <p:nvPr/>
          </p:nvSpPr>
          <p:spPr>
            <a:xfrm>
              <a:off x="342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9"/>
            <p:cNvSpPr/>
            <p:nvPr/>
          </p:nvSpPr>
          <p:spPr>
            <a:xfrm>
              <a:off x="352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9"/>
            <p:cNvSpPr/>
            <p:nvPr/>
          </p:nvSpPr>
          <p:spPr>
            <a:xfrm>
              <a:off x="363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9"/>
            <p:cNvSpPr/>
            <p:nvPr/>
          </p:nvSpPr>
          <p:spPr>
            <a:xfrm>
              <a:off x="373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9"/>
            <p:cNvSpPr/>
            <p:nvPr/>
          </p:nvSpPr>
          <p:spPr>
            <a:xfrm>
              <a:off x="3834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19" y="2108"/>
                    <a:pt x="2096" y="1632"/>
                    <a:pt x="2096" y="1060"/>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9"/>
            <p:cNvSpPr/>
            <p:nvPr/>
          </p:nvSpPr>
          <p:spPr>
            <a:xfrm>
              <a:off x="393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9"/>
            <p:cNvSpPr/>
            <p:nvPr/>
          </p:nvSpPr>
          <p:spPr>
            <a:xfrm>
              <a:off x="403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9"/>
            <p:cNvSpPr/>
            <p:nvPr/>
          </p:nvSpPr>
          <p:spPr>
            <a:xfrm>
              <a:off x="413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1" y="2108"/>
                    <a:pt x="2108" y="1632"/>
                    <a:pt x="2108" y="1060"/>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9"/>
            <p:cNvSpPr/>
            <p:nvPr/>
          </p:nvSpPr>
          <p:spPr>
            <a:xfrm>
              <a:off x="42407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9"/>
            <p:cNvSpPr/>
            <p:nvPr/>
          </p:nvSpPr>
          <p:spPr>
            <a:xfrm>
              <a:off x="434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9"/>
            <p:cNvSpPr/>
            <p:nvPr/>
          </p:nvSpPr>
          <p:spPr>
            <a:xfrm>
              <a:off x="444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9"/>
            <p:cNvSpPr/>
            <p:nvPr/>
          </p:nvSpPr>
          <p:spPr>
            <a:xfrm>
              <a:off x="45455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9"/>
            <p:cNvSpPr/>
            <p:nvPr/>
          </p:nvSpPr>
          <p:spPr>
            <a:xfrm>
              <a:off x="464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9"/>
            <p:cNvSpPr/>
            <p:nvPr/>
          </p:nvSpPr>
          <p:spPr>
            <a:xfrm>
              <a:off x="474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1" y="2108"/>
                    <a:pt x="2096" y="1632"/>
                    <a:pt x="2096" y="1060"/>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9"/>
            <p:cNvSpPr/>
            <p:nvPr/>
          </p:nvSpPr>
          <p:spPr>
            <a:xfrm>
              <a:off x="485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9"/>
            <p:cNvSpPr/>
            <p:nvPr/>
          </p:nvSpPr>
          <p:spPr>
            <a:xfrm>
              <a:off x="49518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9"/>
            <p:cNvSpPr/>
            <p:nvPr/>
          </p:nvSpPr>
          <p:spPr>
            <a:xfrm>
              <a:off x="505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9"/>
            <p:cNvSpPr/>
            <p:nvPr/>
          </p:nvSpPr>
          <p:spPr>
            <a:xfrm>
              <a:off x="515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9"/>
            <p:cNvSpPr/>
            <p:nvPr/>
          </p:nvSpPr>
          <p:spPr>
            <a:xfrm>
              <a:off x="52566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9"/>
            <p:cNvSpPr/>
            <p:nvPr/>
          </p:nvSpPr>
          <p:spPr>
            <a:xfrm>
              <a:off x="535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9"/>
            <p:cNvSpPr/>
            <p:nvPr/>
          </p:nvSpPr>
          <p:spPr>
            <a:xfrm>
              <a:off x="54599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9"/>
            <p:cNvSpPr/>
            <p:nvPr/>
          </p:nvSpPr>
          <p:spPr>
            <a:xfrm>
              <a:off x="5561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9"/>
            <p:cNvSpPr/>
            <p:nvPr/>
          </p:nvSpPr>
          <p:spPr>
            <a:xfrm>
              <a:off x="56629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9"/>
            <p:cNvSpPr/>
            <p:nvPr/>
          </p:nvSpPr>
          <p:spPr>
            <a:xfrm>
              <a:off x="5764400" y="1511025"/>
              <a:ext cx="52700" cy="52725"/>
            </a:xfrm>
            <a:custGeom>
              <a:avLst/>
              <a:gdLst/>
              <a:ahLst/>
              <a:cxnLst/>
              <a:rect l="l" t="t" r="r" b="b"/>
              <a:pathLst>
                <a:path w="2108" h="2109" extrusionOk="0">
                  <a:moveTo>
                    <a:pt x="1060" y="1"/>
                  </a:moveTo>
                  <a:cubicBezTo>
                    <a:pt x="477" y="1"/>
                    <a:pt x="0" y="477"/>
                    <a:pt x="0" y="1060"/>
                  </a:cubicBezTo>
                  <a:cubicBezTo>
                    <a:pt x="0"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9"/>
            <p:cNvSpPr/>
            <p:nvPr/>
          </p:nvSpPr>
          <p:spPr>
            <a:xfrm>
              <a:off x="58662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9"/>
            <p:cNvSpPr/>
            <p:nvPr/>
          </p:nvSpPr>
          <p:spPr>
            <a:xfrm>
              <a:off x="59677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9"/>
            <p:cNvSpPr/>
            <p:nvPr/>
          </p:nvSpPr>
          <p:spPr>
            <a:xfrm>
              <a:off x="60692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9"/>
            <p:cNvSpPr/>
            <p:nvPr/>
          </p:nvSpPr>
          <p:spPr>
            <a:xfrm>
              <a:off x="61710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9"/>
            <p:cNvSpPr/>
            <p:nvPr/>
          </p:nvSpPr>
          <p:spPr>
            <a:xfrm>
              <a:off x="62725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9"/>
            <p:cNvSpPr/>
            <p:nvPr/>
          </p:nvSpPr>
          <p:spPr>
            <a:xfrm>
              <a:off x="63740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9"/>
            <p:cNvSpPr/>
            <p:nvPr/>
          </p:nvSpPr>
          <p:spPr>
            <a:xfrm>
              <a:off x="6475500" y="1511025"/>
              <a:ext cx="52700" cy="52725"/>
            </a:xfrm>
            <a:custGeom>
              <a:avLst/>
              <a:gdLst/>
              <a:ahLst/>
              <a:cxnLst/>
              <a:rect l="l" t="t" r="r" b="b"/>
              <a:pathLst>
                <a:path w="2108" h="2109" extrusionOk="0">
                  <a:moveTo>
                    <a:pt x="1048" y="1"/>
                  </a:moveTo>
                  <a:cubicBezTo>
                    <a:pt x="477" y="1"/>
                    <a:pt x="0" y="477"/>
                    <a:pt x="0" y="1060"/>
                  </a:cubicBezTo>
                  <a:cubicBezTo>
                    <a:pt x="0" y="1632"/>
                    <a:pt x="477" y="2108"/>
                    <a:pt x="1048" y="2108"/>
                  </a:cubicBezTo>
                  <a:cubicBezTo>
                    <a:pt x="1632" y="2108"/>
                    <a:pt x="2108" y="1632"/>
                    <a:pt x="2108" y="1060"/>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9"/>
            <p:cNvSpPr/>
            <p:nvPr/>
          </p:nvSpPr>
          <p:spPr>
            <a:xfrm>
              <a:off x="65773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9"/>
            <p:cNvSpPr/>
            <p:nvPr/>
          </p:nvSpPr>
          <p:spPr>
            <a:xfrm>
              <a:off x="66788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9"/>
            <p:cNvSpPr/>
            <p:nvPr/>
          </p:nvSpPr>
          <p:spPr>
            <a:xfrm>
              <a:off x="6780300" y="1511025"/>
              <a:ext cx="52400" cy="52725"/>
            </a:xfrm>
            <a:custGeom>
              <a:avLst/>
              <a:gdLst/>
              <a:ahLst/>
              <a:cxnLst/>
              <a:rect l="l" t="t" r="r" b="b"/>
              <a:pathLst>
                <a:path w="2096" h="2109" extrusionOk="0">
                  <a:moveTo>
                    <a:pt x="1048" y="1"/>
                  </a:moveTo>
                  <a:cubicBezTo>
                    <a:pt x="477" y="1"/>
                    <a:pt x="0" y="477"/>
                    <a:pt x="0" y="1060"/>
                  </a:cubicBezTo>
                  <a:cubicBezTo>
                    <a:pt x="0"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9"/>
            <p:cNvSpPr/>
            <p:nvPr/>
          </p:nvSpPr>
          <p:spPr>
            <a:xfrm>
              <a:off x="6881800" y="1511025"/>
              <a:ext cx="52700" cy="52725"/>
            </a:xfrm>
            <a:custGeom>
              <a:avLst/>
              <a:gdLst/>
              <a:ahLst/>
              <a:cxnLst/>
              <a:rect l="l" t="t" r="r" b="b"/>
              <a:pathLst>
                <a:path w="2108" h="2109" extrusionOk="0">
                  <a:moveTo>
                    <a:pt x="1060" y="1"/>
                  </a:moveTo>
                  <a:cubicBezTo>
                    <a:pt x="477" y="1"/>
                    <a:pt x="1" y="477"/>
                    <a:pt x="1" y="1060"/>
                  </a:cubicBezTo>
                  <a:cubicBezTo>
                    <a:pt x="1" y="1632"/>
                    <a:pt x="477" y="2108"/>
                    <a:pt x="1060" y="2108"/>
                  </a:cubicBezTo>
                  <a:cubicBezTo>
                    <a:pt x="1632" y="2108"/>
                    <a:pt x="2108" y="1632"/>
                    <a:pt x="2108" y="1060"/>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9"/>
            <p:cNvSpPr/>
            <p:nvPr/>
          </p:nvSpPr>
          <p:spPr>
            <a:xfrm>
              <a:off x="69836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9"/>
            <p:cNvSpPr/>
            <p:nvPr/>
          </p:nvSpPr>
          <p:spPr>
            <a:xfrm>
              <a:off x="70851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9"/>
            <p:cNvSpPr/>
            <p:nvPr/>
          </p:nvSpPr>
          <p:spPr>
            <a:xfrm>
              <a:off x="7186600" y="1511025"/>
              <a:ext cx="52400" cy="52725"/>
            </a:xfrm>
            <a:custGeom>
              <a:avLst/>
              <a:gdLst/>
              <a:ahLst/>
              <a:cxnLst/>
              <a:rect l="l" t="t" r="r" b="b"/>
              <a:pathLst>
                <a:path w="2096" h="2109" extrusionOk="0">
                  <a:moveTo>
                    <a:pt x="1048" y="1"/>
                  </a:moveTo>
                  <a:cubicBezTo>
                    <a:pt x="477" y="1"/>
                    <a:pt x="1" y="477"/>
                    <a:pt x="1" y="1060"/>
                  </a:cubicBezTo>
                  <a:cubicBezTo>
                    <a:pt x="1" y="1632"/>
                    <a:pt x="477" y="2108"/>
                    <a:pt x="1048" y="2108"/>
                  </a:cubicBezTo>
                  <a:cubicBezTo>
                    <a:pt x="1632" y="2108"/>
                    <a:pt x="2096" y="1632"/>
                    <a:pt x="2096" y="1060"/>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9"/>
            <p:cNvSpPr/>
            <p:nvPr/>
          </p:nvSpPr>
          <p:spPr>
            <a:xfrm>
              <a:off x="7288400" y="1511025"/>
              <a:ext cx="52400" cy="52725"/>
            </a:xfrm>
            <a:custGeom>
              <a:avLst/>
              <a:gdLst/>
              <a:ahLst/>
              <a:cxnLst/>
              <a:rect l="l" t="t" r="r" b="b"/>
              <a:pathLst>
                <a:path w="2096" h="2109" extrusionOk="0">
                  <a:moveTo>
                    <a:pt x="1048" y="1"/>
                  </a:moveTo>
                  <a:cubicBezTo>
                    <a:pt x="465" y="1"/>
                    <a:pt x="0" y="477"/>
                    <a:pt x="0" y="1060"/>
                  </a:cubicBezTo>
                  <a:cubicBezTo>
                    <a:pt x="0" y="1632"/>
                    <a:pt x="465" y="2108"/>
                    <a:pt x="1048" y="2108"/>
                  </a:cubicBezTo>
                  <a:cubicBezTo>
                    <a:pt x="1620" y="2108"/>
                    <a:pt x="2096" y="1632"/>
                    <a:pt x="2096" y="1060"/>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9"/>
            <p:cNvSpPr/>
            <p:nvPr/>
          </p:nvSpPr>
          <p:spPr>
            <a:xfrm>
              <a:off x="27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7" y="1620"/>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9"/>
            <p:cNvSpPr/>
            <p:nvPr/>
          </p:nvSpPr>
          <p:spPr>
            <a:xfrm>
              <a:off x="3807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9"/>
            <p:cNvSpPr/>
            <p:nvPr/>
          </p:nvSpPr>
          <p:spPr>
            <a:xfrm>
              <a:off x="4825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9"/>
            <p:cNvSpPr/>
            <p:nvPr/>
          </p:nvSpPr>
          <p:spPr>
            <a:xfrm>
              <a:off x="58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9"/>
            <p:cNvSpPr/>
            <p:nvPr/>
          </p:nvSpPr>
          <p:spPr>
            <a:xfrm>
              <a:off x="68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9"/>
            <p:cNvSpPr/>
            <p:nvPr/>
          </p:nvSpPr>
          <p:spPr>
            <a:xfrm>
              <a:off x="7873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9"/>
            <p:cNvSpPr/>
            <p:nvPr/>
          </p:nvSpPr>
          <p:spPr>
            <a:xfrm>
              <a:off x="8888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9"/>
            <p:cNvSpPr/>
            <p:nvPr/>
          </p:nvSpPr>
          <p:spPr>
            <a:xfrm>
              <a:off x="99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9"/>
            <p:cNvSpPr/>
            <p:nvPr/>
          </p:nvSpPr>
          <p:spPr>
            <a:xfrm>
              <a:off x="10918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9"/>
            <p:cNvSpPr/>
            <p:nvPr/>
          </p:nvSpPr>
          <p:spPr>
            <a:xfrm>
              <a:off x="11936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9"/>
            <p:cNvSpPr/>
            <p:nvPr/>
          </p:nvSpPr>
          <p:spPr>
            <a:xfrm>
              <a:off x="12951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9"/>
            <p:cNvSpPr/>
            <p:nvPr/>
          </p:nvSpPr>
          <p:spPr>
            <a:xfrm>
              <a:off x="13966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9"/>
            <p:cNvSpPr/>
            <p:nvPr/>
          </p:nvSpPr>
          <p:spPr>
            <a:xfrm>
              <a:off x="1498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9"/>
            <p:cNvSpPr/>
            <p:nvPr/>
          </p:nvSpPr>
          <p:spPr>
            <a:xfrm>
              <a:off x="15999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9"/>
            <p:cNvSpPr/>
            <p:nvPr/>
          </p:nvSpPr>
          <p:spPr>
            <a:xfrm>
              <a:off x="17014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9"/>
            <p:cNvSpPr/>
            <p:nvPr/>
          </p:nvSpPr>
          <p:spPr>
            <a:xfrm>
              <a:off x="18029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9"/>
            <p:cNvSpPr/>
            <p:nvPr/>
          </p:nvSpPr>
          <p:spPr>
            <a:xfrm>
              <a:off x="1904400" y="1666400"/>
              <a:ext cx="52700" cy="52425"/>
            </a:xfrm>
            <a:custGeom>
              <a:avLst/>
              <a:gdLst/>
              <a:ahLst/>
              <a:cxnLst/>
              <a:rect l="l" t="t" r="r" b="b"/>
              <a:pathLst>
                <a:path w="2108" h="2097" extrusionOk="0">
                  <a:moveTo>
                    <a:pt x="1060" y="1"/>
                  </a:moveTo>
                  <a:cubicBezTo>
                    <a:pt x="476" y="1"/>
                    <a:pt x="0" y="465"/>
                    <a:pt x="0" y="1048"/>
                  </a:cubicBezTo>
                  <a:cubicBezTo>
                    <a:pt x="0" y="1620"/>
                    <a:pt x="476" y="2096"/>
                    <a:pt x="1060" y="2096"/>
                  </a:cubicBezTo>
                  <a:cubicBezTo>
                    <a:pt x="1631" y="2096"/>
                    <a:pt x="2108" y="1620"/>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9"/>
            <p:cNvSpPr/>
            <p:nvPr/>
          </p:nvSpPr>
          <p:spPr>
            <a:xfrm>
              <a:off x="20062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9"/>
            <p:cNvSpPr/>
            <p:nvPr/>
          </p:nvSpPr>
          <p:spPr>
            <a:xfrm>
              <a:off x="210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9"/>
            <p:cNvSpPr/>
            <p:nvPr/>
          </p:nvSpPr>
          <p:spPr>
            <a:xfrm>
              <a:off x="22092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9"/>
            <p:cNvSpPr/>
            <p:nvPr/>
          </p:nvSpPr>
          <p:spPr>
            <a:xfrm>
              <a:off x="2311000" y="1666400"/>
              <a:ext cx="52400" cy="52425"/>
            </a:xfrm>
            <a:custGeom>
              <a:avLst/>
              <a:gdLst/>
              <a:ahLst/>
              <a:cxnLst/>
              <a:rect l="l" t="t" r="r" b="b"/>
              <a:pathLst>
                <a:path w="2096" h="2097" extrusionOk="0">
                  <a:moveTo>
                    <a:pt x="1048" y="1"/>
                  </a:moveTo>
                  <a:cubicBezTo>
                    <a:pt x="464" y="1"/>
                    <a:pt x="0" y="465"/>
                    <a:pt x="0" y="1048"/>
                  </a:cubicBezTo>
                  <a:cubicBezTo>
                    <a:pt x="0" y="1620"/>
                    <a:pt x="464"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9"/>
            <p:cNvSpPr/>
            <p:nvPr/>
          </p:nvSpPr>
          <p:spPr>
            <a:xfrm>
              <a:off x="241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9"/>
            <p:cNvSpPr/>
            <p:nvPr/>
          </p:nvSpPr>
          <p:spPr>
            <a:xfrm>
              <a:off x="25140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9"/>
            <p:cNvSpPr/>
            <p:nvPr/>
          </p:nvSpPr>
          <p:spPr>
            <a:xfrm>
              <a:off x="2615500" y="1666400"/>
              <a:ext cx="52700" cy="52425"/>
            </a:xfrm>
            <a:custGeom>
              <a:avLst/>
              <a:gdLst/>
              <a:ahLst/>
              <a:cxnLst/>
              <a:rect l="l" t="t" r="r" b="b"/>
              <a:pathLst>
                <a:path w="2108" h="2097" extrusionOk="0">
                  <a:moveTo>
                    <a:pt x="1048" y="1"/>
                  </a:moveTo>
                  <a:cubicBezTo>
                    <a:pt x="476" y="1"/>
                    <a:pt x="0" y="465"/>
                    <a:pt x="0" y="1048"/>
                  </a:cubicBezTo>
                  <a:cubicBezTo>
                    <a:pt x="0" y="1620"/>
                    <a:pt x="476"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9"/>
            <p:cNvSpPr/>
            <p:nvPr/>
          </p:nvSpPr>
          <p:spPr>
            <a:xfrm>
              <a:off x="271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9"/>
            <p:cNvSpPr/>
            <p:nvPr/>
          </p:nvSpPr>
          <p:spPr>
            <a:xfrm>
              <a:off x="281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9"/>
            <p:cNvSpPr/>
            <p:nvPr/>
          </p:nvSpPr>
          <p:spPr>
            <a:xfrm>
              <a:off x="2920300" y="1666400"/>
              <a:ext cx="52400" cy="52425"/>
            </a:xfrm>
            <a:custGeom>
              <a:avLst/>
              <a:gdLst/>
              <a:ahLst/>
              <a:cxnLst/>
              <a:rect l="l" t="t" r="r" b="b"/>
              <a:pathLst>
                <a:path w="2096" h="2097" extrusionOk="0">
                  <a:moveTo>
                    <a:pt x="1048" y="1"/>
                  </a:moveTo>
                  <a:cubicBezTo>
                    <a:pt x="476" y="1"/>
                    <a:pt x="0" y="465"/>
                    <a:pt x="0" y="1048"/>
                  </a:cubicBezTo>
                  <a:cubicBezTo>
                    <a:pt x="0" y="1620"/>
                    <a:pt x="476"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9"/>
            <p:cNvSpPr/>
            <p:nvPr/>
          </p:nvSpPr>
          <p:spPr>
            <a:xfrm>
              <a:off x="302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9"/>
            <p:cNvSpPr/>
            <p:nvPr/>
          </p:nvSpPr>
          <p:spPr>
            <a:xfrm>
              <a:off x="312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9"/>
            <p:cNvSpPr/>
            <p:nvPr/>
          </p:nvSpPr>
          <p:spPr>
            <a:xfrm>
              <a:off x="322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9"/>
            <p:cNvSpPr/>
            <p:nvPr/>
          </p:nvSpPr>
          <p:spPr>
            <a:xfrm>
              <a:off x="33266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9"/>
            <p:cNvSpPr/>
            <p:nvPr/>
          </p:nvSpPr>
          <p:spPr>
            <a:xfrm>
              <a:off x="342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9"/>
            <p:cNvSpPr/>
            <p:nvPr/>
          </p:nvSpPr>
          <p:spPr>
            <a:xfrm>
              <a:off x="352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9"/>
            <p:cNvSpPr/>
            <p:nvPr/>
          </p:nvSpPr>
          <p:spPr>
            <a:xfrm>
              <a:off x="363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9"/>
            <p:cNvSpPr/>
            <p:nvPr/>
          </p:nvSpPr>
          <p:spPr>
            <a:xfrm>
              <a:off x="373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9"/>
            <p:cNvSpPr/>
            <p:nvPr/>
          </p:nvSpPr>
          <p:spPr>
            <a:xfrm>
              <a:off x="3834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19" y="2096"/>
                    <a:pt x="2096" y="1620"/>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9"/>
            <p:cNvSpPr/>
            <p:nvPr/>
          </p:nvSpPr>
          <p:spPr>
            <a:xfrm>
              <a:off x="393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9"/>
            <p:cNvSpPr/>
            <p:nvPr/>
          </p:nvSpPr>
          <p:spPr>
            <a:xfrm>
              <a:off x="403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9"/>
            <p:cNvSpPr/>
            <p:nvPr/>
          </p:nvSpPr>
          <p:spPr>
            <a:xfrm>
              <a:off x="413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1" y="2096"/>
                    <a:pt x="2108" y="1620"/>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9"/>
            <p:cNvSpPr/>
            <p:nvPr/>
          </p:nvSpPr>
          <p:spPr>
            <a:xfrm>
              <a:off x="42407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9"/>
            <p:cNvSpPr/>
            <p:nvPr/>
          </p:nvSpPr>
          <p:spPr>
            <a:xfrm>
              <a:off x="434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9"/>
            <p:cNvSpPr/>
            <p:nvPr/>
          </p:nvSpPr>
          <p:spPr>
            <a:xfrm>
              <a:off x="444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9"/>
            <p:cNvSpPr/>
            <p:nvPr/>
          </p:nvSpPr>
          <p:spPr>
            <a:xfrm>
              <a:off x="45455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9"/>
            <p:cNvSpPr/>
            <p:nvPr/>
          </p:nvSpPr>
          <p:spPr>
            <a:xfrm>
              <a:off x="464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9"/>
            <p:cNvSpPr/>
            <p:nvPr/>
          </p:nvSpPr>
          <p:spPr>
            <a:xfrm>
              <a:off x="474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1" y="2096"/>
                    <a:pt x="2096" y="1620"/>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9"/>
            <p:cNvSpPr/>
            <p:nvPr/>
          </p:nvSpPr>
          <p:spPr>
            <a:xfrm>
              <a:off x="485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9"/>
            <p:cNvSpPr/>
            <p:nvPr/>
          </p:nvSpPr>
          <p:spPr>
            <a:xfrm>
              <a:off x="49518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9"/>
            <p:cNvSpPr/>
            <p:nvPr/>
          </p:nvSpPr>
          <p:spPr>
            <a:xfrm>
              <a:off x="505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9"/>
            <p:cNvSpPr/>
            <p:nvPr/>
          </p:nvSpPr>
          <p:spPr>
            <a:xfrm>
              <a:off x="515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9"/>
            <p:cNvSpPr/>
            <p:nvPr/>
          </p:nvSpPr>
          <p:spPr>
            <a:xfrm>
              <a:off x="52566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9"/>
            <p:cNvSpPr/>
            <p:nvPr/>
          </p:nvSpPr>
          <p:spPr>
            <a:xfrm>
              <a:off x="535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9"/>
            <p:cNvSpPr/>
            <p:nvPr/>
          </p:nvSpPr>
          <p:spPr>
            <a:xfrm>
              <a:off x="54599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9"/>
            <p:cNvSpPr/>
            <p:nvPr/>
          </p:nvSpPr>
          <p:spPr>
            <a:xfrm>
              <a:off x="5561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9"/>
            <p:cNvSpPr/>
            <p:nvPr/>
          </p:nvSpPr>
          <p:spPr>
            <a:xfrm>
              <a:off x="56629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9"/>
            <p:cNvSpPr/>
            <p:nvPr/>
          </p:nvSpPr>
          <p:spPr>
            <a:xfrm>
              <a:off x="5764400" y="1666400"/>
              <a:ext cx="52700" cy="52425"/>
            </a:xfrm>
            <a:custGeom>
              <a:avLst/>
              <a:gdLst/>
              <a:ahLst/>
              <a:cxnLst/>
              <a:rect l="l" t="t" r="r" b="b"/>
              <a:pathLst>
                <a:path w="2108" h="2097" extrusionOk="0">
                  <a:moveTo>
                    <a:pt x="1060" y="1"/>
                  </a:moveTo>
                  <a:cubicBezTo>
                    <a:pt x="477" y="1"/>
                    <a:pt x="0" y="465"/>
                    <a:pt x="0" y="1048"/>
                  </a:cubicBezTo>
                  <a:cubicBezTo>
                    <a:pt x="0"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9"/>
            <p:cNvSpPr/>
            <p:nvPr/>
          </p:nvSpPr>
          <p:spPr>
            <a:xfrm>
              <a:off x="58662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9"/>
            <p:cNvSpPr/>
            <p:nvPr/>
          </p:nvSpPr>
          <p:spPr>
            <a:xfrm>
              <a:off x="59677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9"/>
            <p:cNvSpPr/>
            <p:nvPr/>
          </p:nvSpPr>
          <p:spPr>
            <a:xfrm>
              <a:off x="60692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9"/>
            <p:cNvSpPr/>
            <p:nvPr/>
          </p:nvSpPr>
          <p:spPr>
            <a:xfrm>
              <a:off x="61710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9"/>
            <p:cNvSpPr/>
            <p:nvPr/>
          </p:nvSpPr>
          <p:spPr>
            <a:xfrm>
              <a:off x="62725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9"/>
            <p:cNvSpPr/>
            <p:nvPr/>
          </p:nvSpPr>
          <p:spPr>
            <a:xfrm>
              <a:off x="63740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9"/>
            <p:cNvSpPr/>
            <p:nvPr/>
          </p:nvSpPr>
          <p:spPr>
            <a:xfrm>
              <a:off x="6475500" y="1666400"/>
              <a:ext cx="52700" cy="52425"/>
            </a:xfrm>
            <a:custGeom>
              <a:avLst/>
              <a:gdLst/>
              <a:ahLst/>
              <a:cxnLst/>
              <a:rect l="l" t="t" r="r" b="b"/>
              <a:pathLst>
                <a:path w="2108" h="2097" extrusionOk="0">
                  <a:moveTo>
                    <a:pt x="1048" y="1"/>
                  </a:moveTo>
                  <a:cubicBezTo>
                    <a:pt x="477" y="1"/>
                    <a:pt x="0" y="465"/>
                    <a:pt x="0" y="1048"/>
                  </a:cubicBezTo>
                  <a:cubicBezTo>
                    <a:pt x="0" y="1620"/>
                    <a:pt x="477" y="2096"/>
                    <a:pt x="1048" y="2096"/>
                  </a:cubicBezTo>
                  <a:cubicBezTo>
                    <a:pt x="1632" y="2096"/>
                    <a:pt x="2108" y="1620"/>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9"/>
            <p:cNvSpPr/>
            <p:nvPr/>
          </p:nvSpPr>
          <p:spPr>
            <a:xfrm>
              <a:off x="65773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9"/>
            <p:cNvSpPr/>
            <p:nvPr/>
          </p:nvSpPr>
          <p:spPr>
            <a:xfrm>
              <a:off x="66788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9"/>
            <p:cNvSpPr/>
            <p:nvPr/>
          </p:nvSpPr>
          <p:spPr>
            <a:xfrm>
              <a:off x="6780300" y="1666400"/>
              <a:ext cx="52400" cy="52425"/>
            </a:xfrm>
            <a:custGeom>
              <a:avLst/>
              <a:gdLst/>
              <a:ahLst/>
              <a:cxnLst/>
              <a:rect l="l" t="t" r="r" b="b"/>
              <a:pathLst>
                <a:path w="2096" h="2097" extrusionOk="0">
                  <a:moveTo>
                    <a:pt x="1048" y="1"/>
                  </a:moveTo>
                  <a:cubicBezTo>
                    <a:pt x="477" y="1"/>
                    <a:pt x="0" y="465"/>
                    <a:pt x="0" y="1048"/>
                  </a:cubicBezTo>
                  <a:cubicBezTo>
                    <a:pt x="0"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9"/>
            <p:cNvSpPr/>
            <p:nvPr/>
          </p:nvSpPr>
          <p:spPr>
            <a:xfrm>
              <a:off x="6881800" y="1666400"/>
              <a:ext cx="52700" cy="52425"/>
            </a:xfrm>
            <a:custGeom>
              <a:avLst/>
              <a:gdLst/>
              <a:ahLst/>
              <a:cxnLst/>
              <a:rect l="l" t="t" r="r" b="b"/>
              <a:pathLst>
                <a:path w="2108" h="2097" extrusionOk="0">
                  <a:moveTo>
                    <a:pt x="1060" y="1"/>
                  </a:moveTo>
                  <a:cubicBezTo>
                    <a:pt x="477" y="1"/>
                    <a:pt x="1" y="465"/>
                    <a:pt x="1" y="1048"/>
                  </a:cubicBezTo>
                  <a:cubicBezTo>
                    <a:pt x="1" y="1620"/>
                    <a:pt x="477" y="2096"/>
                    <a:pt x="1060" y="2096"/>
                  </a:cubicBezTo>
                  <a:cubicBezTo>
                    <a:pt x="1632" y="2096"/>
                    <a:pt x="2108" y="1620"/>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9"/>
            <p:cNvSpPr/>
            <p:nvPr/>
          </p:nvSpPr>
          <p:spPr>
            <a:xfrm>
              <a:off x="69836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9"/>
            <p:cNvSpPr/>
            <p:nvPr/>
          </p:nvSpPr>
          <p:spPr>
            <a:xfrm>
              <a:off x="70851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9"/>
            <p:cNvSpPr/>
            <p:nvPr/>
          </p:nvSpPr>
          <p:spPr>
            <a:xfrm>
              <a:off x="7186600" y="1666400"/>
              <a:ext cx="52400" cy="52425"/>
            </a:xfrm>
            <a:custGeom>
              <a:avLst/>
              <a:gdLst/>
              <a:ahLst/>
              <a:cxnLst/>
              <a:rect l="l" t="t" r="r" b="b"/>
              <a:pathLst>
                <a:path w="2096" h="2097" extrusionOk="0">
                  <a:moveTo>
                    <a:pt x="1048" y="1"/>
                  </a:moveTo>
                  <a:cubicBezTo>
                    <a:pt x="477" y="1"/>
                    <a:pt x="1" y="465"/>
                    <a:pt x="1" y="1048"/>
                  </a:cubicBezTo>
                  <a:cubicBezTo>
                    <a:pt x="1" y="1620"/>
                    <a:pt x="477" y="2096"/>
                    <a:pt x="1048" y="2096"/>
                  </a:cubicBezTo>
                  <a:cubicBezTo>
                    <a:pt x="1632" y="2096"/>
                    <a:pt x="2096" y="1620"/>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9"/>
            <p:cNvSpPr/>
            <p:nvPr/>
          </p:nvSpPr>
          <p:spPr>
            <a:xfrm>
              <a:off x="7288400" y="1666400"/>
              <a:ext cx="52400" cy="52425"/>
            </a:xfrm>
            <a:custGeom>
              <a:avLst/>
              <a:gdLst/>
              <a:ahLst/>
              <a:cxnLst/>
              <a:rect l="l" t="t" r="r" b="b"/>
              <a:pathLst>
                <a:path w="2096" h="2097" extrusionOk="0">
                  <a:moveTo>
                    <a:pt x="1048" y="1"/>
                  </a:moveTo>
                  <a:cubicBezTo>
                    <a:pt x="465" y="1"/>
                    <a:pt x="0" y="465"/>
                    <a:pt x="0" y="1048"/>
                  </a:cubicBezTo>
                  <a:cubicBezTo>
                    <a:pt x="0" y="1620"/>
                    <a:pt x="465" y="2096"/>
                    <a:pt x="1048" y="2096"/>
                  </a:cubicBezTo>
                  <a:cubicBezTo>
                    <a:pt x="1620" y="2096"/>
                    <a:pt x="2096" y="1620"/>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9"/>
            <p:cNvSpPr/>
            <p:nvPr/>
          </p:nvSpPr>
          <p:spPr>
            <a:xfrm>
              <a:off x="27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7" y="1632"/>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9"/>
            <p:cNvSpPr/>
            <p:nvPr/>
          </p:nvSpPr>
          <p:spPr>
            <a:xfrm>
              <a:off x="3807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9"/>
            <p:cNvSpPr/>
            <p:nvPr/>
          </p:nvSpPr>
          <p:spPr>
            <a:xfrm>
              <a:off x="4825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9"/>
            <p:cNvSpPr/>
            <p:nvPr/>
          </p:nvSpPr>
          <p:spPr>
            <a:xfrm>
              <a:off x="58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9"/>
            <p:cNvSpPr/>
            <p:nvPr/>
          </p:nvSpPr>
          <p:spPr>
            <a:xfrm>
              <a:off x="68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9"/>
            <p:cNvSpPr/>
            <p:nvPr/>
          </p:nvSpPr>
          <p:spPr>
            <a:xfrm>
              <a:off x="7873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9"/>
            <p:cNvSpPr/>
            <p:nvPr/>
          </p:nvSpPr>
          <p:spPr>
            <a:xfrm>
              <a:off x="8888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9"/>
            <p:cNvSpPr/>
            <p:nvPr/>
          </p:nvSpPr>
          <p:spPr>
            <a:xfrm>
              <a:off x="99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9"/>
            <p:cNvSpPr/>
            <p:nvPr/>
          </p:nvSpPr>
          <p:spPr>
            <a:xfrm>
              <a:off x="10918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9"/>
            <p:cNvSpPr/>
            <p:nvPr/>
          </p:nvSpPr>
          <p:spPr>
            <a:xfrm>
              <a:off x="11936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9"/>
            <p:cNvSpPr/>
            <p:nvPr/>
          </p:nvSpPr>
          <p:spPr>
            <a:xfrm>
              <a:off x="12951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9"/>
            <p:cNvSpPr/>
            <p:nvPr/>
          </p:nvSpPr>
          <p:spPr>
            <a:xfrm>
              <a:off x="13966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9"/>
            <p:cNvSpPr/>
            <p:nvPr/>
          </p:nvSpPr>
          <p:spPr>
            <a:xfrm>
              <a:off x="1498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9"/>
            <p:cNvSpPr/>
            <p:nvPr/>
          </p:nvSpPr>
          <p:spPr>
            <a:xfrm>
              <a:off x="15999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9"/>
            <p:cNvSpPr/>
            <p:nvPr/>
          </p:nvSpPr>
          <p:spPr>
            <a:xfrm>
              <a:off x="17014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9"/>
            <p:cNvSpPr/>
            <p:nvPr/>
          </p:nvSpPr>
          <p:spPr>
            <a:xfrm>
              <a:off x="18029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9"/>
            <p:cNvSpPr/>
            <p:nvPr/>
          </p:nvSpPr>
          <p:spPr>
            <a:xfrm>
              <a:off x="1904400" y="1821475"/>
              <a:ext cx="52700" cy="52425"/>
            </a:xfrm>
            <a:custGeom>
              <a:avLst/>
              <a:gdLst/>
              <a:ahLst/>
              <a:cxnLst/>
              <a:rect l="l" t="t" r="r" b="b"/>
              <a:pathLst>
                <a:path w="2108" h="2097" extrusionOk="0">
                  <a:moveTo>
                    <a:pt x="1060" y="1"/>
                  </a:moveTo>
                  <a:cubicBezTo>
                    <a:pt x="476" y="1"/>
                    <a:pt x="0" y="465"/>
                    <a:pt x="0" y="1049"/>
                  </a:cubicBezTo>
                  <a:cubicBezTo>
                    <a:pt x="0" y="1632"/>
                    <a:pt x="476" y="2096"/>
                    <a:pt x="1060" y="2096"/>
                  </a:cubicBezTo>
                  <a:cubicBezTo>
                    <a:pt x="1631" y="2096"/>
                    <a:pt x="2108" y="1632"/>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9"/>
            <p:cNvSpPr/>
            <p:nvPr/>
          </p:nvSpPr>
          <p:spPr>
            <a:xfrm>
              <a:off x="20062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9"/>
            <p:cNvSpPr/>
            <p:nvPr/>
          </p:nvSpPr>
          <p:spPr>
            <a:xfrm>
              <a:off x="210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9"/>
            <p:cNvSpPr/>
            <p:nvPr/>
          </p:nvSpPr>
          <p:spPr>
            <a:xfrm>
              <a:off x="22092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9"/>
            <p:cNvSpPr/>
            <p:nvPr/>
          </p:nvSpPr>
          <p:spPr>
            <a:xfrm>
              <a:off x="2311000" y="1821475"/>
              <a:ext cx="52400" cy="52425"/>
            </a:xfrm>
            <a:custGeom>
              <a:avLst/>
              <a:gdLst/>
              <a:ahLst/>
              <a:cxnLst/>
              <a:rect l="l" t="t" r="r" b="b"/>
              <a:pathLst>
                <a:path w="2096" h="2097" extrusionOk="0">
                  <a:moveTo>
                    <a:pt x="1048" y="1"/>
                  </a:moveTo>
                  <a:cubicBezTo>
                    <a:pt x="464" y="1"/>
                    <a:pt x="0" y="465"/>
                    <a:pt x="0" y="1049"/>
                  </a:cubicBezTo>
                  <a:cubicBezTo>
                    <a:pt x="0" y="1632"/>
                    <a:pt x="464"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9"/>
            <p:cNvSpPr/>
            <p:nvPr/>
          </p:nvSpPr>
          <p:spPr>
            <a:xfrm>
              <a:off x="241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9"/>
            <p:cNvSpPr/>
            <p:nvPr/>
          </p:nvSpPr>
          <p:spPr>
            <a:xfrm>
              <a:off x="25140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9"/>
            <p:cNvSpPr/>
            <p:nvPr/>
          </p:nvSpPr>
          <p:spPr>
            <a:xfrm>
              <a:off x="2615500" y="1821475"/>
              <a:ext cx="52700" cy="52425"/>
            </a:xfrm>
            <a:custGeom>
              <a:avLst/>
              <a:gdLst/>
              <a:ahLst/>
              <a:cxnLst/>
              <a:rect l="l" t="t" r="r" b="b"/>
              <a:pathLst>
                <a:path w="2108" h="2097" extrusionOk="0">
                  <a:moveTo>
                    <a:pt x="1048" y="1"/>
                  </a:moveTo>
                  <a:cubicBezTo>
                    <a:pt x="476" y="1"/>
                    <a:pt x="0" y="465"/>
                    <a:pt x="0" y="1049"/>
                  </a:cubicBezTo>
                  <a:cubicBezTo>
                    <a:pt x="0" y="1632"/>
                    <a:pt x="476"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9"/>
            <p:cNvSpPr/>
            <p:nvPr/>
          </p:nvSpPr>
          <p:spPr>
            <a:xfrm>
              <a:off x="271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9"/>
            <p:cNvSpPr/>
            <p:nvPr/>
          </p:nvSpPr>
          <p:spPr>
            <a:xfrm>
              <a:off x="281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9"/>
            <p:cNvSpPr/>
            <p:nvPr/>
          </p:nvSpPr>
          <p:spPr>
            <a:xfrm>
              <a:off x="2920300" y="1821475"/>
              <a:ext cx="52400" cy="52425"/>
            </a:xfrm>
            <a:custGeom>
              <a:avLst/>
              <a:gdLst/>
              <a:ahLst/>
              <a:cxnLst/>
              <a:rect l="l" t="t" r="r" b="b"/>
              <a:pathLst>
                <a:path w="2096" h="2097" extrusionOk="0">
                  <a:moveTo>
                    <a:pt x="1048" y="1"/>
                  </a:moveTo>
                  <a:cubicBezTo>
                    <a:pt x="476" y="1"/>
                    <a:pt x="0" y="465"/>
                    <a:pt x="0" y="1049"/>
                  </a:cubicBezTo>
                  <a:cubicBezTo>
                    <a:pt x="0" y="1632"/>
                    <a:pt x="476"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9"/>
            <p:cNvSpPr/>
            <p:nvPr/>
          </p:nvSpPr>
          <p:spPr>
            <a:xfrm>
              <a:off x="302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9"/>
            <p:cNvSpPr/>
            <p:nvPr/>
          </p:nvSpPr>
          <p:spPr>
            <a:xfrm>
              <a:off x="312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9"/>
            <p:cNvSpPr/>
            <p:nvPr/>
          </p:nvSpPr>
          <p:spPr>
            <a:xfrm>
              <a:off x="322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9"/>
            <p:cNvSpPr/>
            <p:nvPr/>
          </p:nvSpPr>
          <p:spPr>
            <a:xfrm>
              <a:off x="33266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9"/>
            <p:cNvSpPr/>
            <p:nvPr/>
          </p:nvSpPr>
          <p:spPr>
            <a:xfrm>
              <a:off x="342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9"/>
            <p:cNvSpPr/>
            <p:nvPr/>
          </p:nvSpPr>
          <p:spPr>
            <a:xfrm>
              <a:off x="352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9"/>
            <p:cNvSpPr/>
            <p:nvPr/>
          </p:nvSpPr>
          <p:spPr>
            <a:xfrm>
              <a:off x="363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9"/>
            <p:cNvSpPr/>
            <p:nvPr/>
          </p:nvSpPr>
          <p:spPr>
            <a:xfrm>
              <a:off x="373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9"/>
            <p:cNvSpPr/>
            <p:nvPr/>
          </p:nvSpPr>
          <p:spPr>
            <a:xfrm>
              <a:off x="3834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19" y="2096"/>
                    <a:pt x="2096" y="1632"/>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9"/>
            <p:cNvSpPr/>
            <p:nvPr/>
          </p:nvSpPr>
          <p:spPr>
            <a:xfrm>
              <a:off x="393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9"/>
            <p:cNvSpPr/>
            <p:nvPr/>
          </p:nvSpPr>
          <p:spPr>
            <a:xfrm>
              <a:off x="403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9"/>
            <p:cNvSpPr/>
            <p:nvPr/>
          </p:nvSpPr>
          <p:spPr>
            <a:xfrm>
              <a:off x="413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1" y="2096"/>
                    <a:pt x="2108" y="1632"/>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9"/>
            <p:cNvSpPr/>
            <p:nvPr/>
          </p:nvSpPr>
          <p:spPr>
            <a:xfrm>
              <a:off x="42407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9"/>
            <p:cNvSpPr/>
            <p:nvPr/>
          </p:nvSpPr>
          <p:spPr>
            <a:xfrm>
              <a:off x="434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9"/>
            <p:cNvSpPr/>
            <p:nvPr/>
          </p:nvSpPr>
          <p:spPr>
            <a:xfrm>
              <a:off x="444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9"/>
            <p:cNvSpPr/>
            <p:nvPr/>
          </p:nvSpPr>
          <p:spPr>
            <a:xfrm>
              <a:off x="45455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9"/>
            <p:cNvSpPr/>
            <p:nvPr/>
          </p:nvSpPr>
          <p:spPr>
            <a:xfrm>
              <a:off x="464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9"/>
            <p:cNvSpPr/>
            <p:nvPr/>
          </p:nvSpPr>
          <p:spPr>
            <a:xfrm>
              <a:off x="474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1" y="2096"/>
                    <a:pt x="2096" y="1632"/>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9"/>
            <p:cNvSpPr/>
            <p:nvPr/>
          </p:nvSpPr>
          <p:spPr>
            <a:xfrm>
              <a:off x="485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9"/>
            <p:cNvSpPr/>
            <p:nvPr/>
          </p:nvSpPr>
          <p:spPr>
            <a:xfrm>
              <a:off x="49518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9"/>
            <p:cNvSpPr/>
            <p:nvPr/>
          </p:nvSpPr>
          <p:spPr>
            <a:xfrm>
              <a:off x="505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9"/>
            <p:cNvSpPr/>
            <p:nvPr/>
          </p:nvSpPr>
          <p:spPr>
            <a:xfrm>
              <a:off x="515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9"/>
            <p:cNvSpPr/>
            <p:nvPr/>
          </p:nvSpPr>
          <p:spPr>
            <a:xfrm>
              <a:off x="52566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9"/>
            <p:cNvSpPr/>
            <p:nvPr/>
          </p:nvSpPr>
          <p:spPr>
            <a:xfrm>
              <a:off x="535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9"/>
            <p:cNvSpPr/>
            <p:nvPr/>
          </p:nvSpPr>
          <p:spPr>
            <a:xfrm>
              <a:off x="54599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9"/>
            <p:cNvSpPr/>
            <p:nvPr/>
          </p:nvSpPr>
          <p:spPr>
            <a:xfrm>
              <a:off x="5561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9"/>
            <p:cNvSpPr/>
            <p:nvPr/>
          </p:nvSpPr>
          <p:spPr>
            <a:xfrm>
              <a:off x="56629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9"/>
            <p:cNvSpPr/>
            <p:nvPr/>
          </p:nvSpPr>
          <p:spPr>
            <a:xfrm>
              <a:off x="5764400" y="1821475"/>
              <a:ext cx="52700" cy="52425"/>
            </a:xfrm>
            <a:custGeom>
              <a:avLst/>
              <a:gdLst/>
              <a:ahLst/>
              <a:cxnLst/>
              <a:rect l="l" t="t" r="r" b="b"/>
              <a:pathLst>
                <a:path w="2108" h="2097" extrusionOk="0">
                  <a:moveTo>
                    <a:pt x="1060" y="1"/>
                  </a:moveTo>
                  <a:cubicBezTo>
                    <a:pt x="477" y="1"/>
                    <a:pt x="0" y="465"/>
                    <a:pt x="0" y="1049"/>
                  </a:cubicBezTo>
                  <a:cubicBezTo>
                    <a:pt x="0"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9"/>
            <p:cNvSpPr/>
            <p:nvPr/>
          </p:nvSpPr>
          <p:spPr>
            <a:xfrm>
              <a:off x="58662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9"/>
            <p:cNvSpPr/>
            <p:nvPr/>
          </p:nvSpPr>
          <p:spPr>
            <a:xfrm>
              <a:off x="59677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9"/>
            <p:cNvSpPr/>
            <p:nvPr/>
          </p:nvSpPr>
          <p:spPr>
            <a:xfrm>
              <a:off x="60692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9"/>
            <p:cNvSpPr/>
            <p:nvPr/>
          </p:nvSpPr>
          <p:spPr>
            <a:xfrm>
              <a:off x="61710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9"/>
            <p:cNvSpPr/>
            <p:nvPr/>
          </p:nvSpPr>
          <p:spPr>
            <a:xfrm>
              <a:off x="62725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9"/>
            <p:cNvSpPr/>
            <p:nvPr/>
          </p:nvSpPr>
          <p:spPr>
            <a:xfrm>
              <a:off x="63740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9"/>
            <p:cNvSpPr/>
            <p:nvPr/>
          </p:nvSpPr>
          <p:spPr>
            <a:xfrm>
              <a:off x="6475500" y="1821475"/>
              <a:ext cx="52700" cy="52425"/>
            </a:xfrm>
            <a:custGeom>
              <a:avLst/>
              <a:gdLst/>
              <a:ahLst/>
              <a:cxnLst/>
              <a:rect l="l" t="t" r="r" b="b"/>
              <a:pathLst>
                <a:path w="2108" h="2097" extrusionOk="0">
                  <a:moveTo>
                    <a:pt x="1048" y="1"/>
                  </a:moveTo>
                  <a:cubicBezTo>
                    <a:pt x="477" y="1"/>
                    <a:pt x="0" y="465"/>
                    <a:pt x="0" y="1049"/>
                  </a:cubicBezTo>
                  <a:cubicBezTo>
                    <a:pt x="0" y="1632"/>
                    <a:pt x="477" y="2096"/>
                    <a:pt x="1048" y="2096"/>
                  </a:cubicBezTo>
                  <a:cubicBezTo>
                    <a:pt x="1632" y="2096"/>
                    <a:pt x="2108" y="1632"/>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9"/>
            <p:cNvSpPr/>
            <p:nvPr/>
          </p:nvSpPr>
          <p:spPr>
            <a:xfrm>
              <a:off x="65773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9"/>
            <p:cNvSpPr/>
            <p:nvPr/>
          </p:nvSpPr>
          <p:spPr>
            <a:xfrm>
              <a:off x="66788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9"/>
            <p:cNvSpPr/>
            <p:nvPr/>
          </p:nvSpPr>
          <p:spPr>
            <a:xfrm>
              <a:off x="6780300" y="1821475"/>
              <a:ext cx="52400" cy="52425"/>
            </a:xfrm>
            <a:custGeom>
              <a:avLst/>
              <a:gdLst/>
              <a:ahLst/>
              <a:cxnLst/>
              <a:rect l="l" t="t" r="r" b="b"/>
              <a:pathLst>
                <a:path w="2096" h="2097" extrusionOk="0">
                  <a:moveTo>
                    <a:pt x="1048" y="1"/>
                  </a:moveTo>
                  <a:cubicBezTo>
                    <a:pt x="477" y="1"/>
                    <a:pt x="0" y="465"/>
                    <a:pt x="0" y="1049"/>
                  </a:cubicBezTo>
                  <a:cubicBezTo>
                    <a:pt x="0"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9"/>
            <p:cNvSpPr/>
            <p:nvPr/>
          </p:nvSpPr>
          <p:spPr>
            <a:xfrm>
              <a:off x="6881800" y="1821475"/>
              <a:ext cx="52700" cy="52425"/>
            </a:xfrm>
            <a:custGeom>
              <a:avLst/>
              <a:gdLst/>
              <a:ahLst/>
              <a:cxnLst/>
              <a:rect l="l" t="t" r="r" b="b"/>
              <a:pathLst>
                <a:path w="2108" h="2097" extrusionOk="0">
                  <a:moveTo>
                    <a:pt x="1060" y="1"/>
                  </a:moveTo>
                  <a:cubicBezTo>
                    <a:pt x="477" y="1"/>
                    <a:pt x="1" y="465"/>
                    <a:pt x="1" y="1049"/>
                  </a:cubicBezTo>
                  <a:cubicBezTo>
                    <a:pt x="1" y="1632"/>
                    <a:pt x="477" y="2096"/>
                    <a:pt x="1060" y="2096"/>
                  </a:cubicBezTo>
                  <a:cubicBezTo>
                    <a:pt x="1632" y="2096"/>
                    <a:pt x="2108" y="1632"/>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9"/>
            <p:cNvSpPr/>
            <p:nvPr/>
          </p:nvSpPr>
          <p:spPr>
            <a:xfrm>
              <a:off x="69836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9"/>
            <p:cNvSpPr/>
            <p:nvPr/>
          </p:nvSpPr>
          <p:spPr>
            <a:xfrm>
              <a:off x="70851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9"/>
            <p:cNvSpPr/>
            <p:nvPr/>
          </p:nvSpPr>
          <p:spPr>
            <a:xfrm>
              <a:off x="7186600" y="1821475"/>
              <a:ext cx="52400" cy="52425"/>
            </a:xfrm>
            <a:custGeom>
              <a:avLst/>
              <a:gdLst/>
              <a:ahLst/>
              <a:cxnLst/>
              <a:rect l="l" t="t" r="r" b="b"/>
              <a:pathLst>
                <a:path w="2096" h="2097" extrusionOk="0">
                  <a:moveTo>
                    <a:pt x="1048" y="1"/>
                  </a:moveTo>
                  <a:cubicBezTo>
                    <a:pt x="477" y="1"/>
                    <a:pt x="1" y="465"/>
                    <a:pt x="1" y="1049"/>
                  </a:cubicBezTo>
                  <a:cubicBezTo>
                    <a:pt x="1" y="1632"/>
                    <a:pt x="477" y="2096"/>
                    <a:pt x="1048" y="2096"/>
                  </a:cubicBezTo>
                  <a:cubicBezTo>
                    <a:pt x="1632" y="2096"/>
                    <a:pt x="2096" y="1632"/>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9"/>
            <p:cNvSpPr/>
            <p:nvPr/>
          </p:nvSpPr>
          <p:spPr>
            <a:xfrm>
              <a:off x="7288400" y="1821475"/>
              <a:ext cx="52400" cy="52425"/>
            </a:xfrm>
            <a:custGeom>
              <a:avLst/>
              <a:gdLst/>
              <a:ahLst/>
              <a:cxnLst/>
              <a:rect l="l" t="t" r="r" b="b"/>
              <a:pathLst>
                <a:path w="2096" h="2097" extrusionOk="0">
                  <a:moveTo>
                    <a:pt x="1048" y="1"/>
                  </a:moveTo>
                  <a:cubicBezTo>
                    <a:pt x="465" y="1"/>
                    <a:pt x="0" y="465"/>
                    <a:pt x="0" y="1049"/>
                  </a:cubicBezTo>
                  <a:cubicBezTo>
                    <a:pt x="0" y="1632"/>
                    <a:pt x="465" y="2096"/>
                    <a:pt x="1048" y="2096"/>
                  </a:cubicBezTo>
                  <a:cubicBezTo>
                    <a:pt x="1620" y="2096"/>
                    <a:pt x="2096" y="1632"/>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9"/>
            <p:cNvSpPr/>
            <p:nvPr/>
          </p:nvSpPr>
          <p:spPr>
            <a:xfrm>
              <a:off x="27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7" y="1631"/>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9"/>
            <p:cNvSpPr/>
            <p:nvPr/>
          </p:nvSpPr>
          <p:spPr>
            <a:xfrm>
              <a:off x="3807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9"/>
            <p:cNvSpPr/>
            <p:nvPr/>
          </p:nvSpPr>
          <p:spPr>
            <a:xfrm>
              <a:off x="4825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9"/>
            <p:cNvSpPr/>
            <p:nvPr/>
          </p:nvSpPr>
          <p:spPr>
            <a:xfrm>
              <a:off x="58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9"/>
            <p:cNvSpPr/>
            <p:nvPr/>
          </p:nvSpPr>
          <p:spPr>
            <a:xfrm>
              <a:off x="68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9"/>
            <p:cNvSpPr/>
            <p:nvPr/>
          </p:nvSpPr>
          <p:spPr>
            <a:xfrm>
              <a:off x="7873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9"/>
            <p:cNvSpPr/>
            <p:nvPr/>
          </p:nvSpPr>
          <p:spPr>
            <a:xfrm>
              <a:off x="8888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9"/>
            <p:cNvSpPr/>
            <p:nvPr/>
          </p:nvSpPr>
          <p:spPr>
            <a:xfrm>
              <a:off x="99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9"/>
            <p:cNvSpPr/>
            <p:nvPr/>
          </p:nvSpPr>
          <p:spPr>
            <a:xfrm>
              <a:off x="10918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9"/>
            <p:cNvSpPr/>
            <p:nvPr/>
          </p:nvSpPr>
          <p:spPr>
            <a:xfrm>
              <a:off x="11936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9"/>
            <p:cNvSpPr/>
            <p:nvPr/>
          </p:nvSpPr>
          <p:spPr>
            <a:xfrm>
              <a:off x="12951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9"/>
            <p:cNvSpPr/>
            <p:nvPr/>
          </p:nvSpPr>
          <p:spPr>
            <a:xfrm>
              <a:off x="13966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9"/>
            <p:cNvSpPr/>
            <p:nvPr/>
          </p:nvSpPr>
          <p:spPr>
            <a:xfrm>
              <a:off x="1498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9"/>
            <p:cNvSpPr/>
            <p:nvPr/>
          </p:nvSpPr>
          <p:spPr>
            <a:xfrm>
              <a:off x="15999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9"/>
            <p:cNvSpPr/>
            <p:nvPr/>
          </p:nvSpPr>
          <p:spPr>
            <a:xfrm>
              <a:off x="17014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9"/>
            <p:cNvSpPr/>
            <p:nvPr/>
          </p:nvSpPr>
          <p:spPr>
            <a:xfrm>
              <a:off x="18029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9"/>
            <p:cNvSpPr/>
            <p:nvPr/>
          </p:nvSpPr>
          <p:spPr>
            <a:xfrm>
              <a:off x="1904400" y="1976575"/>
              <a:ext cx="52700" cy="52400"/>
            </a:xfrm>
            <a:custGeom>
              <a:avLst/>
              <a:gdLst/>
              <a:ahLst/>
              <a:cxnLst/>
              <a:rect l="l" t="t" r="r" b="b"/>
              <a:pathLst>
                <a:path w="2108" h="2096" extrusionOk="0">
                  <a:moveTo>
                    <a:pt x="1060" y="0"/>
                  </a:moveTo>
                  <a:cubicBezTo>
                    <a:pt x="476" y="0"/>
                    <a:pt x="0" y="464"/>
                    <a:pt x="0" y="1048"/>
                  </a:cubicBezTo>
                  <a:cubicBezTo>
                    <a:pt x="0" y="1631"/>
                    <a:pt x="476" y="2096"/>
                    <a:pt x="1060" y="2096"/>
                  </a:cubicBezTo>
                  <a:cubicBezTo>
                    <a:pt x="1631" y="2096"/>
                    <a:pt x="2108" y="1631"/>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9"/>
            <p:cNvSpPr/>
            <p:nvPr/>
          </p:nvSpPr>
          <p:spPr>
            <a:xfrm>
              <a:off x="20062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9"/>
            <p:cNvSpPr/>
            <p:nvPr/>
          </p:nvSpPr>
          <p:spPr>
            <a:xfrm>
              <a:off x="210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9"/>
            <p:cNvSpPr/>
            <p:nvPr/>
          </p:nvSpPr>
          <p:spPr>
            <a:xfrm>
              <a:off x="22092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9"/>
            <p:cNvSpPr/>
            <p:nvPr/>
          </p:nvSpPr>
          <p:spPr>
            <a:xfrm>
              <a:off x="2311000" y="1976575"/>
              <a:ext cx="52400" cy="52400"/>
            </a:xfrm>
            <a:custGeom>
              <a:avLst/>
              <a:gdLst/>
              <a:ahLst/>
              <a:cxnLst/>
              <a:rect l="l" t="t" r="r" b="b"/>
              <a:pathLst>
                <a:path w="2096" h="2096" extrusionOk="0">
                  <a:moveTo>
                    <a:pt x="1048" y="0"/>
                  </a:moveTo>
                  <a:cubicBezTo>
                    <a:pt x="464" y="0"/>
                    <a:pt x="0" y="464"/>
                    <a:pt x="0" y="1048"/>
                  </a:cubicBezTo>
                  <a:cubicBezTo>
                    <a:pt x="0" y="1631"/>
                    <a:pt x="464"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9"/>
            <p:cNvSpPr/>
            <p:nvPr/>
          </p:nvSpPr>
          <p:spPr>
            <a:xfrm>
              <a:off x="241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9"/>
            <p:cNvSpPr/>
            <p:nvPr/>
          </p:nvSpPr>
          <p:spPr>
            <a:xfrm>
              <a:off x="25140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9"/>
            <p:cNvSpPr/>
            <p:nvPr/>
          </p:nvSpPr>
          <p:spPr>
            <a:xfrm>
              <a:off x="2615500" y="1976575"/>
              <a:ext cx="52700" cy="52400"/>
            </a:xfrm>
            <a:custGeom>
              <a:avLst/>
              <a:gdLst/>
              <a:ahLst/>
              <a:cxnLst/>
              <a:rect l="l" t="t" r="r" b="b"/>
              <a:pathLst>
                <a:path w="2108" h="2096" extrusionOk="0">
                  <a:moveTo>
                    <a:pt x="1048" y="0"/>
                  </a:moveTo>
                  <a:cubicBezTo>
                    <a:pt x="476" y="0"/>
                    <a:pt x="0" y="464"/>
                    <a:pt x="0" y="1048"/>
                  </a:cubicBezTo>
                  <a:cubicBezTo>
                    <a:pt x="0" y="1631"/>
                    <a:pt x="476"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9"/>
            <p:cNvSpPr/>
            <p:nvPr/>
          </p:nvSpPr>
          <p:spPr>
            <a:xfrm>
              <a:off x="271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9"/>
            <p:cNvSpPr/>
            <p:nvPr/>
          </p:nvSpPr>
          <p:spPr>
            <a:xfrm>
              <a:off x="281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9"/>
            <p:cNvSpPr/>
            <p:nvPr/>
          </p:nvSpPr>
          <p:spPr>
            <a:xfrm>
              <a:off x="2920300" y="1976575"/>
              <a:ext cx="52400" cy="52400"/>
            </a:xfrm>
            <a:custGeom>
              <a:avLst/>
              <a:gdLst/>
              <a:ahLst/>
              <a:cxnLst/>
              <a:rect l="l" t="t" r="r" b="b"/>
              <a:pathLst>
                <a:path w="2096" h="2096" extrusionOk="0">
                  <a:moveTo>
                    <a:pt x="1048" y="0"/>
                  </a:moveTo>
                  <a:cubicBezTo>
                    <a:pt x="476" y="0"/>
                    <a:pt x="0" y="464"/>
                    <a:pt x="0" y="1048"/>
                  </a:cubicBezTo>
                  <a:cubicBezTo>
                    <a:pt x="0" y="1631"/>
                    <a:pt x="476"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9"/>
            <p:cNvSpPr/>
            <p:nvPr/>
          </p:nvSpPr>
          <p:spPr>
            <a:xfrm>
              <a:off x="302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9"/>
            <p:cNvSpPr/>
            <p:nvPr/>
          </p:nvSpPr>
          <p:spPr>
            <a:xfrm>
              <a:off x="312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9"/>
            <p:cNvSpPr/>
            <p:nvPr/>
          </p:nvSpPr>
          <p:spPr>
            <a:xfrm>
              <a:off x="322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9"/>
            <p:cNvSpPr/>
            <p:nvPr/>
          </p:nvSpPr>
          <p:spPr>
            <a:xfrm>
              <a:off x="33266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9"/>
            <p:cNvSpPr/>
            <p:nvPr/>
          </p:nvSpPr>
          <p:spPr>
            <a:xfrm>
              <a:off x="342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9"/>
            <p:cNvSpPr/>
            <p:nvPr/>
          </p:nvSpPr>
          <p:spPr>
            <a:xfrm>
              <a:off x="352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9"/>
            <p:cNvSpPr/>
            <p:nvPr/>
          </p:nvSpPr>
          <p:spPr>
            <a:xfrm>
              <a:off x="363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9"/>
            <p:cNvSpPr/>
            <p:nvPr/>
          </p:nvSpPr>
          <p:spPr>
            <a:xfrm>
              <a:off x="373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9"/>
            <p:cNvSpPr/>
            <p:nvPr/>
          </p:nvSpPr>
          <p:spPr>
            <a:xfrm>
              <a:off x="3834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19" y="2096"/>
                    <a:pt x="2096" y="1631"/>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9"/>
            <p:cNvSpPr/>
            <p:nvPr/>
          </p:nvSpPr>
          <p:spPr>
            <a:xfrm>
              <a:off x="393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9"/>
            <p:cNvSpPr/>
            <p:nvPr/>
          </p:nvSpPr>
          <p:spPr>
            <a:xfrm>
              <a:off x="403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9"/>
            <p:cNvSpPr/>
            <p:nvPr/>
          </p:nvSpPr>
          <p:spPr>
            <a:xfrm>
              <a:off x="413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1" y="2096"/>
                    <a:pt x="2108" y="1631"/>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9"/>
            <p:cNvSpPr/>
            <p:nvPr/>
          </p:nvSpPr>
          <p:spPr>
            <a:xfrm>
              <a:off x="42407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9"/>
            <p:cNvSpPr/>
            <p:nvPr/>
          </p:nvSpPr>
          <p:spPr>
            <a:xfrm>
              <a:off x="434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9"/>
            <p:cNvSpPr/>
            <p:nvPr/>
          </p:nvSpPr>
          <p:spPr>
            <a:xfrm>
              <a:off x="444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9"/>
            <p:cNvSpPr/>
            <p:nvPr/>
          </p:nvSpPr>
          <p:spPr>
            <a:xfrm>
              <a:off x="45455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9"/>
            <p:cNvSpPr/>
            <p:nvPr/>
          </p:nvSpPr>
          <p:spPr>
            <a:xfrm>
              <a:off x="464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9"/>
            <p:cNvSpPr/>
            <p:nvPr/>
          </p:nvSpPr>
          <p:spPr>
            <a:xfrm>
              <a:off x="474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1" y="2096"/>
                    <a:pt x="2096" y="1631"/>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9"/>
            <p:cNvSpPr/>
            <p:nvPr/>
          </p:nvSpPr>
          <p:spPr>
            <a:xfrm>
              <a:off x="485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9"/>
            <p:cNvSpPr/>
            <p:nvPr/>
          </p:nvSpPr>
          <p:spPr>
            <a:xfrm>
              <a:off x="49518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9"/>
            <p:cNvSpPr/>
            <p:nvPr/>
          </p:nvSpPr>
          <p:spPr>
            <a:xfrm>
              <a:off x="505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9"/>
            <p:cNvSpPr/>
            <p:nvPr/>
          </p:nvSpPr>
          <p:spPr>
            <a:xfrm>
              <a:off x="515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9"/>
            <p:cNvSpPr/>
            <p:nvPr/>
          </p:nvSpPr>
          <p:spPr>
            <a:xfrm>
              <a:off x="52566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9"/>
            <p:cNvSpPr/>
            <p:nvPr/>
          </p:nvSpPr>
          <p:spPr>
            <a:xfrm>
              <a:off x="535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9"/>
            <p:cNvSpPr/>
            <p:nvPr/>
          </p:nvSpPr>
          <p:spPr>
            <a:xfrm>
              <a:off x="54599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9"/>
            <p:cNvSpPr/>
            <p:nvPr/>
          </p:nvSpPr>
          <p:spPr>
            <a:xfrm>
              <a:off x="5561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9"/>
            <p:cNvSpPr/>
            <p:nvPr/>
          </p:nvSpPr>
          <p:spPr>
            <a:xfrm>
              <a:off x="56629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9"/>
            <p:cNvSpPr/>
            <p:nvPr/>
          </p:nvSpPr>
          <p:spPr>
            <a:xfrm>
              <a:off x="5764400" y="1976575"/>
              <a:ext cx="52700" cy="52400"/>
            </a:xfrm>
            <a:custGeom>
              <a:avLst/>
              <a:gdLst/>
              <a:ahLst/>
              <a:cxnLst/>
              <a:rect l="l" t="t" r="r" b="b"/>
              <a:pathLst>
                <a:path w="2108" h="2096" extrusionOk="0">
                  <a:moveTo>
                    <a:pt x="1060" y="0"/>
                  </a:moveTo>
                  <a:cubicBezTo>
                    <a:pt x="477" y="0"/>
                    <a:pt x="0" y="464"/>
                    <a:pt x="0" y="1048"/>
                  </a:cubicBezTo>
                  <a:cubicBezTo>
                    <a:pt x="0"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9"/>
            <p:cNvSpPr/>
            <p:nvPr/>
          </p:nvSpPr>
          <p:spPr>
            <a:xfrm>
              <a:off x="58662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9"/>
            <p:cNvSpPr/>
            <p:nvPr/>
          </p:nvSpPr>
          <p:spPr>
            <a:xfrm>
              <a:off x="59677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9"/>
            <p:cNvSpPr/>
            <p:nvPr/>
          </p:nvSpPr>
          <p:spPr>
            <a:xfrm>
              <a:off x="60692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9"/>
            <p:cNvSpPr/>
            <p:nvPr/>
          </p:nvSpPr>
          <p:spPr>
            <a:xfrm>
              <a:off x="61710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9"/>
            <p:cNvSpPr/>
            <p:nvPr/>
          </p:nvSpPr>
          <p:spPr>
            <a:xfrm>
              <a:off x="62725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9"/>
            <p:cNvSpPr/>
            <p:nvPr/>
          </p:nvSpPr>
          <p:spPr>
            <a:xfrm>
              <a:off x="63740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9"/>
            <p:cNvSpPr/>
            <p:nvPr/>
          </p:nvSpPr>
          <p:spPr>
            <a:xfrm>
              <a:off x="6475500" y="1976575"/>
              <a:ext cx="52700" cy="52400"/>
            </a:xfrm>
            <a:custGeom>
              <a:avLst/>
              <a:gdLst/>
              <a:ahLst/>
              <a:cxnLst/>
              <a:rect l="l" t="t" r="r" b="b"/>
              <a:pathLst>
                <a:path w="2108" h="2096" extrusionOk="0">
                  <a:moveTo>
                    <a:pt x="1048" y="0"/>
                  </a:moveTo>
                  <a:cubicBezTo>
                    <a:pt x="477" y="0"/>
                    <a:pt x="0" y="464"/>
                    <a:pt x="0" y="1048"/>
                  </a:cubicBezTo>
                  <a:cubicBezTo>
                    <a:pt x="0" y="1631"/>
                    <a:pt x="477" y="2096"/>
                    <a:pt x="1048" y="2096"/>
                  </a:cubicBezTo>
                  <a:cubicBezTo>
                    <a:pt x="1632" y="2096"/>
                    <a:pt x="2108" y="1631"/>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9"/>
            <p:cNvSpPr/>
            <p:nvPr/>
          </p:nvSpPr>
          <p:spPr>
            <a:xfrm>
              <a:off x="65773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9"/>
            <p:cNvSpPr/>
            <p:nvPr/>
          </p:nvSpPr>
          <p:spPr>
            <a:xfrm>
              <a:off x="66788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9"/>
            <p:cNvSpPr/>
            <p:nvPr/>
          </p:nvSpPr>
          <p:spPr>
            <a:xfrm>
              <a:off x="6780300" y="1976575"/>
              <a:ext cx="52400" cy="52400"/>
            </a:xfrm>
            <a:custGeom>
              <a:avLst/>
              <a:gdLst/>
              <a:ahLst/>
              <a:cxnLst/>
              <a:rect l="l" t="t" r="r" b="b"/>
              <a:pathLst>
                <a:path w="2096" h="2096" extrusionOk="0">
                  <a:moveTo>
                    <a:pt x="1048" y="0"/>
                  </a:moveTo>
                  <a:cubicBezTo>
                    <a:pt x="477" y="0"/>
                    <a:pt x="0" y="464"/>
                    <a:pt x="0" y="1048"/>
                  </a:cubicBezTo>
                  <a:cubicBezTo>
                    <a:pt x="0"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9"/>
            <p:cNvSpPr/>
            <p:nvPr/>
          </p:nvSpPr>
          <p:spPr>
            <a:xfrm>
              <a:off x="6881800" y="1976575"/>
              <a:ext cx="52700" cy="52400"/>
            </a:xfrm>
            <a:custGeom>
              <a:avLst/>
              <a:gdLst/>
              <a:ahLst/>
              <a:cxnLst/>
              <a:rect l="l" t="t" r="r" b="b"/>
              <a:pathLst>
                <a:path w="2108" h="2096" extrusionOk="0">
                  <a:moveTo>
                    <a:pt x="1060" y="0"/>
                  </a:moveTo>
                  <a:cubicBezTo>
                    <a:pt x="477" y="0"/>
                    <a:pt x="1" y="464"/>
                    <a:pt x="1" y="1048"/>
                  </a:cubicBezTo>
                  <a:cubicBezTo>
                    <a:pt x="1" y="1631"/>
                    <a:pt x="477" y="2096"/>
                    <a:pt x="1060" y="2096"/>
                  </a:cubicBezTo>
                  <a:cubicBezTo>
                    <a:pt x="1632" y="2096"/>
                    <a:pt x="2108" y="1631"/>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9"/>
            <p:cNvSpPr/>
            <p:nvPr/>
          </p:nvSpPr>
          <p:spPr>
            <a:xfrm>
              <a:off x="69836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9"/>
            <p:cNvSpPr/>
            <p:nvPr/>
          </p:nvSpPr>
          <p:spPr>
            <a:xfrm>
              <a:off x="70851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9"/>
            <p:cNvSpPr/>
            <p:nvPr/>
          </p:nvSpPr>
          <p:spPr>
            <a:xfrm>
              <a:off x="7186600" y="1976575"/>
              <a:ext cx="52400" cy="52400"/>
            </a:xfrm>
            <a:custGeom>
              <a:avLst/>
              <a:gdLst/>
              <a:ahLst/>
              <a:cxnLst/>
              <a:rect l="l" t="t" r="r" b="b"/>
              <a:pathLst>
                <a:path w="2096" h="2096" extrusionOk="0">
                  <a:moveTo>
                    <a:pt x="1048" y="0"/>
                  </a:moveTo>
                  <a:cubicBezTo>
                    <a:pt x="477" y="0"/>
                    <a:pt x="1" y="464"/>
                    <a:pt x="1" y="1048"/>
                  </a:cubicBezTo>
                  <a:cubicBezTo>
                    <a:pt x="1" y="1631"/>
                    <a:pt x="477" y="2096"/>
                    <a:pt x="1048" y="2096"/>
                  </a:cubicBezTo>
                  <a:cubicBezTo>
                    <a:pt x="1632" y="2096"/>
                    <a:pt x="2096" y="1631"/>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9"/>
            <p:cNvSpPr/>
            <p:nvPr/>
          </p:nvSpPr>
          <p:spPr>
            <a:xfrm>
              <a:off x="7288400" y="1976575"/>
              <a:ext cx="52400" cy="52400"/>
            </a:xfrm>
            <a:custGeom>
              <a:avLst/>
              <a:gdLst/>
              <a:ahLst/>
              <a:cxnLst/>
              <a:rect l="l" t="t" r="r" b="b"/>
              <a:pathLst>
                <a:path w="2096" h="2096" extrusionOk="0">
                  <a:moveTo>
                    <a:pt x="1048" y="0"/>
                  </a:moveTo>
                  <a:cubicBezTo>
                    <a:pt x="465" y="0"/>
                    <a:pt x="0" y="464"/>
                    <a:pt x="0" y="1048"/>
                  </a:cubicBezTo>
                  <a:cubicBezTo>
                    <a:pt x="0" y="1631"/>
                    <a:pt x="465" y="2096"/>
                    <a:pt x="1048" y="2096"/>
                  </a:cubicBezTo>
                  <a:cubicBezTo>
                    <a:pt x="1620" y="2096"/>
                    <a:pt x="2096" y="1631"/>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9"/>
            <p:cNvSpPr/>
            <p:nvPr/>
          </p:nvSpPr>
          <p:spPr>
            <a:xfrm>
              <a:off x="27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9"/>
            <p:cNvSpPr/>
            <p:nvPr/>
          </p:nvSpPr>
          <p:spPr>
            <a:xfrm>
              <a:off x="3807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9"/>
            <p:cNvSpPr/>
            <p:nvPr/>
          </p:nvSpPr>
          <p:spPr>
            <a:xfrm>
              <a:off x="4825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9"/>
            <p:cNvSpPr/>
            <p:nvPr/>
          </p:nvSpPr>
          <p:spPr>
            <a:xfrm>
              <a:off x="58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9"/>
            <p:cNvSpPr/>
            <p:nvPr/>
          </p:nvSpPr>
          <p:spPr>
            <a:xfrm>
              <a:off x="68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9"/>
            <p:cNvSpPr/>
            <p:nvPr/>
          </p:nvSpPr>
          <p:spPr>
            <a:xfrm>
              <a:off x="7873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9"/>
            <p:cNvSpPr/>
            <p:nvPr/>
          </p:nvSpPr>
          <p:spPr>
            <a:xfrm>
              <a:off x="8888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9"/>
            <p:cNvSpPr/>
            <p:nvPr/>
          </p:nvSpPr>
          <p:spPr>
            <a:xfrm>
              <a:off x="99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9"/>
            <p:cNvSpPr/>
            <p:nvPr/>
          </p:nvSpPr>
          <p:spPr>
            <a:xfrm>
              <a:off x="10918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9"/>
            <p:cNvSpPr/>
            <p:nvPr/>
          </p:nvSpPr>
          <p:spPr>
            <a:xfrm>
              <a:off x="11936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9"/>
            <p:cNvSpPr/>
            <p:nvPr/>
          </p:nvSpPr>
          <p:spPr>
            <a:xfrm>
              <a:off x="12951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9"/>
            <p:cNvSpPr/>
            <p:nvPr/>
          </p:nvSpPr>
          <p:spPr>
            <a:xfrm>
              <a:off x="13966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9"/>
            <p:cNvSpPr/>
            <p:nvPr/>
          </p:nvSpPr>
          <p:spPr>
            <a:xfrm>
              <a:off x="1498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9"/>
            <p:cNvSpPr/>
            <p:nvPr/>
          </p:nvSpPr>
          <p:spPr>
            <a:xfrm>
              <a:off x="15999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9"/>
            <p:cNvSpPr/>
            <p:nvPr/>
          </p:nvSpPr>
          <p:spPr>
            <a:xfrm>
              <a:off x="17014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9"/>
            <p:cNvSpPr/>
            <p:nvPr/>
          </p:nvSpPr>
          <p:spPr>
            <a:xfrm>
              <a:off x="18029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9"/>
            <p:cNvSpPr/>
            <p:nvPr/>
          </p:nvSpPr>
          <p:spPr>
            <a:xfrm>
              <a:off x="1904400" y="2131650"/>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9"/>
            <p:cNvSpPr/>
            <p:nvPr/>
          </p:nvSpPr>
          <p:spPr>
            <a:xfrm>
              <a:off x="20062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9"/>
            <p:cNvSpPr/>
            <p:nvPr/>
          </p:nvSpPr>
          <p:spPr>
            <a:xfrm>
              <a:off x="210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9"/>
            <p:cNvSpPr/>
            <p:nvPr/>
          </p:nvSpPr>
          <p:spPr>
            <a:xfrm>
              <a:off x="22092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9"/>
            <p:cNvSpPr/>
            <p:nvPr/>
          </p:nvSpPr>
          <p:spPr>
            <a:xfrm>
              <a:off x="2311000" y="2131650"/>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9"/>
            <p:cNvSpPr/>
            <p:nvPr/>
          </p:nvSpPr>
          <p:spPr>
            <a:xfrm>
              <a:off x="241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9"/>
            <p:cNvSpPr/>
            <p:nvPr/>
          </p:nvSpPr>
          <p:spPr>
            <a:xfrm>
              <a:off x="25140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9"/>
            <p:cNvSpPr/>
            <p:nvPr/>
          </p:nvSpPr>
          <p:spPr>
            <a:xfrm>
              <a:off x="2615500" y="2131650"/>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9"/>
            <p:cNvSpPr/>
            <p:nvPr/>
          </p:nvSpPr>
          <p:spPr>
            <a:xfrm>
              <a:off x="271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9"/>
            <p:cNvSpPr/>
            <p:nvPr/>
          </p:nvSpPr>
          <p:spPr>
            <a:xfrm>
              <a:off x="281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9"/>
            <p:cNvSpPr/>
            <p:nvPr/>
          </p:nvSpPr>
          <p:spPr>
            <a:xfrm>
              <a:off x="2920300" y="2131650"/>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9"/>
            <p:cNvSpPr/>
            <p:nvPr/>
          </p:nvSpPr>
          <p:spPr>
            <a:xfrm>
              <a:off x="302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9"/>
            <p:cNvSpPr/>
            <p:nvPr/>
          </p:nvSpPr>
          <p:spPr>
            <a:xfrm>
              <a:off x="312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9"/>
            <p:cNvSpPr/>
            <p:nvPr/>
          </p:nvSpPr>
          <p:spPr>
            <a:xfrm>
              <a:off x="322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9"/>
            <p:cNvSpPr/>
            <p:nvPr/>
          </p:nvSpPr>
          <p:spPr>
            <a:xfrm>
              <a:off x="33266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9"/>
            <p:cNvSpPr/>
            <p:nvPr/>
          </p:nvSpPr>
          <p:spPr>
            <a:xfrm>
              <a:off x="342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9"/>
            <p:cNvSpPr/>
            <p:nvPr/>
          </p:nvSpPr>
          <p:spPr>
            <a:xfrm>
              <a:off x="352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9"/>
            <p:cNvSpPr/>
            <p:nvPr/>
          </p:nvSpPr>
          <p:spPr>
            <a:xfrm>
              <a:off x="363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9"/>
            <p:cNvSpPr/>
            <p:nvPr/>
          </p:nvSpPr>
          <p:spPr>
            <a:xfrm>
              <a:off x="373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9"/>
            <p:cNvSpPr/>
            <p:nvPr/>
          </p:nvSpPr>
          <p:spPr>
            <a:xfrm>
              <a:off x="3834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9"/>
            <p:cNvSpPr/>
            <p:nvPr/>
          </p:nvSpPr>
          <p:spPr>
            <a:xfrm>
              <a:off x="393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9"/>
            <p:cNvSpPr/>
            <p:nvPr/>
          </p:nvSpPr>
          <p:spPr>
            <a:xfrm>
              <a:off x="403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9"/>
            <p:cNvSpPr/>
            <p:nvPr/>
          </p:nvSpPr>
          <p:spPr>
            <a:xfrm>
              <a:off x="413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9"/>
            <p:cNvSpPr/>
            <p:nvPr/>
          </p:nvSpPr>
          <p:spPr>
            <a:xfrm>
              <a:off x="42407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9"/>
            <p:cNvSpPr/>
            <p:nvPr/>
          </p:nvSpPr>
          <p:spPr>
            <a:xfrm>
              <a:off x="434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9"/>
            <p:cNvSpPr/>
            <p:nvPr/>
          </p:nvSpPr>
          <p:spPr>
            <a:xfrm>
              <a:off x="444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9"/>
            <p:cNvSpPr/>
            <p:nvPr/>
          </p:nvSpPr>
          <p:spPr>
            <a:xfrm>
              <a:off x="45455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9"/>
            <p:cNvSpPr/>
            <p:nvPr/>
          </p:nvSpPr>
          <p:spPr>
            <a:xfrm>
              <a:off x="464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9"/>
            <p:cNvSpPr/>
            <p:nvPr/>
          </p:nvSpPr>
          <p:spPr>
            <a:xfrm>
              <a:off x="474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9"/>
            <p:cNvSpPr/>
            <p:nvPr/>
          </p:nvSpPr>
          <p:spPr>
            <a:xfrm>
              <a:off x="485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9"/>
            <p:cNvSpPr/>
            <p:nvPr/>
          </p:nvSpPr>
          <p:spPr>
            <a:xfrm>
              <a:off x="49518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9"/>
            <p:cNvSpPr/>
            <p:nvPr/>
          </p:nvSpPr>
          <p:spPr>
            <a:xfrm>
              <a:off x="505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9"/>
            <p:cNvSpPr/>
            <p:nvPr/>
          </p:nvSpPr>
          <p:spPr>
            <a:xfrm>
              <a:off x="515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9"/>
            <p:cNvSpPr/>
            <p:nvPr/>
          </p:nvSpPr>
          <p:spPr>
            <a:xfrm>
              <a:off x="52566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9"/>
            <p:cNvSpPr/>
            <p:nvPr/>
          </p:nvSpPr>
          <p:spPr>
            <a:xfrm>
              <a:off x="535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9"/>
            <p:cNvSpPr/>
            <p:nvPr/>
          </p:nvSpPr>
          <p:spPr>
            <a:xfrm>
              <a:off x="54599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9"/>
            <p:cNvSpPr/>
            <p:nvPr/>
          </p:nvSpPr>
          <p:spPr>
            <a:xfrm>
              <a:off x="5561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9"/>
            <p:cNvSpPr/>
            <p:nvPr/>
          </p:nvSpPr>
          <p:spPr>
            <a:xfrm>
              <a:off x="56629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9"/>
            <p:cNvSpPr/>
            <p:nvPr/>
          </p:nvSpPr>
          <p:spPr>
            <a:xfrm>
              <a:off x="5764400" y="2131650"/>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9"/>
            <p:cNvSpPr/>
            <p:nvPr/>
          </p:nvSpPr>
          <p:spPr>
            <a:xfrm>
              <a:off x="58662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9"/>
            <p:cNvSpPr/>
            <p:nvPr/>
          </p:nvSpPr>
          <p:spPr>
            <a:xfrm>
              <a:off x="59677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9"/>
            <p:cNvSpPr/>
            <p:nvPr/>
          </p:nvSpPr>
          <p:spPr>
            <a:xfrm>
              <a:off x="60692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9"/>
            <p:cNvSpPr/>
            <p:nvPr/>
          </p:nvSpPr>
          <p:spPr>
            <a:xfrm>
              <a:off x="61710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9"/>
            <p:cNvSpPr/>
            <p:nvPr/>
          </p:nvSpPr>
          <p:spPr>
            <a:xfrm>
              <a:off x="62725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9"/>
            <p:cNvSpPr/>
            <p:nvPr/>
          </p:nvSpPr>
          <p:spPr>
            <a:xfrm>
              <a:off x="63740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9"/>
            <p:cNvSpPr/>
            <p:nvPr/>
          </p:nvSpPr>
          <p:spPr>
            <a:xfrm>
              <a:off x="6475500" y="2131650"/>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9"/>
            <p:cNvSpPr/>
            <p:nvPr/>
          </p:nvSpPr>
          <p:spPr>
            <a:xfrm>
              <a:off x="65773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9"/>
            <p:cNvSpPr/>
            <p:nvPr/>
          </p:nvSpPr>
          <p:spPr>
            <a:xfrm>
              <a:off x="66788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9"/>
            <p:cNvSpPr/>
            <p:nvPr/>
          </p:nvSpPr>
          <p:spPr>
            <a:xfrm>
              <a:off x="6780300" y="2131650"/>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9"/>
            <p:cNvSpPr/>
            <p:nvPr/>
          </p:nvSpPr>
          <p:spPr>
            <a:xfrm>
              <a:off x="6881800" y="2131650"/>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9"/>
            <p:cNvSpPr/>
            <p:nvPr/>
          </p:nvSpPr>
          <p:spPr>
            <a:xfrm>
              <a:off x="69836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9"/>
            <p:cNvSpPr/>
            <p:nvPr/>
          </p:nvSpPr>
          <p:spPr>
            <a:xfrm>
              <a:off x="70851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9"/>
            <p:cNvSpPr/>
            <p:nvPr/>
          </p:nvSpPr>
          <p:spPr>
            <a:xfrm>
              <a:off x="7186600" y="2131650"/>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9"/>
            <p:cNvSpPr/>
            <p:nvPr/>
          </p:nvSpPr>
          <p:spPr>
            <a:xfrm>
              <a:off x="7288400" y="2131650"/>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9"/>
            <p:cNvSpPr/>
            <p:nvPr/>
          </p:nvSpPr>
          <p:spPr>
            <a:xfrm>
              <a:off x="27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9"/>
            <p:cNvSpPr/>
            <p:nvPr/>
          </p:nvSpPr>
          <p:spPr>
            <a:xfrm>
              <a:off x="3807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9"/>
            <p:cNvSpPr/>
            <p:nvPr/>
          </p:nvSpPr>
          <p:spPr>
            <a:xfrm>
              <a:off x="4825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9"/>
            <p:cNvSpPr/>
            <p:nvPr/>
          </p:nvSpPr>
          <p:spPr>
            <a:xfrm>
              <a:off x="58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9"/>
            <p:cNvSpPr/>
            <p:nvPr/>
          </p:nvSpPr>
          <p:spPr>
            <a:xfrm>
              <a:off x="68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9"/>
            <p:cNvSpPr/>
            <p:nvPr/>
          </p:nvSpPr>
          <p:spPr>
            <a:xfrm>
              <a:off x="7873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9"/>
            <p:cNvSpPr/>
            <p:nvPr/>
          </p:nvSpPr>
          <p:spPr>
            <a:xfrm>
              <a:off x="8888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9"/>
            <p:cNvSpPr/>
            <p:nvPr/>
          </p:nvSpPr>
          <p:spPr>
            <a:xfrm>
              <a:off x="99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9"/>
            <p:cNvSpPr/>
            <p:nvPr/>
          </p:nvSpPr>
          <p:spPr>
            <a:xfrm>
              <a:off x="10918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9"/>
            <p:cNvSpPr/>
            <p:nvPr/>
          </p:nvSpPr>
          <p:spPr>
            <a:xfrm>
              <a:off x="11936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9"/>
            <p:cNvSpPr/>
            <p:nvPr/>
          </p:nvSpPr>
          <p:spPr>
            <a:xfrm>
              <a:off x="12951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9"/>
            <p:cNvSpPr/>
            <p:nvPr/>
          </p:nvSpPr>
          <p:spPr>
            <a:xfrm>
              <a:off x="13966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9"/>
            <p:cNvSpPr/>
            <p:nvPr/>
          </p:nvSpPr>
          <p:spPr>
            <a:xfrm>
              <a:off x="1498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9"/>
            <p:cNvSpPr/>
            <p:nvPr/>
          </p:nvSpPr>
          <p:spPr>
            <a:xfrm>
              <a:off x="15999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9"/>
            <p:cNvSpPr/>
            <p:nvPr/>
          </p:nvSpPr>
          <p:spPr>
            <a:xfrm>
              <a:off x="17014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9"/>
            <p:cNvSpPr/>
            <p:nvPr/>
          </p:nvSpPr>
          <p:spPr>
            <a:xfrm>
              <a:off x="18029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9"/>
            <p:cNvSpPr/>
            <p:nvPr/>
          </p:nvSpPr>
          <p:spPr>
            <a:xfrm>
              <a:off x="1904400" y="228672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9"/>
            <p:cNvSpPr/>
            <p:nvPr/>
          </p:nvSpPr>
          <p:spPr>
            <a:xfrm>
              <a:off x="20062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9"/>
            <p:cNvSpPr/>
            <p:nvPr/>
          </p:nvSpPr>
          <p:spPr>
            <a:xfrm>
              <a:off x="210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9"/>
            <p:cNvSpPr/>
            <p:nvPr/>
          </p:nvSpPr>
          <p:spPr>
            <a:xfrm>
              <a:off x="22092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9"/>
            <p:cNvSpPr/>
            <p:nvPr/>
          </p:nvSpPr>
          <p:spPr>
            <a:xfrm>
              <a:off x="2311000" y="228672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9"/>
            <p:cNvSpPr/>
            <p:nvPr/>
          </p:nvSpPr>
          <p:spPr>
            <a:xfrm>
              <a:off x="241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9"/>
            <p:cNvSpPr/>
            <p:nvPr/>
          </p:nvSpPr>
          <p:spPr>
            <a:xfrm>
              <a:off x="25140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9"/>
            <p:cNvSpPr/>
            <p:nvPr/>
          </p:nvSpPr>
          <p:spPr>
            <a:xfrm>
              <a:off x="2615500" y="228672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9"/>
            <p:cNvSpPr/>
            <p:nvPr/>
          </p:nvSpPr>
          <p:spPr>
            <a:xfrm>
              <a:off x="271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9"/>
            <p:cNvSpPr/>
            <p:nvPr/>
          </p:nvSpPr>
          <p:spPr>
            <a:xfrm>
              <a:off x="281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9"/>
            <p:cNvSpPr/>
            <p:nvPr/>
          </p:nvSpPr>
          <p:spPr>
            <a:xfrm>
              <a:off x="2920300" y="228672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9"/>
            <p:cNvSpPr/>
            <p:nvPr/>
          </p:nvSpPr>
          <p:spPr>
            <a:xfrm>
              <a:off x="302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9"/>
            <p:cNvSpPr/>
            <p:nvPr/>
          </p:nvSpPr>
          <p:spPr>
            <a:xfrm>
              <a:off x="312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9"/>
            <p:cNvSpPr/>
            <p:nvPr/>
          </p:nvSpPr>
          <p:spPr>
            <a:xfrm>
              <a:off x="322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9"/>
            <p:cNvSpPr/>
            <p:nvPr/>
          </p:nvSpPr>
          <p:spPr>
            <a:xfrm>
              <a:off x="33266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9"/>
            <p:cNvSpPr/>
            <p:nvPr/>
          </p:nvSpPr>
          <p:spPr>
            <a:xfrm>
              <a:off x="342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9"/>
            <p:cNvSpPr/>
            <p:nvPr/>
          </p:nvSpPr>
          <p:spPr>
            <a:xfrm>
              <a:off x="352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9"/>
            <p:cNvSpPr/>
            <p:nvPr/>
          </p:nvSpPr>
          <p:spPr>
            <a:xfrm>
              <a:off x="363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9"/>
            <p:cNvSpPr/>
            <p:nvPr/>
          </p:nvSpPr>
          <p:spPr>
            <a:xfrm>
              <a:off x="373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9"/>
            <p:cNvSpPr/>
            <p:nvPr/>
          </p:nvSpPr>
          <p:spPr>
            <a:xfrm>
              <a:off x="3834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9"/>
            <p:cNvSpPr/>
            <p:nvPr/>
          </p:nvSpPr>
          <p:spPr>
            <a:xfrm>
              <a:off x="393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9"/>
            <p:cNvSpPr/>
            <p:nvPr/>
          </p:nvSpPr>
          <p:spPr>
            <a:xfrm>
              <a:off x="403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9"/>
            <p:cNvSpPr/>
            <p:nvPr/>
          </p:nvSpPr>
          <p:spPr>
            <a:xfrm>
              <a:off x="413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9"/>
            <p:cNvSpPr/>
            <p:nvPr/>
          </p:nvSpPr>
          <p:spPr>
            <a:xfrm>
              <a:off x="42407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9"/>
            <p:cNvSpPr/>
            <p:nvPr/>
          </p:nvSpPr>
          <p:spPr>
            <a:xfrm>
              <a:off x="434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9"/>
            <p:cNvSpPr/>
            <p:nvPr/>
          </p:nvSpPr>
          <p:spPr>
            <a:xfrm>
              <a:off x="444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9"/>
            <p:cNvSpPr/>
            <p:nvPr/>
          </p:nvSpPr>
          <p:spPr>
            <a:xfrm>
              <a:off x="45455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9"/>
            <p:cNvSpPr/>
            <p:nvPr/>
          </p:nvSpPr>
          <p:spPr>
            <a:xfrm>
              <a:off x="464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9"/>
            <p:cNvSpPr/>
            <p:nvPr/>
          </p:nvSpPr>
          <p:spPr>
            <a:xfrm>
              <a:off x="474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9"/>
            <p:cNvSpPr/>
            <p:nvPr/>
          </p:nvSpPr>
          <p:spPr>
            <a:xfrm>
              <a:off x="485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9"/>
            <p:cNvSpPr/>
            <p:nvPr/>
          </p:nvSpPr>
          <p:spPr>
            <a:xfrm>
              <a:off x="49518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9"/>
            <p:cNvSpPr/>
            <p:nvPr/>
          </p:nvSpPr>
          <p:spPr>
            <a:xfrm>
              <a:off x="505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9"/>
            <p:cNvSpPr/>
            <p:nvPr/>
          </p:nvSpPr>
          <p:spPr>
            <a:xfrm>
              <a:off x="515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9"/>
            <p:cNvSpPr/>
            <p:nvPr/>
          </p:nvSpPr>
          <p:spPr>
            <a:xfrm>
              <a:off x="52566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9"/>
            <p:cNvSpPr/>
            <p:nvPr/>
          </p:nvSpPr>
          <p:spPr>
            <a:xfrm>
              <a:off x="535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9"/>
            <p:cNvSpPr/>
            <p:nvPr/>
          </p:nvSpPr>
          <p:spPr>
            <a:xfrm>
              <a:off x="54599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9"/>
            <p:cNvSpPr/>
            <p:nvPr/>
          </p:nvSpPr>
          <p:spPr>
            <a:xfrm>
              <a:off x="5561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9"/>
            <p:cNvSpPr/>
            <p:nvPr/>
          </p:nvSpPr>
          <p:spPr>
            <a:xfrm>
              <a:off x="56629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9"/>
            <p:cNvSpPr/>
            <p:nvPr/>
          </p:nvSpPr>
          <p:spPr>
            <a:xfrm>
              <a:off x="5764400" y="228672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9"/>
            <p:cNvSpPr/>
            <p:nvPr/>
          </p:nvSpPr>
          <p:spPr>
            <a:xfrm>
              <a:off x="58662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9"/>
            <p:cNvSpPr/>
            <p:nvPr/>
          </p:nvSpPr>
          <p:spPr>
            <a:xfrm>
              <a:off x="59677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9"/>
            <p:cNvSpPr/>
            <p:nvPr/>
          </p:nvSpPr>
          <p:spPr>
            <a:xfrm>
              <a:off x="60692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9"/>
            <p:cNvSpPr/>
            <p:nvPr/>
          </p:nvSpPr>
          <p:spPr>
            <a:xfrm>
              <a:off x="61710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9"/>
            <p:cNvSpPr/>
            <p:nvPr/>
          </p:nvSpPr>
          <p:spPr>
            <a:xfrm>
              <a:off x="62725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9"/>
            <p:cNvSpPr/>
            <p:nvPr/>
          </p:nvSpPr>
          <p:spPr>
            <a:xfrm>
              <a:off x="63740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9"/>
            <p:cNvSpPr/>
            <p:nvPr/>
          </p:nvSpPr>
          <p:spPr>
            <a:xfrm>
              <a:off x="6475500" y="228672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9"/>
            <p:cNvSpPr/>
            <p:nvPr/>
          </p:nvSpPr>
          <p:spPr>
            <a:xfrm>
              <a:off x="65773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9"/>
            <p:cNvSpPr/>
            <p:nvPr/>
          </p:nvSpPr>
          <p:spPr>
            <a:xfrm>
              <a:off x="66788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9"/>
            <p:cNvSpPr/>
            <p:nvPr/>
          </p:nvSpPr>
          <p:spPr>
            <a:xfrm>
              <a:off x="6780300" y="228672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9"/>
            <p:cNvSpPr/>
            <p:nvPr/>
          </p:nvSpPr>
          <p:spPr>
            <a:xfrm>
              <a:off x="6881800" y="228672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9"/>
            <p:cNvSpPr/>
            <p:nvPr/>
          </p:nvSpPr>
          <p:spPr>
            <a:xfrm>
              <a:off x="69836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9"/>
            <p:cNvSpPr/>
            <p:nvPr/>
          </p:nvSpPr>
          <p:spPr>
            <a:xfrm>
              <a:off x="70851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9"/>
            <p:cNvSpPr/>
            <p:nvPr/>
          </p:nvSpPr>
          <p:spPr>
            <a:xfrm>
              <a:off x="7186600" y="228672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9"/>
            <p:cNvSpPr/>
            <p:nvPr/>
          </p:nvSpPr>
          <p:spPr>
            <a:xfrm>
              <a:off x="7288400" y="228672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9"/>
            <p:cNvSpPr/>
            <p:nvPr/>
          </p:nvSpPr>
          <p:spPr>
            <a:xfrm>
              <a:off x="27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7" y="1632"/>
                    <a:pt x="2107" y="1048"/>
                  </a:cubicBezTo>
                  <a:cubicBezTo>
                    <a:pt x="2107"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9"/>
            <p:cNvSpPr/>
            <p:nvPr/>
          </p:nvSpPr>
          <p:spPr>
            <a:xfrm>
              <a:off x="3807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9"/>
            <p:cNvSpPr/>
            <p:nvPr/>
          </p:nvSpPr>
          <p:spPr>
            <a:xfrm>
              <a:off x="4825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9"/>
            <p:cNvSpPr/>
            <p:nvPr/>
          </p:nvSpPr>
          <p:spPr>
            <a:xfrm>
              <a:off x="58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9"/>
            <p:cNvSpPr/>
            <p:nvPr/>
          </p:nvSpPr>
          <p:spPr>
            <a:xfrm>
              <a:off x="68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9"/>
            <p:cNvSpPr/>
            <p:nvPr/>
          </p:nvSpPr>
          <p:spPr>
            <a:xfrm>
              <a:off x="7873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9"/>
            <p:cNvSpPr/>
            <p:nvPr/>
          </p:nvSpPr>
          <p:spPr>
            <a:xfrm>
              <a:off x="8888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9"/>
            <p:cNvSpPr/>
            <p:nvPr/>
          </p:nvSpPr>
          <p:spPr>
            <a:xfrm>
              <a:off x="99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9"/>
            <p:cNvSpPr/>
            <p:nvPr/>
          </p:nvSpPr>
          <p:spPr>
            <a:xfrm>
              <a:off x="10918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9"/>
            <p:cNvSpPr/>
            <p:nvPr/>
          </p:nvSpPr>
          <p:spPr>
            <a:xfrm>
              <a:off x="11936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9"/>
            <p:cNvSpPr/>
            <p:nvPr/>
          </p:nvSpPr>
          <p:spPr>
            <a:xfrm>
              <a:off x="12951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9"/>
            <p:cNvSpPr/>
            <p:nvPr/>
          </p:nvSpPr>
          <p:spPr>
            <a:xfrm>
              <a:off x="13966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9"/>
            <p:cNvSpPr/>
            <p:nvPr/>
          </p:nvSpPr>
          <p:spPr>
            <a:xfrm>
              <a:off x="1498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9"/>
            <p:cNvSpPr/>
            <p:nvPr/>
          </p:nvSpPr>
          <p:spPr>
            <a:xfrm>
              <a:off x="15999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9"/>
            <p:cNvSpPr/>
            <p:nvPr/>
          </p:nvSpPr>
          <p:spPr>
            <a:xfrm>
              <a:off x="17014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9"/>
            <p:cNvSpPr/>
            <p:nvPr/>
          </p:nvSpPr>
          <p:spPr>
            <a:xfrm>
              <a:off x="18029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9"/>
            <p:cNvSpPr/>
            <p:nvPr/>
          </p:nvSpPr>
          <p:spPr>
            <a:xfrm>
              <a:off x="1904400" y="2441800"/>
              <a:ext cx="52700" cy="52400"/>
            </a:xfrm>
            <a:custGeom>
              <a:avLst/>
              <a:gdLst/>
              <a:ahLst/>
              <a:cxnLst/>
              <a:rect l="l" t="t" r="r" b="b"/>
              <a:pathLst>
                <a:path w="2108" h="2096" extrusionOk="0">
                  <a:moveTo>
                    <a:pt x="1060" y="0"/>
                  </a:moveTo>
                  <a:cubicBezTo>
                    <a:pt x="476" y="0"/>
                    <a:pt x="0" y="477"/>
                    <a:pt x="0" y="1048"/>
                  </a:cubicBezTo>
                  <a:cubicBezTo>
                    <a:pt x="0" y="1632"/>
                    <a:pt x="476" y="2096"/>
                    <a:pt x="1060" y="2096"/>
                  </a:cubicBezTo>
                  <a:cubicBezTo>
                    <a:pt x="1631" y="2096"/>
                    <a:pt x="2108" y="1632"/>
                    <a:pt x="2108" y="1048"/>
                  </a:cubicBezTo>
                  <a:cubicBezTo>
                    <a:pt x="2108" y="477"/>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9"/>
            <p:cNvSpPr/>
            <p:nvPr/>
          </p:nvSpPr>
          <p:spPr>
            <a:xfrm>
              <a:off x="20062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9"/>
            <p:cNvSpPr/>
            <p:nvPr/>
          </p:nvSpPr>
          <p:spPr>
            <a:xfrm>
              <a:off x="210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9"/>
            <p:cNvSpPr/>
            <p:nvPr/>
          </p:nvSpPr>
          <p:spPr>
            <a:xfrm>
              <a:off x="22092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9"/>
            <p:cNvSpPr/>
            <p:nvPr/>
          </p:nvSpPr>
          <p:spPr>
            <a:xfrm>
              <a:off x="2311000" y="2441800"/>
              <a:ext cx="52400" cy="52400"/>
            </a:xfrm>
            <a:custGeom>
              <a:avLst/>
              <a:gdLst/>
              <a:ahLst/>
              <a:cxnLst/>
              <a:rect l="l" t="t" r="r" b="b"/>
              <a:pathLst>
                <a:path w="2096" h="2096" extrusionOk="0">
                  <a:moveTo>
                    <a:pt x="1048" y="0"/>
                  </a:moveTo>
                  <a:cubicBezTo>
                    <a:pt x="464" y="0"/>
                    <a:pt x="0" y="477"/>
                    <a:pt x="0" y="1048"/>
                  </a:cubicBezTo>
                  <a:cubicBezTo>
                    <a:pt x="0" y="1632"/>
                    <a:pt x="464"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9"/>
            <p:cNvSpPr/>
            <p:nvPr/>
          </p:nvSpPr>
          <p:spPr>
            <a:xfrm>
              <a:off x="241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9"/>
            <p:cNvSpPr/>
            <p:nvPr/>
          </p:nvSpPr>
          <p:spPr>
            <a:xfrm>
              <a:off x="25140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9"/>
            <p:cNvSpPr/>
            <p:nvPr/>
          </p:nvSpPr>
          <p:spPr>
            <a:xfrm>
              <a:off x="2615500" y="2441800"/>
              <a:ext cx="52700" cy="52400"/>
            </a:xfrm>
            <a:custGeom>
              <a:avLst/>
              <a:gdLst/>
              <a:ahLst/>
              <a:cxnLst/>
              <a:rect l="l" t="t" r="r" b="b"/>
              <a:pathLst>
                <a:path w="2108" h="2096" extrusionOk="0">
                  <a:moveTo>
                    <a:pt x="1048" y="0"/>
                  </a:moveTo>
                  <a:cubicBezTo>
                    <a:pt x="476" y="0"/>
                    <a:pt x="0" y="477"/>
                    <a:pt x="0" y="1048"/>
                  </a:cubicBezTo>
                  <a:cubicBezTo>
                    <a:pt x="0" y="1632"/>
                    <a:pt x="476"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9"/>
            <p:cNvSpPr/>
            <p:nvPr/>
          </p:nvSpPr>
          <p:spPr>
            <a:xfrm>
              <a:off x="271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9"/>
            <p:cNvSpPr/>
            <p:nvPr/>
          </p:nvSpPr>
          <p:spPr>
            <a:xfrm>
              <a:off x="281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9"/>
            <p:cNvSpPr/>
            <p:nvPr/>
          </p:nvSpPr>
          <p:spPr>
            <a:xfrm>
              <a:off x="2920300" y="2441800"/>
              <a:ext cx="52400" cy="52400"/>
            </a:xfrm>
            <a:custGeom>
              <a:avLst/>
              <a:gdLst/>
              <a:ahLst/>
              <a:cxnLst/>
              <a:rect l="l" t="t" r="r" b="b"/>
              <a:pathLst>
                <a:path w="2096" h="2096" extrusionOk="0">
                  <a:moveTo>
                    <a:pt x="1048" y="0"/>
                  </a:moveTo>
                  <a:cubicBezTo>
                    <a:pt x="476" y="0"/>
                    <a:pt x="0" y="477"/>
                    <a:pt x="0" y="1048"/>
                  </a:cubicBezTo>
                  <a:cubicBezTo>
                    <a:pt x="0" y="1632"/>
                    <a:pt x="476"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9"/>
            <p:cNvSpPr/>
            <p:nvPr/>
          </p:nvSpPr>
          <p:spPr>
            <a:xfrm>
              <a:off x="302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9"/>
            <p:cNvSpPr/>
            <p:nvPr/>
          </p:nvSpPr>
          <p:spPr>
            <a:xfrm>
              <a:off x="312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9"/>
            <p:cNvSpPr/>
            <p:nvPr/>
          </p:nvSpPr>
          <p:spPr>
            <a:xfrm>
              <a:off x="322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9"/>
            <p:cNvSpPr/>
            <p:nvPr/>
          </p:nvSpPr>
          <p:spPr>
            <a:xfrm>
              <a:off x="33266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9"/>
            <p:cNvSpPr/>
            <p:nvPr/>
          </p:nvSpPr>
          <p:spPr>
            <a:xfrm>
              <a:off x="342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9"/>
            <p:cNvSpPr/>
            <p:nvPr/>
          </p:nvSpPr>
          <p:spPr>
            <a:xfrm>
              <a:off x="352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9"/>
            <p:cNvSpPr/>
            <p:nvPr/>
          </p:nvSpPr>
          <p:spPr>
            <a:xfrm>
              <a:off x="363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9"/>
            <p:cNvSpPr/>
            <p:nvPr/>
          </p:nvSpPr>
          <p:spPr>
            <a:xfrm>
              <a:off x="373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9"/>
            <p:cNvSpPr/>
            <p:nvPr/>
          </p:nvSpPr>
          <p:spPr>
            <a:xfrm>
              <a:off x="3834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19" y="2096"/>
                    <a:pt x="2096" y="1632"/>
                    <a:pt x="2096" y="1048"/>
                  </a:cubicBezTo>
                  <a:cubicBezTo>
                    <a:pt x="2096" y="477"/>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9"/>
            <p:cNvSpPr/>
            <p:nvPr/>
          </p:nvSpPr>
          <p:spPr>
            <a:xfrm>
              <a:off x="393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9"/>
            <p:cNvSpPr/>
            <p:nvPr/>
          </p:nvSpPr>
          <p:spPr>
            <a:xfrm>
              <a:off x="403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9"/>
            <p:cNvSpPr/>
            <p:nvPr/>
          </p:nvSpPr>
          <p:spPr>
            <a:xfrm>
              <a:off x="413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1" y="2096"/>
                    <a:pt x="2108" y="1632"/>
                    <a:pt x="2108" y="1048"/>
                  </a:cubicBezTo>
                  <a:cubicBezTo>
                    <a:pt x="2108"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9"/>
            <p:cNvSpPr/>
            <p:nvPr/>
          </p:nvSpPr>
          <p:spPr>
            <a:xfrm>
              <a:off x="42407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9"/>
            <p:cNvSpPr/>
            <p:nvPr/>
          </p:nvSpPr>
          <p:spPr>
            <a:xfrm>
              <a:off x="434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9"/>
            <p:cNvSpPr/>
            <p:nvPr/>
          </p:nvSpPr>
          <p:spPr>
            <a:xfrm>
              <a:off x="444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9"/>
            <p:cNvSpPr/>
            <p:nvPr/>
          </p:nvSpPr>
          <p:spPr>
            <a:xfrm>
              <a:off x="45455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9"/>
            <p:cNvSpPr/>
            <p:nvPr/>
          </p:nvSpPr>
          <p:spPr>
            <a:xfrm>
              <a:off x="464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9"/>
            <p:cNvSpPr/>
            <p:nvPr/>
          </p:nvSpPr>
          <p:spPr>
            <a:xfrm>
              <a:off x="474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1" y="2096"/>
                    <a:pt x="2096" y="1632"/>
                    <a:pt x="2096" y="1048"/>
                  </a:cubicBezTo>
                  <a:cubicBezTo>
                    <a:pt x="2096" y="477"/>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9"/>
            <p:cNvSpPr/>
            <p:nvPr/>
          </p:nvSpPr>
          <p:spPr>
            <a:xfrm>
              <a:off x="485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9"/>
            <p:cNvSpPr/>
            <p:nvPr/>
          </p:nvSpPr>
          <p:spPr>
            <a:xfrm>
              <a:off x="49518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9"/>
            <p:cNvSpPr/>
            <p:nvPr/>
          </p:nvSpPr>
          <p:spPr>
            <a:xfrm>
              <a:off x="505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9"/>
            <p:cNvSpPr/>
            <p:nvPr/>
          </p:nvSpPr>
          <p:spPr>
            <a:xfrm>
              <a:off x="515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9"/>
            <p:cNvSpPr/>
            <p:nvPr/>
          </p:nvSpPr>
          <p:spPr>
            <a:xfrm>
              <a:off x="52566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9"/>
            <p:cNvSpPr/>
            <p:nvPr/>
          </p:nvSpPr>
          <p:spPr>
            <a:xfrm>
              <a:off x="535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9"/>
            <p:cNvSpPr/>
            <p:nvPr/>
          </p:nvSpPr>
          <p:spPr>
            <a:xfrm>
              <a:off x="54599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9"/>
            <p:cNvSpPr/>
            <p:nvPr/>
          </p:nvSpPr>
          <p:spPr>
            <a:xfrm>
              <a:off x="5561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9"/>
            <p:cNvSpPr/>
            <p:nvPr/>
          </p:nvSpPr>
          <p:spPr>
            <a:xfrm>
              <a:off x="56629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9"/>
            <p:cNvSpPr/>
            <p:nvPr/>
          </p:nvSpPr>
          <p:spPr>
            <a:xfrm>
              <a:off x="5764400" y="2441800"/>
              <a:ext cx="52700" cy="52400"/>
            </a:xfrm>
            <a:custGeom>
              <a:avLst/>
              <a:gdLst/>
              <a:ahLst/>
              <a:cxnLst/>
              <a:rect l="l" t="t" r="r" b="b"/>
              <a:pathLst>
                <a:path w="2108" h="2096" extrusionOk="0">
                  <a:moveTo>
                    <a:pt x="1060" y="0"/>
                  </a:moveTo>
                  <a:cubicBezTo>
                    <a:pt x="477" y="0"/>
                    <a:pt x="0" y="477"/>
                    <a:pt x="0" y="1048"/>
                  </a:cubicBezTo>
                  <a:cubicBezTo>
                    <a:pt x="0"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9"/>
            <p:cNvSpPr/>
            <p:nvPr/>
          </p:nvSpPr>
          <p:spPr>
            <a:xfrm>
              <a:off x="58662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9"/>
            <p:cNvSpPr/>
            <p:nvPr/>
          </p:nvSpPr>
          <p:spPr>
            <a:xfrm>
              <a:off x="59677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9"/>
            <p:cNvSpPr/>
            <p:nvPr/>
          </p:nvSpPr>
          <p:spPr>
            <a:xfrm>
              <a:off x="60692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9"/>
            <p:cNvSpPr/>
            <p:nvPr/>
          </p:nvSpPr>
          <p:spPr>
            <a:xfrm>
              <a:off x="61710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9"/>
            <p:cNvSpPr/>
            <p:nvPr/>
          </p:nvSpPr>
          <p:spPr>
            <a:xfrm>
              <a:off x="62725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9"/>
            <p:cNvSpPr/>
            <p:nvPr/>
          </p:nvSpPr>
          <p:spPr>
            <a:xfrm>
              <a:off x="63740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9"/>
            <p:cNvSpPr/>
            <p:nvPr/>
          </p:nvSpPr>
          <p:spPr>
            <a:xfrm>
              <a:off x="6475500" y="2441800"/>
              <a:ext cx="52700" cy="52400"/>
            </a:xfrm>
            <a:custGeom>
              <a:avLst/>
              <a:gdLst/>
              <a:ahLst/>
              <a:cxnLst/>
              <a:rect l="l" t="t" r="r" b="b"/>
              <a:pathLst>
                <a:path w="2108" h="2096" extrusionOk="0">
                  <a:moveTo>
                    <a:pt x="1048" y="0"/>
                  </a:moveTo>
                  <a:cubicBezTo>
                    <a:pt x="477" y="0"/>
                    <a:pt x="0" y="477"/>
                    <a:pt x="0" y="1048"/>
                  </a:cubicBezTo>
                  <a:cubicBezTo>
                    <a:pt x="0" y="1632"/>
                    <a:pt x="477" y="2096"/>
                    <a:pt x="1048" y="2096"/>
                  </a:cubicBezTo>
                  <a:cubicBezTo>
                    <a:pt x="1632" y="2096"/>
                    <a:pt x="2108" y="1632"/>
                    <a:pt x="2108" y="1048"/>
                  </a:cubicBezTo>
                  <a:cubicBezTo>
                    <a:pt x="2108"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9"/>
            <p:cNvSpPr/>
            <p:nvPr/>
          </p:nvSpPr>
          <p:spPr>
            <a:xfrm>
              <a:off x="65773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9"/>
            <p:cNvSpPr/>
            <p:nvPr/>
          </p:nvSpPr>
          <p:spPr>
            <a:xfrm>
              <a:off x="66788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9"/>
            <p:cNvSpPr/>
            <p:nvPr/>
          </p:nvSpPr>
          <p:spPr>
            <a:xfrm>
              <a:off x="6780300" y="2441800"/>
              <a:ext cx="52400" cy="52400"/>
            </a:xfrm>
            <a:custGeom>
              <a:avLst/>
              <a:gdLst/>
              <a:ahLst/>
              <a:cxnLst/>
              <a:rect l="l" t="t" r="r" b="b"/>
              <a:pathLst>
                <a:path w="2096" h="2096" extrusionOk="0">
                  <a:moveTo>
                    <a:pt x="1048" y="0"/>
                  </a:moveTo>
                  <a:cubicBezTo>
                    <a:pt x="477" y="0"/>
                    <a:pt x="0" y="477"/>
                    <a:pt x="0" y="1048"/>
                  </a:cubicBezTo>
                  <a:cubicBezTo>
                    <a:pt x="0"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9"/>
            <p:cNvSpPr/>
            <p:nvPr/>
          </p:nvSpPr>
          <p:spPr>
            <a:xfrm>
              <a:off x="6881800" y="2441800"/>
              <a:ext cx="52700" cy="52400"/>
            </a:xfrm>
            <a:custGeom>
              <a:avLst/>
              <a:gdLst/>
              <a:ahLst/>
              <a:cxnLst/>
              <a:rect l="l" t="t" r="r" b="b"/>
              <a:pathLst>
                <a:path w="2108" h="2096" extrusionOk="0">
                  <a:moveTo>
                    <a:pt x="1060" y="0"/>
                  </a:moveTo>
                  <a:cubicBezTo>
                    <a:pt x="477" y="0"/>
                    <a:pt x="1" y="477"/>
                    <a:pt x="1" y="1048"/>
                  </a:cubicBezTo>
                  <a:cubicBezTo>
                    <a:pt x="1" y="1632"/>
                    <a:pt x="477" y="2096"/>
                    <a:pt x="1060" y="2096"/>
                  </a:cubicBezTo>
                  <a:cubicBezTo>
                    <a:pt x="1632" y="2096"/>
                    <a:pt x="2108" y="1632"/>
                    <a:pt x="2108" y="1048"/>
                  </a:cubicBezTo>
                  <a:cubicBezTo>
                    <a:pt x="2108" y="477"/>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9"/>
            <p:cNvSpPr/>
            <p:nvPr/>
          </p:nvSpPr>
          <p:spPr>
            <a:xfrm>
              <a:off x="69836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9"/>
            <p:cNvSpPr/>
            <p:nvPr/>
          </p:nvSpPr>
          <p:spPr>
            <a:xfrm>
              <a:off x="70851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9"/>
            <p:cNvSpPr/>
            <p:nvPr/>
          </p:nvSpPr>
          <p:spPr>
            <a:xfrm>
              <a:off x="7186600" y="2441800"/>
              <a:ext cx="52400" cy="52400"/>
            </a:xfrm>
            <a:custGeom>
              <a:avLst/>
              <a:gdLst/>
              <a:ahLst/>
              <a:cxnLst/>
              <a:rect l="l" t="t" r="r" b="b"/>
              <a:pathLst>
                <a:path w="2096" h="2096" extrusionOk="0">
                  <a:moveTo>
                    <a:pt x="1048" y="0"/>
                  </a:moveTo>
                  <a:cubicBezTo>
                    <a:pt x="477" y="0"/>
                    <a:pt x="1" y="477"/>
                    <a:pt x="1" y="1048"/>
                  </a:cubicBezTo>
                  <a:cubicBezTo>
                    <a:pt x="1" y="1632"/>
                    <a:pt x="477" y="2096"/>
                    <a:pt x="1048" y="2096"/>
                  </a:cubicBezTo>
                  <a:cubicBezTo>
                    <a:pt x="1632" y="2096"/>
                    <a:pt x="2096" y="1632"/>
                    <a:pt x="2096" y="1048"/>
                  </a:cubicBezTo>
                  <a:cubicBezTo>
                    <a:pt x="2096" y="477"/>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9"/>
            <p:cNvSpPr/>
            <p:nvPr/>
          </p:nvSpPr>
          <p:spPr>
            <a:xfrm>
              <a:off x="7288400" y="2441800"/>
              <a:ext cx="52400" cy="52400"/>
            </a:xfrm>
            <a:custGeom>
              <a:avLst/>
              <a:gdLst/>
              <a:ahLst/>
              <a:cxnLst/>
              <a:rect l="l" t="t" r="r" b="b"/>
              <a:pathLst>
                <a:path w="2096" h="2096" extrusionOk="0">
                  <a:moveTo>
                    <a:pt x="1048" y="0"/>
                  </a:moveTo>
                  <a:cubicBezTo>
                    <a:pt x="465" y="0"/>
                    <a:pt x="0" y="477"/>
                    <a:pt x="0" y="1048"/>
                  </a:cubicBezTo>
                  <a:cubicBezTo>
                    <a:pt x="0" y="1632"/>
                    <a:pt x="465" y="2096"/>
                    <a:pt x="1048" y="2096"/>
                  </a:cubicBezTo>
                  <a:cubicBezTo>
                    <a:pt x="1620" y="2096"/>
                    <a:pt x="2096" y="1632"/>
                    <a:pt x="2096" y="1048"/>
                  </a:cubicBezTo>
                  <a:cubicBezTo>
                    <a:pt x="2096" y="477"/>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9"/>
            <p:cNvSpPr/>
            <p:nvPr/>
          </p:nvSpPr>
          <p:spPr>
            <a:xfrm>
              <a:off x="27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9"/>
            <p:cNvSpPr/>
            <p:nvPr/>
          </p:nvSpPr>
          <p:spPr>
            <a:xfrm>
              <a:off x="3807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9"/>
            <p:cNvSpPr/>
            <p:nvPr/>
          </p:nvSpPr>
          <p:spPr>
            <a:xfrm>
              <a:off x="4825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9"/>
            <p:cNvSpPr/>
            <p:nvPr/>
          </p:nvSpPr>
          <p:spPr>
            <a:xfrm>
              <a:off x="58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9"/>
            <p:cNvSpPr/>
            <p:nvPr/>
          </p:nvSpPr>
          <p:spPr>
            <a:xfrm>
              <a:off x="68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9"/>
            <p:cNvSpPr/>
            <p:nvPr/>
          </p:nvSpPr>
          <p:spPr>
            <a:xfrm>
              <a:off x="7873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9"/>
            <p:cNvSpPr/>
            <p:nvPr/>
          </p:nvSpPr>
          <p:spPr>
            <a:xfrm>
              <a:off x="8888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9"/>
            <p:cNvSpPr/>
            <p:nvPr/>
          </p:nvSpPr>
          <p:spPr>
            <a:xfrm>
              <a:off x="99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9"/>
            <p:cNvSpPr/>
            <p:nvPr/>
          </p:nvSpPr>
          <p:spPr>
            <a:xfrm>
              <a:off x="10918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9"/>
            <p:cNvSpPr/>
            <p:nvPr/>
          </p:nvSpPr>
          <p:spPr>
            <a:xfrm>
              <a:off x="11936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9"/>
            <p:cNvSpPr/>
            <p:nvPr/>
          </p:nvSpPr>
          <p:spPr>
            <a:xfrm>
              <a:off x="12951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9"/>
            <p:cNvSpPr/>
            <p:nvPr/>
          </p:nvSpPr>
          <p:spPr>
            <a:xfrm>
              <a:off x="13966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9"/>
            <p:cNvSpPr/>
            <p:nvPr/>
          </p:nvSpPr>
          <p:spPr>
            <a:xfrm>
              <a:off x="1498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9"/>
            <p:cNvSpPr/>
            <p:nvPr/>
          </p:nvSpPr>
          <p:spPr>
            <a:xfrm>
              <a:off x="15999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9"/>
            <p:cNvSpPr/>
            <p:nvPr/>
          </p:nvSpPr>
          <p:spPr>
            <a:xfrm>
              <a:off x="17014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9"/>
            <p:cNvSpPr/>
            <p:nvPr/>
          </p:nvSpPr>
          <p:spPr>
            <a:xfrm>
              <a:off x="18029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9"/>
            <p:cNvSpPr/>
            <p:nvPr/>
          </p:nvSpPr>
          <p:spPr>
            <a:xfrm>
              <a:off x="1904400" y="2596875"/>
              <a:ext cx="52700" cy="52700"/>
            </a:xfrm>
            <a:custGeom>
              <a:avLst/>
              <a:gdLst/>
              <a:ahLst/>
              <a:cxnLst/>
              <a:rect l="l" t="t" r="r" b="b"/>
              <a:pathLst>
                <a:path w="2108" h="2108"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9"/>
            <p:cNvSpPr/>
            <p:nvPr/>
          </p:nvSpPr>
          <p:spPr>
            <a:xfrm>
              <a:off x="20062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9"/>
            <p:cNvSpPr/>
            <p:nvPr/>
          </p:nvSpPr>
          <p:spPr>
            <a:xfrm>
              <a:off x="210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9"/>
            <p:cNvSpPr/>
            <p:nvPr/>
          </p:nvSpPr>
          <p:spPr>
            <a:xfrm>
              <a:off x="22092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9"/>
            <p:cNvSpPr/>
            <p:nvPr/>
          </p:nvSpPr>
          <p:spPr>
            <a:xfrm>
              <a:off x="2311000" y="2596875"/>
              <a:ext cx="52400" cy="52700"/>
            </a:xfrm>
            <a:custGeom>
              <a:avLst/>
              <a:gdLst/>
              <a:ahLst/>
              <a:cxnLst/>
              <a:rect l="l" t="t" r="r" b="b"/>
              <a:pathLst>
                <a:path w="2096" h="2108"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9"/>
            <p:cNvSpPr/>
            <p:nvPr/>
          </p:nvSpPr>
          <p:spPr>
            <a:xfrm>
              <a:off x="241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9"/>
            <p:cNvSpPr/>
            <p:nvPr/>
          </p:nvSpPr>
          <p:spPr>
            <a:xfrm>
              <a:off x="25140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9"/>
            <p:cNvSpPr/>
            <p:nvPr/>
          </p:nvSpPr>
          <p:spPr>
            <a:xfrm>
              <a:off x="2615500" y="2596875"/>
              <a:ext cx="52700" cy="52700"/>
            </a:xfrm>
            <a:custGeom>
              <a:avLst/>
              <a:gdLst/>
              <a:ahLst/>
              <a:cxnLst/>
              <a:rect l="l" t="t" r="r" b="b"/>
              <a:pathLst>
                <a:path w="2108" h="2108"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9"/>
            <p:cNvSpPr/>
            <p:nvPr/>
          </p:nvSpPr>
          <p:spPr>
            <a:xfrm>
              <a:off x="271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9"/>
            <p:cNvSpPr/>
            <p:nvPr/>
          </p:nvSpPr>
          <p:spPr>
            <a:xfrm>
              <a:off x="281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9"/>
            <p:cNvSpPr/>
            <p:nvPr/>
          </p:nvSpPr>
          <p:spPr>
            <a:xfrm>
              <a:off x="2920300" y="2596875"/>
              <a:ext cx="52400" cy="52700"/>
            </a:xfrm>
            <a:custGeom>
              <a:avLst/>
              <a:gdLst/>
              <a:ahLst/>
              <a:cxnLst/>
              <a:rect l="l" t="t" r="r" b="b"/>
              <a:pathLst>
                <a:path w="2096" h="2108"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9"/>
            <p:cNvSpPr/>
            <p:nvPr/>
          </p:nvSpPr>
          <p:spPr>
            <a:xfrm>
              <a:off x="302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9"/>
            <p:cNvSpPr/>
            <p:nvPr/>
          </p:nvSpPr>
          <p:spPr>
            <a:xfrm>
              <a:off x="312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9"/>
            <p:cNvSpPr/>
            <p:nvPr/>
          </p:nvSpPr>
          <p:spPr>
            <a:xfrm>
              <a:off x="322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9"/>
            <p:cNvSpPr/>
            <p:nvPr/>
          </p:nvSpPr>
          <p:spPr>
            <a:xfrm>
              <a:off x="33266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9"/>
            <p:cNvSpPr/>
            <p:nvPr/>
          </p:nvSpPr>
          <p:spPr>
            <a:xfrm>
              <a:off x="342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9"/>
            <p:cNvSpPr/>
            <p:nvPr/>
          </p:nvSpPr>
          <p:spPr>
            <a:xfrm>
              <a:off x="352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9"/>
            <p:cNvSpPr/>
            <p:nvPr/>
          </p:nvSpPr>
          <p:spPr>
            <a:xfrm>
              <a:off x="363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9"/>
            <p:cNvSpPr/>
            <p:nvPr/>
          </p:nvSpPr>
          <p:spPr>
            <a:xfrm>
              <a:off x="373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9"/>
            <p:cNvSpPr/>
            <p:nvPr/>
          </p:nvSpPr>
          <p:spPr>
            <a:xfrm>
              <a:off x="3834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9"/>
            <p:cNvSpPr/>
            <p:nvPr/>
          </p:nvSpPr>
          <p:spPr>
            <a:xfrm>
              <a:off x="393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9"/>
            <p:cNvSpPr/>
            <p:nvPr/>
          </p:nvSpPr>
          <p:spPr>
            <a:xfrm>
              <a:off x="403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9"/>
            <p:cNvSpPr/>
            <p:nvPr/>
          </p:nvSpPr>
          <p:spPr>
            <a:xfrm>
              <a:off x="413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9"/>
            <p:cNvSpPr/>
            <p:nvPr/>
          </p:nvSpPr>
          <p:spPr>
            <a:xfrm>
              <a:off x="42407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9"/>
            <p:cNvSpPr/>
            <p:nvPr/>
          </p:nvSpPr>
          <p:spPr>
            <a:xfrm>
              <a:off x="434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9"/>
            <p:cNvSpPr/>
            <p:nvPr/>
          </p:nvSpPr>
          <p:spPr>
            <a:xfrm>
              <a:off x="444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9"/>
            <p:cNvSpPr/>
            <p:nvPr/>
          </p:nvSpPr>
          <p:spPr>
            <a:xfrm>
              <a:off x="45455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9"/>
            <p:cNvSpPr/>
            <p:nvPr/>
          </p:nvSpPr>
          <p:spPr>
            <a:xfrm>
              <a:off x="464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9"/>
            <p:cNvSpPr/>
            <p:nvPr/>
          </p:nvSpPr>
          <p:spPr>
            <a:xfrm>
              <a:off x="474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9"/>
            <p:cNvSpPr/>
            <p:nvPr/>
          </p:nvSpPr>
          <p:spPr>
            <a:xfrm>
              <a:off x="485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9"/>
            <p:cNvSpPr/>
            <p:nvPr/>
          </p:nvSpPr>
          <p:spPr>
            <a:xfrm>
              <a:off x="49518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9"/>
            <p:cNvSpPr/>
            <p:nvPr/>
          </p:nvSpPr>
          <p:spPr>
            <a:xfrm>
              <a:off x="505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9"/>
            <p:cNvSpPr/>
            <p:nvPr/>
          </p:nvSpPr>
          <p:spPr>
            <a:xfrm>
              <a:off x="515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9"/>
            <p:cNvSpPr/>
            <p:nvPr/>
          </p:nvSpPr>
          <p:spPr>
            <a:xfrm>
              <a:off x="52566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9"/>
            <p:cNvSpPr/>
            <p:nvPr/>
          </p:nvSpPr>
          <p:spPr>
            <a:xfrm>
              <a:off x="535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9"/>
            <p:cNvSpPr/>
            <p:nvPr/>
          </p:nvSpPr>
          <p:spPr>
            <a:xfrm>
              <a:off x="54599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9"/>
            <p:cNvSpPr/>
            <p:nvPr/>
          </p:nvSpPr>
          <p:spPr>
            <a:xfrm>
              <a:off x="5561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9"/>
            <p:cNvSpPr/>
            <p:nvPr/>
          </p:nvSpPr>
          <p:spPr>
            <a:xfrm>
              <a:off x="56629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9"/>
            <p:cNvSpPr/>
            <p:nvPr/>
          </p:nvSpPr>
          <p:spPr>
            <a:xfrm>
              <a:off x="5764400" y="2596875"/>
              <a:ext cx="52700" cy="52700"/>
            </a:xfrm>
            <a:custGeom>
              <a:avLst/>
              <a:gdLst/>
              <a:ahLst/>
              <a:cxnLst/>
              <a:rect l="l" t="t" r="r" b="b"/>
              <a:pathLst>
                <a:path w="2108" h="2108"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9"/>
            <p:cNvSpPr/>
            <p:nvPr/>
          </p:nvSpPr>
          <p:spPr>
            <a:xfrm>
              <a:off x="58662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9"/>
            <p:cNvSpPr/>
            <p:nvPr/>
          </p:nvSpPr>
          <p:spPr>
            <a:xfrm>
              <a:off x="59677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9"/>
            <p:cNvSpPr/>
            <p:nvPr/>
          </p:nvSpPr>
          <p:spPr>
            <a:xfrm>
              <a:off x="60692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9"/>
            <p:cNvSpPr/>
            <p:nvPr/>
          </p:nvSpPr>
          <p:spPr>
            <a:xfrm>
              <a:off x="61710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9"/>
            <p:cNvSpPr/>
            <p:nvPr/>
          </p:nvSpPr>
          <p:spPr>
            <a:xfrm>
              <a:off x="62725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9"/>
            <p:cNvSpPr/>
            <p:nvPr/>
          </p:nvSpPr>
          <p:spPr>
            <a:xfrm>
              <a:off x="63740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9"/>
            <p:cNvSpPr/>
            <p:nvPr/>
          </p:nvSpPr>
          <p:spPr>
            <a:xfrm>
              <a:off x="6475500" y="2596875"/>
              <a:ext cx="52700" cy="52700"/>
            </a:xfrm>
            <a:custGeom>
              <a:avLst/>
              <a:gdLst/>
              <a:ahLst/>
              <a:cxnLst/>
              <a:rect l="l" t="t" r="r" b="b"/>
              <a:pathLst>
                <a:path w="2108" h="2108"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9"/>
            <p:cNvSpPr/>
            <p:nvPr/>
          </p:nvSpPr>
          <p:spPr>
            <a:xfrm>
              <a:off x="65773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9"/>
            <p:cNvSpPr/>
            <p:nvPr/>
          </p:nvSpPr>
          <p:spPr>
            <a:xfrm>
              <a:off x="66788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9"/>
            <p:cNvSpPr/>
            <p:nvPr/>
          </p:nvSpPr>
          <p:spPr>
            <a:xfrm>
              <a:off x="6780300" y="2596875"/>
              <a:ext cx="52400" cy="52700"/>
            </a:xfrm>
            <a:custGeom>
              <a:avLst/>
              <a:gdLst/>
              <a:ahLst/>
              <a:cxnLst/>
              <a:rect l="l" t="t" r="r" b="b"/>
              <a:pathLst>
                <a:path w="2096" h="2108"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9"/>
            <p:cNvSpPr/>
            <p:nvPr/>
          </p:nvSpPr>
          <p:spPr>
            <a:xfrm>
              <a:off x="6881800" y="2596875"/>
              <a:ext cx="52700" cy="52700"/>
            </a:xfrm>
            <a:custGeom>
              <a:avLst/>
              <a:gdLst/>
              <a:ahLst/>
              <a:cxnLst/>
              <a:rect l="l" t="t" r="r" b="b"/>
              <a:pathLst>
                <a:path w="2108" h="2108"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9"/>
            <p:cNvSpPr/>
            <p:nvPr/>
          </p:nvSpPr>
          <p:spPr>
            <a:xfrm>
              <a:off x="69836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9"/>
            <p:cNvSpPr/>
            <p:nvPr/>
          </p:nvSpPr>
          <p:spPr>
            <a:xfrm>
              <a:off x="70851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9"/>
            <p:cNvSpPr/>
            <p:nvPr/>
          </p:nvSpPr>
          <p:spPr>
            <a:xfrm>
              <a:off x="7186600" y="2596875"/>
              <a:ext cx="52400" cy="52700"/>
            </a:xfrm>
            <a:custGeom>
              <a:avLst/>
              <a:gdLst/>
              <a:ahLst/>
              <a:cxnLst/>
              <a:rect l="l" t="t" r="r" b="b"/>
              <a:pathLst>
                <a:path w="2096" h="2108"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9"/>
            <p:cNvSpPr/>
            <p:nvPr/>
          </p:nvSpPr>
          <p:spPr>
            <a:xfrm>
              <a:off x="7288400" y="2596875"/>
              <a:ext cx="52400" cy="52700"/>
            </a:xfrm>
            <a:custGeom>
              <a:avLst/>
              <a:gdLst/>
              <a:ahLst/>
              <a:cxnLst/>
              <a:rect l="l" t="t" r="r" b="b"/>
              <a:pathLst>
                <a:path w="2096" h="2108"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9"/>
            <p:cNvSpPr/>
            <p:nvPr/>
          </p:nvSpPr>
          <p:spPr>
            <a:xfrm>
              <a:off x="27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7" y="1632"/>
                    <a:pt x="2107" y="1048"/>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9"/>
            <p:cNvSpPr/>
            <p:nvPr/>
          </p:nvSpPr>
          <p:spPr>
            <a:xfrm>
              <a:off x="3807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9"/>
            <p:cNvSpPr/>
            <p:nvPr/>
          </p:nvSpPr>
          <p:spPr>
            <a:xfrm>
              <a:off x="4825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9"/>
            <p:cNvSpPr/>
            <p:nvPr/>
          </p:nvSpPr>
          <p:spPr>
            <a:xfrm>
              <a:off x="58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9"/>
            <p:cNvSpPr/>
            <p:nvPr/>
          </p:nvSpPr>
          <p:spPr>
            <a:xfrm>
              <a:off x="68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9"/>
            <p:cNvSpPr/>
            <p:nvPr/>
          </p:nvSpPr>
          <p:spPr>
            <a:xfrm>
              <a:off x="7873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9"/>
            <p:cNvSpPr/>
            <p:nvPr/>
          </p:nvSpPr>
          <p:spPr>
            <a:xfrm>
              <a:off x="8888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9"/>
            <p:cNvSpPr/>
            <p:nvPr/>
          </p:nvSpPr>
          <p:spPr>
            <a:xfrm>
              <a:off x="99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9"/>
            <p:cNvSpPr/>
            <p:nvPr/>
          </p:nvSpPr>
          <p:spPr>
            <a:xfrm>
              <a:off x="10918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9"/>
            <p:cNvSpPr/>
            <p:nvPr/>
          </p:nvSpPr>
          <p:spPr>
            <a:xfrm>
              <a:off x="11936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9"/>
            <p:cNvSpPr/>
            <p:nvPr/>
          </p:nvSpPr>
          <p:spPr>
            <a:xfrm>
              <a:off x="12951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9"/>
            <p:cNvSpPr/>
            <p:nvPr/>
          </p:nvSpPr>
          <p:spPr>
            <a:xfrm>
              <a:off x="13966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9"/>
            <p:cNvSpPr/>
            <p:nvPr/>
          </p:nvSpPr>
          <p:spPr>
            <a:xfrm>
              <a:off x="1498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9"/>
            <p:cNvSpPr/>
            <p:nvPr/>
          </p:nvSpPr>
          <p:spPr>
            <a:xfrm>
              <a:off x="15999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9"/>
            <p:cNvSpPr/>
            <p:nvPr/>
          </p:nvSpPr>
          <p:spPr>
            <a:xfrm>
              <a:off x="17014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9"/>
            <p:cNvSpPr/>
            <p:nvPr/>
          </p:nvSpPr>
          <p:spPr>
            <a:xfrm>
              <a:off x="18029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9"/>
            <p:cNvSpPr/>
            <p:nvPr/>
          </p:nvSpPr>
          <p:spPr>
            <a:xfrm>
              <a:off x="1904400" y="2751950"/>
              <a:ext cx="52700" cy="52725"/>
            </a:xfrm>
            <a:custGeom>
              <a:avLst/>
              <a:gdLst/>
              <a:ahLst/>
              <a:cxnLst/>
              <a:rect l="l" t="t" r="r" b="b"/>
              <a:pathLst>
                <a:path w="2108" h="2109" extrusionOk="0">
                  <a:moveTo>
                    <a:pt x="1060" y="1"/>
                  </a:moveTo>
                  <a:cubicBezTo>
                    <a:pt x="476" y="1"/>
                    <a:pt x="0" y="477"/>
                    <a:pt x="0" y="1048"/>
                  </a:cubicBezTo>
                  <a:cubicBezTo>
                    <a:pt x="0" y="1632"/>
                    <a:pt x="476" y="2108"/>
                    <a:pt x="1060" y="2108"/>
                  </a:cubicBezTo>
                  <a:cubicBezTo>
                    <a:pt x="1631" y="2108"/>
                    <a:pt x="2108" y="1632"/>
                    <a:pt x="2108" y="1048"/>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9"/>
            <p:cNvSpPr/>
            <p:nvPr/>
          </p:nvSpPr>
          <p:spPr>
            <a:xfrm>
              <a:off x="20062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9"/>
            <p:cNvSpPr/>
            <p:nvPr/>
          </p:nvSpPr>
          <p:spPr>
            <a:xfrm>
              <a:off x="210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9"/>
            <p:cNvSpPr/>
            <p:nvPr/>
          </p:nvSpPr>
          <p:spPr>
            <a:xfrm>
              <a:off x="22092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9"/>
            <p:cNvSpPr/>
            <p:nvPr/>
          </p:nvSpPr>
          <p:spPr>
            <a:xfrm>
              <a:off x="2311000" y="2751950"/>
              <a:ext cx="52400" cy="52725"/>
            </a:xfrm>
            <a:custGeom>
              <a:avLst/>
              <a:gdLst/>
              <a:ahLst/>
              <a:cxnLst/>
              <a:rect l="l" t="t" r="r" b="b"/>
              <a:pathLst>
                <a:path w="2096" h="2109" extrusionOk="0">
                  <a:moveTo>
                    <a:pt x="1048" y="1"/>
                  </a:moveTo>
                  <a:cubicBezTo>
                    <a:pt x="464" y="1"/>
                    <a:pt x="0" y="477"/>
                    <a:pt x="0" y="1048"/>
                  </a:cubicBezTo>
                  <a:cubicBezTo>
                    <a:pt x="0" y="1632"/>
                    <a:pt x="464"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9"/>
            <p:cNvSpPr/>
            <p:nvPr/>
          </p:nvSpPr>
          <p:spPr>
            <a:xfrm>
              <a:off x="241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9"/>
            <p:cNvSpPr/>
            <p:nvPr/>
          </p:nvSpPr>
          <p:spPr>
            <a:xfrm>
              <a:off x="25140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9"/>
            <p:cNvSpPr/>
            <p:nvPr/>
          </p:nvSpPr>
          <p:spPr>
            <a:xfrm>
              <a:off x="2615500" y="2751950"/>
              <a:ext cx="52700" cy="52725"/>
            </a:xfrm>
            <a:custGeom>
              <a:avLst/>
              <a:gdLst/>
              <a:ahLst/>
              <a:cxnLst/>
              <a:rect l="l" t="t" r="r" b="b"/>
              <a:pathLst>
                <a:path w="2108" h="2109" extrusionOk="0">
                  <a:moveTo>
                    <a:pt x="1048" y="1"/>
                  </a:moveTo>
                  <a:cubicBezTo>
                    <a:pt x="476" y="1"/>
                    <a:pt x="0" y="477"/>
                    <a:pt x="0" y="1048"/>
                  </a:cubicBezTo>
                  <a:cubicBezTo>
                    <a:pt x="0" y="1632"/>
                    <a:pt x="476"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9"/>
            <p:cNvSpPr/>
            <p:nvPr/>
          </p:nvSpPr>
          <p:spPr>
            <a:xfrm>
              <a:off x="271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9"/>
            <p:cNvSpPr/>
            <p:nvPr/>
          </p:nvSpPr>
          <p:spPr>
            <a:xfrm>
              <a:off x="281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9"/>
            <p:cNvSpPr/>
            <p:nvPr/>
          </p:nvSpPr>
          <p:spPr>
            <a:xfrm>
              <a:off x="2920300" y="2751950"/>
              <a:ext cx="52400" cy="52725"/>
            </a:xfrm>
            <a:custGeom>
              <a:avLst/>
              <a:gdLst/>
              <a:ahLst/>
              <a:cxnLst/>
              <a:rect l="l" t="t" r="r" b="b"/>
              <a:pathLst>
                <a:path w="2096" h="2109" extrusionOk="0">
                  <a:moveTo>
                    <a:pt x="1048" y="1"/>
                  </a:moveTo>
                  <a:cubicBezTo>
                    <a:pt x="476" y="1"/>
                    <a:pt x="0" y="477"/>
                    <a:pt x="0" y="1048"/>
                  </a:cubicBezTo>
                  <a:cubicBezTo>
                    <a:pt x="0" y="1632"/>
                    <a:pt x="476"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9"/>
            <p:cNvSpPr/>
            <p:nvPr/>
          </p:nvSpPr>
          <p:spPr>
            <a:xfrm>
              <a:off x="302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9"/>
            <p:cNvSpPr/>
            <p:nvPr/>
          </p:nvSpPr>
          <p:spPr>
            <a:xfrm>
              <a:off x="312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9"/>
            <p:cNvSpPr/>
            <p:nvPr/>
          </p:nvSpPr>
          <p:spPr>
            <a:xfrm>
              <a:off x="322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9"/>
            <p:cNvSpPr/>
            <p:nvPr/>
          </p:nvSpPr>
          <p:spPr>
            <a:xfrm>
              <a:off x="33266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9"/>
            <p:cNvSpPr/>
            <p:nvPr/>
          </p:nvSpPr>
          <p:spPr>
            <a:xfrm>
              <a:off x="342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9"/>
            <p:cNvSpPr/>
            <p:nvPr/>
          </p:nvSpPr>
          <p:spPr>
            <a:xfrm>
              <a:off x="352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9"/>
            <p:cNvSpPr/>
            <p:nvPr/>
          </p:nvSpPr>
          <p:spPr>
            <a:xfrm>
              <a:off x="363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9"/>
            <p:cNvSpPr/>
            <p:nvPr/>
          </p:nvSpPr>
          <p:spPr>
            <a:xfrm>
              <a:off x="373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9"/>
            <p:cNvSpPr/>
            <p:nvPr/>
          </p:nvSpPr>
          <p:spPr>
            <a:xfrm>
              <a:off x="3834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19" y="2108"/>
                    <a:pt x="2096" y="1632"/>
                    <a:pt x="2096" y="1048"/>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9"/>
            <p:cNvSpPr/>
            <p:nvPr/>
          </p:nvSpPr>
          <p:spPr>
            <a:xfrm>
              <a:off x="393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9"/>
            <p:cNvSpPr/>
            <p:nvPr/>
          </p:nvSpPr>
          <p:spPr>
            <a:xfrm>
              <a:off x="403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9"/>
            <p:cNvSpPr/>
            <p:nvPr/>
          </p:nvSpPr>
          <p:spPr>
            <a:xfrm>
              <a:off x="413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1" y="2108"/>
                    <a:pt x="2108" y="1632"/>
                    <a:pt x="2108" y="1048"/>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9"/>
            <p:cNvSpPr/>
            <p:nvPr/>
          </p:nvSpPr>
          <p:spPr>
            <a:xfrm>
              <a:off x="42407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9"/>
            <p:cNvSpPr/>
            <p:nvPr/>
          </p:nvSpPr>
          <p:spPr>
            <a:xfrm>
              <a:off x="434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9"/>
            <p:cNvSpPr/>
            <p:nvPr/>
          </p:nvSpPr>
          <p:spPr>
            <a:xfrm>
              <a:off x="444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9"/>
            <p:cNvSpPr/>
            <p:nvPr/>
          </p:nvSpPr>
          <p:spPr>
            <a:xfrm>
              <a:off x="45455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9"/>
            <p:cNvSpPr/>
            <p:nvPr/>
          </p:nvSpPr>
          <p:spPr>
            <a:xfrm>
              <a:off x="464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9"/>
            <p:cNvSpPr/>
            <p:nvPr/>
          </p:nvSpPr>
          <p:spPr>
            <a:xfrm>
              <a:off x="474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1" y="2108"/>
                    <a:pt x="2096" y="1632"/>
                    <a:pt x="2096" y="1048"/>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9"/>
            <p:cNvSpPr/>
            <p:nvPr/>
          </p:nvSpPr>
          <p:spPr>
            <a:xfrm>
              <a:off x="485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9"/>
            <p:cNvSpPr/>
            <p:nvPr/>
          </p:nvSpPr>
          <p:spPr>
            <a:xfrm>
              <a:off x="49518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9"/>
            <p:cNvSpPr/>
            <p:nvPr/>
          </p:nvSpPr>
          <p:spPr>
            <a:xfrm>
              <a:off x="505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9"/>
            <p:cNvSpPr/>
            <p:nvPr/>
          </p:nvSpPr>
          <p:spPr>
            <a:xfrm>
              <a:off x="515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9"/>
            <p:cNvSpPr/>
            <p:nvPr/>
          </p:nvSpPr>
          <p:spPr>
            <a:xfrm>
              <a:off x="52566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9"/>
            <p:cNvSpPr/>
            <p:nvPr/>
          </p:nvSpPr>
          <p:spPr>
            <a:xfrm>
              <a:off x="535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9"/>
            <p:cNvSpPr/>
            <p:nvPr/>
          </p:nvSpPr>
          <p:spPr>
            <a:xfrm>
              <a:off x="54599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9"/>
            <p:cNvSpPr/>
            <p:nvPr/>
          </p:nvSpPr>
          <p:spPr>
            <a:xfrm>
              <a:off x="5561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9"/>
            <p:cNvSpPr/>
            <p:nvPr/>
          </p:nvSpPr>
          <p:spPr>
            <a:xfrm>
              <a:off x="56629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9"/>
            <p:cNvSpPr/>
            <p:nvPr/>
          </p:nvSpPr>
          <p:spPr>
            <a:xfrm>
              <a:off x="5764400" y="2751950"/>
              <a:ext cx="52700" cy="52725"/>
            </a:xfrm>
            <a:custGeom>
              <a:avLst/>
              <a:gdLst/>
              <a:ahLst/>
              <a:cxnLst/>
              <a:rect l="l" t="t" r="r" b="b"/>
              <a:pathLst>
                <a:path w="2108" h="2109" extrusionOk="0">
                  <a:moveTo>
                    <a:pt x="1060" y="1"/>
                  </a:moveTo>
                  <a:cubicBezTo>
                    <a:pt x="477" y="1"/>
                    <a:pt x="0" y="477"/>
                    <a:pt x="0" y="1048"/>
                  </a:cubicBezTo>
                  <a:cubicBezTo>
                    <a:pt x="0"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9"/>
            <p:cNvSpPr/>
            <p:nvPr/>
          </p:nvSpPr>
          <p:spPr>
            <a:xfrm>
              <a:off x="58662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9"/>
            <p:cNvSpPr/>
            <p:nvPr/>
          </p:nvSpPr>
          <p:spPr>
            <a:xfrm>
              <a:off x="59677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9"/>
            <p:cNvSpPr/>
            <p:nvPr/>
          </p:nvSpPr>
          <p:spPr>
            <a:xfrm>
              <a:off x="60692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9"/>
            <p:cNvSpPr/>
            <p:nvPr/>
          </p:nvSpPr>
          <p:spPr>
            <a:xfrm>
              <a:off x="61710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9"/>
            <p:cNvSpPr/>
            <p:nvPr/>
          </p:nvSpPr>
          <p:spPr>
            <a:xfrm>
              <a:off x="62725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9"/>
            <p:cNvSpPr/>
            <p:nvPr/>
          </p:nvSpPr>
          <p:spPr>
            <a:xfrm>
              <a:off x="63740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9"/>
            <p:cNvSpPr/>
            <p:nvPr/>
          </p:nvSpPr>
          <p:spPr>
            <a:xfrm>
              <a:off x="6475500" y="2751950"/>
              <a:ext cx="52700" cy="52725"/>
            </a:xfrm>
            <a:custGeom>
              <a:avLst/>
              <a:gdLst/>
              <a:ahLst/>
              <a:cxnLst/>
              <a:rect l="l" t="t" r="r" b="b"/>
              <a:pathLst>
                <a:path w="2108" h="2109" extrusionOk="0">
                  <a:moveTo>
                    <a:pt x="1048" y="1"/>
                  </a:moveTo>
                  <a:cubicBezTo>
                    <a:pt x="477" y="1"/>
                    <a:pt x="0" y="477"/>
                    <a:pt x="0" y="1048"/>
                  </a:cubicBezTo>
                  <a:cubicBezTo>
                    <a:pt x="0" y="1632"/>
                    <a:pt x="477" y="2108"/>
                    <a:pt x="1048" y="2108"/>
                  </a:cubicBezTo>
                  <a:cubicBezTo>
                    <a:pt x="1632" y="2108"/>
                    <a:pt x="2108" y="1632"/>
                    <a:pt x="2108" y="1048"/>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9"/>
            <p:cNvSpPr/>
            <p:nvPr/>
          </p:nvSpPr>
          <p:spPr>
            <a:xfrm>
              <a:off x="65773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9"/>
            <p:cNvSpPr/>
            <p:nvPr/>
          </p:nvSpPr>
          <p:spPr>
            <a:xfrm>
              <a:off x="66788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9"/>
            <p:cNvSpPr/>
            <p:nvPr/>
          </p:nvSpPr>
          <p:spPr>
            <a:xfrm>
              <a:off x="6780300" y="2751950"/>
              <a:ext cx="52400" cy="52725"/>
            </a:xfrm>
            <a:custGeom>
              <a:avLst/>
              <a:gdLst/>
              <a:ahLst/>
              <a:cxnLst/>
              <a:rect l="l" t="t" r="r" b="b"/>
              <a:pathLst>
                <a:path w="2096" h="2109" extrusionOk="0">
                  <a:moveTo>
                    <a:pt x="1048" y="1"/>
                  </a:moveTo>
                  <a:cubicBezTo>
                    <a:pt x="477" y="1"/>
                    <a:pt x="0" y="477"/>
                    <a:pt x="0" y="1048"/>
                  </a:cubicBezTo>
                  <a:cubicBezTo>
                    <a:pt x="0"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9"/>
            <p:cNvSpPr/>
            <p:nvPr/>
          </p:nvSpPr>
          <p:spPr>
            <a:xfrm>
              <a:off x="6881800" y="2751950"/>
              <a:ext cx="52700" cy="52725"/>
            </a:xfrm>
            <a:custGeom>
              <a:avLst/>
              <a:gdLst/>
              <a:ahLst/>
              <a:cxnLst/>
              <a:rect l="l" t="t" r="r" b="b"/>
              <a:pathLst>
                <a:path w="2108" h="2109" extrusionOk="0">
                  <a:moveTo>
                    <a:pt x="1060" y="1"/>
                  </a:moveTo>
                  <a:cubicBezTo>
                    <a:pt x="477" y="1"/>
                    <a:pt x="1" y="477"/>
                    <a:pt x="1" y="1048"/>
                  </a:cubicBezTo>
                  <a:cubicBezTo>
                    <a:pt x="1" y="1632"/>
                    <a:pt x="477" y="2108"/>
                    <a:pt x="1060" y="2108"/>
                  </a:cubicBezTo>
                  <a:cubicBezTo>
                    <a:pt x="1632" y="2108"/>
                    <a:pt x="2108" y="1632"/>
                    <a:pt x="2108" y="1048"/>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9"/>
            <p:cNvSpPr/>
            <p:nvPr/>
          </p:nvSpPr>
          <p:spPr>
            <a:xfrm>
              <a:off x="69836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9"/>
            <p:cNvSpPr/>
            <p:nvPr/>
          </p:nvSpPr>
          <p:spPr>
            <a:xfrm>
              <a:off x="70851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9"/>
            <p:cNvSpPr/>
            <p:nvPr/>
          </p:nvSpPr>
          <p:spPr>
            <a:xfrm>
              <a:off x="7186600" y="2751950"/>
              <a:ext cx="52400" cy="52725"/>
            </a:xfrm>
            <a:custGeom>
              <a:avLst/>
              <a:gdLst/>
              <a:ahLst/>
              <a:cxnLst/>
              <a:rect l="l" t="t" r="r" b="b"/>
              <a:pathLst>
                <a:path w="2096" h="2109" extrusionOk="0">
                  <a:moveTo>
                    <a:pt x="1048" y="1"/>
                  </a:moveTo>
                  <a:cubicBezTo>
                    <a:pt x="477" y="1"/>
                    <a:pt x="1" y="477"/>
                    <a:pt x="1" y="1048"/>
                  </a:cubicBezTo>
                  <a:cubicBezTo>
                    <a:pt x="1" y="1632"/>
                    <a:pt x="477" y="2108"/>
                    <a:pt x="1048" y="2108"/>
                  </a:cubicBezTo>
                  <a:cubicBezTo>
                    <a:pt x="1632" y="2108"/>
                    <a:pt x="2096" y="1632"/>
                    <a:pt x="2096" y="1048"/>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9"/>
            <p:cNvSpPr/>
            <p:nvPr/>
          </p:nvSpPr>
          <p:spPr>
            <a:xfrm>
              <a:off x="7288400" y="2751950"/>
              <a:ext cx="52400" cy="52725"/>
            </a:xfrm>
            <a:custGeom>
              <a:avLst/>
              <a:gdLst/>
              <a:ahLst/>
              <a:cxnLst/>
              <a:rect l="l" t="t" r="r" b="b"/>
              <a:pathLst>
                <a:path w="2096" h="2109" extrusionOk="0">
                  <a:moveTo>
                    <a:pt x="1048" y="1"/>
                  </a:moveTo>
                  <a:cubicBezTo>
                    <a:pt x="465" y="1"/>
                    <a:pt x="0" y="477"/>
                    <a:pt x="0" y="1048"/>
                  </a:cubicBezTo>
                  <a:cubicBezTo>
                    <a:pt x="0" y="1632"/>
                    <a:pt x="465" y="2108"/>
                    <a:pt x="1048" y="2108"/>
                  </a:cubicBezTo>
                  <a:cubicBezTo>
                    <a:pt x="1620" y="2108"/>
                    <a:pt x="2096" y="1632"/>
                    <a:pt x="2096" y="1048"/>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9"/>
            <p:cNvSpPr/>
            <p:nvPr/>
          </p:nvSpPr>
          <p:spPr>
            <a:xfrm>
              <a:off x="27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7" y="1632"/>
                    <a:pt x="2107" y="1061"/>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9"/>
            <p:cNvSpPr/>
            <p:nvPr/>
          </p:nvSpPr>
          <p:spPr>
            <a:xfrm>
              <a:off x="3807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9"/>
            <p:cNvSpPr/>
            <p:nvPr/>
          </p:nvSpPr>
          <p:spPr>
            <a:xfrm>
              <a:off x="4825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9"/>
            <p:cNvSpPr/>
            <p:nvPr/>
          </p:nvSpPr>
          <p:spPr>
            <a:xfrm>
              <a:off x="58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9"/>
            <p:cNvSpPr/>
            <p:nvPr/>
          </p:nvSpPr>
          <p:spPr>
            <a:xfrm>
              <a:off x="68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9"/>
            <p:cNvSpPr/>
            <p:nvPr/>
          </p:nvSpPr>
          <p:spPr>
            <a:xfrm>
              <a:off x="7873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9"/>
            <p:cNvSpPr/>
            <p:nvPr/>
          </p:nvSpPr>
          <p:spPr>
            <a:xfrm>
              <a:off x="8888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9"/>
            <p:cNvSpPr/>
            <p:nvPr/>
          </p:nvSpPr>
          <p:spPr>
            <a:xfrm>
              <a:off x="99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9"/>
            <p:cNvSpPr/>
            <p:nvPr/>
          </p:nvSpPr>
          <p:spPr>
            <a:xfrm>
              <a:off x="10918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9"/>
            <p:cNvSpPr/>
            <p:nvPr/>
          </p:nvSpPr>
          <p:spPr>
            <a:xfrm>
              <a:off x="11936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9"/>
            <p:cNvSpPr/>
            <p:nvPr/>
          </p:nvSpPr>
          <p:spPr>
            <a:xfrm>
              <a:off x="12951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9"/>
            <p:cNvSpPr/>
            <p:nvPr/>
          </p:nvSpPr>
          <p:spPr>
            <a:xfrm>
              <a:off x="13966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9"/>
            <p:cNvSpPr/>
            <p:nvPr/>
          </p:nvSpPr>
          <p:spPr>
            <a:xfrm>
              <a:off x="1498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9"/>
            <p:cNvSpPr/>
            <p:nvPr/>
          </p:nvSpPr>
          <p:spPr>
            <a:xfrm>
              <a:off x="15999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9"/>
            <p:cNvSpPr/>
            <p:nvPr/>
          </p:nvSpPr>
          <p:spPr>
            <a:xfrm>
              <a:off x="17014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9"/>
            <p:cNvSpPr/>
            <p:nvPr/>
          </p:nvSpPr>
          <p:spPr>
            <a:xfrm>
              <a:off x="18029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9"/>
            <p:cNvSpPr/>
            <p:nvPr/>
          </p:nvSpPr>
          <p:spPr>
            <a:xfrm>
              <a:off x="1904400" y="2907025"/>
              <a:ext cx="52700" cy="52725"/>
            </a:xfrm>
            <a:custGeom>
              <a:avLst/>
              <a:gdLst/>
              <a:ahLst/>
              <a:cxnLst/>
              <a:rect l="l" t="t" r="r" b="b"/>
              <a:pathLst>
                <a:path w="2108" h="2109" extrusionOk="0">
                  <a:moveTo>
                    <a:pt x="1060" y="1"/>
                  </a:moveTo>
                  <a:cubicBezTo>
                    <a:pt x="476" y="1"/>
                    <a:pt x="0" y="477"/>
                    <a:pt x="0" y="1061"/>
                  </a:cubicBezTo>
                  <a:cubicBezTo>
                    <a:pt x="0" y="1632"/>
                    <a:pt x="476" y="2108"/>
                    <a:pt x="1060" y="2108"/>
                  </a:cubicBezTo>
                  <a:cubicBezTo>
                    <a:pt x="1631" y="2108"/>
                    <a:pt x="2108" y="1632"/>
                    <a:pt x="2108" y="1061"/>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9"/>
            <p:cNvSpPr/>
            <p:nvPr/>
          </p:nvSpPr>
          <p:spPr>
            <a:xfrm>
              <a:off x="20062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9"/>
            <p:cNvSpPr/>
            <p:nvPr/>
          </p:nvSpPr>
          <p:spPr>
            <a:xfrm>
              <a:off x="210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9"/>
            <p:cNvSpPr/>
            <p:nvPr/>
          </p:nvSpPr>
          <p:spPr>
            <a:xfrm>
              <a:off x="22092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9"/>
            <p:cNvSpPr/>
            <p:nvPr/>
          </p:nvSpPr>
          <p:spPr>
            <a:xfrm>
              <a:off x="2311000" y="2907025"/>
              <a:ext cx="52400" cy="52725"/>
            </a:xfrm>
            <a:custGeom>
              <a:avLst/>
              <a:gdLst/>
              <a:ahLst/>
              <a:cxnLst/>
              <a:rect l="l" t="t" r="r" b="b"/>
              <a:pathLst>
                <a:path w="2096" h="2109" extrusionOk="0">
                  <a:moveTo>
                    <a:pt x="1048" y="1"/>
                  </a:moveTo>
                  <a:cubicBezTo>
                    <a:pt x="464" y="1"/>
                    <a:pt x="0" y="477"/>
                    <a:pt x="0" y="1061"/>
                  </a:cubicBezTo>
                  <a:cubicBezTo>
                    <a:pt x="0" y="1632"/>
                    <a:pt x="464"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9"/>
            <p:cNvSpPr/>
            <p:nvPr/>
          </p:nvSpPr>
          <p:spPr>
            <a:xfrm>
              <a:off x="241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9"/>
            <p:cNvSpPr/>
            <p:nvPr/>
          </p:nvSpPr>
          <p:spPr>
            <a:xfrm>
              <a:off x="25140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9"/>
            <p:cNvSpPr/>
            <p:nvPr/>
          </p:nvSpPr>
          <p:spPr>
            <a:xfrm>
              <a:off x="2615500" y="2907025"/>
              <a:ext cx="52700" cy="52725"/>
            </a:xfrm>
            <a:custGeom>
              <a:avLst/>
              <a:gdLst/>
              <a:ahLst/>
              <a:cxnLst/>
              <a:rect l="l" t="t" r="r" b="b"/>
              <a:pathLst>
                <a:path w="2108" h="2109" extrusionOk="0">
                  <a:moveTo>
                    <a:pt x="1048" y="1"/>
                  </a:moveTo>
                  <a:cubicBezTo>
                    <a:pt x="476" y="1"/>
                    <a:pt x="0" y="477"/>
                    <a:pt x="0" y="1061"/>
                  </a:cubicBezTo>
                  <a:cubicBezTo>
                    <a:pt x="0" y="1632"/>
                    <a:pt x="476"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9"/>
            <p:cNvSpPr/>
            <p:nvPr/>
          </p:nvSpPr>
          <p:spPr>
            <a:xfrm>
              <a:off x="271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9"/>
            <p:cNvSpPr/>
            <p:nvPr/>
          </p:nvSpPr>
          <p:spPr>
            <a:xfrm>
              <a:off x="281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9"/>
            <p:cNvSpPr/>
            <p:nvPr/>
          </p:nvSpPr>
          <p:spPr>
            <a:xfrm>
              <a:off x="2920300" y="2907025"/>
              <a:ext cx="52400" cy="52725"/>
            </a:xfrm>
            <a:custGeom>
              <a:avLst/>
              <a:gdLst/>
              <a:ahLst/>
              <a:cxnLst/>
              <a:rect l="l" t="t" r="r" b="b"/>
              <a:pathLst>
                <a:path w="2096" h="2109" extrusionOk="0">
                  <a:moveTo>
                    <a:pt x="1048" y="1"/>
                  </a:moveTo>
                  <a:cubicBezTo>
                    <a:pt x="476" y="1"/>
                    <a:pt x="0" y="477"/>
                    <a:pt x="0" y="1061"/>
                  </a:cubicBezTo>
                  <a:cubicBezTo>
                    <a:pt x="0" y="1632"/>
                    <a:pt x="476"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9"/>
            <p:cNvSpPr/>
            <p:nvPr/>
          </p:nvSpPr>
          <p:spPr>
            <a:xfrm>
              <a:off x="302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9"/>
            <p:cNvSpPr/>
            <p:nvPr/>
          </p:nvSpPr>
          <p:spPr>
            <a:xfrm>
              <a:off x="312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9"/>
            <p:cNvSpPr/>
            <p:nvPr/>
          </p:nvSpPr>
          <p:spPr>
            <a:xfrm>
              <a:off x="322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9"/>
            <p:cNvSpPr/>
            <p:nvPr/>
          </p:nvSpPr>
          <p:spPr>
            <a:xfrm>
              <a:off x="33266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9"/>
            <p:cNvSpPr/>
            <p:nvPr/>
          </p:nvSpPr>
          <p:spPr>
            <a:xfrm>
              <a:off x="342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9"/>
            <p:cNvSpPr/>
            <p:nvPr/>
          </p:nvSpPr>
          <p:spPr>
            <a:xfrm>
              <a:off x="352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9"/>
            <p:cNvSpPr/>
            <p:nvPr/>
          </p:nvSpPr>
          <p:spPr>
            <a:xfrm>
              <a:off x="363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9"/>
            <p:cNvSpPr/>
            <p:nvPr/>
          </p:nvSpPr>
          <p:spPr>
            <a:xfrm>
              <a:off x="373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9"/>
            <p:cNvSpPr/>
            <p:nvPr/>
          </p:nvSpPr>
          <p:spPr>
            <a:xfrm>
              <a:off x="3834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19" y="2108"/>
                    <a:pt x="2096" y="1632"/>
                    <a:pt x="2096" y="1061"/>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9"/>
            <p:cNvSpPr/>
            <p:nvPr/>
          </p:nvSpPr>
          <p:spPr>
            <a:xfrm>
              <a:off x="393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9"/>
            <p:cNvSpPr/>
            <p:nvPr/>
          </p:nvSpPr>
          <p:spPr>
            <a:xfrm>
              <a:off x="403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9"/>
            <p:cNvSpPr/>
            <p:nvPr/>
          </p:nvSpPr>
          <p:spPr>
            <a:xfrm>
              <a:off x="413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1" y="2108"/>
                    <a:pt x="2108" y="1632"/>
                    <a:pt x="2108" y="1061"/>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9"/>
            <p:cNvSpPr/>
            <p:nvPr/>
          </p:nvSpPr>
          <p:spPr>
            <a:xfrm>
              <a:off x="42407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9"/>
            <p:cNvSpPr/>
            <p:nvPr/>
          </p:nvSpPr>
          <p:spPr>
            <a:xfrm>
              <a:off x="434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9"/>
            <p:cNvSpPr/>
            <p:nvPr/>
          </p:nvSpPr>
          <p:spPr>
            <a:xfrm>
              <a:off x="444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9"/>
            <p:cNvSpPr/>
            <p:nvPr/>
          </p:nvSpPr>
          <p:spPr>
            <a:xfrm>
              <a:off x="45455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9"/>
            <p:cNvSpPr/>
            <p:nvPr/>
          </p:nvSpPr>
          <p:spPr>
            <a:xfrm>
              <a:off x="464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9"/>
            <p:cNvSpPr/>
            <p:nvPr/>
          </p:nvSpPr>
          <p:spPr>
            <a:xfrm>
              <a:off x="474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1" y="2108"/>
                    <a:pt x="2096" y="1632"/>
                    <a:pt x="2096" y="1061"/>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9"/>
            <p:cNvSpPr/>
            <p:nvPr/>
          </p:nvSpPr>
          <p:spPr>
            <a:xfrm>
              <a:off x="485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9"/>
            <p:cNvSpPr/>
            <p:nvPr/>
          </p:nvSpPr>
          <p:spPr>
            <a:xfrm>
              <a:off x="49518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9"/>
            <p:cNvSpPr/>
            <p:nvPr/>
          </p:nvSpPr>
          <p:spPr>
            <a:xfrm>
              <a:off x="505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9"/>
            <p:cNvSpPr/>
            <p:nvPr/>
          </p:nvSpPr>
          <p:spPr>
            <a:xfrm>
              <a:off x="515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9"/>
            <p:cNvSpPr/>
            <p:nvPr/>
          </p:nvSpPr>
          <p:spPr>
            <a:xfrm>
              <a:off x="52566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9"/>
            <p:cNvSpPr/>
            <p:nvPr/>
          </p:nvSpPr>
          <p:spPr>
            <a:xfrm>
              <a:off x="535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9"/>
            <p:cNvSpPr/>
            <p:nvPr/>
          </p:nvSpPr>
          <p:spPr>
            <a:xfrm>
              <a:off x="54599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9"/>
            <p:cNvSpPr/>
            <p:nvPr/>
          </p:nvSpPr>
          <p:spPr>
            <a:xfrm>
              <a:off x="5561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9"/>
            <p:cNvSpPr/>
            <p:nvPr/>
          </p:nvSpPr>
          <p:spPr>
            <a:xfrm>
              <a:off x="56629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9"/>
            <p:cNvSpPr/>
            <p:nvPr/>
          </p:nvSpPr>
          <p:spPr>
            <a:xfrm>
              <a:off x="5764400" y="2907025"/>
              <a:ext cx="52700" cy="52725"/>
            </a:xfrm>
            <a:custGeom>
              <a:avLst/>
              <a:gdLst/>
              <a:ahLst/>
              <a:cxnLst/>
              <a:rect l="l" t="t" r="r" b="b"/>
              <a:pathLst>
                <a:path w="2108" h="2109" extrusionOk="0">
                  <a:moveTo>
                    <a:pt x="1060" y="1"/>
                  </a:moveTo>
                  <a:cubicBezTo>
                    <a:pt x="477" y="1"/>
                    <a:pt x="0" y="477"/>
                    <a:pt x="0" y="1061"/>
                  </a:cubicBezTo>
                  <a:cubicBezTo>
                    <a:pt x="0"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9"/>
            <p:cNvSpPr/>
            <p:nvPr/>
          </p:nvSpPr>
          <p:spPr>
            <a:xfrm>
              <a:off x="58662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9"/>
            <p:cNvSpPr/>
            <p:nvPr/>
          </p:nvSpPr>
          <p:spPr>
            <a:xfrm>
              <a:off x="59677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9"/>
            <p:cNvSpPr/>
            <p:nvPr/>
          </p:nvSpPr>
          <p:spPr>
            <a:xfrm>
              <a:off x="60692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9"/>
            <p:cNvSpPr/>
            <p:nvPr/>
          </p:nvSpPr>
          <p:spPr>
            <a:xfrm>
              <a:off x="61710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9"/>
            <p:cNvSpPr/>
            <p:nvPr/>
          </p:nvSpPr>
          <p:spPr>
            <a:xfrm>
              <a:off x="62725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9"/>
            <p:cNvSpPr/>
            <p:nvPr/>
          </p:nvSpPr>
          <p:spPr>
            <a:xfrm>
              <a:off x="63740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9"/>
            <p:cNvSpPr/>
            <p:nvPr/>
          </p:nvSpPr>
          <p:spPr>
            <a:xfrm>
              <a:off x="6475500" y="2907025"/>
              <a:ext cx="52700" cy="52725"/>
            </a:xfrm>
            <a:custGeom>
              <a:avLst/>
              <a:gdLst/>
              <a:ahLst/>
              <a:cxnLst/>
              <a:rect l="l" t="t" r="r" b="b"/>
              <a:pathLst>
                <a:path w="2108" h="2109" extrusionOk="0">
                  <a:moveTo>
                    <a:pt x="1048" y="1"/>
                  </a:moveTo>
                  <a:cubicBezTo>
                    <a:pt x="477" y="1"/>
                    <a:pt x="0" y="477"/>
                    <a:pt x="0" y="1061"/>
                  </a:cubicBezTo>
                  <a:cubicBezTo>
                    <a:pt x="0" y="1632"/>
                    <a:pt x="477" y="2108"/>
                    <a:pt x="1048" y="2108"/>
                  </a:cubicBezTo>
                  <a:cubicBezTo>
                    <a:pt x="1632" y="2108"/>
                    <a:pt x="2108" y="1632"/>
                    <a:pt x="2108" y="1061"/>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9"/>
            <p:cNvSpPr/>
            <p:nvPr/>
          </p:nvSpPr>
          <p:spPr>
            <a:xfrm>
              <a:off x="65773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9"/>
            <p:cNvSpPr/>
            <p:nvPr/>
          </p:nvSpPr>
          <p:spPr>
            <a:xfrm>
              <a:off x="66788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9"/>
            <p:cNvSpPr/>
            <p:nvPr/>
          </p:nvSpPr>
          <p:spPr>
            <a:xfrm>
              <a:off x="6780300" y="2907025"/>
              <a:ext cx="52400" cy="52725"/>
            </a:xfrm>
            <a:custGeom>
              <a:avLst/>
              <a:gdLst/>
              <a:ahLst/>
              <a:cxnLst/>
              <a:rect l="l" t="t" r="r" b="b"/>
              <a:pathLst>
                <a:path w="2096" h="2109" extrusionOk="0">
                  <a:moveTo>
                    <a:pt x="1048" y="1"/>
                  </a:moveTo>
                  <a:cubicBezTo>
                    <a:pt x="477" y="1"/>
                    <a:pt x="0" y="477"/>
                    <a:pt x="0" y="1061"/>
                  </a:cubicBezTo>
                  <a:cubicBezTo>
                    <a:pt x="0"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9"/>
            <p:cNvSpPr/>
            <p:nvPr/>
          </p:nvSpPr>
          <p:spPr>
            <a:xfrm>
              <a:off x="6881800" y="2907025"/>
              <a:ext cx="52700" cy="52725"/>
            </a:xfrm>
            <a:custGeom>
              <a:avLst/>
              <a:gdLst/>
              <a:ahLst/>
              <a:cxnLst/>
              <a:rect l="l" t="t" r="r" b="b"/>
              <a:pathLst>
                <a:path w="2108" h="2109" extrusionOk="0">
                  <a:moveTo>
                    <a:pt x="1060" y="1"/>
                  </a:moveTo>
                  <a:cubicBezTo>
                    <a:pt x="477" y="1"/>
                    <a:pt x="1" y="477"/>
                    <a:pt x="1" y="1061"/>
                  </a:cubicBezTo>
                  <a:cubicBezTo>
                    <a:pt x="1" y="1632"/>
                    <a:pt x="477" y="2108"/>
                    <a:pt x="1060" y="2108"/>
                  </a:cubicBezTo>
                  <a:cubicBezTo>
                    <a:pt x="1632" y="2108"/>
                    <a:pt x="2108" y="1632"/>
                    <a:pt x="2108" y="1061"/>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9"/>
            <p:cNvSpPr/>
            <p:nvPr/>
          </p:nvSpPr>
          <p:spPr>
            <a:xfrm>
              <a:off x="69836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9"/>
            <p:cNvSpPr/>
            <p:nvPr/>
          </p:nvSpPr>
          <p:spPr>
            <a:xfrm>
              <a:off x="70851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9"/>
            <p:cNvSpPr/>
            <p:nvPr/>
          </p:nvSpPr>
          <p:spPr>
            <a:xfrm>
              <a:off x="7186600" y="2907025"/>
              <a:ext cx="52400" cy="52725"/>
            </a:xfrm>
            <a:custGeom>
              <a:avLst/>
              <a:gdLst/>
              <a:ahLst/>
              <a:cxnLst/>
              <a:rect l="l" t="t" r="r" b="b"/>
              <a:pathLst>
                <a:path w="2096" h="2109" extrusionOk="0">
                  <a:moveTo>
                    <a:pt x="1048" y="1"/>
                  </a:moveTo>
                  <a:cubicBezTo>
                    <a:pt x="477" y="1"/>
                    <a:pt x="1" y="477"/>
                    <a:pt x="1" y="1061"/>
                  </a:cubicBezTo>
                  <a:cubicBezTo>
                    <a:pt x="1" y="1632"/>
                    <a:pt x="477" y="2108"/>
                    <a:pt x="1048" y="2108"/>
                  </a:cubicBezTo>
                  <a:cubicBezTo>
                    <a:pt x="1632" y="2108"/>
                    <a:pt x="2096" y="1632"/>
                    <a:pt x="2096" y="1061"/>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9"/>
            <p:cNvSpPr/>
            <p:nvPr/>
          </p:nvSpPr>
          <p:spPr>
            <a:xfrm>
              <a:off x="7288400" y="2907025"/>
              <a:ext cx="52400" cy="52725"/>
            </a:xfrm>
            <a:custGeom>
              <a:avLst/>
              <a:gdLst/>
              <a:ahLst/>
              <a:cxnLst/>
              <a:rect l="l" t="t" r="r" b="b"/>
              <a:pathLst>
                <a:path w="2096" h="2109" extrusionOk="0">
                  <a:moveTo>
                    <a:pt x="1048" y="1"/>
                  </a:moveTo>
                  <a:cubicBezTo>
                    <a:pt x="465" y="1"/>
                    <a:pt x="0" y="477"/>
                    <a:pt x="0" y="1061"/>
                  </a:cubicBezTo>
                  <a:cubicBezTo>
                    <a:pt x="0" y="1632"/>
                    <a:pt x="465" y="2108"/>
                    <a:pt x="1048" y="2108"/>
                  </a:cubicBezTo>
                  <a:cubicBezTo>
                    <a:pt x="1620" y="2108"/>
                    <a:pt x="2096" y="1632"/>
                    <a:pt x="2096" y="1061"/>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9"/>
            <p:cNvSpPr/>
            <p:nvPr/>
          </p:nvSpPr>
          <p:spPr>
            <a:xfrm>
              <a:off x="27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7" y="1620"/>
                    <a:pt x="2107" y="1049"/>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9"/>
            <p:cNvSpPr/>
            <p:nvPr/>
          </p:nvSpPr>
          <p:spPr>
            <a:xfrm>
              <a:off x="3807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9"/>
            <p:cNvSpPr/>
            <p:nvPr/>
          </p:nvSpPr>
          <p:spPr>
            <a:xfrm>
              <a:off x="4825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9"/>
            <p:cNvSpPr/>
            <p:nvPr/>
          </p:nvSpPr>
          <p:spPr>
            <a:xfrm>
              <a:off x="58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9"/>
            <p:cNvSpPr/>
            <p:nvPr/>
          </p:nvSpPr>
          <p:spPr>
            <a:xfrm>
              <a:off x="68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9"/>
            <p:cNvSpPr/>
            <p:nvPr/>
          </p:nvSpPr>
          <p:spPr>
            <a:xfrm>
              <a:off x="7873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9"/>
            <p:cNvSpPr/>
            <p:nvPr/>
          </p:nvSpPr>
          <p:spPr>
            <a:xfrm>
              <a:off x="8888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9"/>
            <p:cNvSpPr/>
            <p:nvPr/>
          </p:nvSpPr>
          <p:spPr>
            <a:xfrm>
              <a:off x="99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9"/>
            <p:cNvSpPr/>
            <p:nvPr/>
          </p:nvSpPr>
          <p:spPr>
            <a:xfrm>
              <a:off x="10918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9"/>
            <p:cNvSpPr/>
            <p:nvPr/>
          </p:nvSpPr>
          <p:spPr>
            <a:xfrm>
              <a:off x="11936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9"/>
            <p:cNvSpPr/>
            <p:nvPr/>
          </p:nvSpPr>
          <p:spPr>
            <a:xfrm>
              <a:off x="12951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9"/>
            <p:cNvSpPr/>
            <p:nvPr/>
          </p:nvSpPr>
          <p:spPr>
            <a:xfrm>
              <a:off x="13966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9"/>
            <p:cNvSpPr/>
            <p:nvPr/>
          </p:nvSpPr>
          <p:spPr>
            <a:xfrm>
              <a:off x="1498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9"/>
            <p:cNvSpPr/>
            <p:nvPr/>
          </p:nvSpPr>
          <p:spPr>
            <a:xfrm>
              <a:off x="15999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9"/>
            <p:cNvSpPr/>
            <p:nvPr/>
          </p:nvSpPr>
          <p:spPr>
            <a:xfrm>
              <a:off x="17014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9"/>
            <p:cNvSpPr/>
            <p:nvPr/>
          </p:nvSpPr>
          <p:spPr>
            <a:xfrm>
              <a:off x="18029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9"/>
            <p:cNvSpPr/>
            <p:nvPr/>
          </p:nvSpPr>
          <p:spPr>
            <a:xfrm>
              <a:off x="1904400" y="3062400"/>
              <a:ext cx="52700" cy="52425"/>
            </a:xfrm>
            <a:custGeom>
              <a:avLst/>
              <a:gdLst/>
              <a:ahLst/>
              <a:cxnLst/>
              <a:rect l="l" t="t" r="r" b="b"/>
              <a:pathLst>
                <a:path w="2108" h="2097" extrusionOk="0">
                  <a:moveTo>
                    <a:pt x="1060" y="1"/>
                  </a:moveTo>
                  <a:cubicBezTo>
                    <a:pt x="476" y="1"/>
                    <a:pt x="0" y="465"/>
                    <a:pt x="0" y="1049"/>
                  </a:cubicBezTo>
                  <a:cubicBezTo>
                    <a:pt x="0" y="1620"/>
                    <a:pt x="476" y="2096"/>
                    <a:pt x="1060" y="2096"/>
                  </a:cubicBezTo>
                  <a:cubicBezTo>
                    <a:pt x="1631" y="2096"/>
                    <a:pt x="2108" y="1620"/>
                    <a:pt x="2108" y="1049"/>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9"/>
            <p:cNvSpPr/>
            <p:nvPr/>
          </p:nvSpPr>
          <p:spPr>
            <a:xfrm>
              <a:off x="20062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9"/>
            <p:cNvSpPr/>
            <p:nvPr/>
          </p:nvSpPr>
          <p:spPr>
            <a:xfrm>
              <a:off x="210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9"/>
            <p:cNvSpPr/>
            <p:nvPr/>
          </p:nvSpPr>
          <p:spPr>
            <a:xfrm>
              <a:off x="22092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9"/>
            <p:cNvSpPr/>
            <p:nvPr/>
          </p:nvSpPr>
          <p:spPr>
            <a:xfrm>
              <a:off x="2311000" y="3062400"/>
              <a:ext cx="52400" cy="52425"/>
            </a:xfrm>
            <a:custGeom>
              <a:avLst/>
              <a:gdLst/>
              <a:ahLst/>
              <a:cxnLst/>
              <a:rect l="l" t="t" r="r" b="b"/>
              <a:pathLst>
                <a:path w="2096" h="2097" extrusionOk="0">
                  <a:moveTo>
                    <a:pt x="1048" y="1"/>
                  </a:moveTo>
                  <a:cubicBezTo>
                    <a:pt x="464" y="1"/>
                    <a:pt x="0" y="465"/>
                    <a:pt x="0" y="1049"/>
                  </a:cubicBezTo>
                  <a:cubicBezTo>
                    <a:pt x="0" y="1620"/>
                    <a:pt x="464"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9"/>
            <p:cNvSpPr/>
            <p:nvPr/>
          </p:nvSpPr>
          <p:spPr>
            <a:xfrm>
              <a:off x="241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9"/>
            <p:cNvSpPr/>
            <p:nvPr/>
          </p:nvSpPr>
          <p:spPr>
            <a:xfrm>
              <a:off x="25140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9"/>
            <p:cNvSpPr/>
            <p:nvPr/>
          </p:nvSpPr>
          <p:spPr>
            <a:xfrm>
              <a:off x="2615500" y="3062400"/>
              <a:ext cx="52700" cy="52425"/>
            </a:xfrm>
            <a:custGeom>
              <a:avLst/>
              <a:gdLst/>
              <a:ahLst/>
              <a:cxnLst/>
              <a:rect l="l" t="t" r="r" b="b"/>
              <a:pathLst>
                <a:path w="2108" h="2097" extrusionOk="0">
                  <a:moveTo>
                    <a:pt x="1048" y="1"/>
                  </a:moveTo>
                  <a:cubicBezTo>
                    <a:pt x="476" y="1"/>
                    <a:pt x="0" y="465"/>
                    <a:pt x="0" y="1049"/>
                  </a:cubicBezTo>
                  <a:cubicBezTo>
                    <a:pt x="0" y="1620"/>
                    <a:pt x="476"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9"/>
            <p:cNvSpPr/>
            <p:nvPr/>
          </p:nvSpPr>
          <p:spPr>
            <a:xfrm>
              <a:off x="271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9"/>
            <p:cNvSpPr/>
            <p:nvPr/>
          </p:nvSpPr>
          <p:spPr>
            <a:xfrm>
              <a:off x="281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9"/>
            <p:cNvSpPr/>
            <p:nvPr/>
          </p:nvSpPr>
          <p:spPr>
            <a:xfrm>
              <a:off x="2920300" y="3062400"/>
              <a:ext cx="52400" cy="52425"/>
            </a:xfrm>
            <a:custGeom>
              <a:avLst/>
              <a:gdLst/>
              <a:ahLst/>
              <a:cxnLst/>
              <a:rect l="l" t="t" r="r" b="b"/>
              <a:pathLst>
                <a:path w="2096" h="2097" extrusionOk="0">
                  <a:moveTo>
                    <a:pt x="1048" y="1"/>
                  </a:moveTo>
                  <a:cubicBezTo>
                    <a:pt x="476" y="1"/>
                    <a:pt x="0" y="465"/>
                    <a:pt x="0" y="1049"/>
                  </a:cubicBezTo>
                  <a:cubicBezTo>
                    <a:pt x="0" y="1620"/>
                    <a:pt x="476"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9"/>
            <p:cNvSpPr/>
            <p:nvPr/>
          </p:nvSpPr>
          <p:spPr>
            <a:xfrm>
              <a:off x="302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9"/>
            <p:cNvSpPr/>
            <p:nvPr/>
          </p:nvSpPr>
          <p:spPr>
            <a:xfrm>
              <a:off x="312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9"/>
            <p:cNvSpPr/>
            <p:nvPr/>
          </p:nvSpPr>
          <p:spPr>
            <a:xfrm>
              <a:off x="322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9"/>
            <p:cNvSpPr/>
            <p:nvPr/>
          </p:nvSpPr>
          <p:spPr>
            <a:xfrm>
              <a:off x="33266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9"/>
            <p:cNvSpPr/>
            <p:nvPr/>
          </p:nvSpPr>
          <p:spPr>
            <a:xfrm>
              <a:off x="342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9"/>
            <p:cNvSpPr/>
            <p:nvPr/>
          </p:nvSpPr>
          <p:spPr>
            <a:xfrm>
              <a:off x="352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9"/>
            <p:cNvSpPr/>
            <p:nvPr/>
          </p:nvSpPr>
          <p:spPr>
            <a:xfrm>
              <a:off x="363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9"/>
            <p:cNvSpPr/>
            <p:nvPr/>
          </p:nvSpPr>
          <p:spPr>
            <a:xfrm>
              <a:off x="373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9"/>
            <p:cNvSpPr/>
            <p:nvPr/>
          </p:nvSpPr>
          <p:spPr>
            <a:xfrm>
              <a:off x="3834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19" y="2096"/>
                    <a:pt x="2096" y="1620"/>
                    <a:pt x="2096" y="1049"/>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9"/>
            <p:cNvSpPr/>
            <p:nvPr/>
          </p:nvSpPr>
          <p:spPr>
            <a:xfrm>
              <a:off x="393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9"/>
            <p:cNvSpPr/>
            <p:nvPr/>
          </p:nvSpPr>
          <p:spPr>
            <a:xfrm>
              <a:off x="403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9"/>
            <p:cNvSpPr/>
            <p:nvPr/>
          </p:nvSpPr>
          <p:spPr>
            <a:xfrm>
              <a:off x="413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1" y="2096"/>
                    <a:pt x="2108" y="1620"/>
                    <a:pt x="2108" y="1049"/>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9"/>
            <p:cNvSpPr/>
            <p:nvPr/>
          </p:nvSpPr>
          <p:spPr>
            <a:xfrm>
              <a:off x="42407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9"/>
            <p:cNvSpPr/>
            <p:nvPr/>
          </p:nvSpPr>
          <p:spPr>
            <a:xfrm>
              <a:off x="434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9"/>
            <p:cNvSpPr/>
            <p:nvPr/>
          </p:nvSpPr>
          <p:spPr>
            <a:xfrm>
              <a:off x="444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9"/>
            <p:cNvSpPr/>
            <p:nvPr/>
          </p:nvSpPr>
          <p:spPr>
            <a:xfrm>
              <a:off x="45455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9"/>
            <p:cNvSpPr/>
            <p:nvPr/>
          </p:nvSpPr>
          <p:spPr>
            <a:xfrm>
              <a:off x="464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9"/>
            <p:cNvSpPr/>
            <p:nvPr/>
          </p:nvSpPr>
          <p:spPr>
            <a:xfrm>
              <a:off x="474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1" y="2096"/>
                    <a:pt x="2096" y="1620"/>
                    <a:pt x="2096" y="1049"/>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9"/>
            <p:cNvSpPr/>
            <p:nvPr/>
          </p:nvSpPr>
          <p:spPr>
            <a:xfrm>
              <a:off x="485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9"/>
            <p:cNvSpPr/>
            <p:nvPr/>
          </p:nvSpPr>
          <p:spPr>
            <a:xfrm>
              <a:off x="49518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9"/>
            <p:cNvSpPr/>
            <p:nvPr/>
          </p:nvSpPr>
          <p:spPr>
            <a:xfrm>
              <a:off x="505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9"/>
            <p:cNvSpPr/>
            <p:nvPr/>
          </p:nvSpPr>
          <p:spPr>
            <a:xfrm>
              <a:off x="515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9"/>
            <p:cNvSpPr/>
            <p:nvPr/>
          </p:nvSpPr>
          <p:spPr>
            <a:xfrm>
              <a:off x="52566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9"/>
            <p:cNvSpPr/>
            <p:nvPr/>
          </p:nvSpPr>
          <p:spPr>
            <a:xfrm>
              <a:off x="535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9"/>
            <p:cNvSpPr/>
            <p:nvPr/>
          </p:nvSpPr>
          <p:spPr>
            <a:xfrm>
              <a:off x="54599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9"/>
            <p:cNvSpPr/>
            <p:nvPr/>
          </p:nvSpPr>
          <p:spPr>
            <a:xfrm>
              <a:off x="5561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9"/>
            <p:cNvSpPr/>
            <p:nvPr/>
          </p:nvSpPr>
          <p:spPr>
            <a:xfrm>
              <a:off x="56629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9"/>
            <p:cNvSpPr/>
            <p:nvPr/>
          </p:nvSpPr>
          <p:spPr>
            <a:xfrm>
              <a:off x="5764400" y="3062400"/>
              <a:ext cx="52700" cy="52425"/>
            </a:xfrm>
            <a:custGeom>
              <a:avLst/>
              <a:gdLst/>
              <a:ahLst/>
              <a:cxnLst/>
              <a:rect l="l" t="t" r="r" b="b"/>
              <a:pathLst>
                <a:path w="2108" h="2097" extrusionOk="0">
                  <a:moveTo>
                    <a:pt x="1060" y="1"/>
                  </a:moveTo>
                  <a:cubicBezTo>
                    <a:pt x="477" y="1"/>
                    <a:pt x="0" y="465"/>
                    <a:pt x="0" y="1049"/>
                  </a:cubicBezTo>
                  <a:cubicBezTo>
                    <a:pt x="0"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9"/>
            <p:cNvSpPr/>
            <p:nvPr/>
          </p:nvSpPr>
          <p:spPr>
            <a:xfrm>
              <a:off x="58662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9"/>
            <p:cNvSpPr/>
            <p:nvPr/>
          </p:nvSpPr>
          <p:spPr>
            <a:xfrm>
              <a:off x="59677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9"/>
            <p:cNvSpPr/>
            <p:nvPr/>
          </p:nvSpPr>
          <p:spPr>
            <a:xfrm>
              <a:off x="60692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9"/>
            <p:cNvSpPr/>
            <p:nvPr/>
          </p:nvSpPr>
          <p:spPr>
            <a:xfrm>
              <a:off x="61710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9"/>
            <p:cNvSpPr/>
            <p:nvPr/>
          </p:nvSpPr>
          <p:spPr>
            <a:xfrm>
              <a:off x="62725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9"/>
            <p:cNvSpPr/>
            <p:nvPr/>
          </p:nvSpPr>
          <p:spPr>
            <a:xfrm>
              <a:off x="63740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9"/>
            <p:cNvSpPr/>
            <p:nvPr/>
          </p:nvSpPr>
          <p:spPr>
            <a:xfrm>
              <a:off x="6475500" y="3062400"/>
              <a:ext cx="52700" cy="52425"/>
            </a:xfrm>
            <a:custGeom>
              <a:avLst/>
              <a:gdLst/>
              <a:ahLst/>
              <a:cxnLst/>
              <a:rect l="l" t="t" r="r" b="b"/>
              <a:pathLst>
                <a:path w="2108" h="2097" extrusionOk="0">
                  <a:moveTo>
                    <a:pt x="1048" y="1"/>
                  </a:moveTo>
                  <a:cubicBezTo>
                    <a:pt x="477" y="1"/>
                    <a:pt x="0" y="465"/>
                    <a:pt x="0" y="1049"/>
                  </a:cubicBezTo>
                  <a:cubicBezTo>
                    <a:pt x="0" y="1620"/>
                    <a:pt x="477" y="2096"/>
                    <a:pt x="1048" y="2096"/>
                  </a:cubicBezTo>
                  <a:cubicBezTo>
                    <a:pt x="1632" y="2096"/>
                    <a:pt x="2108" y="1620"/>
                    <a:pt x="2108" y="1049"/>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9"/>
            <p:cNvSpPr/>
            <p:nvPr/>
          </p:nvSpPr>
          <p:spPr>
            <a:xfrm>
              <a:off x="65773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9"/>
            <p:cNvSpPr/>
            <p:nvPr/>
          </p:nvSpPr>
          <p:spPr>
            <a:xfrm>
              <a:off x="66788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9"/>
            <p:cNvSpPr/>
            <p:nvPr/>
          </p:nvSpPr>
          <p:spPr>
            <a:xfrm>
              <a:off x="6780300" y="3062400"/>
              <a:ext cx="52400" cy="52425"/>
            </a:xfrm>
            <a:custGeom>
              <a:avLst/>
              <a:gdLst/>
              <a:ahLst/>
              <a:cxnLst/>
              <a:rect l="l" t="t" r="r" b="b"/>
              <a:pathLst>
                <a:path w="2096" h="2097" extrusionOk="0">
                  <a:moveTo>
                    <a:pt x="1048" y="1"/>
                  </a:moveTo>
                  <a:cubicBezTo>
                    <a:pt x="477" y="1"/>
                    <a:pt x="0" y="465"/>
                    <a:pt x="0" y="1049"/>
                  </a:cubicBezTo>
                  <a:cubicBezTo>
                    <a:pt x="0"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9"/>
            <p:cNvSpPr/>
            <p:nvPr/>
          </p:nvSpPr>
          <p:spPr>
            <a:xfrm>
              <a:off x="6881800" y="3062400"/>
              <a:ext cx="52700" cy="52425"/>
            </a:xfrm>
            <a:custGeom>
              <a:avLst/>
              <a:gdLst/>
              <a:ahLst/>
              <a:cxnLst/>
              <a:rect l="l" t="t" r="r" b="b"/>
              <a:pathLst>
                <a:path w="2108" h="2097" extrusionOk="0">
                  <a:moveTo>
                    <a:pt x="1060" y="1"/>
                  </a:moveTo>
                  <a:cubicBezTo>
                    <a:pt x="477" y="1"/>
                    <a:pt x="1" y="465"/>
                    <a:pt x="1" y="1049"/>
                  </a:cubicBezTo>
                  <a:cubicBezTo>
                    <a:pt x="1" y="1620"/>
                    <a:pt x="477" y="2096"/>
                    <a:pt x="1060" y="2096"/>
                  </a:cubicBezTo>
                  <a:cubicBezTo>
                    <a:pt x="1632" y="2096"/>
                    <a:pt x="2108" y="1620"/>
                    <a:pt x="2108" y="1049"/>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9"/>
            <p:cNvSpPr/>
            <p:nvPr/>
          </p:nvSpPr>
          <p:spPr>
            <a:xfrm>
              <a:off x="69836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9"/>
            <p:cNvSpPr/>
            <p:nvPr/>
          </p:nvSpPr>
          <p:spPr>
            <a:xfrm>
              <a:off x="70851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9"/>
            <p:cNvSpPr/>
            <p:nvPr/>
          </p:nvSpPr>
          <p:spPr>
            <a:xfrm>
              <a:off x="7186600" y="3062400"/>
              <a:ext cx="52400" cy="52425"/>
            </a:xfrm>
            <a:custGeom>
              <a:avLst/>
              <a:gdLst/>
              <a:ahLst/>
              <a:cxnLst/>
              <a:rect l="l" t="t" r="r" b="b"/>
              <a:pathLst>
                <a:path w="2096" h="2097" extrusionOk="0">
                  <a:moveTo>
                    <a:pt x="1048" y="1"/>
                  </a:moveTo>
                  <a:cubicBezTo>
                    <a:pt x="477" y="1"/>
                    <a:pt x="1" y="465"/>
                    <a:pt x="1" y="1049"/>
                  </a:cubicBezTo>
                  <a:cubicBezTo>
                    <a:pt x="1" y="1620"/>
                    <a:pt x="477" y="2096"/>
                    <a:pt x="1048" y="2096"/>
                  </a:cubicBezTo>
                  <a:cubicBezTo>
                    <a:pt x="1632" y="2096"/>
                    <a:pt x="2096" y="1620"/>
                    <a:pt x="2096" y="1049"/>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9"/>
            <p:cNvSpPr/>
            <p:nvPr/>
          </p:nvSpPr>
          <p:spPr>
            <a:xfrm>
              <a:off x="7288400" y="3062400"/>
              <a:ext cx="52400" cy="52425"/>
            </a:xfrm>
            <a:custGeom>
              <a:avLst/>
              <a:gdLst/>
              <a:ahLst/>
              <a:cxnLst/>
              <a:rect l="l" t="t" r="r" b="b"/>
              <a:pathLst>
                <a:path w="2096" h="2097" extrusionOk="0">
                  <a:moveTo>
                    <a:pt x="1048" y="1"/>
                  </a:moveTo>
                  <a:cubicBezTo>
                    <a:pt x="465" y="1"/>
                    <a:pt x="0" y="465"/>
                    <a:pt x="0" y="1049"/>
                  </a:cubicBezTo>
                  <a:cubicBezTo>
                    <a:pt x="0" y="1620"/>
                    <a:pt x="465" y="2096"/>
                    <a:pt x="1048" y="2096"/>
                  </a:cubicBezTo>
                  <a:cubicBezTo>
                    <a:pt x="1620" y="2096"/>
                    <a:pt x="2096" y="1620"/>
                    <a:pt x="2096" y="1049"/>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9"/>
            <p:cNvSpPr/>
            <p:nvPr/>
          </p:nvSpPr>
          <p:spPr>
            <a:xfrm>
              <a:off x="27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7" y="1619"/>
                    <a:pt x="2107" y="1048"/>
                  </a:cubicBezTo>
                  <a:cubicBezTo>
                    <a:pt x="2107"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9"/>
            <p:cNvSpPr/>
            <p:nvPr/>
          </p:nvSpPr>
          <p:spPr>
            <a:xfrm>
              <a:off x="3807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9"/>
            <p:cNvSpPr/>
            <p:nvPr/>
          </p:nvSpPr>
          <p:spPr>
            <a:xfrm>
              <a:off x="4825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9"/>
            <p:cNvSpPr/>
            <p:nvPr/>
          </p:nvSpPr>
          <p:spPr>
            <a:xfrm>
              <a:off x="58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9"/>
            <p:cNvSpPr/>
            <p:nvPr/>
          </p:nvSpPr>
          <p:spPr>
            <a:xfrm>
              <a:off x="68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9"/>
            <p:cNvSpPr/>
            <p:nvPr/>
          </p:nvSpPr>
          <p:spPr>
            <a:xfrm>
              <a:off x="7873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9"/>
            <p:cNvSpPr/>
            <p:nvPr/>
          </p:nvSpPr>
          <p:spPr>
            <a:xfrm>
              <a:off x="8888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9"/>
            <p:cNvSpPr/>
            <p:nvPr/>
          </p:nvSpPr>
          <p:spPr>
            <a:xfrm>
              <a:off x="99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9"/>
            <p:cNvSpPr/>
            <p:nvPr/>
          </p:nvSpPr>
          <p:spPr>
            <a:xfrm>
              <a:off x="10918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9"/>
            <p:cNvSpPr/>
            <p:nvPr/>
          </p:nvSpPr>
          <p:spPr>
            <a:xfrm>
              <a:off x="11936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9"/>
            <p:cNvSpPr/>
            <p:nvPr/>
          </p:nvSpPr>
          <p:spPr>
            <a:xfrm>
              <a:off x="12951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9"/>
            <p:cNvSpPr/>
            <p:nvPr/>
          </p:nvSpPr>
          <p:spPr>
            <a:xfrm>
              <a:off x="13966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9"/>
            <p:cNvSpPr/>
            <p:nvPr/>
          </p:nvSpPr>
          <p:spPr>
            <a:xfrm>
              <a:off x="1498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9"/>
            <p:cNvSpPr/>
            <p:nvPr/>
          </p:nvSpPr>
          <p:spPr>
            <a:xfrm>
              <a:off x="15999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9"/>
            <p:cNvSpPr/>
            <p:nvPr/>
          </p:nvSpPr>
          <p:spPr>
            <a:xfrm>
              <a:off x="17014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9"/>
            <p:cNvSpPr/>
            <p:nvPr/>
          </p:nvSpPr>
          <p:spPr>
            <a:xfrm>
              <a:off x="18029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9"/>
            <p:cNvSpPr/>
            <p:nvPr/>
          </p:nvSpPr>
          <p:spPr>
            <a:xfrm>
              <a:off x="1904400" y="3217500"/>
              <a:ext cx="52700" cy="52400"/>
            </a:xfrm>
            <a:custGeom>
              <a:avLst/>
              <a:gdLst/>
              <a:ahLst/>
              <a:cxnLst/>
              <a:rect l="l" t="t" r="r" b="b"/>
              <a:pathLst>
                <a:path w="2108" h="2096" extrusionOk="0">
                  <a:moveTo>
                    <a:pt x="1060" y="0"/>
                  </a:moveTo>
                  <a:cubicBezTo>
                    <a:pt x="476" y="0"/>
                    <a:pt x="0" y="464"/>
                    <a:pt x="0" y="1048"/>
                  </a:cubicBezTo>
                  <a:cubicBezTo>
                    <a:pt x="0" y="1619"/>
                    <a:pt x="476" y="2096"/>
                    <a:pt x="1060" y="2096"/>
                  </a:cubicBezTo>
                  <a:cubicBezTo>
                    <a:pt x="1631" y="2096"/>
                    <a:pt x="2108" y="1619"/>
                    <a:pt x="2108" y="1048"/>
                  </a:cubicBezTo>
                  <a:cubicBezTo>
                    <a:pt x="2108" y="464"/>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9"/>
            <p:cNvSpPr/>
            <p:nvPr/>
          </p:nvSpPr>
          <p:spPr>
            <a:xfrm>
              <a:off x="20062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9"/>
            <p:cNvSpPr/>
            <p:nvPr/>
          </p:nvSpPr>
          <p:spPr>
            <a:xfrm>
              <a:off x="210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9"/>
            <p:cNvSpPr/>
            <p:nvPr/>
          </p:nvSpPr>
          <p:spPr>
            <a:xfrm>
              <a:off x="22092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9"/>
            <p:cNvSpPr/>
            <p:nvPr/>
          </p:nvSpPr>
          <p:spPr>
            <a:xfrm>
              <a:off x="2311000" y="3217500"/>
              <a:ext cx="52400" cy="52400"/>
            </a:xfrm>
            <a:custGeom>
              <a:avLst/>
              <a:gdLst/>
              <a:ahLst/>
              <a:cxnLst/>
              <a:rect l="l" t="t" r="r" b="b"/>
              <a:pathLst>
                <a:path w="2096" h="2096" extrusionOk="0">
                  <a:moveTo>
                    <a:pt x="1048" y="0"/>
                  </a:moveTo>
                  <a:cubicBezTo>
                    <a:pt x="464" y="0"/>
                    <a:pt x="0" y="464"/>
                    <a:pt x="0" y="1048"/>
                  </a:cubicBezTo>
                  <a:cubicBezTo>
                    <a:pt x="0" y="1619"/>
                    <a:pt x="464"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9"/>
            <p:cNvSpPr/>
            <p:nvPr/>
          </p:nvSpPr>
          <p:spPr>
            <a:xfrm>
              <a:off x="241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9"/>
            <p:cNvSpPr/>
            <p:nvPr/>
          </p:nvSpPr>
          <p:spPr>
            <a:xfrm>
              <a:off x="25140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9"/>
            <p:cNvSpPr/>
            <p:nvPr/>
          </p:nvSpPr>
          <p:spPr>
            <a:xfrm>
              <a:off x="2615500" y="3217500"/>
              <a:ext cx="52700" cy="52400"/>
            </a:xfrm>
            <a:custGeom>
              <a:avLst/>
              <a:gdLst/>
              <a:ahLst/>
              <a:cxnLst/>
              <a:rect l="l" t="t" r="r" b="b"/>
              <a:pathLst>
                <a:path w="2108" h="2096" extrusionOk="0">
                  <a:moveTo>
                    <a:pt x="1048" y="0"/>
                  </a:moveTo>
                  <a:cubicBezTo>
                    <a:pt x="476" y="0"/>
                    <a:pt x="0" y="464"/>
                    <a:pt x="0" y="1048"/>
                  </a:cubicBezTo>
                  <a:cubicBezTo>
                    <a:pt x="0" y="1619"/>
                    <a:pt x="476"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9"/>
            <p:cNvSpPr/>
            <p:nvPr/>
          </p:nvSpPr>
          <p:spPr>
            <a:xfrm>
              <a:off x="271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9"/>
            <p:cNvSpPr/>
            <p:nvPr/>
          </p:nvSpPr>
          <p:spPr>
            <a:xfrm>
              <a:off x="281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9"/>
            <p:cNvSpPr/>
            <p:nvPr/>
          </p:nvSpPr>
          <p:spPr>
            <a:xfrm>
              <a:off x="2920300" y="3217500"/>
              <a:ext cx="52400" cy="52400"/>
            </a:xfrm>
            <a:custGeom>
              <a:avLst/>
              <a:gdLst/>
              <a:ahLst/>
              <a:cxnLst/>
              <a:rect l="l" t="t" r="r" b="b"/>
              <a:pathLst>
                <a:path w="2096" h="2096" extrusionOk="0">
                  <a:moveTo>
                    <a:pt x="1048" y="0"/>
                  </a:moveTo>
                  <a:cubicBezTo>
                    <a:pt x="476" y="0"/>
                    <a:pt x="0" y="464"/>
                    <a:pt x="0" y="1048"/>
                  </a:cubicBezTo>
                  <a:cubicBezTo>
                    <a:pt x="0" y="1619"/>
                    <a:pt x="476"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9"/>
            <p:cNvSpPr/>
            <p:nvPr/>
          </p:nvSpPr>
          <p:spPr>
            <a:xfrm>
              <a:off x="302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9"/>
            <p:cNvSpPr/>
            <p:nvPr/>
          </p:nvSpPr>
          <p:spPr>
            <a:xfrm>
              <a:off x="312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9"/>
            <p:cNvSpPr/>
            <p:nvPr/>
          </p:nvSpPr>
          <p:spPr>
            <a:xfrm>
              <a:off x="322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9"/>
            <p:cNvSpPr/>
            <p:nvPr/>
          </p:nvSpPr>
          <p:spPr>
            <a:xfrm>
              <a:off x="33266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9"/>
            <p:cNvSpPr/>
            <p:nvPr/>
          </p:nvSpPr>
          <p:spPr>
            <a:xfrm>
              <a:off x="342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9"/>
            <p:cNvSpPr/>
            <p:nvPr/>
          </p:nvSpPr>
          <p:spPr>
            <a:xfrm>
              <a:off x="352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9"/>
            <p:cNvSpPr/>
            <p:nvPr/>
          </p:nvSpPr>
          <p:spPr>
            <a:xfrm>
              <a:off x="363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9"/>
            <p:cNvSpPr/>
            <p:nvPr/>
          </p:nvSpPr>
          <p:spPr>
            <a:xfrm>
              <a:off x="373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9"/>
            <p:cNvSpPr/>
            <p:nvPr/>
          </p:nvSpPr>
          <p:spPr>
            <a:xfrm>
              <a:off x="3834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19" y="2096"/>
                    <a:pt x="2096" y="1619"/>
                    <a:pt x="2096" y="1048"/>
                  </a:cubicBezTo>
                  <a:cubicBezTo>
                    <a:pt x="2096" y="464"/>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9"/>
            <p:cNvSpPr/>
            <p:nvPr/>
          </p:nvSpPr>
          <p:spPr>
            <a:xfrm>
              <a:off x="393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9"/>
            <p:cNvSpPr/>
            <p:nvPr/>
          </p:nvSpPr>
          <p:spPr>
            <a:xfrm>
              <a:off x="403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9"/>
            <p:cNvSpPr/>
            <p:nvPr/>
          </p:nvSpPr>
          <p:spPr>
            <a:xfrm>
              <a:off x="413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1" y="2096"/>
                    <a:pt x="2108" y="1619"/>
                    <a:pt x="2108" y="1048"/>
                  </a:cubicBezTo>
                  <a:cubicBezTo>
                    <a:pt x="2108"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9"/>
            <p:cNvSpPr/>
            <p:nvPr/>
          </p:nvSpPr>
          <p:spPr>
            <a:xfrm>
              <a:off x="42407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9"/>
            <p:cNvSpPr/>
            <p:nvPr/>
          </p:nvSpPr>
          <p:spPr>
            <a:xfrm>
              <a:off x="434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9"/>
            <p:cNvSpPr/>
            <p:nvPr/>
          </p:nvSpPr>
          <p:spPr>
            <a:xfrm>
              <a:off x="444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9"/>
            <p:cNvSpPr/>
            <p:nvPr/>
          </p:nvSpPr>
          <p:spPr>
            <a:xfrm>
              <a:off x="45455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9"/>
            <p:cNvSpPr/>
            <p:nvPr/>
          </p:nvSpPr>
          <p:spPr>
            <a:xfrm>
              <a:off x="464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9"/>
            <p:cNvSpPr/>
            <p:nvPr/>
          </p:nvSpPr>
          <p:spPr>
            <a:xfrm>
              <a:off x="474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1" y="2096"/>
                    <a:pt x="2096" y="1619"/>
                    <a:pt x="2096" y="1048"/>
                  </a:cubicBezTo>
                  <a:cubicBezTo>
                    <a:pt x="2096" y="464"/>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9"/>
            <p:cNvSpPr/>
            <p:nvPr/>
          </p:nvSpPr>
          <p:spPr>
            <a:xfrm>
              <a:off x="485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9"/>
            <p:cNvSpPr/>
            <p:nvPr/>
          </p:nvSpPr>
          <p:spPr>
            <a:xfrm>
              <a:off x="49518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9"/>
            <p:cNvSpPr/>
            <p:nvPr/>
          </p:nvSpPr>
          <p:spPr>
            <a:xfrm>
              <a:off x="505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9"/>
            <p:cNvSpPr/>
            <p:nvPr/>
          </p:nvSpPr>
          <p:spPr>
            <a:xfrm>
              <a:off x="515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9"/>
            <p:cNvSpPr/>
            <p:nvPr/>
          </p:nvSpPr>
          <p:spPr>
            <a:xfrm>
              <a:off x="52566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9"/>
            <p:cNvSpPr/>
            <p:nvPr/>
          </p:nvSpPr>
          <p:spPr>
            <a:xfrm>
              <a:off x="535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9"/>
            <p:cNvSpPr/>
            <p:nvPr/>
          </p:nvSpPr>
          <p:spPr>
            <a:xfrm>
              <a:off x="54599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9"/>
            <p:cNvSpPr/>
            <p:nvPr/>
          </p:nvSpPr>
          <p:spPr>
            <a:xfrm>
              <a:off x="5561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9"/>
            <p:cNvSpPr/>
            <p:nvPr/>
          </p:nvSpPr>
          <p:spPr>
            <a:xfrm>
              <a:off x="56629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9"/>
            <p:cNvSpPr/>
            <p:nvPr/>
          </p:nvSpPr>
          <p:spPr>
            <a:xfrm>
              <a:off x="5764400" y="3217500"/>
              <a:ext cx="52700" cy="52400"/>
            </a:xfrm>
            <a:custGeom>
              <a:avLst/>
              <a:gdLst/>
              <a:ahLst/>
              <a:cxnLst/>
              <a:rect l="l" t="t" r="r" b="b"/>
              <a:pathLst>
                <a:path w="2108" h="2096" extrusionOk="0">
                  <a:moveTo>
                    <a:pt x="1060" y="0"/>
                  </a:moveTo>
                  <a:cubicBezTo>
                    <a:pt x="477" y="0"/>
                    <a:pt x="0" y="464"/>
                    <a:pt x="0" y="1048"/>
                  </a:cubicBezTo>
                  <a:cubicBezTo>
                    <a:pt x="0"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9"/>
            <p:cNvSpPr/>
            <p:nvPr/>
          </p:nvSpPr>
          <p:spPr>
            <a:xfrm>
              <a:off x="58662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9"/>
            <p:cNvSpPr/>
            <p:nvPr/>
          </p:nvSpPr>
          <p:spPr>
            <a:xfrm>
              <a:off x="59677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9"/>
            <p:cNvSpPr/>
            <p:nvPr/>
          </p:nvSpPr>
          <p:spPr>
            <a:xfrm>
              <a:off x="60692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9"/>
            <p:cNvSpPr/>
            <p:nvPr/>
          </p:nvSpPr>
          <p:spPr>
            <a:xfrm>
              <a:off x="61710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9"/>
            <p:cNvSpPr/>
            <p:nvPr/>
          </p:nvSpPr>
          <p:spPr>
            <a:xfrm>
              <a:off x="62725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9"/>
            <p:cNvSpPr/>
            <p:nvPr/>
          </p:nvSpPr>
          <p:spPr>
            <a:xfrm>
              <a:off x="63740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9"/>
            <p:cNvSpPr/>
            <p:nvPr/>
          </p:nvSpPr>
          <p:spPr>
            <a:xfrm>
              <a:off x="6475500" y="3217500"/>
              <a:ext cx="52700" cy="52400"/>
            </a:xfrm>
            <a:custGeom>
              <a:avLst/>
              <a:gdLst/>
              <a:ahLst/>
              <a:cxnLst/>
              <a:rect l="l" t="t" r="r" b="b"/>
              <a:pathLst>
                <a:path w="2108" h="2096" extrusionOk="0">
                  <a:moveTo>
                    <a:pt x="1048" y="0"/>
                  </a:moveTo>
                  <a:cubicBezTo>
                    <a:pt x="477" y="0"/>
                    <a:pt x="0" y="464"/>
                    <a:pt x="0" y="1048"/>
                  </a:cubicBezTo>
                  <a:cubicBezTo>
                    <a:pt x="0" y="1619"/>
                    <a:pt x="477" y="2096"/>
                    <a:pt x="1048" y="2096"/>
                  </a:cubicBezTo>
                  <a:cubicBezTo>
                    <a:pt x="1632" y="2096"/>
                    <a:pt x="2108" y="1619"/>
                    <a:pt x="2108" y="1048"/>
                  </a:cubicBezTo>
                  <a:cubicBezTo>
                    <a:pt x="2108"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9"/>
            <p:cNvSpPr/>
            <p:nvPr/>
          </p:nvSpPr>
          <p:spPr>
            <a:xfrm>
              <a:off x="65773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9"/>
            <p:cNvSpPr/>
            <p:nvPr/>
          </p:nvSpPr>
          <p:spPr>
            <a:xfrm>
              <a:off x="66788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9"/>
            <p:cNvSpPr/>
            <p:nvPr/>
          </p:nvSpPr>
          <p:spPr>
            <a:xfrm>
              <a:off x="6780300" y="3217500"/>
              <a:ext cx="52400" cy="52400"/>
            </a:xfrm>
            <a:custGeom>
              <a:avLst/>
              <a:gdLst/>
              <a:ahLst/>
              <a:cxnLst/>
              <a:rect l="l" t="t" r="r" b="b"/>
              <a:pathLst>
                <a:path w="2096" h="2096" extrusionOk="0">
                  <a:moveTo>
                    <a:pt x="1048" y="0"/>
                  </a:moveTo>
                  <a:cubicBezTo>
                    <a:pt x="477" y="0"/>
                    <a:pt x="0" y="464"/>
                    <a:pt x="0" y="1048"/>
                  </a:cubicBezTo>
                  <a:cubicBezTo>
                    <a:pt x="0"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9"/>
            <p:cNvSpPr/>
            <p:nvPr/>
          </p:nvSpPr>
          <p:spPr>
            <a:xfrm>
              <a:off x="6881800" y="3217500"/>
              <a:ext cx="52700" cy="52400"/>
            </a:xfrm>
            <a:custGeom>
              <a:avLst/>
              <a:gdLst/>
              <a:ahLst/>
              <a:cxnLst/>
              <a:rect l="l" t="t" r="r" b="b"/>
              <a:pathLst>
                <a:path w="2108" h="2096" extrusionOk="0">
                  <a:moveTo>
                    <a:pt x="1060" y="0"/>
                  </a:moveTo>
                  <a:cubicBezTo>
                    <a:pt x="477" y="0"/>
                    <a:pt x="1" y="464"/>
                    <a:pt x="1" y="1048"/>
                  </a:cubicBezTo>
                  <a:cubicBezTo>
                    <a:pt x="1" y="1619"/>
                    <a:pt x="477" y="2096"/>
                    <a:pt x="1060" y="2096"/>
                  </a:cubicBezTo>
                  <a:cubicBezTo>
                    <a:pt x="1632" y="2096"/>
                    <a:pt x="2108" y="1619"/>
                    <a:pt x="2108" y="1048"/>
                  </a:cubicBezTo>
                  <a:cubicBezTo>
                    <a:pt x="2108" y="464"/>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9"/>
            <p:cNvSpPr/>
            <p:nvPr/>
          </p:nvSpPr>
          <p:spPr>
            <a:xfrm>
              <a:off x="69836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9"/>
            <p:cNvSpPr/>
            <p:nvPr/>
          </p:nvSpPr>
          <p:spPr>
            <a:xfrm>
              <a:off x="70851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9"/>
            <p:cNvSpPr/>
            <p:nvPr/>
          </p:nvSpPr>
          <p:spPr>
            <a:xfrm>
              <a:off x="7186600" y="3217500"/>
              <a:ext cx="52400" cy="52400"/>
            </a:xfrm>
            <a:custGeom>
              <a:avLst/>
              <a:gdLst/>
              <a:ahLst/>
              <a:cxnLst/>
              <a:rect l="l" t="t" r="r" b="b"/>
              <a:pathLst>
                <a:path w="2096" h="2096" extrusionOk="0">
                  <a:moveTo>
                    <a:pt x="1048" y="0"/>
                  </a:moveTo>
                  <a:cubicBezTo>
                    <a:pt x="477" y="0"/>
                    <a:pt x="1" y="464"/>
                    <a:pt x="1" y="1048"/>
                  </a:cubicBezTo>
                  <a:cubicBezTo>
                    <a:pt x="1" y="1619"/>
                    <a:pt x="477" y="2096"/>
                    <a:pt x="1048" y="2096"/>
                  </a:cubicBezTo>
                  <a:cubicBezTo>
                    <a:pt x="1632" y="2096"/>
                    <a:pt x="2096" y="1619"/>
                    <a:pt x="2096" y="1048"/>
                  </a:cubicBezTo>
                  <a:cubicBezTo>
                    <a:pt x="2096" y="464"/>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9"/>
            <p:cNvSpPr/>
            <p:nvPr/>
          </p:nvSpPr>
          <p:spPr>
            <a:xfrm>
              <a:off x="7288400" y="3217500"/>
              <a:ext cx="52400" cy="52400"/>
            </a:xfrm>
            <a:custGeom>
              <a:avLst/>
              <a:gdLst/>
              <a:ahLst/>
              <a:cxnLst/>
              <a:rect l="l" t="t" r="r" b="b"/>
              <a:pathLst>
                <a:path w="2096" h="2096" extrusionOk="0">
                  <a:moveTo>
                    <a:pt x="1048" y="0"/>
                  </a:moveTo>
                  <a:cubicBezTo>
                    <a:pt x="465" y="0"/>
                    <a:pt x="0" y="464"/>
                    <a:pt x="0" y="1048"/>
                  </a:cubicBezTo>
                  <a:cubicBezTo>
                    <a:pt x="0" y="1619"/>
                    <a:pt x="465" y="2096"/>
                    <a:pt x="1048" y="2096"/>
                  </a:cubicBezTo>
                  <a:cubicBezTo>
                    <a:pt x="1620" y="2096"/>
                    <a:pt x="2096" y="1619"/>
                    <a:pt x="2096" y="1048"/>
                  </a:cubicBezTo>
                  <a:cubicBezTo>
                    <a:pt x="2096" y="464"/>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9"/>
            <p:cNvSpPr/>
            <p:nvPr/>
          </p:nvSpPr>
          <p:spPr>
            <a:xfrm>
              <a:off x="27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7" y="1631"/>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9"/>
            <p:cNvSpPr/>
            <p:nvPr/>
          </p:nvSpPr>
          <p:spPr>
            <a:xfrm>
              <a:off x="3807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9"/>
            <p:cNvSpPr/>
            <p:nvPr/>
          </p:nvSpPr>
          <p:spPr>
            <a:xfrm>
              <a:off x="4825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9"/>
            <p:cNvSpPr/>
            <p:nvPr/>
          </p:nvSpPr>
          <p:spPr>
            <a:xfrm>
              <a:off x="58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9"/>
            <p:cNvSpPr/>
            <p:nvPr/>
          </p:nvSpPr>
          <p:spPr>
            <a:xfrm>
              <a:off x="68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9"/>
            <p:cNvSpPr/>
            <p:nvPr/>
          </p:nvSpPr>
          <p:spPr>
            <a:xfrm>
              <a:off x="7873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9"/>
            <p:cNvSpPr/>
            <p:nvPr/>
          </p:nvSpPr>
          <p:spPr>
            <a:xfrm>
              <a:off x="8888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9"/>
            <p:cNvSpPr/>
            <p:nvPr/>
          </p:nvSpPr>
          <p:spPr>
            <a:xfrm>
              <a:off x="99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9"/>
            <p:cNvSpPr/>
            <p:nvPr/>
          </p:nvSpPr>
          <p:spPr>
            <a:xfrm>
              <a:off x="10918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9"/>
            <p:cNvSpPr/>
            <p:nvPr/>
          </p:nvSpPr>
          <p:spPr>
            <a:xfrm>
              <a:off x="11936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9"/>
            <p:cNvSpPr/>
            <p:nvPr/>
          </p:nvSpPr>
          <p:spPr>
            <a:xfrm>
              <a:off x="12951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9"/>
            <p:cNvSpPr/>
            <p:nvPr/>
          </p:nvSpPr>
          <p:spPr>
            <a:xfrm>
              <a:off x="13966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9"/>
            <p:cNvSpPr/>
            <p:nvPr/>
          </p:nvSpPr>
          <p:spPr>
            <a:xfrm>
              <a:off x="1498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9"/>
            <p:cNvSpPr/>
            <p:nvPr/>
          </p:nvSpPr>
          <p:spPr>
            <a:xfrm>
              <a:off x="15999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9"/>
            <p:cNvSpPr/>
            <p:nvPr/>
          </p:nvSpPr>
          <p:spPr>
            <a:xfrm>
              <a:off x="17014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9"/>
            <p:cNvSpPr/>
            <p:nvPr/>
          </p:nvSpPr>
          <p:spPr>
            <a:xfrm>
              <a:off x="18029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9"/>
            <p:cNvSpPr/>
            <p:nvPr/>
          </p:nvSpPr>
          <p:spPr>
            <a:xfrm>
              <a:off x="1904400" y="3372575"/>
              <a:ext cx="52700" cy="52400"/>
            </a:xfrm>
            <a:custGeom>
              <a:avLst/>
              <a:gdLst/>
              <a:ahLst/>
              <a:cxnLst/>
              <a:rect l="l" t="t" r="r" b="b"/>
              <a:pathLst>
                <a:path w="2108" h="2096" extrusionOk="0">
                  <a:moveTo>
                    <a:pt x="1060" y="0"/>
                  </a:moveTo>
                  <a:cubicBezTo>
                    <a:pt x="476" y="0"/>
                    <a:pt x="0" y="465"/>
                    <a:pt x="0" y="1048"/>
                  </a:cubicBezTo>
                  <a:cubicBezTo>
                    <a:pt x="0" y="1631"/>
                    <a:pt x="476" y="2096"/>
                    <a:pt x="1060" y="2096"/>
                  </a:cubicBezTo>
                  <a:cubicBezTo>
                    <a:pt x="1631" y="2096"/>
                    <a:pt x="2108" y="1631"/>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9"/>
            <p:cNvSpPr/>
            <p:nvPr/>
          </p:nvSpPr>
          <p:spPr>
            <a:xfrm>
              <a:off x="20062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9"/>
            <p:cNvSpPr/>
            <p:nvPr/>
          </p:nvSpPr>
          <p:spPr>
            <a:xfrm>
              <a:off x="210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9"/>
            <p:cNvSpPr/>
            <p:nvPr/>
          </p:nvSpPr>
          <p:spPr>
            <a:xfrm>
              <a:off x="22092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9"/>
            <p:cNvSpPr/>
            <p:nvPr/>
          </p:nvSpPr>
          <p:spPr>
            <a:xfrm>
              <a:off x="2311000" y="3372575"/>
              <a:ext cx="52400" cy="52400"/>
            </a:xfrm>
            <a:custGeom>
              <a:avLst/>
              <a:gdLst/>
              <a:ahLst/>
              <a:cxnLst/>
              <a:rect l="l" t="t" r="r" b="b"/>
              <a:pathLst>
                <a:path w="2096" h="2096" extrusionOk="0">
                  <a:moveTo>
                    <a:pt x="1048" y="0"/>
                  </a:moveTo>
                  <a:cubicBezTo>
                    <a:pt x="464" y="0"/>
                    <a:pt x="0" y="465"/>
                    <a:pt x="0" y="1048"/>
                  </a:cubicBezTo>
                  <a:cubicBezTo>
                    <a:pt x="0" y="1631"/>
                    <a:pt x="464"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9"/>
            <p:cNvSpPr/>
            <p:nvPr/>
          </p:nvSpPr>
          <p:spPr>
            <a:xfrm>
              <a:off x="241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9"/>
            <p:cNvSpPr/>
            <p:nvPr/>
          </p:nvSpPr>
          <p:spPr>
            <a:xfrm>
              <a:off x="25140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9"/>
            <p:cNvSpPr/>
            <p:nvPr/>
          </p:nvSpPr>
          <p:spPr>
            <a:xfrm>
              <a:off x="2615500" y="3372575"/>
              <a:ext cx="52700" cy="52400"/>
            </a:xfrm>
            <a:custGeom>
              <a:avLst/>
              <a:gdLst/>
              <a:ahLst/>
              <a:cxnLst/>
              <a:rect l="l" t="t" r="r" b="b"/>
              <a:pathLst>
                <a:path w="2108" h="2096" extrusionOk="0">
                  <a:moveTo>
                    <a:pt x="1048" y="0"/>
                  </a:moveTo>
                  <a:cubicBezTo>
                    <a:pt x="476" y="0"/>
                    <a:pt x="0" y="465"/>
                    <a:pt x="0" y="1048"/>
                  </a:cubicBezTo>
                  <a:cubicBezTo>
                    <a:pt x="0" y="1631"/>
                    <a:pt x="476"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9"/>
            <p:cNvSpPr/>
            <p:nvPr/>
          </p:nvSpPr>
          <p:spPr>
            <a:xfrm>
              <a:off x="271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9"/>
            <p:cNvSpPr/>
            <p:nvPr/>
          </p:nvSpPr>
          <p:spPr>
            <a:xfrm>
              <a:off x="281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9"/>
            <p:cNvSpPr/>
            <p:nvPr/>
          </p:nvSpPr>
          <p:spPr>
            <a:xfrm>
              <a:off x="2920300" y="3372575"/>
              <a:ext cx="52400" cy="52400"/>
            </a:xfrm>
            <a:custGeom>
              <a:avLst/>
              <a:gdLst/>
              <a:ahLst/>
              <a:cxnLst/>
              <a:rect l="l" t="t" r="r" b="b"/>
              <a:pathLst>
                <a:path w="2096" h="2096" extrusionOk="0">
                  <a:moveTo>
                    <a:pt x="1048" y="0"/>
                  </a:moveTo>
                  <a:cubicBezTo>
                    <a:pt x="476" y="0"/>
                    <a:pt x="0" y="465"/>
                    <a:pt x="0" y="1048"/>
                  </a:cubicBezTo>
                  <a:cubicBezTo>
                    <a:pt x="0" y="1631"/>
                    <a:pt x="476"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9"/>
            <p:cNvSpPr/>
            <p:nvPr/>
          </p:nvSpPr>
          <p:spPr>
            <a:xfrm>
              <a:off x="302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9"/>
            <p:cNvSpPr/>
            <p:nvPr/>
          </p:nvSpPr>
          <p:spPr>
            <a:xfrm>
              <a:off x="312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9"/>
            <p:cNvSpPr/>
            <p:nvPr/>
          </p:nvSpPr>
          <p:spPr>
            <a:xfrm>
              <a:off x="322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9"/>
            <p:cNvSpPr/>
            <p:nvPr/>
          </p:nvSpPr>
          <p:spPr>
            <a:xfrm>
              <a:off x="33266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9"/>
            <p:cNvSpPr/>
            <p:nvPr/>
          </p:nvSpPr>
          <p:spPr>
            <a:xfrm>
              <a:off x="342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9"/>
            <p:cNvSpPr/>
            <p:nvPr/>
          </p:nvSpPr>
          <p:spPr>
            <a:xfrm>
              <a:off x="352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9"/>
            <p:cNvSpPr/>
            <p:nvPr/>
          </p:nvSpPr>
          <p:spPr>
            <a:xfrm>
              <a:off x="363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9"/>
            <p:cNvSpPr/>
            <p:nvPr/>
          </p:nvSpPr>
          <p:spPr>
            <a:xfrm>
              <a:off x="373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9"/>
            <p:cNvSpPr/>
            <p:nvPr/>
          </p:nvSpPr>
          <p:spPr>
            <a:xfrm>
              <a:off x="3834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19" y="2096"/>
                    <a:pt x="2096" y="1631"/>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9"/>
            <p:cNvSpPr/>
            <p:nvPr/>
          </p:nvSpPr>
          <p:spPr>
            <a:xfrm>
              <a:off x="393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9"/>
            <p:cNvSpPr/>
            <p:nvPr/>
          </p:nvSpPr>
          <p:spPr>
            <a:xfrm>
              <a:off x="403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9"/>
            <p:cNvSpPr/>
            <p:nvPr/>
          </p:nvSpPr>
          <p:spPr>
            <a:xfrm>
              <a:off x="413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1" y="2096"/>
                    <a:pt x="2108" y="1631"/>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9"/>
            <p:cNvSpPr/>
            <p:nvPr/>
          </p:nvSpPr>
          <p:spPr>
            <a:xfrm>
              <a:off x="42407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9"/>
            <p:cNvSpPr/>
            <p:nvPr/>
          </p:nvSpPr>
          <p:spPr>
            <a:xfrm>
              <a:off x="434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9"/>
            <p:cNvSpPr/>
            <p:nvPr/>
          </p:nvSpPr>
          <p:spPr>
            <a:xfrm>
              <a:off x="444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9"/>
            <p:cNvSpPr/>
            <p:nvPr/>
          </p:nvSpPr>
          <p:spPr>
            <a:xfrm>
              <a:off x="45455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9"/>
            <p:cNvSpPr/>
            <p:nvPr/>
          </p:nvSpPr>
          <p:spPr>
            <a:xfrm>
              <a:off x="464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9"/>
            <p:cNvSpPr/>
            <p:nvPr/>
          </p:nvSpPr>
          <p:spPr>
            <a:xfrm>
              <a:off x="474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1" y="2096"/>
                    <a:pt x="2096" y="1631"/>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9"/>
            <p:cNvSpPr/>
            <p:nvPr/>
          </p:nvSpPr>
          <p:spPr>
            <a:xfrm>
              <a:off x="485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9"/>
            <p:cNvSpPr/>
            <p:nvPr/>
          </p:nvSpPr>
          <p:spPr>
            <a:xfrm>
              <a:off x="49518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9"/>
            <p:cNvSpPr/>
            <p:nvPr/>
          </p:nvSpPr>
          <p:spPr>
            <a:xfrm>
              <a:off x="505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9"/>
            <p:cNvSpPr/>
            <p:nvPr/>
          </p:nvSpPr>
          <p:spPr>
            <a:xfrm>
              <a:off x="515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9"/>
            <p:cNvSpPr/>
            <p:nvPr/>
          </p:nvSpPr>
          <p:spPr>
            <a:xfrm>
              <a:off x="52566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9"/>
            <p:cNvSpPr/>
            <p:nvPr/>
          </p:nvSpPr>
          <p:spPr>
            <a:xfrm>
              <a:off x="535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9"/>
            <p:cNvSpPr/>
            <p:nvPr/>
          </p:nvSpPr>
          <p:spPr>
            <a:xfrm>
              <a:off x="54599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9"/>
            <p:cNvSpPr/>
            <p:nvPr/>
          </p:nvSpPr>
          <p:spPr>
            <a:xfrm>
              <a:off x="5561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9"/>
            <p:cNvSpPr/>
            <p:nvPr/>
          </p:nvSpPr>
          <p:spPr>
            <a:xfrm>
              <a:off x="56629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9"/>
            <p:cNvSpPr/>
            <p:nvPr/>
          </p:nvSpPr>
          <p:spPr>
            <a:xfrm>
              <a:off x="5764400" y="3372575"/>
              <a:ext cx="52700" cy="52400"/>
            </a:xfrm>
            <a:custGeom>
              <a:avLst/>
              <a:gdLst/>
              <a:ahLst/>
              <a:cxnLst/>
              <a:rect l="l" t="t" r="r" b="b"/>
              <a:pathLst>
                <a:path w="2108" h="2096" extrusionOk="0">
                  <a:moveTo>
                    <a:pt x="1060" y="0"/>
                  </a:moveTo>
                  <a:cubicBezTo>
                    <a:pt x="477" y="0"/>
                    <a:pt x="0" y="465"/>
                    <a:pt x="0" y="1048"/>
                  </a:cubicBezTo>
                  <a:cubicBezTo>
                    <a:pt x="0"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9"/>
            <p:cNvSpPr/>
            <p:nvPr/>
          </p:nvSpPr>
          <p:spPr>
            <a:xfrm>
              <a:off x="58662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9"/>
            <p:cNvSpPr/>
            <p:nvPr/>
          </p:nvSpPr>
          <p:spPr>
            <a:xfrm>
              <a:off x="59677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9"/>
            <p:cNvSpPr/>
            <p:nvPr/>
          </p:nvSpPr>
          <p:spPr>
            <a:xfrm>
              <a:off x="60692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9"/>
            <p:cNvSpPr/>
            <p:nvPr/>
          </p:nvSpPr>
          <p:spPr>
            <a:xfrm>
              <a:off x="61710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9"/>
            <p:cNvSpPr/>
            <p:nvPr/>
          </p:nvSpPr>
          <p:spPr>
            <a:xfrm>
              <a:off x="62725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9"/>
            <p:cNvSpPr/>
            <p:nvPr/>
          </p:nvSpPr>
          <p:spPr>
            <a:xfrm>
              <a:off x="63740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9"/>
            <p:cNvSpPr/>
            <p:nvPr/>
          </p:nvSpPr>
          <p:spPr>
            <a:xfrm>
              <a:off x="6475500" y="3372575"/>
              <a:ext cx="52700" cy="52400"/>
            </a:xfrm>
            <a:custGeom>
              <a:avLst/>
              <a:gdLst/>
              <a:ahLst/>
              <a:cxnLst/>
              <a:rect l="l" t="t" r="r" b="b"/>
              <a:pathLst>
                <a:path w="2108" h="2096" extrusionOk="0">
                  <a:moveTo>
                    <a:pt x="1048" y="0"/>
                  </a:moveTo>
                  <a:cubicBezTo>
                    <a:pt x="477" y="0"/>
                    <a:pt x="0" y="465"/>
                    <a:pt x="0" y="1048"/>
                  </a:cubicBezTo>
                  <a:cubicBezTo>
                    <a:pt x="0" y="1631"/>
                    <a:pt x="477" y="2096"/>
                    <a:pt x="1048" y="2096"/>
                  </a:cubicBezTo>
                  <a:cubicBezTo>
                    <a:pt x="1632" y="2096"/>
                    <a:pt x="2108" y="1631"/>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9"/>
            <p:cNvSpPr/>
            <p:nvPr/>
          </p:nvSpPr>
          <p:spPr>
            <a:xfrm>
              <a:off x="65773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9"/>
            <p:cNvSpPr/>
            <p:nvPr/>
          </p:nvSpPr>
          <p:spPr>
            <a:xfrm>
              <a:off x="66788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9"/>
            <p:cNvSpPr/>
            <p:nvPr/>
          </p:nvSpPr>
          <p:spPr>
            <a:xfrm>
              <a:off x="6780300" y="3372575"/>
              <a:ext cx="52400" cy="52400"/>
            </a:xfrm>
            <a:custGeom>
              <a:avLst/>
              <a:gdLst/>
              <a:ahLst/>
              <a:cxnLst/>
              <a:rect l="l" t="t" r="r" b="b"/>
              <a:pathLst>
                <a:path w="2096" h="2096" extrusionOk="0">
                  <a:moveTo>
                    <a:pt x="1048" y="0"/>
                  </a:moveTo>
                  <a:cubicBezTo>
                    <a:pt x="477" y="0"/>
                    <a:pt x="0" y="465"/>
                    <a:pt x="0" y="1048"/>
                  </a:cubicBezTo>
                  <a:cubicBezTo>
                    <a:pt x="0"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9"/>
            <p:cNvSpPr/>
            <p:nvPr/>
          </p:nvSpPr>
          <p:spPr>
            <a:xfrm>
              <a:off x="6881800" y="3372575"/>
              <a:ext cx="52700" cy="52400"/>
            </a:xfrm>
            <a:custGeom>
              <a:avLst/>
              <a:gdLst/>
              <a:ahLst/>
              <a:cxnLst/>
              <a:rect l="l" t="t" r="r" b="b"/>
              <a:pathLst>
                <a:path w="2108" h="2096" extrusionOk="0">
                  <a:moveTo>
                    <a:pt x="1060" y="0"/>
                  </a:moveTo>
                  <a:cubicBezTo>
                    <a:pt x="477" y="0"/>
                    <a:pt x="1" y="465"/>
                    <a:pt x="1" y="1048"/>
                  </a:cubicBezTo>
                  <a:cubicBezTo>
                    <a:pt x="1" y="1631"/>
                    <a:pt x="477" y="2096"/>
                    <a:pt x="1060" y="2096"/>
                  </a:cubicBezTo>
                  <a:cubicBezTo>
                    <a:pt x="1632" y="2096"/>
                    <a:pt x="2108" y="1631"/>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9"/>
            <p:cNvSpPr/>
            <p:nvPr/>
          </p:nvSpPr>
          <p:spPr>
            <a:xfrm>
              <a:off x="69836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9"/>
            <p:cNvSpPr/>
            <p:nvPr/>
          </p:nvSpPr>
          <p:spPr>
            <a:xfrm>
              <a:off x="70851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9"/>
            <p:cNvSpPr/>
            <p:nvPr/>
          </p:nvSpPr>
          <p:spPr>
            <a:xfrm>
              <a:off x="7186600" y="3372575"/>
              <a:ext cx="52400" cy="52400"/>
            </a:xfrm>
            <a:custGeom>
              <a:avLst/>
              <a:gdLst/>
              <a:ahLst/>
              <a:cxnLst/>
              <a:rect l="l" t="t" r="r" b="b"/>
              <a:pathLst>
                <a:path w="2096" h="2096" extrusionOk="0">
                  <a:moveTo>
                    <a:pt x="1048" y="0"/>
                  </a:moveTo>
                  <a:cubicBezTo>
                    <a:pt x="477" y="0"/>
                    <a:pt x="1" y="465"/>
                    <a:pt x="1" y="1048"/>
                  </a:cubicBezTo>
                  <a:cubicBezTo>
                    <a:pt x="1" y="1631"/>
                    <a:pt x="477" y="2096"/>
                    <a:pt x="1048" y="2096"/>
                  </a:cubicBezTo>
                  <a:cubicBezTo>
                    <a:pt x="1632" y="2096"/>
                    <a:pt x="2096" y="1631"/>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9"/>
            <p:cNvSpPr/>
            <p:nvPr/>
          </p:nvSpPr>
          <p:spPr>
            <a:xfrm>
              <a:off x="7288400" y="3372575"/>
              <a:ext cx="52400" cy="52400"/>
            </a:xfrm>
            <a:custGeom>
              <a:avLst/>
              <a:gdLst/>
              <a:ahLst/>
              <a:cxnLst/>
              <a:rect l="l" t="t" r="r" b="b"/>
              <a:pathLst>
                <a:path w="2096" h="2096" extrusionOk="0">
                  <a:moveTo>
                    <a:pt x="1048" y="0"/>
                  </a:moveTo>
                  <a:cubicBezTo>
                    <a:pt x="465" y="0"/>
                    <a:pt x="0" y="465"/>
                    <a:pt x="0" y="1048"/>
                  </a:cubicBezTo>
                  <a:cubicBezTo>
                    <a:pt x="0" y="1631"/>
                    <a:pt x="465" y="2096"/>
                    <a:pt x="1048" y="2096"/>
                  </a:cubicBezTo>
                  <a:cubicBezTo>
                    <a:pt x="1620" y="2096"/>
                    <a:pt x="2096" y="1631"/>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9"/>
            <p:cNvSpPr/>
            <p:nvPr/>
          </p:nvSpPr>
          <p:spPr>
            <a:xfrm>
              <a:off x="27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7" y="1632"/>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9"/>
            <p:cNvSpPr/>
            <p:nvPr/>
          </p:nvSpPr>
          <p:spPr>
            <a:xfrm>
              <a:off x="3807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9"/>
            <p:cNvSpPr/>
            <p:nvPr/>
          </p:nvSpPr>
          <p:spPr>
            <a:xfrm>
              <a:off x="4825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9"/>
            <p:cNvSpPr/>
            <p:nvPr/>
          </p:nvSpPr>
          <p:spPr>
            <a:xfrm>
              <a:off x="58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9"/>
            <p:cNvSpPr/>
            <p:nvPr/>
          </p:nvSpPr>
          <p:spPr>
            <a:xfrm>
              <a:off x="68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9"/>
            <p:cNvSpPr/>
            <p:nvPr/>
          </p:nvSpPr>
          <p:spPr>
            <a:xfrm>
              <a:off x="7873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9"/>
            <p:cNvSpPr/>
            <p:nvPr/>
          </p:nvSpPr>
          <p:spPr>
            <a:xfrm>
              <a:off x="8888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9"/>
            <p:cNvSpPr/>
            <p:nvPr/>
          </p:nvSpPr>
          <p:spPr>
            <a:xfrm>
              <a:off x="99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9"/>
            <p:cNvSpPr/>
            <p:nvPr/>
          </p:nvSpPr>
          <p:spPr>
            <a:xfrm>
              <a:off x="10918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9"/>
            <p:cNvSpPr/>
            <p:nvPr/>
          </p:nvSpPr>
          <p:spPr>
            <a:xfrm>
              <a:off x="11936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9"/>
            <p:cNvSpPr/>
            <p:nvPr/>
          </p:nvSpPr>
          <p:spPr>
            <a:xfrm>
              <a:off x="12951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9"/>
            <p:cNvSpPr/>
            <p:nvPr/>
          </p:nvSpPr>
          <p:spPr>
            <a:xfrm>
              <a:off x="13966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9"/>
            <p:cNvSpPr/>
            <p:nvPr/>
          </p:nvSpPr>
          <p:spPr>
            <a:xfrm>
              <a:off x="1498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9"/>
            <p:cNvSpPr/>
            <p:nvPr/>
          </p:nvSpPr>
          <p:spPr>
            <a:xfrm>
              <a:off x="15999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9"/>
            <p:cNvSpPr/>
            <p:nvPr/>
          </p:nvSpPr>
          <p:spPr>
            <a:xfrm>
              <a:off x="17014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9"/>
            <p:cNvSpPr/>
            <p:nvPr/>
          </p:nvSpPr>
          <p:spPr>
            <a:xfrm>
              <a:off x="18029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9"/>
            <p:cNvSpPr/>
            <p:nvPr/>
          </p:nvSpPr>
          <p:spPr>
            <a:xfrm>
              <a:off x="1904400" y="3527650"/>
              <a:ext cx="52700" cy="52400"/>
            </a:xfrm>
            <a:custGeom>
              <a:avLst/>
              <a:gdLst/>
              <a:ahLst/>
              <a:cxnLst/>
              <a:rect l="l" t="t" r="r" b="b"/>
              <a:pathLst>
                <a:path w="2108" h="2096" extrusionOk="0">
                  <a:moveTo>
                    <a:pt x="1060" y="0"/>
                  </a:moveTo>
                  <a:cubicBezTo>
                    <a:pt x="476" y="0"/>
                    <a:pt x="0" y="465"/>
                    <a:pt x="0" y="1048"/>
                  </a:cubicBezTo>
                  <a:cubicBezTo>
                    <a:pt x="0" y="1632"/>
                    <a:pt x="476" y="2096"/>
                    <a:pt x="1060" y="2096"/>
                  </a:cubicBezTo>
                  <a:cubicBezTo>
                    <a:pt x="1631" y="2096"/>
                    <a:pt x="2108" y="1632"/>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9"/>
            <p:cNvSpPr/>
            <p:nvPr/>
          </p:nvSpPr>
          <p:spPr>
            <a:xfrm>
              <a:off x="20062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9"/>
            <p:cNvSpPr/>
            <p:nvPr/>
          </p:nvSpPr>
          <p:spPr>
            <a:xfrm>
              <a:off x="210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9"/>
            <p:cNvSpPr/>
            <p:nvPr/>
          </p:nvSpPr>
          <p:spPr>
            <a:xfrm>
              <a:off x="22092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9"/>
            <p:cNvSpPr/>
            <p:nvPr/>
          </p:nvSpPr>
          <p:spPr>
            <a:xfrm>
              <a:off x="2311000" y="3527650"/>
              <a:ext cx="52400" cy="52400"/>
            </a:xfrm>
            <a:custGeom>
              <a:avLst/>
              <a:gdLst/>
              <a:ahLst/>
              <a:cxnLst/>
              <a:rect l="l" t="t" r="r" b="b"/>
              <a:pathLst>
                <a:path w="2096" h="2096" extrusionOk="0">
                  <a:moveTo>
                    <a:pt x="1048" y="0"/>
                  </a:moveTo>
                  <a:cubicBezTo>
                    <a:pt x="464" y="0"/>
                    <a:pt x="0" y="465"/>
                    <a:pt x="0" y="1048"/>
                  </a:cubicBezTo>
                  <a:cubicBezTo>
                    <a:pt x="0" y="1632"/>
                    <a:pt x="464"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9"/>
            <p:cNvSpPr/>
            <p:nvPr/>
          </p:nvSpPr>
          <p:spPr>
            <a:xfrm>
              <a:off x="241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9"/>
            <p:cNvSpPr/>
            <p:nvPr/>
          </p:nvSpPr>
          <p:spPr>
            <a:xfrm>
              <a:off x="25140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9"/>
            <p:cNvSpPr/>
            <p:nvPr/>
          </p:nvSpPr>
          <p:spPr>
            <a:xfrm>
              <a:off x="2615500" y="3527650"/>
              <a:ext cx="52700" cy="52400"/>
            </a:xfrm>
            <a:custGeom>
              <a:avLst/>
              <a:gdLst/>
              <a:ahLst/>
              <a:cxnLst/>
              <a:rect l="l" t="t" r="r" b="b"/>
              <a:pathLst>
                <a:path w="2108" h="2096" extrusionOk="0">
                  <a:moveTo>
                    <a:pt x="1048" y="0"/>
                  </a:moveTo>
                  <a:cubicBezTo>
                    <a:pt x="476" y="0"/>
                    <a:pt x="0" y="465"/>
                    <a:pt x="0" y="1048"/>
                  </a:cubicBezTo>
                  <a:cubicBezTo>
                    <a:pt x="0" y="1632"/>
                    <a:pt x="476"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9"/>
            <p:cNvSpPr/>
            <p:nvPr/>
          </p:nvSpPr>
          <p:spPr>
            <a:xfrm>
              <a:off x="271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9"/>
            <p:cNvSpPr/>
            <p:nvPr/>
          </p:nvSpPr>
          <p:spPr>
            <a:xfrm>
              <a:off x="281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9"/>
            <p:cNvSpPr/>
            <p:nvPr/>
          </p:nvSpPr>
          <p:spPr>
            <a:xfrm>
              <a:off x="2920300" y="3527650"/>
              <a:ext cx="52400" cy="52400"/>
            </a:xfrm>
            <a:custGeom>
              <a:avLst/>
              <a:gdLst/>
              <a:ahLst/>
              <a:cxnLst/>
              <a:rect l="l" t="t" r="r" b="b"/>
              <a:pathLst>
                <a:path w="2096" h="2096" extrusionOk="0">
                  <a:moveTo>
                    <a:pt x="1048" y="0"/>
                  </a:moveTo>
                  <a:cubicBezTo>
                    <a:pt x="476" y="0"/>
                    <a:pt x="0" y="465"/>
                    <a:pt x="0" y="1048"/>
                  </a:cubicBezTo>
                  <a:cubicBezTo>
                    <a:pt x="0" y="1632"/>
                    <a:pt x="476"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9"/>
            <p:cNvSpPr/>
            <p:nvPr/>
          </p:nvSpPr>
          <p:spPr>
            <a:xfrm>
              <a:off x="302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9"/>
            <p:cNvSpPr/>
            <p:nvPr/>
          </p:nvSpPr>
          <p:spPr>
            <a:xfrm>
              <a:off x="312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9"/>
            <p:cNvSpPr/>
            <p:nvPr/>
          </p:nvSpPr>
          <p:spPr>
            <a:xfrm>
              <a:off x="322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9"/>
            <p:cNvSpPr/>
            <p:nvPr/>
          </p:nvSpPr>
          <p:spPr>
            <a:xfrm>
              <a:off x="33266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9"/>
            <p:cNvSpPr/>
            <p:nvPr/>
          </p:nvSpPr>
          <p:spPr>
            <a:xfrm>
              <a:off x="342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9"/>
            <p:cNvSpPr/>
            <p:nvPr/>
          </p:nvSpPr>
          <p:spPr>
            <a:xfrm>
              <a:off x="352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9"/>
            <p:cNvSpPr/>
            <p:nvPr/>
          </p:nvSpPr>
          <p:spPr>
            <a:xfrm>
              <a:off x="363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9"/>
            <p:cNvSpPr/>
            <p:nvPr/>
          </p:nvSpPr>
          <p:spPr>
            <a:xfrm>
              <a:off x="373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9"/>
            <p:cNvSpPr/>
            <p:nvPr/>
          </p:nvSpPr>
          <p:spPr>
            <a:xfrm>
              <a:off x="3834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19" y="2096"/>
                    <a:pt x="2096" y="1632"/>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9"/>
            <p:cNvSpPr/>
            <p:nvPr/>
          </p:nvSpPr>
          <p:spPr>
            <a:xfrm>
              <a:off x="393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9"/>
            <p:cNvSpPr/>
            <p:nvPr/>
          </p:nvSpPr>
          <p:spPr>
            <a:xfrm>
              <a:off x="403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9"/>
            <p:cNvSpPr/>
            <p:nvPr/>
          </p:nvSpPr>
          <p:spPr>
            <a:xfrm>
              <a:off x="413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1" y="2096"/>
                    <a:pt x="2108" y="1632"/>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9"/>
            <p:cNvSpPr/>
            <p:nvPr/>
          </p:nvSpPr>
          <p:spPr>
            <a:xfrm>
              <a:off x="42407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9"/>
            <p:cNvSpPr/>
            <p:nvPr/>
          </p:nvSpPr>
          <p:spPr>
            <a:xfrm>
              <a:off x="434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9"/>
            <p:cNvSpPr/>
            <p:nvPr/>
          </p:nvSpPr>
          <p:spPr>
            <a:xfrm>
              <a:off x="444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9"/>
            <p:cNvSpPr/>
            <p:nvPr/>
          </p:nvSpPr>
          <p:spPr>
            <a:xfrm>
              <a:off x="45455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9"/>
            <p:cNvSpPr/>
            <p:nvPr/>
          </p:nvSpPr>
          <p:spPr>
            <a:xfrm>
              <a:off x="464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9"/>
            <p:cNvSpPr/>
            <p:nvPr/>
          </p:nvSpPr>
          <p:spPr>
            <a:xfrm>
              <a:off x="474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1" y="2096"/>
                    <a:pt x="2096" y="1632"/>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9"/>
            <p:cNvSpPr/>
            <p:nvPr/>
          </p:nvSpPr>
          <p:spPr>
            <a:xfrm>
              <a:off x="485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9"/>
            <p:cNvSpPr/>
            <p:nvPr/>
          </p:nvSpPr>
          <p:spPr>
            <a:xfrm>
              <a:off x="49518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9"/>
            <p:cNvSpPr/>
            <p:nvPr/>
          </p:nvSpPr>
          <p:spPr>
            <a:xfrm>
              <a:off x="505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9"/>
            <p:cNvSpPr/>
            <p:nvPr/>
          </p:nvSpPr>
          <p:spPr>
            <a:xfrm>
              <a:off x="515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9"/>
            <p:cNvSpPr/>
            <p:nvPr/>
          </p:nvSpPr>
          <p:spPr>
            <a:xfrm>
              <a:off x="52566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9"/>
            <p:cNvSpPr/>
            <p:nvPr/>
          </p:nvSpPr>
          <p:spPr>
            <a:xfrm>
              <a:off x="535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9"/>
            <p:cNvSpPr/>
            <p:nvPr/>
          </p:nvSpPr>
          <p:spPr>
            <a:xfrm>
              <a:off x="54599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9"/>
            <p:cNvSpPr/>
            <p:nvPr/>
          </p:nvSpPr>
          <p:spPr>
            <a:xfrm>
              <a:off x="5561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9"/>
            <p:cNvSpPr/>
            <p:nvPr/>
          </p:nvSpPr>
          <p:spPr>
            <a:xfrm>
              <a:off x="56629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9"/>
            <p:cNvSpPr/>
            <p:nvPr/>
          </p:nvSpPr>
          <p:spPr>
            <a:xfrm>
              <a:off x="5764400" y="3527650"/>
              <a:ext cx="52700" cy="52400"/>
            </a:xfrm>
            <a:custGeom>
              <a:avLst/>
              <a:gdLst/>
              <a:ahLst/>
              <a:cxnLst/>
              <a:rect l="l" t="t" r="r" b="b"/>
              <a:pathLst>
                <a:path w="2108" h="2096" extrusionOk="0">
                  <a:moveTo>
                    <a:pt x="1060" y="0"/>
                  </a:moveTo>
                  <a:cubicBezTo>
                    <a:pt x="477" y="0"/>
                    <a:pt x="0" y="465"/>
                    <a:pt x="0" y="1048"/>
                  </a:cubicBezTo>
                  <a:cubicBezTo>
                    <a:pt x="0"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9"/>
            <p:cNvSpPr/>
            <p:nvPr/>
          </p:nvSpPr>
          <p:spPr>
            <a:xfrm>
              <a:off x="58662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9"/>
            <p:cNvSpPr/>
            <p:nvPr/>
          </p:nvSpPr>
          <p:spPr>
            <a:xfrm>
              <a:off x="59677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9"/>
            <p:cNvSpPr/>
            <p:nvPr/>
          </p:nvSpPr>
          <p:spPr>
            <a:xfrm>
              <a:off x="60692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9"/>
            <p:cNvSpPr/>
            <p:nvPr/>
          </p:nvSpPr>
          <p:spPr>
            <a:xfrm>
              <a:off x="61710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9"/>
            <p:cNvSpPr/>
            <p:nvPr/>
          </p:nvSpPr>
          <p:spPr>
            <a:xfrm>
              <a:off x="62725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9"/>
            <p:cNvSpPr/>
            <p:nvPr/>
          </p:nvSpPr>
          <p:spPr>
            <a:xfrm>
              <a:off x="63740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9"/>
            <p:cNvSpPr/>
            <p:nvPr/>
          </p:nvSpPr>
          <p:spPr>
            <a:xfrm>
              <a:off x="6475500" y="3527650"/>
              <a:ext cx="52700" cy="52400"/>
            </a:xfrm>
            <a:custGeom>
              <a:avLst/>
              <a:gdLst/>
              <a:ahLst/>
              <a:cxnLst/>
              <a:rect l="l" t="t" r="r" b="b"/>
              <a:pathLst>
                <a:path w="2108" h="2096" extrusionOk="0">
                  <a:moveTo>
                    <a:pt x="1048" y="0"/>
                  </a:moveTo>
                  <a:cubicBezTo>
                    <a:pt x="477" y="0"/>
                    <a:pt x="0" y="465"/>
                    <a:pt x="0" y="1048"/>
                  </a:cubicBezTo>
                  <a:cubicBezTo>
                    <a:pt x="0" y="1632"/>
                    <a:pt x="477" y="2096"/>
                    <a:pt x="1048" y="2096"/>
                  </a:cubicBezTo>
                  <a:cubicBezTo>
                    <a:pt x="1632" y="2096"/>
                    <a:pt x="2108" y="1632"/>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9"/>
            <p:cNvSpPr/>
            <p:nvPr/>
          </p:nvSpPr>
          <p:spPr>
            <a:xfrm>
              <a:off x="65773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9"/>
            <p:cNvSpPr/>
            <p:nvPr/>
          </p:nvSpPr>
          <p:spPr>
            <a:xfrm>
              <a:off x="66788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9"/>
            <p:cNvSpPr/>
            <p:nvPr/>
          </p:nvSpPr>
          <p:spPr>
            <a:xfrm>
              <a:off x="6780300" y="3527650"/>
              <a:ext cx="52400" cy="52400"/>
            </a:xfrm>
            <a:custGeom>
              <a:avLst/>
              <a:gdLst/>
              <a:ahLst/>
              <a:cxnLst/>
              <a:rect l="l" t="t" r="r" b="b"/>
              <a:pathLst>
                <a:path w="2096" h="2096" extrusionOk="0">
                  <a:moveTo>
                    <a:pt x="1048" y="0"/>
                  </a:moveTo>
                  <a:cubicBezTo>
                    <a:pt x="477" y="0"/>
                    <a:pt x="0" y="465"/>
                    <a:pt x="0" y="1048"/>
                  </a:cubicBezTo>
                  <a:cubicBezTo>
                    <a:pt x="0"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9"/>
            <p:cNvSpPr/>
            <p:nvPr/>
          </p:nvSpPr>
          <p:spPr>
            <a:xfrm>
              <a:off x="6881800" y="3527650"/>
              <a:ext cx="52700" cy="52400"/>
            </a:xfrm>
            <a:custGeom>
              <a:avLst/>
              <a:gdLst/>
              <a:ahLst/>
              <a:cxnLst/>
              <a:rect l="l" t="t" r="r" b="b"/>
              <a:pathLst>
                <a:path w="2108" h="2096" extrusionOk="0">
                  <a:moveTo>
                    <a:pt x="1060" y="0"/>
                  </a:moveTo>
                  <a:cubicBezTo>
                    <a:pt x="477" y="0"/>
                    <a:pt x="1" y="465"/>
                    <a:pt x="1" y="1048"/>
                  </a:cubicBezTo>
                  <a:cubicBezTo>
                    <a:pt x="1" y="1632"/>
                    <a:pt x="477" y="2096"/>
                    <a:pt x="1060" y="2096"/>
                  </a:cubicBezTo>
                  <a:cubicBezTo>
                    <a:pt x="1632" y="2096"/>
                    <a:pt x="2108" y="1632"/>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9"/>
            <p:cNvSpPr/>
            <p:nvPr/>
          </p:nvSpPr>
          <p:spPr>
            <a:xfrm>
              <a:off x="69836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9"/>
            <p:cNvSpPr/>
            <p:nvPr/>
          </p:nvSpPr>
          <p:spPr>
            <a:xfrm>
              <a:off x="70851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9"/>
            <p:cNvSpPr/>
            <p:nvPr/>
          </p:nvSpPr>
          <p:spPr>
            <a:xfrm>
              <a:off x="7186600" y="3527650"/>
              <a:ext cx="52400" cy="52400"/>
            </a:xfrm>
            <a:custGeom>
              <a:avLst/>
              <a:gdLst/>
              <a:ahLst/>
              <a:cxnLst/>
              <a:rect l="l" t="t" r="r" b="b"/>
              <a:pathLst>
                <a:path w="2096" h="2096" extrusionOk="0">
                  <a:moveTo>
                    <a:pt x="1048" y="0"/>
                  </a:moveTo>
                  <a:cubicBezTo>
                    <a:pt x="477" y="0"/>
                    <a:pt x="1" y="465"/>
                    <a:pt x="1" y="1048"/>
                  </a:cubicBezTo>
                  <a:cubicBezTo>
                    <a:pt x="1" y="1632"/>
                    <a:pt x="477" y="2096"/>
                    <a:pt x="1048" y="2096"/>
                  </a:cubicBezTo>
                  <a:cubicBezTo>
                    <a:pt x="1632" y="2096"/>
                    <a:pt x="2096" y="1632"/>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9"/>
            <p:cNvSpPr/>
            <p:nvPr/>
          </p:nvSpPr>
          <p:spPr>
            <a:xfrm>
              <a:off x="7288400" y="3527650"/>
              <a:ext cx="52400" cy="52400"/>
            </a:xfrm>
            <a:custGeom>
              <a:avLst/>
              <a:gdLst/>
              <a:ahLst/>
              <a:cxnLst/>
              <a:rect l="l" t="t" r="r" b="b"/>
              <a:pathLst>
                <a:path w="2096" h="2096" extrusionOk="0">
                  <a:moveTo>
                    <a:pt x="1048" y="0"/>
                  </a:moveTo>
                  <a:cubicBezTo>
                    <a:pt x="465" y="0"/>
                    <a:pt x="0" y="465"/>
                    <a:pt x="0" y="1048"/>
                  </a:cubicBezTo>
                  <a:cubicBezTo>
                    <a:pt x="0" y="1632"/>
                    <a:pt x="465" y="2096"/>
                    <a:pt x="1048" y="2096"/>
                  </a:cubicBezTo>
                  <a:cubicBezTo>
                    <a:pt x="1620" y="2096"/>
                    <a:pt x="2096" y="1632"/>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9"/>
            <p:cNvSpPr/>
            <p:nvPr/>
          </p:nvSpPr>
          <p:spPr>
            <a:xfrm>
              <a:off x="27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9"/>
            <p:cNvSpPr/>
            <p:nvPr/>
          </p:nvSpPr>
          <p:spPr>
            <a:xfrm>
              <a:off x="3807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9"/>
            <p:cNvSpPr/>
            <p:nvPr/>
          </p:nvSpPr>
          <p:spPr>
            <a:xfrm>
              <a:off x="4825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9"/>
            <p:cNvSpPr/>
            <p:nvPr/>
          </p:nvSpPr>
          <p:spPr>
            <a:xfrm>
              <a:off x="58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9"/>
            <p:cNvSpPr/>
            <p:nvPr/>
          </p:nvSpPr>
          <p:spPr>
            <a:xfrm>
              <a:off x="68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9"/>
            <p:cNvSpPr/>
            <p:nvPr/>
          </p:nvSpPr>
          <p:spPr>
            <a:xfrm>
              <a:off x="7873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9"/>
            <p:cNvSpPr/>
            <p:nvPr/>
          </p:nvSpPr>
          <p:spPr>
            <a:xfrm>
              <a:off x="8888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9"/>
            <p:cNvSpPr/>
            <p:nvPr/>
          </p:nvSpPr>
          <p:spPr>
            <a:xfrm>
              <a:off x="99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9"/>
            <p:cNvSpPr/>
            <p:nvPr/>
          </p:nvSpPr>
          <p:spPr>
            <a:xfrm>
              <a:off x="10918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9"/>
            <p:cNvSpPr/>
            <p:nvPr/>
          </p:nvSpPr>
          <p:spPr>
            <a:xfrm>
              <a:off x="11936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9"/>
            <p:cNvSpPr/>
            <p:nvPr/>
          </p:nvSpPr>
          <p:spPr>
            <a:xfrm>
              <a:off x="12951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9"/>
            <p:cNvSpPr/>
            <p:nvPr/>
          </p:nvSpPr>
          <p:spPr>
            <a:xfrm>
              <a:off x="13966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9"/>
            <p:cNvSpPr/>
            <p:nvPr/>
          </p:nvSpPr>
          <p:spPr>
            <a:xfrm>
              <a:off x="1498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9"/>
            <p:cNvSpPr/>
            <p:nvPr/>
          </p:nvSpPr>
          <p:spPr>
            <a:xfrm>
              <a:off x="15999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9"/>
            <p:cNvSpPr/>
            <p:nvPr/>
          </p:nvSpPr>
          <p:spPr>
            <a:xfrm>
              <a:off x="17014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9"/>
            <p:cNvSpPr/>
            <p:nvPr/>
          </p:nvSpPr>
          <p:spPr>
            <a:xfrm>
              <a:off x="18029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9"/>
            <p:cNvSpPr/>
            <p:nvPr/>
          </p:nvSpPr>
          <p:spPr>
            <a:xfrm>
              <a:off x="1904400" y="3682725"/>
              <a:ext cx="52700" cy="52400"/>
            </a:xfrm>
            <a:custGeom>
              <a:avLst/>
              <a:gdLst/>
              <a:ahLst/>
              <a:cxnLst/>
              <a:rect l="l" t="t" r="r" b="b"/>
              <a:pathLst>
                <a:path w="2108" h="2096"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9"/>
            <p:cNvSpPr/>
            <p:nvPr/>
          </p:nvSpPr>
          <p:spPr>
            <a:xfrm>
              <a:off x="20062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9"/>
            <p:cNvSpPr/>
            <p:nvPr/>
          </p:nvSpPr>
          <p:spPr>
            <a:xfrm>
              <a:off x="210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9"/>
            <p:cNvSpPr/>
            <p:nvPr/>
          </p:nvSpPr>
          <p:spPr>
            <a:xfrm>
              <a:off x="22092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9"/>
            <p:cNvSpPr/>
            <p:nvPr/>
          </p:nvSpPr>
          <p:spPr>
            <a:xfrm>
              <a:off x="2311000" y="3682725"/>
              <a:ext cx="52400" cy="52400"/>
            </a:xfrm>
            <a:custGeom>
              <a:avLst/>
              <a:gdLst/>
              <a:ahLst/>
              <a:cxnLst/>
              <a:rect l="l" t="t" r="r" b="b"/>
              <a:pathLst>
                <a:path w="2096" h="2096"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9"/>
            <p:cNvSpPr/>
            <p:nvPr/>
          </p:nvSpPr>
          <p:spPr>
            <a:xfrm>
              <a:off x="241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9"/>
            <p:cNvSpPr/>
            <p:nvPr/>
          </p:nvSpPr>
          <p:spPr>
            <a:xfrm>
              <a:off x="25140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9"/>
            <p:cNvSpPr/>
            <p:nvPr/>
          </p:nvSpPr>
          <p:spPr>
            <a:xfrm>
              <a:off x="2615500" y="3682725"/>
              <a:ext cx="52700" cy="52400"/>
            </a:xfrm>
            <a:custGeom>
              <a:avLst/>
              <a:gdLst/>
              <a:ahLst/>
              <a:cxnLst/>
              <a:rect l="l" t="t" r="r" b="b"/>
              <a:pathLst>
                <a:path w="2108" h="2096"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9"/>
            <p:cNvSpPr/>
            <p:nvPr/>
          </p:nvSpPr>
          <p:spPr>
            <a:xfrm>
              <a:off x="271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9"/>
            <p:cNvSpPr/>
            <p:nvPr/>
          </p:nvSpPr>
          <p:spPr>
            <a:xfrm>
              <a:off x="281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9"/>
            <p:cNvSpPr/>
            <p:nvPr/>
          </p:nvSpPr>
          <p:spPr>
            <a:xfrm>
              <a:off x="2920300" y="3682725"/>
              <a:ext cx="52400" cy="52400"/>
            </a:xfrm>
            <a:custGeom>
              <a:avLst/>
              <a:gdLst/>
              <a:ahLst/>
              <a:cxnLst/>
              <a:rect l="l" t="t" r="r" b="b"/>
              <a:pathLst>
                <a:path w="2096" h="2096"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9"/>
            <p:cNvSpPr/>
            <p:nvPr/>
          </p:nvSpPr>
          <p:spPr>
            <a:xfrm>
              <a:off x="302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9"/>
            <p:cNvSpPr/>
            <p:nvPr/>
          </p:nvSpPr>
          <p:spPr>
            <a:xfrm>
              <a:off x="312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9"/>
            <p:cNvSpPr/>
            <p:nvPr/>
          </p:nvSpPr>
          <p:spPr>
            <a:xfrm>
              <a:off x="322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9"/>
            <p:cNvSpPr/>
            <p:nvPr/>
          </p:nvSpPr>
          <p:spPr>
            <a:xfrm>
              <a:off x="33266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9"/>
            <p:cNvSpPr/>
            <p:nvPr/>
          </p:nvSpPr>
          <p:spPr>
            <a:xfrm>
              <a:off x="342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9"/>
            <p:cNvSpPr/>
            <p:nvPr/>
          </p:nvSpPr>
          <p:spPr>
            <a:xfrm>
              <a:off x="352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9"/>
            <p:cNvSpPr/>
            <p:nvPr/>
          </p:nvSpPr>
          <p:spPr>
            <a:xfrm>
              <a:off x="363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9"/>
            <p:cNvSpPr/>
            <p:nvPr/>
          </p:nvSpPr>
          <p:spPr>
            <a:xfrm>
              <a:off x="373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9"/>
            <p:cNvSpPr/>
            <p:nvPr/>
          </p:nvSpPr>
          <p:spPr>
            <a:xfrm>
              <a:off x="3834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9"/>
            <p:cNvSpPr/>
            <p:nvPr/>
          </p:nvSpPr>
          <p:spPr>
            <a:xfrm>
              <a:off x="393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9"/>
            <p:cNvSpPr/>
            <p:nvPr/>
          </p:nvSpPr>
          <p:spPr>
            <a:xfrm>
              <a:off x="403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9"/>
            <p:cNvSpPr/>
            <p:nvPr/>
          </p:nvSpPr>
          <p:spPr>
            <a:xfrm>
              <a:off x="413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9"/>
            <p:cNvSpPr/>
            <p:nvPr/>
          </p:nvSpPr>
          <p:spPr>
            <a:xfrm>
              <a:off x="42407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9"/>
            <p:cNvSpPr/>
            <p:nvPr/>
          </p:nvSpPr>
          <p:spPr>
            <a:xfrm>
              <a:off x="434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9"/>
            <p:cNvSpPr/>
            <p:nvPr/>
          </p:nvSpPr>
          <p:spPr>
            <a:xfrm>
              <a:off x="444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9"/>
            <p:cNvSpPr/>
            <p:nvPr/>
          </p:nvSpPr>
          <p:spPr>
            <a:xfrm>
              <a:off x="45455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9"/>
            <p:cNvSpPr/>
            <p:nvPr/>
          </p:nvSpPr>
          <p:spPr>
            <a:xfrm>
              <a:off x="464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9"/>
            <p:cNvSpPr/>
            <p:nvPr/>
          </p:nvSpPr>
          <p:spPr>
            <a:xfrm>
              <a:off x="474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9"/>
            <p:cNvSpPr/>
            <p:nvPr/>
          </p:nvSpPr>
          <p:spPr>
            <a:xfrm>
              <a:off x="485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9"/>
            <p:cNvSpPr/>
            <p:nvPr/>
          </p:nvSpPr>
          <p:spPr>
            <a:xfrm>
              <a:off x="49518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9"/>
            <p:cNvSpPr/>
            <p:nvPr/>
          </p:nvSpPr>
          <p:spPr>
            <a:xfrm>
              <a:off x="505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9"/>
            <p:cNvSpPr/>
            <p:nvPr/>
          </p:nvSpPr>
          <p:spPr>
            <a:xfrm>
              <a:off x="515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9"/>
            <p:cNvSpPr/>
            <p:nvPr/>
          </p:nvSpPr>
          <p:spPr>
            <a:xfrm>
              <a:off x="52566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9"/>
            <p:cNvSpPr/>
            <p:nvPr/>
          </p:nvSpPr>
          <p:spPr>
            <a:xfrm>
              <a:off x="535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9"/>
            <p:cNvSpPr/>
            <p:nvPr/>
          </p:nvSpPr>
          <p:spPr>
            <a:xfrm>
              <a:off x="54599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9"/>
            <p:cNvSpPr/>
            <p:nvPr/>
          </p:nvSpPr>
          <p:spPr>
            <a:xfrm>
              <a:off x="5561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9"/>
            <p:cNvSpPr/>
            <p:nvPr/>
          </p:nvSpPr>
          <p:spPr>
            <a:xfrm>
              <a:off x="56629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9"/>
            <p:cNvSpPr/>
            <p:nvPr/>
          </p:nvSpPr>
          <p:spPr>
            <a:xfrm>
              <a:off x="5764400" y="3682725"/>
              <a:ext cx="52700" cy="52400"/>
            </a:xfrm>
            <a:custGeom>
              <a:avLst/>
              <a:gdLst/>
              <a:ahLst/>
              <a:cxnLst/>
              <a:rect l="l" t="t" r="r" b="b"/>
              <a:pathLst>
                <a:path w="2108" h="2096"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9"/>
            <p:cNvSpPr/>
            <p:nvPr/>
          </p:nvSpPr>
          <p:spPr>
            <a:xfrm>
              <a:off x="58662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9"/>
            <p:cNvSpPr/>
            <p:nvPr/>
          </p:nvSpPr>
          <p:spPr>
            <a:xfrm>
              <a:off x="59677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9"/>
            <p:cNvSpPr/>
            <p:nvPr/>
          </p:nvSpPr>
          <p:spPr>
            <a:xfrm>
              <a:off x="60692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9"/>
            <p:cNvSpPr/>
            <p:nvPr/>
          </p:nvSpPr>
          <p:spPr>
            <a:xfrm>
              <a:off x="61710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9"/>
            <p:cNvSpPr/>
            <p:nvPr/>
          </p:nvSpPr>
          <p:spPr>
            <a:xfrm>
              <a:off x="62725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9"/>
            <p:cNvSpPr/>
            <p:nvPr/>
          </p:nvSpPr>
          <p:spPr>
            <a:xfrm>
              <a:off x="63740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9"/>
            <p:cNvSpPr/>
            <p:nvPr/>
          </p:nvSpPr>
          <p:spPr>
            <a:xfrm>
              <a:off x="6475500" y="3682725"/>
              <a:ext cx="52700" cy="52400"/>
            </a:xfrm>
            <a:custGeom>
              <a:avLst/>
              <a:gdLst/>
              <a:ahLst/>
              <a:cxnLst/>
              <a:rect l="l" t="t" r="r" b="b"/>
              <a:pathLst>
                <a:path w="2108" h="2096"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9"/>
            <p:cNvSpPr/>
            <p:nvPr/>
          </p:nvSpPr>
          <p:spPr>
            <a:xfrm>
              <a:off x="65773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9"/>
            <p:cNvSpPr/>
            <p:nvPr/>
          </p:nvSpPr>
          <p:spPr>
            <a:xfrm>
              <a:off x="66788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9"/>
            <p:cNvSpPr/>
            <p:nvPr/>
          </p:nvSpPr>
          <p:spPr>
            <a:xfrm>
              <a:off x="6780300" y="3682725"/>
              <a:ext cx="52400" cy="52400"/>
            </a:xfrm>
            <a:custGeom>
              <a:avLst/>
              <a:gdLst/>
              <a:ahLst/>
              <a:cxnLst/>
              <a:rect l="l" t="t" r="r" b="b"/>
              <a:pathLst>
                <a:path w="2096" h="2096"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9"/>
            <p:cNvSpPr/>
            <p:nvPr/>
          </p:nvSpPr>
          <p:spPr>
            <a:xfrm>
              <a:off x="6881800" y="3682725"/>
              <a:ext cx="52700" cy="52400"/>
            </a:xfrm>
            <a:custGeom>
              <a:avLst/>
              <a:gdLst/>
              <a:ahLst/>
              <a:cxnLst/>
              <a:rect l="l" t="t" r="r" b="b"/>
              <a:pathLst>
                <a:path w="2108" h="2096"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9"/>
            <p:cNvSpPr/>
            <p:nvPr/>
          </p:nvSpPr>
          <p:spPr>
            <a:xfrm>
              <a:off x="69836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9"/>
            <p:cNvSpPr/>
            <p:nvPr/>
          </p:nvSpPr>
          <p:spPr>
            <a:xfrm>
              <a:off x="70851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9"/>
            <p:cNvSpPr/>
            <p:nvPr/>
          </p:nvSpPr>
          <p:spPr>
            <a:xfrm>
              <a:off x="7186600" y="3682725"/>
              <a:ext cx="52400" cy="52400"/>
            </a:xfrm>
            <a:custGeom>
              <a:avLst/>
              <a:gdLst/>
              <a:ahLst/>
              <a:cxnLst/>
              <a:rect l="l" t="t" r="r" b="b"/>
              <a:pathLst>
                <a:path w="2096" h="2096"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9"/>
            <p:cNvSpPr/>
            <p:nvPr/>
          </p:nvSpPr>
          <p:spPr>
            <a:xfrm>
              <a:off x="7288400" y="3682725"/>
              <a:ext cx="52400" cy="52400"/>
            </a:xfrm>
            <a:custGeom>
              <a:avLst/>
              <a:gdLst/>
              <a:ahLst/>
              <a:cxnLst/>
              <a:rect l="l" t="t" r="r" b="b"/>
              <a:pathLst>
                <a:path w="2096" h="2096"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9"/>
            <p:cNvSpPr/>
            <p:nvPr/>
          </p:nvSpPr>
          <p:spPr>
            <a:xfrm>
              <a:off x="27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7" y="1632"/>
                    <a:pt x="2107" y="1048"/>
                  </a:cubicBezTo>
                  <a:cubicBezTo>
                    <a:pt x="2107"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9"/>
            <p:cNvSpPr/>
            <p:nvPr/>
          </p:nvSpPr>
          <p:spPr>
            <a:xfrm>
              <a:off x="3807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9"/>
            <p:cNvSpPr/>
            <p:nvPr/>
          </p:nvSpPr>
          <p:spPr>
            <a:xfrm>
              <a:off x="4825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9"/>
            <p:cNvSpPr/>
            <p:nvPr/>
          </p:nvSpPr>
          <p:spPr>
            <a:xfrm>
              <a:off x="58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9"/>
            <p:cNvSpPr/>
            <p:nvPr/>
          </p:nvSpPr>
          <p:spPr>
            <a:xfrm>
              <a:off x="68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9"/>
            <p:cNvSpPr/>
            <p:nvPr/>
          </p:nvSpPr>
          <p:spPr>
            <a:xfrm>
              <a:off x="7873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9"/>
            <p:cNvSpPr/>
            <p:nvPr/>
          </p:nvSpPr>
          <p:spPr>
            <a:xfrm>
              <a:off x="8888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9"/>
            <p:cNvSpPr/>
            <p:nvPr/>
          </p:nvSpPr>
          <p:spPr>
            <a:xfrm>
              <a:off x="99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9"/>
            <p:cNvSpPr/>
            <p:nvPr/>
          </p:nvSpPr>
          <p:spPr>
            <a:xfrm>
              <a:off x="10918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9"/>
            <p:cNvSpPr/>
            <p:nvPr/>
          </p:nvSpPr>
          <p:spPr>
            <a:xfrm>
              <a:off x="11936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9"/>
            <p:cNvSpPr/>
            <p:nvPr/>
          </p:nvSpPr>
          <p:spPr>
            <a:xfrm>
              <a:off x="12951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9"/>
            <p:cNvSpPr/>
            <p:nvPr/>
          </p:nvSpPr>
          <p:spPr>
            <a:xfrm>
              <a:off x="13966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9"/>
            <p:cNvSpPr/>
            <p:nvPr/>
          </p:nvSpPr>
          <p:spPr>
            <a:xfrm>
              <a:off x="1498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9"/>
            <p:cNvSpPr/>
            <p:nvPr/>
          </p:nvSpPr>
          <p:spPr>
            <a:xfrm>
              <a:off x="15999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9"/>
            <p:cNvSpPr/>
            <p:nvPr/>
          </p:nvSpPr>
          <p:spPr>
            <a:xfrm>
              <a:off x="17014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9"/>
            <p:cNvSpPr/>
            <p:nvPr/>
          </p:nvSpPr>
          <p:spPr>
            <a:xfrm>
              <a:off x="18029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9"/>
            <p:cNvSpPr/>
            <p:nvPr/>
          </p:nvSpPr>
          <p:spPr>
            <a:xfrm>
              <a:off x="1904400" y="3837800"/>
              <a:ext cx="52700" cy="52425"/>
            </a:xfrm>
            <a:custGeom>
              <a:avLst/>
              <a:gdLst/>
              <a:ahLst/>
              <a:cxnLst/>
              <a:rect l="l" t="t" r="r" b="b"/>
              <a:pathLst>
                <a:path w="2108" h="2097" extrusionOk="0">
                  <a:moveTo>
                    <a:pt x="1060" y="1"/>
                  </a:moveTo>
                  <a:cubicBezTo>
                    <a:pt x="476" y="1"/>
                    <a:pt x="0" y="465"/>
                    <a:pt x="0" y="1048"/>
                  </a:cubicBezTo>
                  <a:cubicBezTo>
                    <a:pt x="0" y="1632"/>
                    <a:pt x="476" y="2096"/>
                    <a:pt x="1060" y="2096"/>
                  </a:cubicBezTo>
                  <a:cubicBezTo>
                    <a:pt x="1631" y="2096"/>
                    <a:pt x="2108" y="1632"/>
                    <a:pt x="2108" y="1048"/>
                  </a:cubicBezTo>
                  <a:cubicBezTo>
                    <a:pt x="2108" y="465"/>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9"/>
            <p:cNvSpPr/>
            <p:nvPr/>
          </p:nvSpPr>
          <p:spPr>
            <a:xfrm>
              <a:off x="20062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9"/>
            <p:cNvSpPr/>
            <p:nvPr/>
          </p:nvSpPr>
          <p:spPr>
            <a:xfrm>
              <a:off x="210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9"/>
            <p:cNvSpPr/>
            <p:nvPr/>
          </p:nvSpPr>
          <p:spPr>
            <a:xfrm>
              <a:off x="22092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9"/>
            <p:cNvSpPr/>
            <p:nvPr/>
          </p:nvSpPr>
          <p:spPr>
            <a:xfrm>
              <a:off x="2311000" y="3837800"/>
              <a:ext cx="52400" cy="52425"/>
            </a:xfrm>
            <a:custGeom>
              <a:avLst/>
              <a:gdLst/>
              <a:ahLst/>
              <a:cxnLst/>
              <a:rect l="l" t="t" r="r" b="b"/>
              <a:pathLst>
                <a:path w="2096" h="2097" extrusionOk="0">
                  <a:moveTo>
                    <a:pt x="1048" y="1"/>
                  </a:moveTo>
                  <a:cubicBezTo>
                    <a:pt x="464" y="1"/>
                    <a:pt x="0" y="465"/>
                    <a:pt x="0" y="1048"/>
                  </a:cubicBezTo>
                  <a:cubicBezTo>
                    <a:pt x="0" y="1632"/>
                    <a:pt x="464"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9"/>
            <p:cNvSpPr/>
            <p:nvPr/>
          </p:nvSpPr>
          <p:spPr>
            <a:xfrm>
              <a:off x="241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9"/>
            <p:cNvSpPr/>
            <p:nvPr/>
          </p:nvSpPr>
          <p:spPr>
            <a:xfrm>
              <a:off x="25140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9"/>
            <p:cNvSpPr/>
            <p:nvPr/>
          </p:nvSpPr>
          <p:spPr>
            <a:xfrm>
              <a:off x="2615500" y="3837800"/>
              <a:ext cx="52700" cy="52425"/>
            </a:xfrm>
            <a:custGeom>
              <a:avLst/>
              <a:gdLst/>
              <a:ahLst/>
              <a:cxnLst/>
              <a:rect l="l" t="t" r="r" b="b"/>
              <a:pathLst>
                <a:path w="2108" h="2097" extrusionOk="0">
                  <a:moveTo>
                    <a:pt x="1048" y="1"/>
                  </a:moveTo>
                  <a:cubicBezTo>
                    <a:pt x="476" y="1"/>
                    <a:pt x="0" y="465"/>
                    <a:pt x="0" y="1048"/>
                  </a:cubicBezTo>
                  <a:cubicBezTo>
                    <a:pt x="0" y="1632"/>
                    <a:pt x="476"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9"/>
            <p:cNvSpPr/>
            <p:nvPr/>
          </p:nvSpPr>
          <p:spPr>
            <a:xfrm>
              <a:off x="271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9"/>
            <p:cNvSpPr/>
            <p:nvPr/>
          </p:nvSpPr>
          <p:spPr>
            <a:xfrm>
              <a:off x="281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9"/>
            <p:cNvSpPr/>
            <p:nvPr/>
          </p:nvSpPr>
          <p:spPr>
            <a:xfrm>
              <a:off x="2920300" y="3837800"/>
              <a:ext cx="52400" cy="52425"/>
            </a:xfrm>
            <a:custGeom>
              <a:avLst/>
              <a:gdLst/>
              <a:ahLst/>
              <a:cxnLst/>
              <a:rect l="l" t="t" r="r" b="b"/>
              <a:pathLst>
                <a:path w="2096" h="2097" extrusionOk="0">
                  <a:moveTo>
                    <a:pt x="1048" y="1"/>
                  </a:moveTo>
                  <a:cubicBezTo>
                    <a:pt x="476" y="1"/>
                    <a:pt x="0" y="465"/>
                    <a:pt x="0" y="1048"/>
                  </a:cubicBezTo>
                  <a:cubicBezTo>
                    <a:pt x="0" y="1632"/>
                    <a:pt x="476"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9"/>
            <p:cNvSpPr/>
            <p:nvPr/>
          </p:nvSpPr>
          <p:spPr>
            <a:xfrm>
              <a:off x="302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9"/>
            <p:cNvSpPr/>
            <p:nvPr/>
          </p:nvSpPr>
          <p:spPr>
            <a:xfrm>
              <a:off x="312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9"/>
            <p:cNvSpPr/>
            <p:nvPr/>
          </p:nvSpPr>
          <p:spPr>
            <a:xfrm>
              <a:off x="322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9"/>
            <p:cNvSpPr/>
            <p:nvPr/>
          </p:nvSpPr>
          <p:spPr>
            <a:xfrm>
              <a:off x="33266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9"/>
            <p:cNvSpPr/>
            <p:nvPr/>
          </p:nvSpPr>
          <p:spPr>
            <a:xfrm>
              <a:off x="342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9"/>
            <p:cNvSpPr/>
            <p:nvPr/>
          </p:nvSpPr>
          <p:spPr>
            <a:xfrm>
              <a:off x="352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9"/>
            <p:cNvSpPr/>
            <p:nvPr/>
          </p:nvSpPr>
          <p:spPr>
            <a:xfrm>
              <a:off x="363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9"/>
            <p:cNvSpPr/>
            <p:nvPr/>
          </p:nvSpPr>
          <p:spPr>
            <a:xfrm>
              <a:off x="373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9"/>
            <p:cNvSpPr/>
            <p:nvPr/>
          </p:nvSpPr>
          <p:spPr>
            <a:xfrm>
              <a:off x="3834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19" y="2096"/>
                    <a:pt x="2096" y="1632"/>
                    <a:pt x="2096" y="1048"/>
                  </a:cubicBezTo>
                  <a:cubicBezTo>
                    <a:pt x="2096" y="465"/>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9"/>
            <p:cNvSpPr/>
            <p:nvPr/>
          </p:nvSpPr>
          <p:spPr>
            <a:xfrm>
              <a:off x="393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9"/>
            <p:cNvSpPr/>
            <p:nvPr/>
          </p:nvSpPr>
          <p:spPr>
            <a:xfrm>
              <a:off x="403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9"/>
            <p:cNvSpPr/>
            <p:nvPr/>
          </p:nvSpPr>
          <p:spPr>
            <a:xfrm>
              <a:off x="413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1" y="2096"/>
                    <a:pt x="2108" y="1632"/>
                    <a:pt x="2108" y="1048"/>
                  </a:cubicBezTo>
                  <a:cubicBezTo>
                    <a:pt x="2108"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9"/>
            <p:cNvSpPr/>
            <p:nvPr/>
          </p:nvSpPr>
          <p:spPr>
            <a:xfrm>
              <a:off x="42407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9"/>
            <p:cNvSpPr/>
            <p:nvPr/>
          </p:nvSpPr>
          <p:spPr>
            <a:xfrm>
              <a:off x="434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9"/>
            <p:cNvSpPr/>
            <p:nvPr/>
          </p:nvSpPr>
          <p:spPr>
            <a:xfrm>
              <a:off x="444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9"/>
            <p:cNvSpPr/>
            <p:nvPr/>
          </p:nvSpPr>
          <p:spPr>
            <a:xfrm>
              <a:off x="45455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9"/>
            <p:cNvSpPr/>
            <p:nvPr/>
          </p:nvSpPr>
          <p:spPr>
            <a:xfrm>
              <a:off x="464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9"/>
            <p:cNvSpPr/>
            <p:nvPr/>
          </p:nvSpPr>
          <p:spPr>
            <a:xfrm>
              <a:off x="474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1" y="2096"/>
                    <a:pt x="2096" y="1632"/>
                    <a:pt x="2096" y="1048"/>
                  </a:cubicBezTo>
                  <a:cubicBezTo>
                    <a:pt x="2096" y="465"/>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9"/>
            <p:cNvSpPr/>
            <p:nvPr/>
          </p:nvSpPr>
          <p:spPr>
            <a:xfrm>
              <a:off x="485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9"/>
            <p:cNvSpPr/>
            <p:nvPr/>
          </p:nvSpPr>
          <p:spPr>
            <a:xfrm>
              <a:off x="49518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9"/>
            <p:cNvSpPr/>
            <p:nvPr/>
          </p:nvSpPr>
          <p:spPr>
            <a:xfrm>
              <a:off x="505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9"/>
            <p:cNvSpPr/>
            <p:nvPr/>
          </p:nvSpPr>
          <p:spPr>
            <a:xfrm>
              <a:off x="515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9"/>
            <p:cNvSpPr/>
            <p:nvPr/>
          </p:nvSpPr>
          <p:spPr>
            <a:xfrm>
              <a:off x="52566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9"/>
            <p:cNvSpPr/>
            <p:nvPr/>
          </p:nvSpPr>
          <p:spPr>
            <a:xfrm>
              <a:off x="535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9"/>
            <p:cNvSpPr/>
            <p:nvPr/>
          </p:nvSpPr>
          <p:spPr>
            <a:xfrm>
              <a:off x="54599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9"/>
            <p:cNvSpPr/>
            <p:nvPr/>
          </p:nvSpPr>
          <p:spPr>
            <a:xfrm>
              <a:off x="5561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9"/>
            <p:cNvSpPr/>
            <p:nvPr/>
          </p:nvSpPr>
          <p:spPr>
            <a:xfrm>
              <a:off x="56629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9"/>
            <p:cNvSpPr/>
            <p:nvPr/>
          </p:nvSpPr>
          <p:spPr>
            <a:xfrm>
              <a:off x="5764400" y="3837800"/>
              <a:ext cx="52700" cy="52425"/>
            </a:xfrm>
            <a:custGeom>
              <a:avLst/>
              <a:gdLst/>
              <a:ahLst/>
              <a:cxnLst/>
              <a:rect l="l" t="t" r="r" b="b"/>
              <a:pathLst>
                <a:path w="2108" h="2097" extrusionOk="0">
                  <a:moveTo>
                    <a:pt x="1060" y="1"/>
                  </a:moveTo>
                  <a:cubicBezTo>
                    <a:pt x="477" y="1"/>
                    <a:pt x="0" y="465"/>
                    <a:pt x="0" y="1048"/>
                  </a:cubicBezTo>
                  <a:cubicBezTo>
                    <a:pt x="0"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9"/>
            <p:cNvSpPr/>
            <p:nvPr/>
          </p:nvSpPr>
          <p:spPr>
            <a:xfrm>
              <a:off x="58662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9"/>
            <p:cNvSpPr/>
            <p:nvPr/>
          </p:nvSpPr>
          <p:spPr>
            <a:xfrm>
              <a:off x="59677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9"/>
            <p:cNvSpPr/>
            <p:nvPr/>
          </p:nvSpPr>
          <p:spPr>
            <a:xfrm>
              <a:off x="60692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9"/>
            <p:cNvSpPr/>
            <p:nvPr/>
          </p:nvSpPr>
          <p:spPr>
            <a:xfrm>
              <a:off x="61710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9"/>
            <p:cNvSpPr/>
            <p:nvPr/>
          </p:nvSpPr>
          <p:spPr>
            <a:xfrm>
              <a:off x="62725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9"/>
            <p:cNvSpPr/>
            <p:nvPr/>
          </p:nvSpPr>
          <p:spPr>
            <a:xfrm>
              <a:off x="63740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9"/>
            <p:cNvSpPr/>
            <p:nvPr/>
          </p:nvSpPr>
          <p:spPr>
            <a:xfrm>
              <a:off x="6475500" y="3837800"/>
              <a:ext cx="52700" cy="52425"/>
            </a:xfrm>
            <a:custGeom>
              <a:avLst/>
              <a:gdLst/>
              <a:ahLst/>
              <a:cxnLst/>
              <a:rect l="l" t="t" r="r" b="b"/>
              <a:pathLst>
                <a:path w="2108" h="2097" extrusionOk="0">
                  <a:moveTo>
                    <a:pt x="1048" y="1"/>
                  </a:moveTo>
                  <a:cubicBezTo>
                    <a:pt x="477" y="1"/>
                    <a:pt x="0" y="465"/>
                    <a:pt x="0" y="1048"/>
                  </a:cubicBezTo>
                  <a:cubicBezTo>
                    <a:pt x="0" y="1632"/>
                    <a:pt x="477" y="2096"/>
                    <a:pt x="1048" y="2096"/>
                  </a:cubicBezTo>
                  <a:cubicBezTo>
                    <a:pt x="1632" y="2096"/>
                    <a:pt x="2108" y="1632"/>
                    <a:pt x="2108" y="1048"/>
                  </a:cubicBezTo>
                  <a:cubicBezTo>
                    <a:pt x="2108"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9"/>
            <p:cNvSpPr/>
            <p:nvPr/>
          </p:nvSpPr>
          <p:spPr>
            <a:xfrm>
              <a:off x="65773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9"/>
            <p:cNvSpPr/>
            <p:nvPr/>
          </p:nvSpPr>
          <p:spPr>
            <a:xfrm>
              <a:off x="66788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9"/>
            <p:cNvSpPr/>
            <p:nvPr/>
          </p:nvSpPr>
          <p:spPr>
            <a:xfrm>
              <a:off x="6780300" y="3837800"/>
              <a:ext cx="52400" cy="52425"/>
            </a:xfrm>
            <a:custGeom>
              <a:avLst/>
              <a:gdLst/>
              <a:ahLst/>
              <a:cxnLst/>
              <a:rect l="l" t="t" r="r" b="b"/>
              <a:pathLst>
                <a:path w="2096" h="2097" extrusionOk="0">
                  <a:moveTo>
                    <a:pt x="1048" y="1"/>
                  </a:moveTo>
                  <a:cubicBezTo>
                    <a:pt x="477" y="1"/>
                    <a:pt x="0" y="465"/>
                    <a:pt x="0" y="1048"/>
                  </a:cubicBezTo>
                  <a:cubicBezTo>
                    <a:pt x="0"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9"/>
            <p:cNvSpPr/>
            <p:nvPr/>
          </p:nvSpPr>
          <p:spPr>
            <a:xfrm>
              <a:off x="6881800" y="3837800"/>
              <a:ext cx="52700" cy="52425"/>
            </a:xfrm>
            <a:custGeom>
              <a:avLst/>
              <a:gdLst/>
              <a:ahLst/>
              <a:cxnLst/>
              <a:rect l="l" t="t" r="r" b="b"/>
              <a:pathLst>
                <a:path w="2108" h="2097" extrusionOk="0">
                  <a:moveTo>
                    <a:pt x="1060" y="1"/>
                  </a:moveTo>
                  <a:cubicBezTo>
                    <a:pt x="477" y="1"/>
                    <a:pt x="1" y="465"/>
                    <a:pt x="1" y="1048"/>
                  </a:cubicBezTo>
                  <a:cubicBezTo>
                    <a:pt x="1" y="1632"/>
                    <a:pt x="477" y="2096"/>
                    <a:pt x="1060" y="2096"/>
                  </a:cubicBezTo>
                  <a:cubicBezTo>
                    <a:pt x="1632" y="2096"/>
                    <a:pt x="2108" y="1632"/>
                    <a:pt x="2108" y="1048"/>
                  </a:cubicBezTo>
                  <a:cubicBezTo>
                    <a:pt x="2108" y="465"/>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9"/>
            <p:cNvSpPr/>
            <p:nvPr/>
          </p:nvSpPr>
          <p:spPr>
            <a:xfrm>
              <a:off x="69836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9"/>
            <p:cNvSpPr/>
            <p:nvPr/>
          </p:nvSpPr>
          <p:spPr>
            <a:xfrm>
              <a:off x="70851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9"/>
            <p:cNvSpPr/>
            <p:nvPr/>
          </p:nvSpPr>
          <p:spPr>
            <a:xfrm>
              <a:off x="7186600" y="3837800"/>
              <a:ext cx="52400" cy="52425"/>
            </a:xfrm>
            <a:custGeom>
              <a:avLst/>
              <a:gdLst/>
              <a:ahLst/>
              <a:cxnLst/>
              <a:rect l="l" t="t" r="r" b="b"/>
              <a:pathLst>
                <a:path w="2096" h="2097" extrusionOk="0">
                  <a:moveTo>
                    <a:pt x="1048" y="1"/>
                  </a:moveTo>
                  <a:cubicBezTo>
                    <a:pt x="477" y="1"/>
                    <a:pt x="1" y="465"/>
                    <a:pt x="1" y="1048"/>
                  </a:cubicBezTo>
                  <a:cubicBezTo>
                    <a:pt x="1" y="1632"/>
                    <a:pt x="477" y="2096"/>
                    <a:pt x="1048" y="2096"/>
                  </a:cubicBezTo>
                  <a:cubicBezTo>
                    <a:pt x="1632" y="2096"/>
                    <a:pt x="2096" y="1632"/>
                    <a:pt x="2096" y="1048"/>
                  </a:cubicBezTo>
                  <a:cubicBezTo>
                    <a:pt x="2096" y="465"/>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9"/>
            <p:cNvSpPr/>
            <p:nvPr/>
          </p:nvSpPr>
          <p:spPr>
            <a:xfrm>
              <a:off x="7288400" y="3837800"/>
              <a:ext cx="52400" cy="52425"/>
            </a:xfrm>
            <a:custGeom>
              <a:avLst/>
              <a:gdLst/>
              <a:ahLst/>
              <a:cxnLst/>
              <a:rect l="l" t="t" r="r" b="b"/>
              <a:pathLst>
                <a:path w="2096" h="2097" extrusionOk="0">
                  <a:moveTo>
                    <a:pt x="1048" y="1"/>
                  </a:moveTo>
                  <a:cubicBezTo>
                    <a:pt x="465" y="1"/>
                    <a:pt x="0" y="465"/>
                    <a:pt x="0" y="1048"/>
                  </a:cubicBezTo>
                  <a:cubicBezTo>
                    <a:pt x="0" y="1632"/>
                    <a:pt x="465" y="2096"/>
                    <a:pt x="1048" y="2096"/>
                  </a:cubicBezTo>
                  <a:cubicBezTo>
                    <a:pt x="1620" y="2096"/>
                    <a:pt x="2096" y="1632"/>
                    <a:pt x="2096" y="1048"/>
                  </a:cubicBezTo>
                  <a:cubicBezTo>
                    <a:pt x="2096" y="465"/>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9"/>
            <p:cNvSpPr/>
            <p:nvPr/>
          </p:nvSpPr>
          <p:spPr>
            <a:xfrm>
              <a:off x="27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9"/>
            <p:cNvSpPr/>
            <p:nvPr/>
          </p:nvSpPr>
          <p:spPr>
            <a:xfrm>
              <a:off x="3807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9"/>
            <p:cNvSpPr/>
            <p:nvPr/>
          </p:nvSpPr>
          <p:spPr>
            <a:xfrm>
              <a:off x="4825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9"/>
            <p:cNvSpPr/>
            <p:nvPr/>
          </p:nvSpPr>
          <p:spPr>
            <a:xfrm>
              <a:off x="58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9"/>
            <p:cNvSpPr/>
            <p:nvPr/>
          </p:nvSpPr>
          <p:spPr>
            <a:xfrm>
              <a:off x="68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9"/>
            <p:cNvSpPr/>
            <p:nvPr/>
          </p:nvSpPr>
          <p:spPr>
            <a:xfrm>
              <a:off x="7873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9"/>
            <p:cNvSpPr/>
            <p:nvPr/>
          </p:nvSpPr>
          <p:spPr>
            <a:xfrm>
              <a:off x="8888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9"/>
            <p:cNvSpPr/>
            <p:nvPr/>
          </p:nvSpPr>
          <p:spPr>
            <a:xfrm>
              <a:off x="99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9"/>
            <p:cNvSpPr/>
            <p:nvPr/>
          </p:nvSpPr>
          <p:spPr>
            <a:xfrm>
              <a:off x="10918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9"/>
            <p:cNvSpPr/>
            <p:nvPr/>
          </p:nvSpPr>
          <p:spPr>
            <a:xfrm>
              <a:off x="11936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9"/>
            <p:cNvSpPr/>
            <p:nvPr/>
          </p:nvSpPr>
          <p:spPr>
            <a:xfrm>
              <a:off x="12951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9"/>
            <p:cNvSpPr/>
            <p:nvPr/>
          </p:nvSpPr>
          <p:spPr>
            <a:xfrm>
              <a:off x="13966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9"/>
            <p:cNvSpPr/>
            <p:nvPr/>
          </p:nvSpPr>
          <p:spPr>
            <a:xfrm>
              <a:off x="1498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9"/>
            <p:cNvSpPr/>
            <p:nvPr/>
          </p:nvSpPr>
          <p:spPr>
            <a:xfrm>
              <a:off x="15999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9"/>
            <p:cNvSpPr/>
            <p:nvPr/>
          </p:nvSpPr>
          <p:spPr>
            <a:xfrm>
              <a:off x="17014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9"/>
            <p:cNvSpPr/>
            <p:nvPr/>
          </p:nvSpPr>
          <p:spPr>
            <a:xfrm>
              <a:off x="18029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9"/>
            <p:cNvSpPr/>
            <p:nvPr/>
          </p:nvSpPr>
          <p:spPr>
            <a:xfrm>
              <a:off x="1904400" y="3992875"/>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9"/>
            <p:cNvSpPr/>
            <p:nvPr/>
          </p:nvSpPr>
          <p:spPr>
            <a:xfrm>
              <a:off x="20062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9"/>
            <p:cNvSpPr/>
            <p:nvPr/>
          </p:nvSpPr>
          <p:spPr>
            <a:xfrm>
              <a:off x="210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9"/>
            <p:cNvSpPr/>
            <p:nvPr/>
          </p:nvSpPr>
          <p:spPr>
            <a:xfrm>
              <a:off x="22092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9"/>
            <p:cNvSpPr/>
            <p:nvPr/>
          </p:nvSpPr>
          <p:spPr>
            <a:xfrm>
              <a:off x="2311000" y="3992875"/>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9"/>
            <p:cNvSpPr/>
            <p:nvPr/>
          </p:nvSpPr>
          <p:spPr>
            <a:xfrm>
              <a:off x="241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9"/>
            <p:cNvSpPr/>
            <p:nvPr/>
          </p:nvSpPr>
          <p:spPr>
            <a:xfrm>
              <a:off x="25140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9"/>
            <p:cNvSpPr/>
            <p:nvPr/>
          </p:nvSpPr>
          <p:spPr>
            <a:xfrm>
              <a:off x="2615500" y="3992875"/>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9"/>
            <p:cNvSpPr/>
            <p:nvPr/>
          </p:nvSpPr>
          <p:spPr>
            <a:xfrm>
              <a:off x="271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9"/>
            <p:cNvSpPr/>
            <p:nvPr/>
          </p:nvSpPr>
          <p:spPr>
            <a:xfrm>
              <a:off x="281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9"/>
            <p:cNvSpPr/>
            <p:nvPr/>
          </p:nvSpPr>
          <p:spPr>
            <a:xfrm>
              <a:off x="2920300" y="3992875"/>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9"/>
            <p:cNvSpPr/>
            <p:nvPr/>
          </p:nvSpPr>
          <p:spPr>
            <a:xfrm>
              <a:off x="302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9"/>
            <p:cNvSpPr/>
            <p:nvPr/>
          </p:nvSpPr>
          <p:spPr>
            <a:xfrm>
              <a:off x="312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9"/>
            <p:cNvSpPr/>
            <p:nvPr/>
          </p:nvSpPr>
          <p:spPr>
            <a:xfrm>
              <a:off x="322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9"/>
            <p:cNvSpPr/>
            <p:nvPr/>
          </p:nvSpPr>
          <p:spPr>
            <a:xfrm>
              <a:off x="33266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9"/>
            <p:cNvSpPr/>
            <p:nvPr/>
          </p:nvSpPr>
          <p:spPr>
            <a:xfrm>
              <a:off x="342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9"/>
            <p:cNvSpPr/>
            <p:nvPr/>
          </p:nvSpPr>
          <p:spPr>
            <a:xfrm>
              <a:off x="352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9"/>
            <p:cNvSpPr/>
            <p:nvPr/>
          </p:nvSpPr>
          <p:spPr>
            <a:xfrm>
              <a:off x="363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9"/>
            <p:cNvSpPr/>
            <p:nvPr/>
          </p:nvSpPr>
          <p:spPr>
            <a:xfrm>
              <a:off x="373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9"/>
            <p:cNvSpPr/>
            <p:nvPr/>
          </p:nvSpPr>
          <p:spPr>
            <a:xfrm>
              <a:off x="3834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9"/>
            <p:cNvSpPr/>
            <p:nvPr/>
          </p:nvSpPr>
          <p:spPr>
            <a:xfrm>
              <a:off x="393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9"/>
            <p:cNvSpPr/>
            <p:nvPr/>
          </p:nvSpPr>
          <p:spPr>
            <a:xfrm>
              <a:off x="403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9"/>
            <p:cNvSpPr/>
            <p:nvPr/>
          </p:nvSpPr>
          <p:spPr>
            <a:xfrm>
              <a:off x="413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9"/>
            <p:cNvSpPr/>
            <p:nvPr/>
          </p:nvSpPr>
          <p:spPr>
            <a:xfrm>
              <a:off x="42407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9"/>
            <p:cNvSpPr/>
            <p:nvPr/>
          </p:nvSpPr>
          <p:spPr>
            <a:xfrm>
              <a:off x="434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9"/>
            <p:cNvSpPr/>
            <p:nvPr/>
          </p:nvSpPr>
          <p:spPr>
            <a:xfrm>
              <a:off x="444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9"/>
            <p:cNvSpPr/>
            <p:nvPr/>
          </p:nvSpPr>
          <p:spPr>
            <a:xfrm>
              <a:off x="45455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9"/>
            <p:cNvSpPr/>
            <p:nvPr/>
          </p:nvSpPr>
          <p:spPr>
            <a:xfrm>
              <a:off x="464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9"/>
            <p:cNvSpPr/>
            <p:nvPr/>
          </p:nvSpPr>
          <p:spPr>
            <a:xfrm>
              <a:off x="474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9"/>
            <p:cNvSpPr/>
            <p:nvPr/>
          </p:nvSpPr>
          <p:spPr>
            <a:xfrm>
              <a:off x="485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9"/>
            <p:cNvSpPr/>
            <p:nvPr/>
          </p:nvSpPr>
          <p:spPr>
            <a:xfrm>
              <a:off x="49518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9"/>
            <p:cNvSpPr/>
            <p:nvPr/>
          </p:nvSpPr>
          <p:spPr>
            <a:xfrm>
              <a:off x="505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9"/>
            <p:cNvSpPr/>
            <p:nvPr/>
          </p:nvSpPr>
          <p:spPr>
            <a:xfrm>
              <a:off x="515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9"/>
            <p:cNvSpPr/>
            <p:nvPr/>
          </p:nvSpPr>
          <p:spPr>
            <a:xfrm>
              <a:off x="52566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9"/>
            <p:cNvSpPr/>
            <p:nvPr/>
          </p:nvSpPr>
          <p:spPr>
            <a:xfrm>
              <a:off x="535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9"/>
            <p:cNvSpPr/>
            <p:nvPr/>
          </p:nvSpPr>
          <p:spPr>
            <a:xfrm>
              <a:off x="54599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9"/>
            <p:cNvSpPr/>
            <p:nvPr/>
          </p:nvSpPr>
          <p:spPr>
            <a:xfrm>
              <a:off x="5561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9"/>
            <p:cNvSpPr/>
            <p:nvPr/>
          </p:nvSpPr>
          <p:spPr>
            <a:xfrm>
              <a:off x="56629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9"/>
            <p:cNvSpPr/>
            <p:nvPr/>
          </p:nvSpPr>
          <p:spPr>
            <a:xfrm>
              <a:off x="5764400" y="3992875"/>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9"/>
            <p:cNvSpPr/>
            <p:nvPr/>
          </p:nvSpPr>
          <p:spPr>
            <a:xfrm>
              <a:off x="58662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9"/>
            <p:cNvSpPr/>
            <p:nvPr/>
          </p:nvSpPr>
          <p:spPr>
            <a:xfrm>
              <a:off x="59677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9"/>
            <p:cNvSpPr/>
            <p:nvPr/>
          </p:nvSpPr>
          <p:spPr>
            <a:xfrm>
              <a:off x="60692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9"/>
            <p:cNvSpPr/>
            <p:nvPr/>
          </p:nvSpPr>
          <p:spPr>
            <a:xfrm>
              <a:off x="61710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9"/>
            <p:cNvSpPr/>
            <p:nvPr/>
          </p:nvSpPr>
          <p:spPr>
            <a:xfrm>
              <a:off x="62725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9"/>
            <p:cNvSpPr/>
            <p:nvPr/>
          </p:nvSpPr>
          <p:spPr>
            <a:xfrm>
              <a:off x="63740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9"/>
            <p:cNvSpPr/>
            <p:nvPr/>
          </p:nvSpPr>
          <p:spPr>
            <a:xfrm>
              <a:off x="6475500" y="3992875"/>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9"/>
            <p:cNvSpPr/>
            <p:nvPr/>
          </p:nvSpPr>
          <p:spPr>
            <a:xfrm>
              <a:off x="65773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9"/>
            <p:cNvSpPr/>
            <p:nvPr/>
          </p:nvSpPr>
          <p:spPr>
            <a:xfrm>
              <a:off x="66788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9"/>
            <p:cNvSpPr/>
            <p:nvPr/>
          </p:nvSpPr>
          <p:spPr>
            <a:xfrm>
              <a:off x="6780300" y="3992875"/>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9"/>
            <p:cNvSpPr/>
            <p:nvPr/>
          </p:nvSpPr>
          <p:spPr>
            <a:xfrm>
              <a:off x="6881800" y="3992875"/>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9"/>
            <p:cNvSpPr/>
            <p:nvPr/>
          </p:nvSpPr>
          <p:spPr>
            <a:xfrm>
              <a:off x="69836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9"/>
            <p:cNvSpPr/>
            <p:nvPr/>
          </p:nvSpPr>
          <p:spPr>
            <a:xfrm>
              <a:off x="70851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9"/>
            <p:cNvSpPr/>
            <p:nvPr/>
          </p:nvSpPr>
          <p:spPr>
            <a:xfrm>
              <a:off x="7186600" y="3992875"/>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9"/>
            <p:cNvSpPr/>
            <p:nvPr/>
          </p:nvSpPr>
          <p:spPr>
            <a:xfrm>
              <a:off x="7288400" y="3992875"/>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9"/>
            <p:cNvSpPr/>
            <p:nvPr/>
          </p:nvSpPr>
          <p:spPr>
            <a:xfrm>
              <a:off x="27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7" y="1632"/>
                    <a:pt x="2107" y="1049"/>
                  </a:cubicBezTo>
                  <a:cubicBezTo>
                    <a:pt x="2107"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9"/>
            <p:cNvSpPr/>
            <p:nvPr/>
          </p:nvSpPr>
          <p:spPr>
            <a:xfrm>
              <a:off x="3807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9"/>
            <p:cNvSpPr/>
            <p:nvPr/>
          </p:nvSpPr>
          <p:spPr>
            <a:xfrm>
              <a:off x="4825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9"/>
            <p:cNvSpPr/>
            <p:nvPr/>
          </p:nvSpPr>
          <p:spPr>
            <a:xfrm>
              <a:off x="58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9"/>
            <p:cNvSpPr/>
            <p:nvPr/>
          </p:nvSpPr>
          <p:spPr>
            <a:xfrm>
              <a:off x="68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9"/>
            <p:cNvSpPr/>
            <p:nvPr/>
          </p:nvSpPr>
          <p:spPr>
            <a:xfrm>
              <a:off x="7873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9"/>
            <p:cNvSpPr/>
            <p:nvPr/>
          </p:nvSpPr>
          <p:spPr>
            <a:xfrm>
              <a:off x="8888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9"/>
            <p:cNvSpPr/>
            <p:nvPr/>
          </p:nvSpPr>
          <p:spPr>
            <a:xfrm>
              <a:off x="99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9"/>
            <p:cNvSpPr/>
            <p:nvPr/>
          </p:nvSpPr>
          <p:spPr>
            <a:xfrm>
              <a:off x="10918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9"/>
            <p:cNvSpPr/>
            <p:nvPr/>
          </p:nvSpPr>
          <p:spPr>
            <a:xfrm>
              <a:off x="11936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9"/>
            <p:cNvSpPr/>
            <p:nvPr/>
          </p:nvSpPr>
          <p:spPr>
            <a:xfrm>
              <a:off x="12951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9"/>
            <p:cNvSpPr/>
            <p:nvPr/>
          </p:nvSpPr>
          <p:spPr>
            <a:xfrm>
              <a:off x="13966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9"/>
            <p:cNvSpPr/>
            <p:nvPr/>
          </p:nvSpPr>
          <p:spPr>
            <a:xfrm>
              <a:off x="1498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9"/>
            <p:cNvSpPr/>
            <p:nvPr/>
          </p:nvSpPr>
          <p:spPr>
            <a:xfrm>
              <a:off x="15999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9"/>
            <p:cNvSpPr/>
            <p:nvPr/>
          </p:nvSpPr>
          <p:spPr>
            <a:xfrm>
              <a:off x="17014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9"/>
            <p:cNvSpPr/>
            <p:nvPr/>
          </p:nvSpPr>
          <p:spPr>
            <a:xfrm>
              <a:off x="18029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9"/>
            <p:cNvSpPr/>
            <p:nvPr/>
          </p:nvSpPr>
          <p:spPr>
            <a:xfrm>
              <a:off x="1904400" y="4147950"/>
              <a:ext cx="52700" cy="52425"/>
            </a:xfrm>
            <a:custGeom>
              <a:avLst/>
              <a:gdLst/>
              <a:ahLst/>
              <a:cxnLst/>
              <a:rect l="l" t="t" r="r" b="b"/>
              <a:pathLst>
                <a:path w="2108" h="2097" extrusionOk="0">
                  <a:moveTo>
                    <a:pt x="1060" y="1"/>
                  </a:moveTo>
                  <a:cubicBezTo>
                    <a:pt x="476" y="1"/>
                    <a:pt x="0" y="477"/>
                    <a:pt x="0" y="1049"/>
                  </a:cubicBezTo>
                  <a:cubicBezTo>
                    <a:pt x="0" y="1632"/>
                    <a:pt x="476" y="2096"/>
                    <a:pt x="1060" y="2096"/>
                  </a:cubicBezTo>
                  <a:cubicBezTo>
                    <a:pt x="1631" y="2096"/>
                    <a:pt x="2108" y="1632"/>
                    <a:pt x="2108" y="1049"/>
                  </a:cubicBezTo>
                  <a:cubicBezTo>
                    <a:pt x="2108" y="477"/>
                    <a:pt x="1631"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9"/>
            <p:cNvSpPr/>
            <p:nvPr/>
          </p:nvSpPr>
          <p:spPr>
            <a:xfrm>
              <a:off x="20062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9"/>
            <p:cNvSpPr/>
            <p:nvPr/>
          </p:nvSpPr>
          <p:spPr>
            <a:xfrm>
              <a:off x="210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9"/>
            <p:cNvSpPr/>
            <p:nvPr/>
          </p:nvSpPr>
          <p:spPr>
            <a:xfrm>
              <a:off x="22092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9"/>
            <p:cNvSpPr/>
            <p:nvPr/>
          </p:nvSpPr>
          <p:spPr>
            <a:xfrm>
              <a:off x="2311000" y="4147950"/>
              <a:ext cx="52400" cy="52425"/>
            </a:xfrm>
            <a:custGeom>
              <a:avLst/>
              <a:gdLst/>
              <a:ahLst/>
              <a:cxnLst/>
              <a:rect l="l" t="t" r="r" b="b"/>
              <a:pathLst>
                <a:path w="2096" h="2097" extrusionOk="0">
                  <a:moveTo>
                    <a:pt x="1048" y="1"/>
                  </a:moveTo>
                  <a:cubicBezTo>
                    <a:pt x="464" y="1"/>
                    <a:pt x="0" y="477"/>
                    <a:pt x="0" y="1049"/>
                  </a:cubicBezTo>
                  <a:cubicBezTo>
                    <a:pt x="0" y="1632"/>
                    <a:pt x="464"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9"/>
            <p:cNvSpPr/>
            <p:nvPr/>
          </p:nvSpPr>
          <p:spPr>
            <a:xfrm>
              <a:off x="241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9"/>
            <p:cNvSpPr/>
            <p:nvPr/>
          </p:nvSpPr>
          <p:spPr>
            <a:xfrm>
              <a:off x="25140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9"/>
            <p:cNvSpPr/>
            <p:nvPr/>
          </p:nvSpPr>
          <p:spPr>
            <a:xfrm>
              <a:off x="2615500" y="4147950"/>
              <a:ext cx="52700" cy="52425"/>
            </a:xfrm>
            <a:custGeom>
              <a:avLst/>
              <a:gdLst/>
              <a:ahLst/>
              <a:cxnLst/>
              <a:rect l="l" t="t" r="r" b="b"/>
              <a:pathLst>
                <a:path w="2108" h="2097" extrusionOk="0">
                  <a:moveTo>
                    <a:pt x="1048" y="1"/>
                  </a:moveTo>
                  <a:cubicBezTo>
                    <a:pt x="476" y="1"/>
                    <a:pt x="0" y="477"/>
                    <a:pt x="0" y="1049"/>
                  </a:cubicBezTo>
                  <a:cubicBezTo>
                    <a:pt x="0" y="1632"/>
                    <a:pt x="476"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9"/>
            <p:cNvSpPr/>
            <p:nvPr/>
          </p:nvSpPr>
          <p:spPr>
            <a:xfrm>
              <a:off x="271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9"/>
            <p:cNvSpPr/>
            <p:nvPr/>
          </p:nvSpPr>
          <p:spPr>
            <a:xfrm>
              <a:off x="281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9"/>
            <p:cNvSpPr/>
            <p:nvPr/>
          </p:nvSpPr>
          <p:spPr>
            <a:xfrm>
              <a:off x="2920300" y="4147950"/>
              <a:ext cx="52400" cy="52425"/>
            </a:xfrm>
            <a:custGeom>
              <a:avLst/>
              <a:gdLst/>
              <a:ahLst/>
              <a:cxnLst/>
              <a:rect l="l" t="t" r="r" b="b"/>
              <a:pathLst>
                <a:path w="2096" h="2097" extrusionOk="0">
                  <a:moveTo>
                    <a:pt x="1048" y="1"/>
                  </a:moveTo>
                  <a:cubicBezTo>
                    <a:pt x="476" y="1"/>
                    <a:pt x="0" y="477"/>
                    <a:pt x="0" y="1049"/>
                  </a:cubicBezTo>
                  <a:cubicBezTo>
                    <a:pt x="0" y="1632"/>
                    <a:pt x="476"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9"/>
            <p:cNvSpPr/>
            <p:nvPr/>
          </p:nvSpPr>
          <p:spPr>
            <a:xfrm>
              <a:off x="302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9"/>
            <p:cNvSpPr/>
            <p:nvPr/>
          </p:nvSpPr>
          <p:spPr>
            <a:xfrm>
              <a:off x="312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9"/>
            <p:cNvSpPr/>
            <p:nvPr/>
          </p:nvSpPr>
          <p:spPr>
            <a:xfrm>
              <a:off x="322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9"/>
            <p:cNvSpPr/>
            <p:nvPr/>
          </p:nvSpPr>
          <p:spPr>
            <a:xfrm>
              <a:off x="33266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9"/>
            <p:cNvSpPr/>
            <p:nvPr/>
          </p:nvSpPr>
          <p:spPr>
            <a:xfrm>
              <a:off x="342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9"/>
            <p:cNvSpPr/>
            <p:nvPr/>
          </p:nvSpPr>
          <p:spPr>
            <a:xfrm>
              <a:off x="352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9"/>
            <p:cNvSpPr/>
            <p:nvPr/>
          </p:nvSpPr>
          <p:spPr>
            <a:xfrm>
              <a:off x="363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9"/>
            <p:cNvSpPr/>
            <p:nvPr/>
          </p:nvSpPr>
          <p:spPr>
            <a:xfrm>
              <a:off x="373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9"/>
            <p:cNvSpPr/>
            <p:nvPr/>
          </p:nvSpPr>
          <p:spPr>
            <a:xfrm>
              <a:off x="3834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19" y="2096"/>
                    <a:pt x="2096" y="1632"/>
                    <a:pt x="2096" y="1049"/>
                  </a:cubicBezTo>
                  <a:cubicBezTo>
                    <a:pt x="2096" y="477"/>
                    <a:pt x="1619"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9"/>
            <p:cNvSpPr/>
            <p:nvPr/>
          </p:nvSpPr>
          <p:spPr>
            <a:xfrm>
              <a:off x="393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9"/>
            <p:cNvSpPr/>
            <p:nvPr/>
          </p:nvSpPr>
          <p:spPr>
            <a:xfrm>
              <a:off x="403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9"/>
            <p:cNvSpPr/>
            <p:nvPr/>
          </p:nvSpPr>
          <p:spPr>
            <a:xfrm>
              <a:off x="413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1" y="2096"/>
                    <a:pt x="2108" y="1632"/>
                    <a:pt x="2108" y="1049"/>
                  </a:cubicBezTo>
                  <a:cubicBezTo>
                    <a:pt x="2108"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9"/>
            <p:cNvSpPr/>
            <p:nvPr/>
          </p:nvSpPr>
          <p:spPr>
            <a:xfrm>
              <a:off x="42407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9"/>
            <p:cNvSpPr/>
            <p:nvPr/>
          </p:nvSpPr>
          <p:spPr>
            <a:xfrm>
              <a:off x="434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9"/>
            <p:cNvSpPr/>
            <p:nvPr/>
          </p:nvSpPr>
          <p:spPr>
            <a:xfrm>
              <a:off x="444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9"/>
            <p:cNvSpPr/>
            <p:nvPr/>
          </p:nvSpPr>
          <p:spPr>
            <a:xfrm>
              <a:off x="45455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9"/>
            <p:cNvSpPr/>
            <p:nvPr/>
          </p:nvSpPr>
          <p:spPr>
            <a:xfrm>
              <a:off x="464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9"/>
            <p:cNvSpPr/>
            <p:nvPr/>
          </p:nvSpPr>
          <p:spPr>
            <a:xfrm>
              <a:off x="474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1" y="2096"/>
                    <a:pt x="2096" y="1632"/>
                    <a:pt x="2096" y="1049"/>
                  </a:cubicBezTo>
                  <a:cubicBezTo>
                    <a:pt x="2096" y="477"/>
                    <a:pt x="1631"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9"/>
            <p:cNvSpPr/>
            <p:nvPr/>
          </p:nvSpPr>
          <p:spPr>
            <a:xfrm>
              <a:off x="485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9"/>
            <p:cNvSpPr/>
            <p:nvPr/>
          </p:nvSpPr>
          <p:spPr>
            <a:xfrm>
              <a:off x="49518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9"/>
            <p:cNvSpPr/>
            <p:nvPr/>
          </p:nvSpPr>
          <p:spPr>
            <a:xfrm>
              <a:off x="505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9"/>
            <p:cNvSpPr/>
            <p:nvPr/>
          </p:nvSpPr>
          <p:spPr>
            <a:xfrm>
              <a:off x="515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9"/>
            <p:cNvSpPr/>
            <p:nvPr/>
          </p:nvSpPr>
          <p:spPr>
            <a:xfrm>
              <a:off x="52566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9"/>
            <p:cNvSpPr/>
            <p:nvPr/>
          </p:nvSpPr>
          <p:spPr>
            <a:xfrm>
              <a:off x="535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9"/>
            <p:cNvSpPr/>
            <p:nvPr/>
          </p:nvSpPr>
          <p:spPr>
            <a:xfrm>
              <a:off x="54599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9"/>
            <p:cNvSpPr/>
            <p:nvPr/>
          </p:nvSpPr>
          <p:spPr>
            <a:xfrm>
              <a:off x="5561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9"/>
            <p:cNvSpPr/>
            <p:nvPr/>
          </p:nvSpPr>
          <p:spPr>
            <a:xfrm>
              <a:off x="56629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9"/>
            <p:cNvSpPr/>
            <p:nvPr/>
          </p:nvSpPr>
          <p:spPr>
            <a:xfrm>
              <a:off x="5764400" y="4147950"/>
              <a:ext cx="52700" cy="52425"/>
            </a:xfrm>
            <a:custGeom>
              <a:avLst/>
              <a:gdLst/>
              <a:ahLst/>
              <a:cxnLst/>
              <a:rect l="l" t="t" r="r" b="b"/>
              <a:pathLst>
                <a:path w="2108" h="2097" extrusionOk="0">
                  <a:moveTo>
                    <a:pt x="1060" y="1"/>
                  </a:moveTo>
                  <a:cubicBezTo>
                    <a:pt x="477" y="1"/>
                    <a:pt x="0" y="477"/>
                    <a:pt x="0" y="1049"/>
                  </a:cubicBezTo>
                  <a:cubicBezTo>
                    <a:pt x="0"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9"/>
            <p:cNvSpPr/>
            <p:nvPr/>
          </p:nvSpPr>
          <p:spPr>
            <a:xfrm>
              <a:off x="58662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9"/>
            <p:cNvSpPr/>
            <p:nvPr/>
          </p:nvSpPr>
          <p:spPr>
            <a:xfrm>
              <a:off x="59677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9"/>
            <p:cNvSpPr/>
            <p:nvPr/>
          </p:nvSpPr>
          <p:spPr>
            <a:xfrm>
              <a:off x="60692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9"/>
            <p:cNvSpPr/>
            <p:nvPr/>
          </p:nvSpPr>
          <p:spPr>
            <a:xfrm>
              <a:off x="61710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9"/>
            <p:cNvSpPr/>
            <p:nvPr/>
          </p:nvSpPr>
          <p:spPr>
            <a:xfrm>
              <a:off x="62725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9"/>
            <p:cNvSpPr/>
            <p:nvPr/>
          </p:nvSpPr>
          <p:spPr>
            <a:xfrm>
              <a:off x="63740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9"/>
            <p:cNvSpPr/>
            <p:nvPr/>
          </p:nvSpPr>
          <p:spPr>
            <a:xfrm>
              <a:off x="6475500" y="4147950"/>
              <a:ext cx="52700" cy="52425"/>
            </a:xfrm>
            <a:custGeom>
              <a:avLst/>
              <a:gdLst/>
              <a:ahLst/>
              <a:cxnLst/>
              <a:rect l="l" t="t" r="r" b="b"/>
              <a:pathLst>
                <a:path w="2108" h="2097" extrusionOk="0">
                  <a:moveTo>
                    <a:pt x="1048" y="1"/>
                  </a:moveTo>
                  <a:cubicBezTo>
                    <a:pt x="477" y="1"/>
                    <a:pt x="0" y="477"/>
                    <a:pt x="0" y="1049"/>
                  </a:cubicBezTo>
                  <a:cubicBezTo>
                    <a:pt x="0" y="1632"/>
                    <a:pt x="477" y="2096"/>
                    <a:pt x="1048" y="2096"/>
                  </a:cubicBezTo>
                  <a:cubicBezTo>
                    <a:pt x="1632" y="2096"/>
                    <a:pt x="2108" y="1632"/>
                    <a:pt x="2108" y="1049"/>
                  </a:cubicBezTo>
                  <a:cubicBezTo>
                    <a:pt x="2108"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9"/>
            <p:cNvSpPr/>
            <p:nvPr/>
          </p:nvSpPr>
          <p:spPr>
            <a:xfrm>
              <a:off x="65773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9"/>
            <p:cNvSpPr/>
            <p:nvPr/>
          </p:nvSpPr>
          <p:spPr>
            <a:xfrm>
              <a:off x="66788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9"/>
            <p:cNvSpPr/>
            <p:nvPr/>
          </p:nvSpPr>
          <p:spPr>
            <a:xfrm>
              <a:off x="6780300" y="4147950"/>
              <a:ext cx="52400" cy="52425"/>
            </a:xfrm>
            <a:custGeom>
              <a:avLst/>
              <a:gdLst/>
              <a:ahLst/>
              <a:cxnLst/>
              <a:rect l="l" t="t" r="r" b="b"/>
              <a:pathLst>
                <a:path w="2096" h="2097" extrusionOk="0">
                  <a:moveTo>
                    <a:pt x="1048" y="1"/>
                  </a:moveTo>
                  <a:cubicBezTo>
                    <a:pt x="477" y="1"/>
                    <a:pt x="0" y="477"/>
                    <a:pt x="0" y="1049"/>
                  </a:cubicBezTo>
                  <a:cubicBezTo>
                    <a:pt x="0"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9"/>
            <p:cNvSpPr/>
            <p:nvPr/>
          </p:nvSpPr>
          <p:spPr>
            <a:xfrm>
              <a:off x="6881800" y="4147950"/>
              <a:ext cx="52700" cy="52425"/>
            </a:xfrm>
            <a:custGeom>
              <a:avLst/>
              <a:gdLst/>
              <a:ahLst/>
              <a:cxnLst/>
              <a:rect l="l" t="t" r="r" b="b"/>
              <a:pathLst>
                <a:path w="2108" h="2097" extrusionOk="0">
                  <a:moveTo>
                    <a:pt x="1060" y="1"/>
                  </a:moveTo>
                  <a:cubicBezTo>
                    <a:pt x="477" y="1"/>
                    <a:pt x="1" y="477"/>
                    <a:pt x="1" y="1049"/>
                  </a:cubicBezTo>
                  <a:cubicBezTo>
                    <a:pt x="1" y="1632"/>
                    <a:pt x="477" y="2096"/>
                    <a:pt x="1060" y="2096"/>
                  </a:cubicBezTo>
                  <a:cubicBezTo>
                    <a:pt x="1632" y="2096"/>
                    <a:pt x="2108" y="1632"/>
                    <a:pt x="2108" y="1049"/>
                  </a:cubicBezTo>
                  <a:cubicBezTo>
                    <a:pt x="2108" y="477"/>
                    <a:pt x="1632" y="1"/>
                    <a:pt x="1060"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9"/>
            <p:cNvSpPr/>
            <p:nvPr/>
          </p:nvSpPr>
          <p:spPr>
            <a:xfrm>
              <a:off x="69836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9"/>
            <p:cNvSpPr/>
            <p:nvPr/>
          </p:nvSpPr>
          <p:spPr>
            <a:xfrm>
              <a:off x="70851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9"/>
            <p:cNvSpPr/>
            <p:nvPr/>
          </p:nvSpPr>
          <p:spPr>
            <a:xfrm>
              <a:off x="7186600" y="4147950"/>
              <a:ext cx="52400" cy="52425"/>
            </a:xfrm>
            <a:custGeom>
              <a:avLst/>
              <a:gdLst/>
              <a:ahLst/>
              <a:cxnLst/>
              <a:rect l="l" t="t" r="r" b="b"/>
              <a:pathLst>
                <a:path w="2096" h="2097" extrusionOk="0">
                  <a:moveTo>
                    <a:pt x="1048" y="1"/>
                  </a:moveTo>
                  <a:cubicBezTo>
                    <a:pt x="477" y="1"/>
                    <a:pt x="1" y="477"/>
                    <a:pt x="1" y="1049"/>
                  </a:cubicBezTo>
                  <a:cubicBezTo>
                    <a:pt x="1" y="1632"/>
                    <a:pt x="477" y="2096"/>
                    <a:pt x="1048" y="2096"/>
                  </a:cubicBezTo>
                  <a:cubicBezTo>
                    <a:pt x="1632" y="2096"/>
                    <a:pt x="2096" y="1632"/>
                    <a:pt x="2096" y="1049"/>
                  </a:cubicBezTo>
                  <a:cubicBezTo>
                    <a:pt x="2096" y="477"/>
                    <a:pt x="1632"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9"/>
            <p:cNvSpPr/>
            <p:nvPr/>
          </p:nvSpPr>
          <p:spPr>
            <a:xfrm>
              <a:off x="7288400" y="4147950"/>
              <a:ext cx="52400" cy="52425"/>
            </a:xfrm>
            <a:custGeom>
              <a:avLst/>
              <a:gdLst/>
              <a:ahLst/>
              <a:cxnLst/>
              <a:rect l="l" t="t" r="r" b="b"/>
              <a:pathLst>
                <a:path w="2096" h="2097" extrusionOk="0">
                  <a:moveTo>
                    <a:pt x="1048" y="1"/>
                  </a:moveTo>
                  <a:cubicBezTo>
                    <a:pt x="465" y="1"/>
                    <a:pt x="0" y="477"/>
                    <a:pt x="0" y="1049"/>
                  </a:cubicBezTo>
                  <a:cubicBezTo>
                    <a:pt x="0" y="1632"/>
                    <a:pt x="465" y="2096"/>
                    <a:pt x="1048" y="2096"/>
                  </a:cubicBezTo>
                  <a:cubicBezTo>
                    <a:pt x="1620" y="2096"/>
                    <a:pt x="2096" y="1632"/>
                    <a:pt x="2096" y="1049"/>
                  </a:cubicBezTo>
                  <a:cubicBezTo>
                    <a:pt x="2096" y="477"/>
                    <a:pt x="1620" y="1"/>
                    <a:pt x="1048" y="1"/>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9"/>
            <p:cNvSpPr/>
            <p:nvPr/>
          </p:nvSpPr>
          <p:spPr>
            <a:xfrm>
              <a:off x="27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7" y="1631"/>
                    <a:pt x="2107" y="1048"/>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9"/>
            <p:cNvSpPr/>
            <p:nvPr/>
          </p:nvSpPr>
          <p:spPr>
            <a:xfrm>
              <a:off x="3807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9"/>
            <p:cNvSpPr/>
            <p:nvPr/>
          </p:nvSpPr>
          <p:spPr>
            <a:xfrm>
              <a:off x="4825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9"/>
            <p:cNvSpPr/>
            <p:nvPr/>
          </p:nvSpPr>
          <p:spPr>
            <a:xfrm>
              <a:off x="58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9"/>
            <p:cNvSpPr/>
            <p:nvPr/>
          </p:nvSpPr>
          <p:spPr>
            <a:xfrm>
              <a:off x="68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9"/>
            <p:cNvSpPr/>
            <p:nvPr/>
          </p:nvSpPr>
          <p:spPr>
            <a:xfrm>
              <a:off x="7873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9"/>
            <p:cNvSpPr/>
            <p:nvPr/>
          </p:nvSpPr>
          <p:spPr>
            <a:xfrm>
              <a:off x="8888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9"/>
            <p:cNvSpPr/>
            <p:nvPr/>
          </p:nvSpPr>
          <p:spPr>
            <a:xfrm>
              <a:off x="99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9"/>
            <p:cNvSpPr/>
            <p:nvPr/>
          </p:nvSpPr>
          <p:spPr>
            <a:xfrm>
              <a:off x="10918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9"/>
            <p:cNvSpPr/>
            <p:nvPr/>
          </p:nvSpPr>
          <p:spPr>
            <a:xfrm>
              <a:off x="11936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9"/>
            <p:cNvSpPr/>
            <p:nvPr/>
          </p:nvSpPr>
          <p:spPr>
            <a:xfrm>
              <a:off x="12951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9"/>
            <p:cNvSpPr/>
            <p:nvPr/>
          </p:nvSpPr>
          <p:spPr>
            <a:xfrm>
              <a:off x="13966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9"/>
            <p:cNvSpPr/>
            <p:nvPr/>
          </p:nvSpPr>
          <p:spPr>
            <a:xfrm>
              <a:off x="1498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9"/>
            <p:cNvSpPr/>
            <p:nvPr/>
          </p:nvSpPr>
          <p:spPr>
            <a:xfrm>
              <a:off x="15999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9"/>
            <p:cNvSpPr/>
            <p:nvPr/>
          </p:nvSpPr>
          <p:spPr>
            <a:xfrm>
              <a:off x="17014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9"/>
            <p:cNvSpPr/>
            <p:nvPr/>
          </p:nvSpPr>
          <p:spPr>
            <a:xfrm>
              <a:off x="18029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9"/>
            <p:cNvSpPr/>
            <p:nvPr/>
          </p:nvSpPr>
          <p:spPr>
            <a:xfrm>
              <a:off x="1904400" y="4303050"/>
              <a:ext cx="52700" cy="52700"/>
            </a:xfrm>
            <a:custGeom>
              <a:avLst/>
              <a:gdLst/>
              <a:ahLst/>
              <a:cxnLst/>
              <a:rect l="l" t="t" r="r" b="b"/>
              <a:pathLst>
                <a:path w="2108" h="2108" extrusionOk="0">
                  <a:moveTo>
                    <a:pt x="1060" y="0"/>
                  </a:moveTo>
                  <a:cubicBezTo>
                    <a:pt x="476" y="0"/>
                    <a:pt x="0" y="476"/>
                    <a:pt x="0" y="1048"/>
                  </a:cubicBezTo>
                  <a:cubicBezTo>
                    <a:pt x="0" y="1631"/>
                    <a:pt x="476" y="2107"/>
                    <a:pt x="1060" y="2107"/>
                  </a:cubicBezTo>
                  <a:cubicBezTo>
                    <a:pt x="1631" y="2107"/>
                    <a:pt x="2108" y="1631"/>
                    <a:pt x="2108" y="1048"/>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9"/>
            <p:cNvSpPr/>
            <p:nvPr/>
          </p:nvSpPr>
          <p:spPr>
            <a:xfrm>
              <a:off x="20062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9"/>
            <p:cNvSpPr/>
            <p:nvPr/>
          </p:nvSpPr>
          <p:spPr>
            <a:xfrm>
              <a:off x="210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9"/>
            <p:cNvSpPr/>
            <p:nvPr/>
          </p:nvSpPr>
          <p:spPr>
            <a:xfrm>
              <a:off x="22092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9"/>
            <p:cNvSpPr/>
            <p:nvPr/>
          </p:nvSpPr>
          <p:spPr>
            <a:xfrm>
              <a:off x="2311000" y="4303050"/>
              <a:ext cx="52400" cy="52700"/>
            </a:xfrm>
            <a:custGeom>
              <a:avLst/>
              <a:gdLst/>
              <a:ahLst/>
              <a:cxnLst/>
              <a:rect l="l" t="t" r="r" b="b"/>
              <a:pathLst>
                <a:path w="2096" h="2108" extrusionOk="0">
                  <a:moveTo>
                    <a:pt x="1048" y="0"/>
                  </a:moveTo>
                  <a:cubicBezTo>
                    <a:pt x="464" y="0"/>
                    <a:pt x="0" y="476"/>
                    <a:pt x="0" y="1048"/>
                  </a:cubicBezTo>
                  <a:cubicBezTo>
                    <a:pt x="0" y="1631"/>
                    <a:pt x="464"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9"/>
            <p:cNvSpPr/>
            <p:nvPr/>
          </p:nvSpPr>
          <p:spPr>
            <a:xfrm>
              <a:off x="241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9"/>
            <p:cNvSpPr/>
            <p:nvPr/>
          </p:nvSpPr>
          <p:spPr>
            <a:xfrm>
              <a:off x="25140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9"/>
            <p:cNvSpPr/>
            <p:nvPr/>
          </p:nvSpPr>
          <p:spPr>
            <a:xfrm>
              <a:off x="2615500" y="4303050"/>
              <a:ext cx="52700" cy="52700"/>
            </a:xfrm>
            <a:custGeom>
              <a:avLst/>
              <a:gdLst/>
              <a:ahLst/>
              <a:cxnLst/>
              <a:rect l="l" t="t" r="r" b="b"/>
              <a:pathLst>
                <a:path w="2108" h="2108" extrusionOk="0">
                  <a:moveTo>
                    <a:pt x="1048" y="0"/>
                  </a:moveTo>
                  <a:cubicBezTo>
                    <a:pt x="476" y="0"/>
                    <a:pt x="0" y="476"/>
                    <a:pt x="0" y="1048"/>
                  </a:cubicBezTo>
                  <a:cubicBezTo>
                    <a:pt x="0" y="1631"/>
                    <a:pt x="476"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9"/>
            <p:cNvSpPr/>
            <p:nvPr/>
          </p:nvSpPr>
          <p:spPr>
            <a:xfrm>
              <a:off x="271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9"/>
            <p:cNvSpPr/>
            <p:nvPr/>
          </p:nvSpPr>
          <p:spPr>
            <a:xfrm>
              <a:off x="281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9"/>
            <p:cNvSpPr/>
            <p:nvPr/>
          </p:nvSpPr>
          <p:spPr>
            <a:xfrm>
              <a:off x="2920300" y="4303050"/>
              <a:ext cx="52400" cy="52700"/>
            </a:xfrm>
            <a:custGeom>
              <a:avLst/>
              <a:gdLst/>
              <a:ahLst/>
              <a:cxnLst/>
              <a:rect l="l" t="t" r="r" b="b"/>
              <a:pathLst>
                <a:path w="2096" h="2108" extrusionOk="0">
                  <a:moveTo>
                    <a:pt x="1048" y="0"/>
                  </a:moveTo>
                  <a:cubicBezTo>
                    <a:pt x="476" y="0"/>
                    <a:pt x="0" y="476"/>
                    <a:pt x="0" y="1048"/>
                  </a:cubicBezTo>
                  <a:cubicBezTo>
                    <a:pt x="0" y="1631"/>
                    <a:pt x="476"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9"/>
            <p:cNvSpPr/>
            <p:nvPr/>
          </p:nvSpPr>
          <p:spPr>
            <a:xfrm>
              <a:off x="302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9"/>
            <p:cNvSpPr/>
            <p:nvPr/>
          </p:nvSpPr>
          <p:spPr>
            <a:xfrm>
              <a:off x="312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9"/>
            <p:cNvSpPr/>
            <p:nvPr/>
          </p:nvSpPr>
          <p:spPr>
            <a:xfrm>
              <a:off x="322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9"/>
            <p:cNvSpPr/>
            <p:nvPr/>
          </p:nvSpPr>
          <p:spPr>
            <a:xfrm>
              <a:off x="33266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9"/>
            <p:cNvSpPr/>
            <p:nvPr/>
          </p:nvSpPr>
          <p:spPr>
            <a:xfrm>
              <a:off x="342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9"/>
            <p:cNvSpPr/>
            <p:nvPr/>
          </p:nvSpPr>
          <p:spPr>
            <a:xfrm>
              <a:off x="352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9"/>
            <p:cNvSpPr/>
            <p:nvPr/>
          </p:nvSpPr>
          <p:spPr>
            <a:xfrm>
              <a:off x="363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9"/>
            <p:cNvSpPr/>
            <p:nvPr/>
          </p:nvSpPr>
          <p:spPr>
            <a:xfrm>
              <a:off x="373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9"/>
            <p:cNvSpPr/>
            <p:nvPr/>
          </p:nvSpPr>
          <p:spPr>
            <a:xfrm>
              <a:off x="3834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19" y="2107"/>
                    <a:pt x="2096" y="1631"/>
                    <a:pt x="2096" y="1048"/>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9"/>
            <p:cNvSpPr/>
            <p:nvPr/>
          </p:nvSpPr>
          <p:spPr>
            <a:xfrm>
              <a:off x="393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9"/>
            <p:cNvSpPr/>
            <p:nvPr/>
          </p:nvSpPr>
          <p:spPr>
            <a:xfrm>
              <a:off x="403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9"/>
            <p:cNvSpPr/>
            <p:nvPr/>
          </p:nvSpPr>
          <p:spPr>
            <a:xfrm>
              <a:off x="413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1" y="2107"/>
                    <a:pt x="2108" y="1631"/>
                    <a:pt x="2108" y="1048"/>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9"/>
            <p:cNvSpPr/>
            <p:nvPr/>
          </p:nvSpPr>
          <p:spPr>
            <a:xfrm>
              <a:off x="42407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9"/>
            <p:cNvSpPr/>
            <p:nvPr/>
          </p:nvSpPr>
          <p:spPr>
            <a:xfrm>
              <a:off x="434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9"/>
            <p:cNvSpPr/>
            <p:nvPr/>
          </p:nvSpPr>
          <p:spPr>
            <a:xfrm>
              <a:off x="444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9"/>
            <p:cNvSpPr/>
            <p:nvPr/>
          </p:nvSpPr>
          <p:spPr>
            <a:xfrm>
              <a:off x="45455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9"/>
            <p:cNvSpPr/>
            <p:nvPr/>
          </p:nvSpPr>
          <p:spPr>
            <a:xfrm>
              <a:off x="464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9"/>
            <p:cNvSpPr/>
            <p:nvPr/>
          </p:nvSpPr>
          <p:spPr>
            <a:xfrm>
              <a:off x="474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1" y="2107"/>
                    <a:pt x="2096" y="1631"/>
                    <a:pt x="2096" y="1048"/>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9"/>
            <p:cNvSpPr/>
            <p:nvPr/>
          </p:nvSpPr>
          <p:spPr>
            <a:xfrm>
              <a:off x="485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9"/>
            <p:cNvSpPr/>
            <p:nvPr/>
          </p:nvSpPr>
          <p:spPr>
            <a:xfrm>
              <a:off x="49518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9"/>
            <p:cNvSpPr/>
            <p:nvPr/>
          </p:nvSpPr>
          <p:spPr>
            <a:xfrm>
              <a:off x="505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9"/>
            <p:cNvSpPr/>
            <p:nvPr/>
          </p:nvSpPr>
          <p:spPr>
            <a:xfrm>
              <a:off x="515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9"/>
            <p:cNvSpPr/>
            <p:nvPr/>
          </p:nvSpPr>
          <p:spPr>
            <a:xfrm>
              <a:off x="52566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9"/>
            <p:cNvSpPr/>
            <p:nvPr/>
          </p:nvSpPr>
          <p:spPr>
            <a:xfrm>
              <a:off x="535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9"/>
            <p:cNvSpPr/>
            <p:nvPr/>
          </p:nvSpPr>
          <p:spPr>
            <a:xfrm>
              <a:off x="54599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9"/>
            <p:cNvSpPr/>
            <p:nvPr/>
          </p:nvSpPr>
          <p:spPr>
            <a:xfrm>
              <a:off x="5561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9"/>
            <p:cNvSpPr/>
            <p:nvPr/>
          </p:nvSpPr>
          <p:spPr>
            <a:xfrm>
              <a:off x="56629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7" name="Google Shape;14507;p9"/>
            <p:cNvSpPr/>
            <p:nvPr/>
          </p:nvSpPr>
          <p:spPr>
            <a:xfrm>
              <a:off x="5764400" y="4303050"/>
              <a:ext cx="52700" cy="52700"/>
            </a:xfrm>
            <a:custGeom>
              <a:avLst/>
              <a:gdLst/>
              <a:ahLst/>
              <a:cxnLst/>
              <a:rect l="l" t="t" r="r" b="b"/>
              <a:pathLst>
                <a:path w="2108" h="2108" extrusionOk="0">
                  <a:moveTo>
                    <a:pt x="1060" y="0"/>
                  </a:moveTo>
                  <a:cubicBezTo>
                    <a:pt x="477" y="0"/>
                    <a:pt x="0" y="476"/>
                    <a:pt x="0" y="1048"/>
                  </a:cubicBezTo>
                  <a:cubicBezTo>
                    <a:pt x="0"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8" name="Google Shape;14508;p9"/>
            <p:cNvSpPr/>
            <p:nvPr/>
          </p:nvSpPr>
          <p:spPr>
            <a:xfrm>
              <a:off x="58662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9"/>
            <p:cNvSpPr/>
            <p:nvPr/>
          </p:nvSpPr>
          <p:spPr>
            <a:xfrm>
              <a:off x="59677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9"/>
            <p:cNvSpPr/>
            <p:nvPr/>
          </p:nvSpPr>
          <p:spPr>
            <a:xfrm>
              <a:off x="60692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9"/>
            <p:cNvSpPr/>
            <p:nvPr/>
          </p:nvSpPr>
          <p:spPr>
            <a:xfrm>
              <a:off x="61710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9"/>
            <p:cNvSpPr/>
            <p:nvPr/>
          </p:nvSpPr>
          <p:spPr>
            <a:xfrm>
              <a:off x="62725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9"/>
            <p:cNvSpPr/>
            <p:nvPr/>
          </p:nvSpPr>
          <p:spPr>
            <a:xfrm>
              <a:off x="63740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9"/>
            <p:cNvSpPr/>
            <p:nvPr/>
          </p:nvSpPr>
          <p:spPr>
            <a:xfrm>
              <a:off x="6475500" y="4303050"/>
              <a:ext cx="52700" cy="52700"/>
            </a:xfrm>
            <a:custGeom>
              <a:avLst/>
              <a:gdLst/>
              <a:ahLst/>
              <a:cxnLst/>
              <a:rect l="l" t="t" r="r" b="b"/>
              <a:pathLst>
                <a:path w="2108" h="2108" extrusionOk="0">
                  <a:moveTo>
                    <a:pt x="1048" y="0"/>
                  </a:moveTo>
                  <a:cubicBezTo>
                    <a:pt x="477" y="0"/>
                    <a:pt x="0" y="476"/>
                    <a:pt x="0" y="1048"/>
                  </a:cubicBezTo>
                  <a:cubicBezTo>
                    <a:pt x="0" y="1631"/>
                    <a:pt x="477" y="2107"/>
                    <a:pt x="1048" y="2107"/>
                  </a:cubicBezTo>
                  <a:cubicBezTo>
                    <a:pt x="1632" y="2107"/>
                    <a:pt x="2108" y="1631"/>
                    <a:pt x="2108" y="1048"/>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9"/>
            <p:cNvSpPr/>
            <p:nvPr/>
          </p:nvSpPr>
          <p:spPr>
            <a:xfrm>
              <a:off x="65773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9"/>
            <p:cNvSpPr/>
            <p:nvPr/>
          </p:nvSpPr>
          <p:spPr>
            <a:xfrm>
              <a:off x="66788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9"/>
            <p:cNvSpPr/>
            <p:nvPr/>
          </p:nvSpPr>
          <p:spPr>
            <a:xfrm>
              <a:off x="6780300" y="4303050"/>
              <a:ext cx="52400" cy="52700"/>
            </a:xfrm>
            <a:custGeom>
              <a:avLst/>
              <a:gdLst/>
              <a:ahLst/>
              <a:cxnLst/>
              <a:rect l="l" t="t" r="r" b="b"/>
              <a:pathLst>
                <a:path w="2096" h="2108" extrusionOk="0">
                  <a:moveTo>
                    <a:pt x="1048" y="0"/>
                  </a:moveTo>
                  <a:cubicBezTo>
                    <a:pt x="477" y="0"/>
                    <a:pt x="0" y="476"/>
                    <a:pt x="0" y="1048"/>
                  </a:cubicBezTo>
                  <a:cubicBezTo>
                    <a:pt x="0"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9"/>
            <p:cNvSpPr/>
            <p:nvPr/>
          </p:nvSpPr>
          <p:spPr>
            <a:xfrm>
              <a:off x="6881800" y="4303050"/>
              <a:ext cx="52700" cy="52700"/>
            </a:xfrm>
            <a:custGeom>
              <a:avLst/>
              <a:gdLst/>
              <a:ahLst/>
              <a:cxnLst/>
              <a:rect l="l" t="t" r="r" b="b"/>
              <a:pathLst>
                <a:path w="2108" h="2108" extrusionOk="0">
                  <a:moveTo>
                    <a:pt x="1060" y="0"/>
                  </a:moveTo>
                  <a:cubicBezTo>
                    <a:pt x="477" y="0"/>
                    <a:pt x="1" y="476"/>
                    <a:pt x="1" y="1048"/>
                  </a:cubicBezTo>
                  <a:cubicBezTo>
                    <a:pt x="1" y="1631"/>
                    <a:pt x="477" y="2107"/>
                    <a:pt x="1060" y="2107"/>
                  </a:cubicBezTo>
                  <a:cubicBezTo>
                    <a:pt x="1632" y="2107"/>
                    <a:pt x="2108" y="1631"/>
                    <a:pt x="2108" y="1048"/>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9" name="Google Shape;14519;p9"/>
            <p:cNvSpPr/>
            <p:nvPr/>
          </p:nvSpPr>
          <p:spPr>
            <a:xfrm>
              <a:off x="69836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9"/>
            <p:cNvSpPr/>
            <p:nvPr/>
          </p:nvSpPr>
          <p:spPr>
            <a:xfrm>
              <a:off x="70851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1" name="Google Shape;14521;p9"/>
            <p:cNvSpPr/>
            <p:nvPr/>
          </p:nvSpPr>
          <p:spPr>
            <a:xfrm>
              <a:off x="7186600" y="4303050"/>
              <a:ext cx="52400" cy="52700"/>
            </a:xfrm>
            <a:custGeom>
              <a:avLst/>
              <a:gdLst/>
              <a:ahLst/>
              <a:cxnLst/>
              <a:rect l="l" t="t" r="r" b="b"/>
              <a:pathLst>
                <a:path w="2096" h="2108" extrusionOk="0">
                  <a:moveTo>
                    <a:pt x="1048" y="0"/>
                  </a:moveTo>
                  <a:cubicBezTo>
                    <a:pt x="477" y="0"/>
                    <a:pt x="1" y="476"/>
                    <a:pt x="1" y="1048"/>
                  </a:cubicBezTo>
                  <a:cubicBezTo>
                    <a:pt x="1" y="1631"/>
                    <a:pt x="477" y="2107"/>
                    <a:pt x="1048" y="2107"/>
                  </a:cubicBezTo>
                  <a:cubicBezTo>
                    <a:pt x="1632" y="2107"/>
                    <a:pt x="2096" y="1631"/>
                    <a:pt x="2096" y="1048"/>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2" name="Google Shape;14522;p9"/>
            <p:cNvSpPr/>
            <p:nvPr/>
          </p:nvSpPr>
          <p:spPr>
            <a:xfrm>
              <a:off x="7288400" y="4303050"/>
              <a:ext cx="52400" cy="52700"/>
            </a:xfrm>
            <a:custGeom>
              <a:avLst/>
              <a:gdLst/>
              <a:ahLst/>
              <a:cxnLst/>
              <a:rect l="l" t="t" r="r" b="b"/>
              <a:pathLst>
                <a:path w="2096" h="2108" extrusionOk="0">
                  <a:moveTo>
                    <a:pt x="1048" y="0"/>
                  </a:moveTo>
                  <a:cubicBezTo>
                    <a:pt x="465" y="0"/>
                    <a:pt x="0" y="476"/>
                    <a:pt x="0" y="1048"/>
                  </a:cubicBezTo>
                  <a:cubicBezTo>
                    <a:pt x="0" y="1631"/>
                    <a:pt x="465" y="2107"/>
                    <a:pt x="1048" y="2107"/>
                  </a:cubicBezTo>
                  <a:cubicBezTo>
                    <a:pt x="1620" y="2107"/>
                    <a:pt x="2096" y="1631"/>
                    <a:pt x="2096" y="1048"/>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9"/>
            <p:cNvSpPr/>
            <p:nvPr/>
          </p:nvSpPr>
          <p:spPr>
            <a:xfrm>
              <a:off x="27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7" y="1631"/>
                    <a:pt x="2107" y="1060"/>
                  </a:cubicBezTo>
                  <a:cubicBezTo>
                    <a:pt x="2107"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4" name="Google Shape;14524;p9"/>
            <p:cNvSpPr/>
            <p:nvPr/>
          </p:nvSpPr>
          <p:spPr>
            <a:xfrm>
              <a:off x="3807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9"/>
            <p:cNvSpPr/>
            <p:nvPr/>
          </p:nvSpPr>
          <p:spPr>
            <a:xfrm>
              <a:off x="4825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6" name="Google Shape;14526;p9"/>
            <p:cNvSpPr/>
            <p:nvPr/>
          </p:nvSpPr>
          <p:spPr>
            <a:xfrm>
              <a:off x="58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7" name="Google Shape;14527;p9"/>
            <p:cNvSpPr/>
            <p:nvPr/>
          </p:nvSpPr>
          <p:spPr>
            <a:xfrm>
              <a:off x="68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9"/>
            <p:cNvSpPr/>
            <p:nvPr/>
          </p:nvSpPr>
          <p:spPr>
            <a:xfrm>
              <a:off x="7873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9"/>
            <p:cNvSpPr/>
            <p:nvPr/>
          </p:nvSpPr>
          <p:spPr>
            <a:xfrm>
              <a:off x="8888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9"/>
            <p:cNvSpPr/>
            <p:nvPr/>
          </p:nvSpPr>
          <p:spPr>
            <a:xfrm>
              <a:off x="99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9"/>
            <p:cNvSpPr/>
            <p:nvPr/>
          </p:nvSpPr>
          <p:spPr>
            <a:xfrm>
              <a:off x="10918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9"/>
            <p:cNvSpPr/>
            <p:nvPr/>
          </p:nvSpPr>
          <p:spPr>
            <a:xfrm>
              <a:off x="11936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9"/>
            <p:cNvSpPr/>
            <p:nvPr/>
          </p:nvSpPr>
          <p:spPr>
            <a:xfrm>
              <a:off x="12951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4" name="Google Shape;14534;p9"/>
            <p:cNvSpPr/>
            <p:nvPr/>
          </p:nvSpPr>
          <p:spPr>
            <a:xfrm>
              <a:off x="13966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5" name="Google Shape;14535;p9"/>
            <p:cNvSpPr/>
            <p:nvPr/>
          </p:nvSpPr>
          <p:spPr>
            <a:xfrm>
              <a:off x="1498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9"/>
            <p:cNvSpPr/>
            <p:nvPr/>
          </p:nvSpPr>
          <p:spPr>
            <a:xfrm>
              <a:off x="15999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9"/>
            <p:cNvSpPr/>
            <p:nvPr/>
          </p:nvSpPr>
          <p:spPr>
            <a:xfrm>
              <a:off x="17014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9"/>
            <p:cNvSpPr/>
            <p:nvPr/>
          </p:nvSpPr>
          <p:spPr>
            <a:xfrm>
              <a:off x="18029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9"/>
            <p:cNvSpPr/>
            <p:nvPr/>
          </p:nvSpPr>
          <p:spPr>
            <a:xfrm>
              <a:off x="1904400" y="4458125"/>
              <a:ext cx="52700" cy="52700"/>
            </a:xfrm>
            <a:custGeom>
              <a:avLst/>
              <a:gdLst/>
              <a:ahLst/>
              <a:cxnLst/>
              <a:rect l="l" t="t" r="r" b="b"/>
              <a:pathLst>
                <a:path w="2108" h="2108" extrusionOk="0">
                  <a:moveTo>
                    <a:pt x="1060" y="0"/>
                  </a:moveTo>
                  <a:cubicBezTo>
                    <a:pt x="476" y="0"/>
                    <a:pt x="0" y="476"/>
                    <a:pt x="0" y="1060"/>
                  </a:cubicBezTo>
                  <a:cubicBezTo>
                    <a:pt x="0" y="1631"/>
                    <a:pt x="476" y="2108"/>
                    <a:pt x="1060" y="2108"/>
                  </a:cubicBezTo>
                  <a:cubicBezTo>
                    <a:pt x="1631" y="2108"/>
                    <a:pt x="2108" y="1631"/>
                    <a:pt x="2108" y="1060"/>
                  </a:cubicBezTo>
                  <a:cubicBezTo>
                    <a:pt x="2108" y="476"/>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0" name="Google Shape;14540;p9"/>
            <p:cNvSpPr/>
            <p:nvPr/>
          </p:nvSpPr>
          <p:spPr>
            <a:xfrm>
              <a:off x="20062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9"/>
            <p:cNvSpPr/>
            <p:nvPr/>
          </p:nvSpPr>
          <p:spPr>
            <a:xfrm>
              <a:off x="210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9"/>
            <p:cNvSpPr/>
            <p:nvPr/>
          </p:nvSpPr>
          <p:spPr>
            <a:xfrm>
              <a:off x="22092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9"/>
            <p:cNvSpPr/>
            <p:nvPr/>
          </p:nvSpPr>
          <p:spPr>
            <a:xfrm>
              <a:off x="2311000" y="4458125"/>
              <a:ext cx="52400" cy="52700"/>
            </a:xfrm>
            <a:custGeom>
              <a:avLst/>
              <a:gdLst/>
              <a:ahLst/>
              <a:cxnLst/>
              <a:rect l="l" t="t" r="r" b="b"/>
              <a:pathLst>
                <a:path w="2096" h="2108" extrusionOk="0">
                  <a:moveTo>
                    <a:pt x="1048" y="0"/>
                  </a:moveTo>
                  <a:cubicBezTo>
                    <a:pt x="464" y="0"/>
                    <a:pt x="0" y="476"/>
                    <a:pt x="0" y="1060"/>
                  </a:cubicBezTo>
                  <a:cubicBezTo>
                    <a:pt x="0" y="1631"/>
                    <a:pt x="464"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9"/>
            <p:cNvSpPr/>
            <p:nvPr/>
          </p:nvSpPr>
          <p:spPr>
            <a:xfrm>
              <a:off x="241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9"/>
            <p:cNvSpPr/>
            <p:nvPr/>
          </p:nvSpPr>
          <p:spPr>
            <a:xfrm>
              <a:off x="25140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6" name="Google Shape;14546;p9"/>
            <p:cNvSpPr/>
            <p:nvPr/>
          </p:nvSpPr>
          <p:spPr>
            <a:xfrm>
              <a:off x="2615500" y="4458125"/>
              <a:ext cx="52700" cy="52700"/>
            </a:xfrm>
            <a:custGeom>
              <a:avLst/>
              <a:gdLst/>
              <a:ahLst/>
              <a:cxnLst/>
              <a:rect l="l" t="t" r="r" b="b"/>
              <a:pathLst>
                <a:path w="2108" h="2108" extrusionOk="0">
                  <a:moveTo>
                    <a:pt x="1048" y="0"/>
                  </a:moveTo>
                  <a:cubicBezTo>
                    <a:pt x="476" y="0"/>
                    <a:pt x="0" y="476"/>
                    <a:pt x="0" y="1060"/>
                  </a:cubicBezTo>
                  <a:cubicBezTo>
                    <a:pt x="0" y="1631"/>
                    <a:pt x="476"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9"/>
            <p:cNvSpPr/>
            <p:nvPr/>
          </p:nvSpPr>
          <p:spPr>
            <a:xfrm>
              <a:off x="271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9"/>
            <p:cNvSpPr/>
            <p:nvPr/>
          </p:nvSpPr>
          <p:spPr>
            <a:xfrm>
              <a:off x="281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9"/>
            <p:cNvSpPr/>
            <p:nvPr/>
          </p:nvSpPr>
          <p:spPr>
            <a:xfrm>
              <a:off x="2920300" y="4458125"/>
              <a:ext cx="52400" cy="52700"/>
            </a:xfrm>
            <a:custGeom>
              <a:avLst/>
              <a:gdLst/>
              <a:ahLst/>
              <a:cxnLst/>
              <a:rect l="l" t="t" r="r" b="b"/>
              <a:pathLst>
                <a:path w="2096" h="2108" extrusionOk="0">
                  <a:moveTo>
                    <a:pt x="1048" y="0"/>
                  </a:moveTo>
                  <a:cubicBezTo>
                    <a:pt x="476" y="0"/>
                    <a:pt x="0" y="476"/>
                    <a:pt x="0" y="1060"/>
                  </a:cubicBezTo>
                  <a:cubicBezTo>
                    <a:pt x="0" y="1631"/>
                    <a:pt x="476"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0" name="Google Shape;14550;p9"/>
            <p:cNvSpPr/>
            <p:nvPr/>
          </p:nvSpPr>
          <p:spPr>
            <a:xfrm>
              <a:off x="302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9"/>
            <p:cNvSpPr/>
            <p:nvPr/>
          </p:nvSpPr>
          <p:spPr>
            <a:xfrm>
              <a:off x="312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2" name="Google Shape;14552;p9"/>
            <p:cNvSpPr/>
            <p:nvPr/>
          </p:nvSpPr>
          <p:spPr>
            <a:xfrm>
              <a:off x="322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3" name="Google Shape;14553;p9"/>
            <p:cNvSpPr/>
            <p:nvPr/>
          </p:nvSpPr>
          <p:spPr>
            <a:xfrm>
              <a:off x="33266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9"/>
            <p:cNvSpPr/>
            <p:nvPr/>
          </p:nvSpPr>
          <p:spPr>
            <a:xfrm>
              <a:off x="342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9"/>
            <p:cNvSpPr/>
            <p:nvPr/>
          </p:nvSpPr>
          <p:spPr>
            <a:xfrm>
              <a:off x="352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6" name="Google Shape;14556;p9"/>
            <p:cNvSpPr/>
            <p:nvPr/>
          </p:nvSpPr>
          <p:spPr>
            <a:xfrm>
              <a:off x="363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7" name="Google Shape;14557;p9"/>
            <p:cNvSpPr/>
            <p:nvPr/>
          </p:nvSpPr>
          <p:spPr>
            <a:xfrm>
              <a:off x="373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9"/>
            <p:cNvSpPr/>
            <p:nvPr/>
          </p:nvSpPr>
          <p:spPr>
            <a:xfrm>
              <a:off x="3834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19" y="2108"/>
                    <a:pt x="2096" y="1631"/>
                    <a:pt x="2096" y="1060"/>
                  </a:cubicBezTo>
                  <a:cubicBezTo>
                    <a:pt x="2096" y="476"/>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9" name="Google Shape;14559;p9"/>
            <p:cNvSpPr/>
            <p:nvPr/>
          </p:nvSpPr>
          <p:spPr>
            <a:xfrm>
              <a:off x="393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9"/>
            <p:cNvSpPr/>
            <p:nvPr/>
          </p:nvSpPr>
          <p:spPr>
            <a:xfrm>
              <a:off x="403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1" name="Google Shape;14561;p9"/>
            <p:cNvSpPr/>
            <p:nvPr/>
          </p:nvSpPr>
          <p:spPr>
            <a:xfrm>
              <a:off x="413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1" y="2108"/>
                    <a:pt x="2108" y="1631"/>
                    <a:pt x="2108" y="1060"/>
                  </a:cubicBezTo>
                  <a:cubicBezTo>
                    <a:pt x="2108"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9"/>
            <p:cNvSpPr/>
            <p:nvPr/>
          </p:nvSpPr>
          <p:spPr>
            <a:xfrm>
              <a:off x="42407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9"/>
            <p:cNvSpPr/>
            <p:nvPr/>
          </p:nvSpPr>
          <p:spPr>
            <a:xfrm>
              <a:off x="434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9"/>
            <p:cNvSpPr/>
            <p:nvPr/>
          </p:nvSpPr>
          <p:spPr>
            <a:xfrm>
              <a:off x="444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9"/>
            <p:cNvSpPr/>
            <p:nvPr/>
          </p:nvSpPr>
          <p:spPr>
            <a:xfrm>
              <a:off x="45455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9"/>
            <p:cNvSpPr/>
            <p:nvPr/>
          </p:nvSpPr>
          <p:spPr>
            <a:xfrm>
              <a:off x="464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9"/>
            <p:cNvSpPr/>
            <p:nvPr/>
          </p:nvSpPr>
          <p:spPr>
            <a:xfrm>
              <a:off x="474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1" y="2108"/>
                    <a:pt x="2096" y="1631"/>
                    <a:pt x="2096" y="1060"/>
                  </a:cubicBezTo>
                  <a:cubicBezTo>
                    <a:pt x="2096" y="476"/>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9"/>
            <p:cNvSpPr/>
            <p:nvPr/>
          </p:nvSpPr>
          <p:spPr>
            <a:xfrm>
              <a:off x="485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9"/>
            <p:cNvSpPr/>
            <p:nvPr/>
          </p:nvSpPr>
          <p:spPr>
            <a:xfrm>
              <a:off x="49518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9"/>
            <p:cNvSpPr/>
            <p:nvPr/>
          </p:nvSpPr>
          <p:spPr>
            <a:xfrm>
              <a:off x="505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9"/>
            <p:cNvSpPr/>
            <p:nvPr/>
          </p:nvSpPr>
          <p:spPr>
            <a:xfrm>
              <a:off x="515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9"/>
            <p:cNvSpPr/>
            <p:nvPr/>
          </p:nvSpPr>
          <p:spPr>
            <a:xfrm>
              <a:off x="52566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9"/>
            <p:cNvSpPr/>
            <p:nvPr/>
          </p:nvSpPr>
          <p:spPr>
            <a:xfrm>
              <a:off x="535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9"/>
            <p:cNvSpPr/>
            <p:nvPr/>
          </p:nvSpPr>
          <p:spPr>
            <a:xfrm>
              <a:off x="54599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9"/>
            <p:cNvSpPr/>
            <p:nvPr/>
          </p:nvSpPr>
          <p:spPr>
            <a:xfrm>
              <a:off x="5561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9"/>
            <p:cNvSpPr/>
            <p:nvPr/>
          </p:nvSpPr>
          <p:spPr>
            <a:xfrm>
              <a:off x="56629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9"/>
            <p:cNvSpPr/>
            <p:nvPr/>
          </p:nvSpPr>
          <p:spPr>
            <a:xfrm>
              <a:off x="5764400" y="4458125"/>
              <a:ext cx="52700" cy="52700"/>
            </a:xfrm>
            <a:custGeom>
              <a:avLst/>
              <a:gdLst/>
              <a:ahLst/>
              <a:cxnLst/>
              <a:rect l="l" t="t" r="r" b="b"/>
              <a:pathLst>
                <a:path w="2108" h="2108" extrusionOk="0">
                  <a:moveTo>
                    <a:pt x="1060" y="0"/>
                  </a:moveTo>
                  <a:cubicBezTo>
                    <a:pt x="477" y="0"/>
                    <a:pt x="0" y="476"/>
                    <a:pt x="0" y="1060"/>
                  </a:cubicBezTo>
                  <a:cubicBezTo>
                    <a:pt x="0"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9"/>
            <p:cNvSpPr/>
            <p:nvPr/>
          </p:nvSpPr>
          <p:spPr>
            <a:xfrm>
              <a:off x="58662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9"/>
            <p:cNvSpPr/>
            <p:nvPr/>
          </p:nvSpPr>
          <p:spPr>
            <a:xfrm>
              <a:off x="59677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9"/>
            <p:cNvSpPr/>
            <p:nvPr/>
          </p:nvSpPr>
          <p:spPr>
            <a:xfrm>
              <a:off x="60692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9"/>
            <p:cNvSpPr/>
            <p:nvPr/>
          </p:nvSpPr>
          <p:spPr>
            <a:xfrm>
              <a:off x="61710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9"/>
            <p:cNvSpPr/>
            <p:nvPr/>
          </p:nvSpPr>
          <p:spPr>
            <a:xfrm>
              <a:off x="62725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9"/>
            <p:cNvSpPr/>
            <p:nvPr/>
          </p:nvSpPr>
          <p:spPr>
            <a:xfrm>
              <a:off x="63740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9"/>
            <p:cNvSpPr/>
            <p:nvPr/>
          </p:nvSpPr>
          <p:spPr>
            <a:xfrm>
              <a:off x="6475500" y="4458125"/>
              <a:ext cx="52700" cy="52700"/>
            </a:xfrm>
            <a:custGeom>
              <a:avLst/>
              <a:gdLst/>
              <a:ahLst/>
              <a:cxnLst/>
              <a:rect l="l" t="t" r="r" b="b"/>
              <a:pathLst>
                <a:path w="2108" h="2108" extrusionOk="0">
                  <a:moveTo>
                    <a:pt x="1048" y="0"/>
                  </a:moveTo>
                  <a:cubicBezTo>
                    <a:pt x="477" y="0"/>
                    <a:pt x="0" y="476"/>
                    <a:pt x="0" y="1060"/>
                  </a:cubicBezTo>
                  <a:cubicBezTo>
                    <a:pt x="0" y="1631"/>
                    <a:pt x="477" y="2108"/>
                    <a:pt x="1048" y="2108"/>
                  </a:cubicBezTo>
                  <a:cubicBezTo>
                    <a:pt x="1632" y="2108"/>
                    <a:pt x="2108" y="1631"/>
                    <a:pt x="2108" y="1060"/>
                  </a:cubicBezTo>
                  <a:cubicBezTo>
                    <a:pt x="2108"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9"/>
            <p:cNvSpPr/>
            <p:nvPr/>
          </p:nvSpPr>
          <p:spPr>
            <a:xfrm>
              <a:off x="65773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9"/>
            <p:cNvSpPr/>
            <p:nvPr/>
          </p:nvSpPr>
          <p:spPr>
            <a:xfrm>
              <a:off x="66788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9"/>
            <p:cNvSpPr/>
            <p:nvPr/>
          </p:nvSpPr>
          <p:spPr>
            <a:xfrm>
              <a:off x="6780300" y="4458125"/>
              <a:ext cx="52400" cy="52700"/>
            </a:xfrm>
            <a:custGeom>
              <a:avLst/>
              <a:gdLst/>
              <a:ahLst/>
              <a:cxnLst/>
              <a:rect l="l" t="t" r="r" b="b"/>
              <a:pathLst>
                <a:path w="2096" h="2108" extrusionOk="0">
                  <a:moveTo>
                    <a:pt x="1048" y="0"/>
                  </a:moveTo>
                  <a:cubicBezTo>
                    <a:pt x="477" y="0"/>
                    <a:pt x="0" y="476"/>
                    <a:pt x="0" y="1060"/>
                  </a:cubicBezTo>
                  <a:cubicBezTo>
                    <a:pt x="0"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9"/>
            <p:cNvSpPr/>
            <p:nvPr/>
          </p:nvSpPr>
          <p:spPr>
            <a:xfrm>
              <a:off x="6881800" y="4458125"/>
              <a:ext cx="52700" cy="52700"/>
            </a:xfrm>
            <a:custGeom>
              <a:avLst/>
              <a:gdLst/>
              <a:ahLst/>
              <a:cxnLst/>
              <a:rect l="l" t="t" r="r" b="b"/>
              <a:pathLst>
                <a:path w="2108" h="2108" extrusionOk="0">
                  <a:moveTo>
                    <a:pt x="1060" y="0"/>
                  </a:moveTo>
                  <a:cubicBezTo>
                    <a:pt x="477" y="0"/>
                    <a:pt x="1" y="476"/>
                    <a:pt x="1" y="1060"/>
                  </a:cubicBezTo>
                  <a:cubicBezTo>
                    <a:pt x="1" y="1631"/>
                    <a:pt x="477" y="2108"/>
                    <a:pt x="1060" y="2108"/>
                  </a:cubicBezTo>
                  <a:cubicBezTo>
                    <a:pt x="1632" y="2108"/>
                    <a:pt x="2108" y="1631"/>
                    <a:pt x="2108" y="1060"/>
                  </a:cubicBezTo>
                  <a:cubicBezTo>
                    <a:pt x="2108" y="476"/>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9"/>
            <p:cNvSpPr/>
            <p:nvPr/>
          </p:nvSpPr>
          <p:spPr>
            <a:xfrm>
              <a:off x="69836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9"/>
            <p:cNvSpPr/>
            <p:nvPr/>
          </p:nvSpPr>
          <p:spPr>
            <a:xfrm>
              <a:off x="70851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9"/>
            <p:cNvSpPr/>
            <p:nvPr/>
          </p:nvSpPr>
          <p:spPr>
            <a:xfrm>
              <a:off x="7186600" y="4458125"/>
              <a:ext cx="52400" cy="52700"/>
            </a:xfrm>
            <a:custGeom>
              <a:avLst/>
              <a:gdLst/>
              <a:ahLst/>
              <a:cxnLst/>
              <a:rect l="l" t="t" r="r" b="b"/>
              <a:pathLst>
                <a:path w="2096" h="2108" extrusionOk="0">
                  <a:moveTo>
                    <a:pt x="1048" y="0"/>
                  </a:moveTo>
                  <a:cubicBezTo>
                    <a:pt x="477" y="0"/>
                    <a:pt x="1" y="476"/>
                    <a:pt x="1" y="1060"/>
                  </a:cubicBezTo>
                  <a:cubicBezTo>
                    <a:pt x="1" y="1631"/>
                    <a:pt x="477" y="2108"/>
                    <a:pt x="1048" y="2108"/>
                  </a:cubicBezTo>
                  <a:cubicBezTo>
                    <a:pt x="1632" y="2108"/>
                    <a:pt x="2096" y="1631"/>
                    <a:pt x="2096" y="1060"/>
                  </a:cubicBezTo>
                  <a:cubicBezTo>
                    <a:pt x="2096" y="476"/>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9"/>
            <p:cNvSpPr/>
            <p:nvPr/>
          </p:nvSpPr>
          <p:spPr>
            <a:xfrm>
              <a:off x="7288400" y="4458125"/>
              <a:ext cx="52400" cy="52700"/>
            </a:xfrm>
            <a:custGeom>
              <a:avLst/>
              <a:gdLst/>
              <a:ahLst/>
              <a:cxnLst/>
              <a:rect l="l" t="t" r="r" b="b"/>
              <a:pathLst>
                <a:path w="2096" h="2108" extrusionOk="0">
                  <a:moveTo>
                    <a:pt x="1048" y="0"/>
                  </a:moveTo>
                  <a:cubicBezTo>
                    <a:pt x="465" y="0"/>
                    <a:pt x="0" y="476"/>
                    <a:pt x="0" y="1060"/>
                  </a:cubicBezTo>
                  <a:cubicBezTo>
                    <a:pt x="0" y="1631"/>
                    <a:pt x="465" y="2108"/>
                    <a:pt x="1048" y="2108"/>
                  </a:cubicBezTo>
                  <a:cubicBezTo>
                    <a:pt x="1620" y="2108"/>
                    <a:pt x="2096" y="1631"/>
                    <a:pt x="2096" y="1060"/>
                  </a:cubicBezTo>
                  <a:cubicBezTo>
                    <a:pt x="2096" y="476"/>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9"/>
            <p:cNvSpPr/>
            <p:nvPr/>
          </p:nvSpPr>
          <p:spPr>
            <a:xfrm>
              <a:off x="27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9"/>
            <p:cNvSpPr/>
            <p:nvPr/>
          </p:nvSpPr>
          <p:spPr>
            <a:xfrm>
              <a:off x="3807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5" name="Google Shape;14595;p9"/>
            <p:cNvSpPr/>
            <p:nvPr/>
          </p:nvSpPr>
          <p:spPr>
            <a:xfrm>
              <a:off x="4825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9"/>
            <p:cNvSpPr/>
            <p:nvPr/>
          </p:nvSpPr>
          <p:spPr>
            <a:xfrm>
              <a:off x="58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9"/>
            <p:cNvSpPr/>
            <p:nvPr/>
          </p:nvSpPr>
          <p:spPr>
            <a:xfrm>
              <a:off x="68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9"/>
            <p:cNvSpPr/>
            <p:nvPr/>
          </p:nvSpPr>
          <p:spPr>
            <a:xfrm>
              <a:off x="7873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9"/>
            <p:cNvSpPr/>
            <p:nvPr/>
          </p:nvSpPr>
          <p:spPr>
            <a:xfrm>
              <a:off x="8888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0" name="Google Shape;14600;p9"/>
            <p:cNvSpPr/>
            <p:nvPr/>
          </p:nvSpPr>
          <p:spPr>
            <a:xfrm>
              <a:off x="99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1" name="Google Shape;14601;p9"/>
            <p:cNvSpPr/>
            <p:nvPr/>
          </p:nvSpPr>
          <p:spPr>
            <a:xfrm>
              <a:off x="10918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9"/>
            <p:cNvSpPr/>
            <p:nvPr/>
          </p:nvSpPr>
          <p:spPr>
            <a:xfrm>
              <a:off x="11936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9"/>
            <p:cNvSpPr/>
            <p:nvPr/>
          </p:nvSpPr>
          <p:spPr>
            <a:xfrm>
              <a:off x="12951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9"/>
            <p:cNvSpPr/>
            <p:nvPr/>
          </p:nvSpPr>
          <p:spPr>
            <a:xfrm>
              <a:off x="13966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9"/>
            <p:cNvSpPr/>
            <p:nvPr/>
          </p:nvSpPr>
          <p:spPr>
            <a:xfrm>
              <a:off x="1498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9"/>
            <p:cNvSpPr/>
            <p:nvPr/>
          </p:nvSpPr>
          <p:spPr>
            <a:xfrm>
              <a:off x="15999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9"/>
            <p:cNvSpPr/>
            <p:nvPr/>
          </p:nvSpPr>
          <p:spPr>
            <a:xfrm>
              <a:off x="17014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9"/>
            <p:cNvSpPr/>
            <p:nvPr/>
          </p:nvSpPr>
          <p:spPr>
            <a:xfrm>
              <a:off x="18029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9"/>
            <p:cNvSpPr/>
            <p:nvPr/>
          </p:nvSpPr>
          <p:spPr>
            <a:xfrm>
              <a:off x="1904400" y="4613500"/>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9"/>
            <p:cNvSpPr/>
            <p:nvPr/>
          </p:nvSpPr>
          <p:spPr>
            <a:xfrm>
              <a:off x="20062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9"/>
            <p:cNvSpPr/>
            <p:nvPr/>
          </p:nvSpPr>
          <p:spPr>
            <a:xfrm>
              <a:off x="210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9"/>
            <p:cNvSpPr/>
            <p:nvPr/>
          </p:nvSpPr>
          <p:spPr>
            <a:xfrm>
              <a:off x="22092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9"/>
            <p:cNvSpPr/>
            <p:nvPr/>
          </p:nvSpPr>
          <p:spPr>
            <a:xfrm>
              <a:off x="2311000" y="4613500"/>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9"/>
            <p:cNvSpPr/>
            <p:nvPr/>
          </p:nvSpPr>
          <p:spPr>
            <a:xfrm>
              <a:off x="241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9"/>
            <p:cNvSpPr/>
            <p:nvPr/>
          </p:nvSpPr>
          <p:spPr>
            <a:xfrm>
              <a:off x="25140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9"/>
            <p:cNvSpPr/>
            <p:nvPr/>
          </p:nvSpPr>
          <p:spPr>
            <a:xfrm>
              <a:off x="2615500" y="4613500"/>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9"/>
            <p:cNvSpPr/>
            <p:nvPr/>
          </p:nvSpPr>
          <p:spPr>
            <a:xfrm>
              <a:off x="271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9"/>
            <p:cNvSpPr/>
            <p:nvPr/>
          </p:nvSpPr>
          <p:spPr>
            <a:xfrm>
              <a:off x="281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9"/>
            <p:cNvSpPr/>
            <p:nvPr/>
          </p:nvSpPr>
          <p:spPr>
            <a:xfrm>
              <a:off x="2920300" y="4613500"/>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9"/>
            <p:cNvSpPr/>
            <p:nvPr/>
          </p:nvSpPr>
          <p:spPr>
            <a:xfrm>
              <a:off x="302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9"/>
            <p:cNvSpPr/>
            <p:nvPr/>
          </p:nvSpPr>
          <p:spPr>
            <a:xfrm>
              <a:off x="312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9"/>
            <p:cNvSpPr/>
            <p:nvPr/>
          </p:nvSpPr>
          <p:spPr>
            <a:xfrm>
              <a:off x="322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9"/>
            <p:cNvSpPr/>
            <p:nvPr/>
          </p:nvSpPr>
          <p:spPr>
            <a:xfrm>
              <a:off x="33266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4" name="Google Shape;14624;p9"/>
            <p:cNvSpPr/>
            <p:nvPr/>
          </p:nvSpPr>
          <p:spPr>
            <a:xfrm>
              <a:off x="342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9"/>
            <p:cNvSpPr/>
            <p:nvPr/>
          </p:nvSpPr>
          <p:spPr>
            <a:xfrm>
              <a:off x="352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9"/>
            <p:cNvSpPr/>
            <p:nvPr/>
          </p:nvSpPr>
          <p:spPr>
            <a:xfrm>
              <a:off x="363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9"/>
            <p:cNvSpPr/>
            <p:nvPr/>
          </p:nvSpPr>
          <p:spPr>
            <a:xfrm>
              <a:off x="373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9"/>
            <p:cNvSpPr/>
            <p:nvPr/>
          </p:nvSpPr>
          <p:spPr>
            <a:xfrm>
              <a:off x="3834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9"/>
            <p:cNvSpPr/>
            <p:nvPr/>
          </p:nvSpPr>
          <p:spPr>
            <a:xfrm>
              <a:off x="393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9"/>
            <p:cNvSpPr/>
            <p:nvPr/>
          </p:nvSpPr>
          <p:spPr>
            <a:xfrm>
              <a:off x="403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9"/>
            <p:cNvSpPr/>
            <p:nvPr/>
          </p:nvSpPr>
          <p:spPr>
            <a:xfrm>
              <a:off x="413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9"/>
            <p:cNvSpPr/>
            <p:nvPr/>
          </p:nvSpPr>
          <p:spPr>
            <a:xfrm>
              <a:off x="42407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9"/>
            <p:cNvSpPr/>
            <p:nvPr/>
          </p:nvSpPr>
          <p:spPr>
            <a:xfrm>
              <a:off x="434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9"/>
            <p:cNvSpPr/>
            <p:nvPr/>
          </p:nvSpPr>
          <p:spPr>
            <a:xfrm>
              <a:off x="444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9"/>
            <p:cNvSpPr/>
            <p:nvPr/>
          </p:nvSpPr>
          <p:spPr>
            <a:xfrm>
              <a:off x="45455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9"/>
            <p:cNvSpPr/>
            <p:nvPr/>
          </p:nvSpPr>
          <p:spPr>
            <a:xfrm>
              <a:off x="464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9"/>
            <p:cNvSpPr/>
            <p:nvPr/>
          </p:nvSpPr>
          <p:spPr>
            <a:xfrm>
              <a:off x="474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9"/>
            <p:cNvSpPr/>
            <p:nvPr/>
          </p:nvSpPr>
          <p:spPr>
            <a:xfrm>
              <a:off x="485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9" name="Google Shape;14639;p9"/>
            <p:cNvSpPr/>
            <p:nvPr/>
          </p:nvSpPr>
          <p:spPr>
            <a:xfrm>
              <a:off x="49518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0" name="Google Shape;14640;p9"/>
            <p:cNvSpPr/>
            <p:nvPr/>
          </p:nvSpPr>
          <p:spPr>
            <a:xfrm>
              <a:off x="505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9"/>
            <p:cNvSpPr/>
            <p:nvPr/>
          </p:nvSpPr>
          <p:spPr>
            <a:xfrm>
              <a:off x="515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9"/>
            <p:cNvSpPr/>
            <p:nvPr/>
          </p:nvSpPr>
          <p:spPr>
            <a:xfrm>
              <a:off x="52566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9"/>
            <p:cNvSpPr/>
            <p:nvPr/>
          </p:nvSpPr>
          <p:spPr>
            <a:xfrm>
              <a:off x="535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9"/>
            <p:cNvSpPr/>
            <p:nvPr/>
          </p:nvSpPr>
          <p:spPr>
            <a:xfrm>
              <a:off x="54599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9"/>
            <p:cNvSpPr/>
            <p:nvPr/>
          </p:nvSpPr>
          <p:spPr>
            <a:xfrm>
              <a:off x="5561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9"/>
            <p:cNvSpPr/>
            <p:nvPr/>
          </p:nvSpPr>
          <p:spPr>
            <a:xfrm>
              <a:off x="56629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9"/>
            <p:cNvSpPr/>
            <p:nvPr/>
          </p:nvSpPr>
          <p:spPr>
            <a:xfrm>
              <a:off x="5764400" y="4613500"/>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9"/>
            <p:cNvSpPr/>
            <p:nvPr/>
          </p:nvSpPr>
          <p:spPr>
            <a:xfrm>
              <a:off x="58662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9"/>
            <p:cNvSpPr/>
            <p:nvPr/>
          </p:nvSpPr>
          <p:spPr>
            <a:xfrm>
              <a:off x="59677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9"/>
            <p:cNvSpPr/>
            <p:nvPr/>
          </p:nvSpPr>
          <p:spPr>
            <a:xfrm>
              <a:off x="60692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9"/>
            <p:cNvSpPr/>
            <p:nvPr/>
          </p:nvSpPr>
          <p:spPr>
            <a:xfrm>
              <a:off x="61710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9"/>
            <p:cNvSpPr/>
            <p:nvPr/>
          </p:nvSpPr>
          <p:spPr>
            <a:xfrm>
              <a:off x="62725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9"/>
            <p:cNvSpPr/>
            <p:nvPr/>
          </p:nvSpPr>
          <p:spPr>
            <a:xfrm>
              <a:off x="63740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9"/>
            <p:cNvSpPr/>
            <p:nvPr/>
          </p:nvSpPr>
          <p:spPr>
            <a:xfrm>
              <a:off x="6475500" y="4613500"/>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9"/>
            <p:cNvSpPr/>
            <p:nvPr/>
          </p:nvSpPr>
          <p:spPr>
            <a:xfrm>
              <a:off x="65773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9"/>
            <p:cNvSpPr/>
            <p:nvPr/>
          </p:nvSpPr>
          <p:spPr>
            <a:xfrm>
              <a:off x="66788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9"/>
            <p:cNvSpPr/>
            <p:nvPr/>
          </p:nvSpPr>
          <p:spPr>
            <a:xfrm>
              <a:off x="6780300" y="4613500"/>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9"/>
            <p:cNvSpPr/>
            <p:nvPr/>
          </p:nvSpPr>
          <p:spPr>
            <a:xfrm>
              <a:off x="6881800" y="4613500"/>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9"/>
            <p:cNvSpPr/>
            <p:nvPr/>
          </p:nvSpPr>
          <p:spPr>
            <a:xfrm>
              <a:off x="69836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9"/>
            <p:cNvSpPr/>
            <p:nvPr/>
          </p:nvSpPr>
          <p:spPr>
            <a:xfrm>
              <a:off x="70851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1" name="Google Shape;14661;p9"/>
            <p:cNvSpPr/>
            <p:nvPr/>
          </p:nvSpPr>
          <p:spPr>
            <a:xfrm>
              <a:off x="7186600" y="4613500"/>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2" name="Google Shape;14662;p9"/>
            <p:cNvSpPr/>
            <p:nvPr/>
          </p:nvSpPr>
          <p:spPr>
            <a:xfrm>
              <a:off x="7288400" y="4613500"/>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9"/>
            <p:cNvSpPr/>
            <p:nvPr/>
          </p:nvSpPr>
          <p:spPr>
            <a:xfrm>
              <a:off x="27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7" y="1620"/>
                    <a:pt x="2107" y="1048"/>
                  </a:cubicBezTo>
                  <a:cubicBezTo>
                    <a:pt x="2107"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9"/>
            <p:cNvSpPr/>
            <p:nvPr/>
          </p:nvSpPr>
          <p:spPr>
            <a:xfrm>
              <a:off x="3807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9"/>
            <p:cNvSpPr/>
            <p:nvPr/>
          </p:nvSpPr>
          <p:spPr>
            <a:xfrm>
              <a:off x="4825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9"/>
            <p:cNvSpPr/>
            <p:nvPr/>
          </p:nvSpPr>
          <p:spPr>
            <a:xfrm>
              <a:off x="58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9"/>
            <p:cNvSpPr/>
            <p:nvPr/>
          </p:nvSpPr>
          <p:spPr>
            <a:xfrm>
              <a:off x="68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9"/>
            <p:cNvSpPr/>
            <p:nvPr/>
          </p:nvSpPr>
          <p:spPr>
            <a:xfrm>
              <a:off x="7873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9"/>
            <p:cNvSpPr/>
            <p:nvPr/>
          </p:nvSpPr>
          <p:spPr>
            <a:xfrm>
              <a:off x="8888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9"/>
            <p:cNvSpPr/>
            <p:nvPr/>
          </p:nvSpPr>
          <p:spPr>
            <a:xfrm>
              <a:off x="99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9"/>
            <p:cNvSpPr/>
            <p:nvPr/>
          </p:nvSpPr>
          <p:spPr>
            <a:xfrm>
              <a:off x="10918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9"/>
            <p:cNvSpPr/>
            <p:nvPr/>
          </p:nvSpPr>
          <p:spPr>
            <a:xfrm>
              <a:off x="11936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9"/>
            <p:cNvSpPr/>
            <p:nvPr/>
          </p:nvSpPr>
          <p:spPr>
            <a:xfrm>
              <a:off x="12951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9"/>
            <p:cNvSpPr/>
            <p:nvPr/>
          </p:nvSpPr>
          <p:spPr>
            <a:xfrm>
              <a:off x="13966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9"/>
            <p:cNvSpPr/>
            <p:nvPr/>
          </p:nvSpPr>
          <p:spPr>
            <a:xfrm>
              <a:off x="1498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9"/>
            <p:cNvSpPr/>
            <p:nvPr/>
          </p:nvSpPr>
          <p:spPr>
            <a:xfrm>
              <a:off x="15999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9"/>
            <p:cNvSpPr/>
            <p:nvPr/>
          </p:nvSpPr>
          <p:spPr>
            <a:xfrm>
              <a:off x="17014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9"/>
            <p:cNvSpPr/>
            <p:nvPr/>
          </p:nvSpPr>
          <p:spPr>
            <a:xfrm>
              <a:off x="18029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9"/>
            <p:cNvSpPr/>
            <p:nvPr/>
          </p:nvSpPr>
          <p:spPr>
            <a:xfrm>
              <a:off x="1904400" y="4768575"/>
              <a:ext cx="52700" cy="52400"/>
            </a:xfrm>
            <a:custGeom>
              <a:avLst/>
              <a:gdLst/>
              <a:ahLst/>
              <a:cxnLst/>
              <a:rect l="l" t="t" r="r" b="b"/>
              <a:pathLst>
                <a:path w="2108" h="2096" extrusionOk="0">
                  <a:moveTo>
                    <a:pt x="1060" y="0"/>
                  </a:moveTo>
                  <a:cubicBezTo>
                    <a:pt x="476" y="0"/>
                    <a:pt x="0" y="465"/>
                    <a:pt x="0" y="1048"/>
                  </a:cubicBezTo>
                  <a:cubicBezTo>
                    <a:pt x="0" y="1620"/>
                    <a:pt x="476" y="2096"/>
                    <a:pt x="1060" y="2096"/>
                  </a:cubicBezTo>
                  <a:cubicBezTo>
                    <a:pt x="1631" y="2096"/>
                    <a:pt x="2108" y="1620"/>
                    <a:pt x="2108" y="1048"/>
                  </a:cubicBezTo>
                  <a:cubicBezTo>
                    <a:pt x="2108" y="465"/>
                    <a:pt x="1631"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9"/>
            <p:cNvSpPr/>
            <p:nvPr/>
          </p:nvSpPr>
          <p:spPr>
            <a:xfrm>
              <a:off x="20062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9"/>
            <p:cNvSpPr/>
            <p:nvPr/>
          </p:nvSpPr>
          <p:spPr>
            <a:xfrm>
              <a:off x="210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9"/>
            <p:cNvSpPr/>
            <p:nvPr/>
          </p:nvSpPr>
          <p:spPr>
            <a:xfrm>
              <a:off x="22092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9"/>
            <p:cNvSpPr/>
            <p:nvPr/>
          </p:nvSpPr>
          <p:spPr>
            <a:xfrm>
              <a:off x="2311000" y="4768575"/>
              <a:ext cx="52400" cy="52400"/>
            </a:xfrm>
            <a:custGeom>
              <a:avLst/>
              <a:gdLst/>
              <a:ahLst/>
              <a:cxnLst/>
              <a:rect l="l" t="t" r="r" b="b"/>
              <a:pathLst>
                <a:path w="2096" h="2096" extrusionOk="0">
                  <a:moveTo>
                    <a:pt x="1048" y="0"/>
                  </a:moveTo>
                  <a:cubicBezTo>
                    <a:pt x="464" y="0"/>
                    <a:pt x="0" y="465"/>
                    <a:pt x="0" y="1048"/>
                  </a:cubicBezTo>
                  <a:cubicBezTo>
                    <a:pt x="0" y="1620"/>
                    <a:pt x="464"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4" name="Google Shape;14684;p9"/>
            <p:cNvSpPr/>
            <p:nvPr/>
          </p:nvSpPr>
          <p:spPr>
            <a:xfrm>
              <a:off x="241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5" name="Google Shape;14685;p9"/>
            <p:cNvSpPr/>
            <p:nvPr/>
          </p:nvSpPr>
          <p:spPr>
            <a:xfrm>
              <a:off x="25140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9"/>
            <p:cNvSpPr/>
            <p:nvPr/>
          </p:nvSpPr>
          <p:spPr>
            <a:xfrm>
              <a:off x="2615500" y="4768575"/>
              <a:ext cx="52700" cy="52400"/>
            </a:xfrm>
            <a:custGeom>
              <a:avLst/>
              <a:gdLst/>
              <a:ahLst/>
              <a:cxnLst/>
              <a:rect l="l" t="t" r="r" b="b"/>
              <a:pathLst>
                <a:path w="2108" h="2096" extrusionOk="0">
                  <a:moveTo>
                    <a:pt x="1048" y="0"/>
                  </a:moveTo>
                  <a:cubicBezTo>
                    <a:pt x="476" y="0"/>
                    <a:pt x="0" y="465"/>
                    <a:pt x="0" y="1048"/>
                  </a:cubicBezTo>
                  <a:cubicBezTo>
                    <a:pt x="0" y="1620"/>
                    <a:pt x="476"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9"/>
            <p:cNvSpPr/>
            <p:nvPr/>
          </p:nvSpPr>
          <p:spPr>
            <a:xfrm>
              <a:off x="271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9"/>
            <p:cNvSpPr/>
            <p:nvPr/>
          </p:nvSpPr>
          <p:spPr>
            <a:xfrm>
              <a:off x="281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9"/>
            <p:cNvSpPr/>
            <p:nvPr/>
          </p:nvSpPr>
          <p:spPr>
            <a:xfrm>
              <a:off x="2920300" y="4768575"/>
              <a:ext cx="52400" cy="52400"/>
            </a:xfrm>
            <a:custGeom>
              <a:avLst/>
              <a:gdLst/>
              <a:ahLst/>
              <a:cxnLst/>
              <a:rect l="l" t="t" r="r" b="b"/>
              <a:pathLst>
                <a:path w="2096" h="2096" extrusionOk="0">
                  <a:moveTo>
                    <a:pt x="1048" y="0"/>
                  </a:moveTo>
                  <a:cubicBezTo>
                    <a:pt x="476" y="0"/>
                    <a:pt x="0" y="465"/>
                    <a:pt x="0" y="1048"/>
                  </a:cubicBezTo>
                  <a:cubicBezTo>
                    <a:pt x="0" y="1620"/>
                    <a:pt x="476"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9"/>
            <p:cNvSpPr/>
            <p:nvPr/>
          </p:nvSpPr>
          <p:spPr>
            <a:xfrm>
              <a:off x="302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9"/>
            <p:cNvSpPr/>
            <p:nvPr/>
          </p:nvSpPr>
          <p:spPr>
            <a:xfrm>
              <a:off x="312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9"/>
            <p:cNvSpPr/>
            <p:nvPr/>
          </p:nvSpPr>
          <p:spPr>
            <a:xfrm>
              <a:off x="322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9"/>
            <p:cNvSpPr/>
            <p:nvPr/>
          </p:nvSpPr>
          <p:spPr>
            <a:xfrm>
              <a:off x="33266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9"/>
            <p:cNvSpPr/>
            <p:nvPr/>
          </p:nvSpPr>
          <p:spPr>
            <a:xfrm>
              <a:off x="342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9"/>
            <p:cNvSpPr/>
            <p:nvPr/>
          </p:nvSpPr>
          <p:spPr>
            <a:xfrm>
              <a:off x="352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9"/>
            <p:cNvSpPr/>
            <p:nvPr/>
          </p:nvSpPr>
          <p:spPr>
            <a:xfrm>
              <a:off x="363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9"/>
            <p:cNvSpPr/>
            <p:nvPr/>
          </p:nvSpPr>
          <p:spPr>
            <a:xfrm>
              <a:off x="373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9"/>
            <p:cNvSpPr/>
            <p:nvPr/>
          </p:nvSpPr>
          <p:spPr>
            <a:xfrm>
              <a:off x="3834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19" y="2096"/>
                    <a:pt x="2096" y="1620"/>
                    <a:pt x="2096" y="1048"/>
                  </a:cubicBezTo>
                  <a:cubicBezTo>
                    <a:pt x="2096" y="465"/>
                    <a:pt x="1619"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9"/>
            <p:cNvSpPr/>
            <p:nvPr/>
          </p:nvSpPr>
          <p:spPr>
            <a:xfrm>
              <a:off x="393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9"/>
            <p:cNvSpPr/>
            <p:nvPr/>
          </p:nvSpPr>
          <p:spPr>
            <a:xfrm>
              <a:off x="403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9"/>
            <p:cNvSpPr/>
            <p:nvPr/>
          </p:nvSpPr>
          <p:spPr>
            <a:xfrm>
              <a:off x="413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1" y="2096"/>
                    <a:pt x="2108" y="1620"/>
                    <a:pt x="2108" y="1048"/>
                  </a:cubicBezTo>
                  <a:cubicBezTo>
                    <a:pt x="2108"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9"/>
            <p:cNvSpPr/>
            <p:nvPr/>
          </p:nvSpPr>
          <p:spPr>
            <a:xfrm>
              <a:off x="42407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9"/>
            <p:cNvSpPr/>
            <p:nvPr/>
          </p:nvSpPr>
          <p:spPr>
            <a:xfrm>
              <a:off x="434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9"/>
            <p:cNvSpPr/>
            <p:nvPr/>
          </p:nvSpPr>
          <p:spPr>
            <a:xfrm>
              <a:off x="444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9"/>
            <p:cNvSpPr/>
            <p:nvPr/>
          </p:nvSpPr>
          <p:spPr>
            <a:xfrm>
              <a:off x="45455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9"/>
            <p:cNvSpPr/>
            <p:nvPr/>
          </p:nvSpPr>
          <p:spPr>
            <a:xfrm>
              <a:off x="464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9"/>
            <p:cNvSpPr/>
            <p:nvPr/>
          </p:nvSpPr>
          <p:spPr>
            <a:xfrm>
              <a:off x="474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1" y="2096"/>
                    <a:pt x="2096" y="1620"/>
                    <a:pt x="2096" y="1048"/>
                  </a:cubicBezTo>
                  <a:cubicBezTo>
                    <a:pt x="2096" y="465"/>
                    <a:pt x="1631"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9"/>
            <p:cNvSpPr/>
            <p:nvPr/>
          </p:nvSpPr>
          <p:spPr>
            <a:xfrm>
              <a:off x="485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9"/>
            <p:cNvSpPr/>
            <p:nvPr/>
          </p:nvSpPr>
          <p:spPr>
            <a:xfrm>
              <a:off x="49518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9"/>
            <p:cNvSpPr/>
            <p:nvPr/>
          </p:nvSpPr>
          <p:spPr>
            <a:xfrm>
              <a:off x="505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9"/>
            <p:cNvSpPr/>
            <p:nvPr/>
          </p:nvSpPr>
          <p:spPr>
            <a:xfrm>
              <a:off x="515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9"/>
            <p:cNvSpPr/>
            <p:nvPr/>
          </p:nvSpPr>
          <p:spPr>
            <a:xfrm>
              <a:off x="52566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9"/>
            <p:cNvSpPr/>
            <p:nvPr/>
          </p:nvSpPr>
          <p:spPr>
            <a:xfrm>
              <a:off x="535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9"/>
            <p:cNvSpPr/>
            <p:nvPr/>
          </p:nvSpPr>
          <p:spPr>
            <a:xfrm>
              <a:off x="54599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9"/>
            <p:cNvSpPr/>
            <p:nvPr/>
          </p:nvSpPr>
          <p:spPr>
            <a:xfrm>
              <a:off x="5561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9"/>
            <p:cNvSpPr/>
            <p:nvPr/>
          </p:nvSpPr>
          <p:spPr>
            <a:xfrm>
              <a:off x="56629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9"/>
            <p:cNvSpPr/>
            <p:nvPr/>
          </p:nvSpPr>
          <p:spPr>
            <a:xfrm>
              <a:off x="5764400" y="4768575"/>
              <a:ext cx="52700" cy="52400"/>
            </a:xfrm>
            <a:custGeom>
              <a:avLst/>
              <a:gdLst/>
              <a:ahLst/>
              <a:cxnLst/>
              <a:rect l="l" t="t" r="r" b="b"/>
              <a:pathLst>
                <a:path w="2108" h="2096" extrusionOk="0">
                  <a:moveTo>
                    <a:pt x="1060" y="0"/>
                  </a:moveTo>
                  <a:cubicBezTo>
                    <a:pt x="477" y="0"/>
                    <a:pt x="0" y="465"/>
                    <a:pt x="0" y="1048"/>
                  </a:cubicBezTo>
                  <a:cubicBezTo>
                    <a:pt x="0"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9"/>
            <p:cNvSpPr/>
            <p:nvPr/>
          </p:nvSpPr>
          <p:spPr>
            <a:xfrm>
              <a:off x="58662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9"/>
            <p:cNvSpPr/>
            <p:nvPr/>
          </p:nvSpPr>
          <p:spPr>
            <a:xfrm>
              <a:off x="59677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9"/>
            <p:cNvSpPr/>
            <p:nvPr/>
          </p:nvSpPr>
          <p:spPr>
            <a:xfrm>
              <a:off x="60692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9"/>
            <p:cNvSpPr/>
            <p:nvPr/>
          </p:nvSpPr>
          <p:spPr>
            <a:xfrm>
              <a:off x="61710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9"/>
            <p:cNvSpPr/>
            <p:nvPr/>
          </p:nvSpPr>
          <p:spPr>
            <a:xfrm>
              <a:off x="62725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9"/>
            <p:cNvSpPr/>
            <p:nvPr/>
          </p:nvSpPr>
          <p:spPr>
            <a:xfrm>
              <a:off x="63740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9"/>
            <p:cNvSpPr/>
            <p:nvPr/>
          </p:nvSpPr>
          <p:spPr>
            <a:xfrm>
              <a:off x="6475500" y="4768575"/>
              <a:ext cx="52700" cy="52400"/>
            </a:xfrm>
            <a:custGeom>
              <a:avLst/>
              <a:gdLst/>
              <a:ahLst/>
              <a:cxnLst/>
              <a:rect l="l" t="t" r="r" b="b"/>
              <a:pathLst>
                <a:path w="2108" h="2096" extrusionOk="0">
                  <a:moveTo>
                    <a:pt x="1048" y="0"/>
                  </a:moveTo>
                  <a:cubicBezTo>
                    <a:pt x="477" y="0"/>
                    <a:pt x="0" y="465"/>
                    <a:pt x="0" y="1048"/>
                  </a:cubicBezTo>
                  <a:cubicBezTo>
                    <a:pt x="0" y="1620"/>
                    <a:pt x="477" y="2096"/>
                    <a:pt x="1048" y="2096"/>
                  </a:cubicBezTo>
                  <a:cubicBezTo>
                    <a:pt x="1632" y="2096"/>
                    <a:pt x="2108" y="1620"/>
                    <a:pt x="2108" y="1048"/>
                  </a:cubicBezTo>
                  <a:cubicBezTo>
                    <a:pt x="2108"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9"/>
            <p:cNvSpPr/>
            <p:nvPr/>
          </p:nvSpPr>
          <p:spPr>
            <a:xfrm>
              <a:off x="65773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9"/>
            <p:cNvSpPr/>
            <p:nvPr/>
          </p:nvSpPr>
          <p:spPr>
            <a:xfrm>
              <a:off x="66788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9"/>
            <p:cNvSpPr/>
            <p:nvPr/>
          </p:nvSpPr>
          <p:spPr>
            <a:xfrm>
              <a:off x="6780300" y="4768575"/>
              <a:ext cx="52400" cy="52400"/>
            </a:xfrm>
            <a:custGeom>
              <a:avLst/>
              <a:gdLst/>
              <a:ahLst/>
              <a:cxnLst/>
              <a:rect l="l" t="t" r="r" b="b"/>
              <a:pathLst>
                <a:path w="2096" h="2096" extrusionOk="0">
                  <a:moveTo>
                    <a:pt x="1048" y="0"/>
                  </a:moveTo>
                  <a:cubicBezTo>
                    <a:pt x="477" y="0"/>
                    <a:pt x="0" y="465"/>
                    <a:pt x="0" y="1048"/>
                  </a:cubicBezTo>
                  <a:cubicBezTo>
                    <a:pt x="0"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9"/>
            <p:cNvSpPr/>
            <p:nvPr/>
          </p:nvSpPr>
          <p:spPr>
            <a:xfrm>
              <a:off x="6881800" y="4768575"/>
              <a:ext cx="52700" cy="52400"/>
            </a:xfrm>
            <a:custGeom>
              <a:avLst/>
              <a:gdLst/>
              <a:ahLst/>
              <a:cxnLst/>
              <a:rect l="l" t="t" r="r" b="b"/>
              <a:pathLst>
                <a:path w="2108" h="2096" extrusionOk="0">
                  <a:moveTo>
                    <a:pt x="1060" y="0"/>
                  </a:moveTo>
                  <a:cubicBezTo>
                    <a:pt x="477" y="0"/>
                    <a:pt x="1" y="465"/>
                    <a:pt x="1" y="1048"/>
                  </a:cubicBezTo>
                  <a:cubicBezTo>
                    <a:pt x="1" y="1620"/>
                    <a:pt x="477" y="2096"/>
                    <a:pt x="1060" y="2096"/>
                  </a:cubicBezTo>
                  <a:cubicBezTo>
                    <a:pt x="1632" y="2096"/>
                    <a:pt x="2108" y="1620"/>
                    <a:pt x="2108" y="1048"/>
                  </a:cubicBezTo>
                  <a:cubicBezTo>
                    <a:pt x="2108" y="465"/>
                    <a:pt x="1632" y="0"/>
                    <a:pt x="1060"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9" name="Google Shape;14729;p9"/>
            <p:cNvSpPr/>
            <p:nvPr/>
          </p:nvSpPr>
          <p:spPr>
            <a:xfrm>
              <a:off x="69836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0" name="Google Shape;14730;p9"/>
            <p:cNvSpPr/>
            <p:nvPr/>
          </p:nvSpPr>
          <p:spPr>
            <a:xfrm>
              <a:off x="70851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9"/>
            <p:cNvSpPr/>
            <p:nvPr/>
          </p:nvSpPr>
          <p:spPr>
            <a:xfrm>
              <a:off x="7186600" y="4768575"/>
              <a:ext cx="52400" cy="52400"/>
            </a:xfrm>
            <a:custGeom>
              <a:avLst/>
              <a:gdLst/>
              <a:ahLst/>
              <a:cxnLst/>
              <a:rect l="l" t="t" r="r" b="b"/>
              <a:pathLst>
                <a:path w="2096" h="2096" extrusionOk="0">
                  <a:moveTo>
                    <a:pt x="1048" y="0"/>
                  </a:moveTo>
                  <a:cubicBezTo>
                    <a:pt x="477" y="0"/>
                    <a:pt x="1" y="465"/>
                    <a:pt x="1" y="1048"/>
                  </a:cubicBezTo>
                  <a:cubicBezTo>
                    <a:pt x="1" y="1620"/>
                    <a:pt x="477" y="2096"/>
                    <a:pt x="1048" y="2096"/>
                  </a:cubicBezTo>
                  <a:cubicBezTo>
                    <a:pt x="1632" y="2096"/>
                    <a:pt x="2096" y="1620"/>
                    <a:pt x="2096" y="1048"/>
                  </a:cubicBezTo>
                  <a:cubicBezTo>
                    <a:pt x="2096" y="465"/>
                    <a:pt x="1632"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9"/>
            <p:cNvSpPr/>
            <p:nvPr/>
          </p:nvSpPr>
          <p:spPr>
            <a:xfrm>
              <a:off x="7288400" y="4768575"/>
              <a:ext cx="52400" cy="52400"/>
            </a:xfrm>
            <a:custGeom>
              <a:avLst/>
              <a:gdLst/>
              <a:ahLst/>
              <a:cxnLst/>
              <a:rect l="l" t="t" r="r" b="b"/>
              <a:pathLst>
                <a:path w="2096" h="2096" extrusionOk="0">
                  <a:moveTo>
                    <a:pt x="1048" y="0"/>
                  </a:moveTo>
                  <a:cubicBezTo>
                    <a:pt x="465" y="0"/>
                    <a:pt x="0" y="465"/>
                    <a:pt x="0" y="1048"/>
                  </a:cubicBezTo>
                  <a:cubicBezTo>
                    <a:pt x="0" y="1620"/>
                    <a:pt x="465" y="2096"/>
                    <a:pt x="1048" y="2096"/>
                  </a:cubicBezTo>
                  <a:cubicBezTo>
                    <a:pt x="1620" y="2096"/>
                    <a:pt x="2096" y="1620"/>
                    <a:pt x="2096" y="1048"/>
                  </a:cubicBezTo>
                  <a:cubicBezTo>
                    <a:pt x="2096" y="465"/>
                    <a:pt x="1620" y="0"/>
                    <a:pt x="1048" y="0"/>
                  </a:cubicBezTo>
                  <a:close/>
                </a:path>
              </a:pathLst>
            </a:custGeom>
            <a:solidFill>
              <a:srgbClr val="8D495C">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3" name="Google Shape;14733;p9"/>
          <p:cNvGrpSpPr/>
          <p:nvPr/>
        </p:nvGrpSpPr>
        <p:grpSpPr>
          <a:xfrm>
            <a:off x="223221" y="255838"/>
            <a:ext cx="8706833" cy="4631825"/>
            <a:chOff x="261561" y="255838"/>
            <a:chExt cx="8706833" cy="4631825"/>
          </a:xfrm>
        </p:grpSpPr>
        <p:grpSp>
          <p:nvGrpSpPr>
            <p:cNvPr id="14734" name="Google Shape;14734;p9"/>
            <p:cNvGrpSpPr/>
            <p:nvPr/>
          </p:nvGrpSpPr>
          <p:grpSpPr>
            <a:xfrm>
              <a:off x="261561" y="255838"/>
              <a:ext cx="8706833" cy="4631825"/>
              <a:chOff x="391650" y="259200"/>
              <a:chExt cx="8360700" cy="4631825"/>
            </a:xfrm>
          </p:grpSpPr>
          <p:sp>
            <p:nvSpPr>
              <p:cNvPr id="14735" name="Google Shape;14735;p9"/>
              <p:cNvSpPr/>
              <p:nvPr/>
            </p:nvSpPr>
            <p:spPr>
              <a:xfrm>
                <a:off x="391650" y="259200"/>
                <a:ext cx="8360700" cy="4625100"/>
              </a:xfrm>
              <a:prstGeom prst="rect">
                <a:avLst/>
              </a:prstGeom>
              <a:solidFill>
                <a:schemeClr val="lt1"/>
              </a:solidFill>
              <a:ln w="9525" cap="flat" cmpd="sng">
                <a:solidFill>
                  <a:schemeClr val="dk1"/>
                </a:solidFill>
                <a:prstDash val="solid"/>
                <a:round/>
                <a:headEnd type="none" w="sm" len="sm"/>
                <a:tailEnd type="none" w="sm" len="sm"/>
              </a:ln>
              <a:effectLst>
                <a:outerShdw dist="66675"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36" name="Google Shape;14736;p9"/>
              <p:cNvCxnSpPr/>
              <p:nvPr/>
            </p:nvCxnSpPr>
            <p:spPr>
              <a:xfrm>
                <a:off x="393750" y="713825"/>
                <a:ext cx="7942500" cy="0"/>
              </a:xfrm>
              <a:prstGeom prst="straightConnector1">
                <a:avLst/>
              </a:prstGeom>
              <a:noFill/>
              <a:ln w="9525" cap="flat" cmpd="sng">
                <a:solidFill>
                  <a:schemeClr val="dk1"/>
                </a:solidFill>
                <a:prstDash val="solid"/>
                <a:round/>
                <a:headEnd type="none" w="med" len="med"/>
                <a:tailEnd type="none" w="med" len="med"/>
              </a:ln>
            </p:spPr>
          </p:cxnSp>
          <p:cxnSp>
            <p:nvCxnSpPr>
              <p:cNvPr id="14737" name="Google Shape;14737;p9"/>
              <p:cNvCxnSpPr/>
              <p:nvPr/>
            </p:nvCxnSpPr>
            <p:spPr>
              <a:xfrm>
                <a:off x="8336400" y="260525"/>
                <a:ext cx="0" cy="4630500"/>
              </a:xfrm>
              <a:prstGeom prst="straightConnector1">
                <a:avLst/>
              </a:prstGeom>
              <a:noFill/>
              <a:ln w="9525" cap="flat" cmpd="sng">
                <a:solidFill>
                  <a:schemeClr val="dk1"/>
                </a:solidFill>
                <a:prstDash val="solid"/>
                <a:round/>
                <a:headEnd type="none" w="med" len="med"/>
                <a:tailEnd type="none" w="med" len="med"/>
              </a:ln>
            </p:spPr>
          </p:cxnSp>
          <p:grpSp>
            <p:nvGrpSpPr>
              <p:cNvPr id="14738" name="Google Shape;14738;p9"/>
              <p:cNvGrpSpPr/>
              <p:nvPr/>
            </p:nvGrpSpPr>
            <p:grpSpPr>
              <a:xfrm>
                <a:off x="8448356" y="454710"/>
                <a:ext cx="205838" cy="289853"/>
                <a:chOff x="3555900" y="1631296"/>
                <a:chExt cx="390956" cy="550529"/>
              </a:xfrm>
            </p:grpSpPr>
            <p:cxnSp>
              <p:nvCxnSpPr>
                <p:cNvPr id="14739" name="Google Shape;14739;p9"/>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4740" name="Google Shape;14740;p9"/>
                <p:cNvGrpSpPr/>
                <p:nvPr/>
              </p:nvGrpSpPr>
              <p:grpSpPr>
                <a:xfrm rot="-8100000">
                  <a:off x="3614579" y="1687125"/>
                  <a:ext cx="273597" cy="279297"/>
                  <a:chOff x="4572000" y="2331513"/>
                  <a:chExt cx="273600" cy="279300"/>
                </a:xfrm>
              </p:grpSpPr>
              <p:cxnSp>
                <p:nvCxnSpPr>
                  <p:cNvPr id="14741" name="Google Shape;14741;p9"/>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4742" name="Google Shape;14742;p9"/>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cxnSp>
            <p:nvCxnSpPr>
              <p:cNvPr id="14743" name="Google Shape;14743;p9"/>
              <p:cNvCxnSpPr/>
              <p:nvPr/>
            </p:nvCxnSpPr>
            <p:spPr>
              <a:xfrm>
                <a:off x="8551337" y="1671588"/>
                <a:ext cx="0" cy="1823700"/>
              </a:xfrm>
              <a:prstGeom prst="straightConnector1">
                <a:avLst/>
              </a:prstGeom>
              <a:noFill/>
              <a:ln w="19050" cap="flat" cmpd="sng">
                <a:solidFill>
                  <a:schemeClr val="dk1"/>
                </a:solidFill>
                <a:prstDash val="solid"/>
                <a:round/>
                <a:headEnd type="none" w="med" len="med"/>
                <a:tailEnd type="none" w="med" len="med"/>
              </a:ln>
            </p:spPr>
          </p:cxnSp>
          <p:grpSp>
            <p:nvGrpSpPr>
              <p:cNvPr id="14744" name="Google Shape;14744;p9"/>
              <p:cNvGrpSpPr/>
              <p:nvPr/>
            </p:nvGrpSpPr>
            <p:grpSpPr>
              <a:xfrm rot="10800000" flipH="1">
                <a:off x="8448406" y="4422299"/>
                <a:ext cx="205838" cy="289853"/>
                <a:chOff x="3555900" y="1631296"/>
                <a:chExt cx="390956" cy="550529"/>
              </a:xfrm>
            </p:grpSpPr>
            <p:cxnSp>
              <p:nvCxnSpPr>
                <p:cNvPr id="14745" name="Google Shape;14745;p9"/>
                <p:cNvCxnSpPr/>
                <p:nvPr/>
              </p:nvCxnSpPr>
              <p:spPr>
                <a:xfrm>
                  <a:off x="3751375" y="1641225"/>
                  <a:ext cx="0" cy="540600"/>
                </a:xfrm>
                <a:prstGeom prst="straightConnector1">
                  <a:avLst/>
                </a:prstGeom>
                <a:noFill/>
                <a:ln w="19050" cap="flat" cmpd="sng">
                  <a:solidFill>
                    <a:schemeClr val="dk1"/>
                  </a:solidFill>
                  <a:prstDash val="solid"/>
                  <a:round/>
                  <a:headEnd type="none" w="med" len="med"/>
                  <a:tailEnd type="none" w="med" len="med"/>
                </a:ln>
              </p:spPr>
            </p:cxnSp>
            <p:grpSp>
              <p:nvGrpSpPr>
                <p:cNvPr id="14746" name="Google Shape;14746;p9"/>
                <p:cNvGrpSpPr/>
                <p:nvPr/>
              </p:nvGrpSpPr>
              <p:grpSpPr>
                <a:xfrm rot="-8100000">
                  <a:off x="3614579" y="1687125"/>
                  <a:ext cx="273597" cy="279297"/>
                  <a:chOff x="4572000" y="2331513"/>
                  <a:chExt cx="273600" cy="279300"/>
                </a:xfrm>
              </p:grpSpPr>
              <p:cxnSp>
                <p:nvCxnSpPr>
                  <p:cNvPr id="14747" name="Google Shape;14747;p9"/>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14748" name="Google Shape;14748;p9"/>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grpSp>
        <p:sp>
          <p:nvSpPr>
            <p:cNvPr id="14749" name="Google Shape;14749;p9"/>
            <p:cNvSpPr/>
            <p:nvPr/>
          </p:nvSpPr>
          <p:spPr>
            <a:xfrm>
              <a:off x="39077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9"/>
            <p:cNvSpPr/>
            <p:nvPr/>
          </p:nvSpPr>
          <p:spPr>
            <a:xfrm>
              <a:off x="599050"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9"/>
            <p:cNvSpPr/>
            <p:nvPr/>
          </p:nvSpPr>
          <p:spPr>
            <a:xfrm>
              <a:off x="807325" y="388600"/>
              <a:ext cx="183000" cy="183000"/>
            </a:xfrm>
            <a:prstGeom prst="ellipse">
              <a:avLst/>
            </a:prstGeom>
            <a:solidFill>
              <a:schemeClr val="lt1"/>
            </a:solidFill>
            <a:ln w="9525" cap="flat" cmpd="sng">
              <a:solidFill>
                <a:schemeClr val="dk1"/>
              </a:solidFill>
              <a:prstDash val="solid"/>
              <a:round/>
              <a:headEnd type="none" w="sm" len="sm"/>
              <a:tailEnd type="none" w="sm" len="sm"/>
            </a:ln>
            <a:effectLst>
              <a:outerShdw dist="3810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2" name="Google Shape;14752;p9"/>
          <p:cNvSpPr txBox="1">
            <a:spLocks noGrp="1"/>
          </p:cNvSpPr>
          <p:nvPr>
            <p:ph type="title"/>
          </p:nvPr>
        </p:nvSpPr>
        <p:spPr>
          <a:xfrm>
            <a:off x="2977350" y="1593375"/>
            <a:ext cx="3189300" cy="1011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4200"/>
              <a:buNone/>
              <a:defRPr sz="38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753" name="Google Shape;14753;p9"/>
          <p:cNvSpPr txBox="1">
            <a:spLocks noGrp="1"/>
          </p:cNvSpPr>
          <p:nvPr>
            <p:ph type="subTitle" idx="1"/>
          </p:nvPr>
        </p:nvSpPr>
        <p:spPr>
          <a:xfrm>
            <a:off x="1965450" y="2704675"/>
            <a:ext cx="5213100" cy="758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100"/>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59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40613"/>
        <p:cNvGrpSpPr/>
        <p:nvPr/>
      </p:nvGrpSpPr>
      <p:grpSpPr>
        <a:xfrm>
          <a:off x="0" y="0"/>
          <a:ext cx="0" cy="0"/>
          <a:chOff x="0" y="0"/>
          <a:chExt cx="0" cy="0"/>
        </a:xfrm>
      </p:grpSpPr>
      <p:sp>
        <p:nvSpPr>
          <p:cNvPr id="40614" name="Google Shape;40614;p26"/>
          <p:cNvSpPr/>
          <p:nvPr/>
        </p:nvSpPr>
        <p:spPr>
          <a:xfrm>
            <a:off x="223221" y="255838"/>
            <a:ext cx="8706833" cy="4625100"/>
          </a:xfrm>
          <a:prstGeom prst="rect">
            <a:avLst/>
          </a:prstGeom>
          <a:solidFill>
            <a:schemeClr val="lt1"/>
          </a:solidFill>
          <a:ln w="9525" cap="flat" cmpd="sng">
            <a:solidFill>
              <a:schemeClr val="dk1"/>
            </a:solidFill>
            <a:prstDash val="solid"/>
            <a:round/>
            <a:headEnd type="none" w="sm" len="sm"/>
            <a:tailEnd type="none" w="sm" len="sm"/>
          </a:ln>
          <a:effectLst>
            <a:outerShdw dist="66675" dir="29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15" name="Google Shape;40615;p26"/>
          <p:cNvGrpSpPr/>
          <p:nvPr/>
        </p:nvGrpSpPr>
        <p:grpSpPr>
          <a:xfrm>
            <a:off x="223213" y="767598"/>
            <a:ext cx="464198" cy="514536"/>
            <a:chOff x="4176425" y="2759324"/>
            <a:chExt cx="568800" cy="568800"/>
          </a:xfrm>
        </p:grpSpPr>
        <p:sp>
          <p:nvSpPr>
            <p:cNvPr id="40616" name="Google Shape;40616;p26"/>
            <p:cNvSpPr/>
            <p:nvPr/>
          </p:nvSpPr>
          <p:spPr>
            <a:xfrm>
              <a:off x="4176425" y="2759324"/>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7" name="Google Shape;40617;p26"/>
            <p:cNvSpPr/>
            <p:nvPr/>
          </p:nvSpPr>
          <p:spPr>
            <a:xfrm>
              <a:off x="4302438" y="2895375"/>
              <a:ext cx="296700" cy="2967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18" name="Google Shape;40618;p26"/>
          <p:cNvGrpSpPr/>
          <p:nvPr/>
        </p:nvGrpSpPr>
        <p:grpSpPr>
          <a:xfrm>
            <a:off x="223213" y="253137"/>
            <a:ext cx="464198" cy="514536"/>
            <a:chOff x="4176449" y="3328148"/>
            <a:chExt cx="568800" cy="568800"/>
          </a:xfrm>
        </p:grpSpPr>
        <p:sp>
          <p:nvSpPr>
            <p:cNvPr id="40619" name="Google Shape;40619;p26"/>
            <p:cNvSpPr/>
            <p:nvPr/>
          </p:nvSpPr>
          <p:spPr>
            <a:xfrm>
              <a:off x="4176449" y="3328148"/>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0" name="Google Shape;40620;p26"/>
            <p:cNvSpPr/>
            <p:nvPr/>
          </p:nvSpPr>
          <p:spPr>
            <a:xfrm>
              <a:off x="4322301" y="3464200"/>
              <a:ext cx="256800" cy="2967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21" name="Google Shape;40621;p26"/>
          <p:cNvGrpSpPr/>
          <p:nvPr/>
        </p:nvGrpSpPr>
        <p:grpSpPr>
          <a:xfrm>
            <a:off x="223213" y="1282135"/>
            <a:ext cx="464198" cy="514536"/>
            <a:chOff x="4176449" y="3328148"/>
            <a:chExt cx="568800" cy="568800"/>
          </a:xfrm>
        </p:grpSpPr>
        <p:sp>
          <p:nvSpPr>
            <p:cNvPr id="40622" name="Google Shape;40622;p26"/>
            <p:cNvSpPr/>
            <p:nvPr/>
          </p:nvSpPr>
          <p:spPr>
            <a:xfrm>
              <a:off x="4176449" y="3328148"/>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3" name="Google Shape;40623;p26"/>
            <p:cNvSpPr/>
            <p:nvPr/>
          </p:nvSpPr>
          <p:spPr>
            <a:xfrm>
              <a:off x="4322301" y="3464200"/>
              <a:ext cx="256800" cy="2967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24" name="Google Shape;40624;p26"/>
          <p:cNvGrpSpPr/>
          <p:nvPr/>
        </p:nvGrpSpPr>
        <p:grpSpPr>
          <a:xfrm>
            <a:off x="223213" y="1796595"/>
            <a:ext cx="464198" cy="514536"/>
            <a:chOff x="4176425" y="2759324"/>
            <a:chExt cx="568800" cy="568800"/>
          </a:xfrm>
        </p:grpSpPr>
        <p:sp>
          <p:nvSpPr>
            <p:cNvPr id="40625" name="Google Shape;40625;p26"/>
            <p:cNvSpPr/>
            <p:nvPr/>
          </p:nvSpPr>
          <p:spPr>
            <a:xfrm>
              <a:off x="4176425" y="2759324"/>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6" name="Google Shape;40626;p26"/>
            <p:cNvSpPr/>
            <p:nvPr/>
          </p:nvSpPr>
          <p:spPr>
            <a:xfrm>
              <a:off x="4302438" y="2895375"/>
              <a:ext cx="296700" cy="2967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27" name="Google Shape;40627;p26"/>
          <p:cNvGrpSpPr/>
          <p:nvPr/>
        </p:nvGrpSpPr>
        <p:grpSpPr>
          <a:xfrm>
            <a:off x="223213" y="2311132"/>
            <a:ext cx="464198" cy="514536"/>
            <a:chOff x="4176449" y="3328148"/>
            <a:chExt cx="568800" cy="568800"/>
          </a:xfrm>
        </p:grpSpPr>
        <p:sp>
          <p:nvSpPr>
            <p:cNvPr id="40628" name="Google Shape;40628;p26"/>
            <p:cNvSpPr/>
            <p:nvPr/>
          </p:nvSpPr>
          <p:spPr>
            <a:xfrm>
              <a:off x="4176449" y="3328148"/>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9" name="Google Shape;40629;p26"/>
            <p:cNvSpPr/>
            <p:nvPr/>
          </p:nvSpPr>
          <p:spPr>
            <a:xfrm>
              <a:off x="4322301" y="3464200"/>
              <a:ext cx="256800" cy="2967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0" name="Google Shape;40630;p26"/>
          <p:cNvGrpSpPr/>
          <p:nvPr/>
        </p:nvGrpSpPr>
        <p:grpSpPr>
          <a:xfrm>
            <a:off x="223213" y="2825593"/>
            <a:ext cx="464198" cy="514536"/>
            <a:chOff x="4176425" y="2759324"/>
            <a:chExt cx="568800" cy="568800"/>
          </a:xfrm>
        </p:grpSpPr>
        <p:sp>
          <p:nvSpPr>
            <p:cNvPr id="40631" name="Google Shape;40631;p26"/>
            <p:cNvSpPr/>
            <p:nvPr/>
          </p:nvSpPr>
          <p:spPr>
            <a:xfrm>
              <a:off x="4176425" y="2759324"/>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2" name="Google Shape;40632;p26"/>
            <p:cNvSpPr/>
            <p:nvPr/>
          </p:nvSpPr>
          <p:spPr>
            <a:xfrm>
              <a:off x="4302438" y="2895375"/>
              <a:ext cx="296700" cy="2967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3" name="Google Shape;40633;p26"/>
          <p:cNvGrpSpPr/>
          <p:nvPr/>
        </p:nvGrpSpPr>
        <p:grpSpPr>
          <a:xfrm>
            <a:off x="223213" y="3340129"/>
            <a:ext cx="464198" cy="514536"/>
            <a:chOff x="4176449" y="3328148"/>
            <a:chExt cx="568800" cy="568800"/>
          </a:xfrm>
        </p:grpSpPr>
        <p:sp>
          <p:nvSpPr>
            <p:cNvPr id="40634" name="Google Shape;40634;p26"/>
            <p:cNvSpPr/>
            <p:nvPr/>
          </p:nvSpPr>
          <p:spPr>
            <a:xfrm>
              <a:off x="4176449" y="3328148"/>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5" name="Google Shape;40635;p26"/>
            <p:cNvSpPr/>
            <p:nvPr/>
          </p:nvSpPr>
          <p:spPr>
            <a:xfrm>
              <a:off x="4322301" y="3464200"/>
              <a:ext cx="256800" cy="2967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6" name="Google Shape;40636;p26"/>
          <p:cNvGrpSpPr/>
          <p:nvPr/>
        </p:nvGrpSpPr>
        <p:grpSpPr>
          <a:xfrm>
            <a:off x="223213" y="3854590"/>
            <a:ext cx="464198" cy="514536"/>
            <a:chOff x="4176425" y="2759324"/>
            <a:chExt cx="568800" cy="568800"/>
          </a:xfrm>
        </p:grpSpPr>
        <p:sp>
          <p:nvSpPr>
            <p:cNvPr id="40637" name="Google Shape;40637;p26"/>
            <p:cNvSpPr/>
            <p:nvPr/>
          </p:nvSpPr>
          <p:spPr>
            <a:xfrm>
              <a:off x="4176425" y="2759324"/>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8" name="Google Shape;40638;p26"/>
            <p:cNvSpPr/>
            <p:nvPr/>
          </p:nvSpPr>
          <p:spPr>
            <a:xfrm>
              <a:off x="4302438" y="2895375"/>
              <a:ext cx="296700" cy="2967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39" name="Google Shape;40639;p26"/>
          <p:cNvGrpSpPr/>
          <p:nvPr/>
        </p:nvGrpSpPr>
        <p:grpSpPr>
          <a:xfrm>
            <a:off x="223213" y="4369126"/>
            <a:ext cx="464198" cy="514536"/>
            <a:chOff x="4176449" y="3328148"/>
            <a:chExt cx="568800" cy="568800"/>
          </a:xfrm>
        </p:grpSpPr>
        <p:sp>
          <p:nvSpPr>
            <p:cNvPr id="40640" name="Google Shape;40640;p26"/>
            <p:cNvSpPr/>
            <p:nvPr/>
          </p:nvSpPr>
          <p:spPr>
            <a:xfrm>
              <a:off x="4176449" y="3328148"/>
              <a:ext cx="568800" cy="56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1" name="Google Shape;40641;p26"/>
            <p:cNvSpPr/>
            <p:nvPr/>
          </p:nvSpPr>
          <p:spPr>
            <a:xfrm>
              <a:off x="4322301" y="3464200"/>
              <a:ext cx="256800" cy="2967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2" name="Google Shape;40642;p26"/>
          <p:cNvGrpSpPr/>
          <p:nvPr/>
        </p:nvGrpSpPr>
        <p:grpSpPr>
          <a:xfrm rot="5400000" flipH="1">
            <a:off x="8233743" y="4296089"/>
            <a:ext cx="214361" cy="545574"/>
            <a:chOff x="3555900" y="1631296"/>
            <a:chExt cx="390956" cy="1036229"/>
          </a:xfrm>
        </p:grpSpPr>
        <p:cxnSp>
          <p:nvCxnSpPr>
            <p:cNvPr id="40643" name="Google Shape;40643;p26"/>
            <p:cNvCxnSpPr/>
            <p:nvPr/>
          </p:nvCxnSpPr>
          <p:spPr>
            <a:xfrm rot="-5400000" flipH="1">
              <a:off x="3243925" y="2148675"/>
              <a:ext cx="1026300" cy="11400"/>
            </a:xfrm>
            <a:prstGeom prst="straightConnector1">
              <a:avLst/>
            </a:prstGeom>
            <a:noFill/>
            <a:ln w="19050" cap="flat" cmpd="sng">
              <a:solidFill>
                <a:schemeClr val="dk1"/>
              </a:solidFill>
              <a:prstDash val="solid"/>
              <a:round/>
              <a:headEnd type="none" w="med" len="med"/>
              <a:tailEnd type="none" w="med" len="med"/>
            </a:ln>
          </p:spPr>
        </p:cxnSp>
        <p:grpSp>
          <p:nvGrpSpPr>
            <p:cNvPr id="40644" name="Google Shape;40644;p26"/>
            <p:cNvGrpSpPr/>
            <p:nvPr/>
          </p:nvGrpSpPr>
          <p:grpSpPr>
            <a:xfrm rot="-8100000">
              <a:off x="3614579" y="1687125"/>
              <a:ext cx="273597" cy="279297"/>
              <a:chOff x="4572000" y="2331513"/>
              <a:chExt cx="273600" cy="279300"/>
            </a:xfrm>
          </p:grpSpPr>
          <p:cxnSp>
            <p:nvCxnSpPr>
              <p:cNvPr id="40645" name="Google Shape;40645;p26"/>
              <p:cNvCxnSpPr/>
              <p:nvPr/>
            </p:nvCxnSpPr>
            <p:spPr>
              <a:xfrm rot="10800000">
                <a:off x="4572000" y="2604300"/>
                <a:ext cx="273600" cy="0"/>
              </a:xfrm>
              <a:prstGeom prst="straightConnector1">
                <a:avLst/>
              </a:prstGeom>
              <a:noFill/>
              <a:ln w="19050" cap="flat" cmpd="sng">
                <a:solidFill>
                  <a:schemeClr val="dk1"/>
                </a:solidFill>
                <a:prstDash val="solid"/>
                <a:round/>
                <a:headEnd type="none" w="med" len="med"/>
                <a:tailEnd type="none" w="med" len="med"/>
              </a:ln>
            </p:spPr>
          </p:cxnSp>
          <p:cxnSp>
            <p:nvCxnSpPr>
              <p:cNvPr id="40646" name="Google Shape;40646;p26"/>
              <p:cNvCxnSpPr/>
              <p:nvPr/>
            </p:nvCxnSpPr>
            <p:spPr>
              <a:xfrm rot="10800000">
                <a:off x="4839087" y="2331513"/>
                <a:ext cx="0" cy="2793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0647"/>
        <p:cNvGrpSpPr/>
        <p:nvPr/>
      </p:nvGrpSpPr>
      <p:grpSpPr>
        <a:xfrm>
          <a:off x="0" y="0"/>
          <a:ext cx="0" cy="0"/>
          <a:chOff x="0" y="0"/>
          <a:chExt cx="0" cy="0"/>
        </a:xfrm>
      </p:grpSpPr>
      <p:sp>
        <p:nvSpPr>
          <p:cNvPr id="40648" name="Google Shape;40648;p27"/>
          <p:cNvSpPr/>
          <p:nvPr/>
        </p:nvSpPr>
        <p:spPr>
          <a:xfrm flipH="1">
            <a:off x="7264225" y="3231432"/>
            <a:ext cx="3793500" cy="3791700"/>
          </a:xfrm>
          <a:prstGeom prst="pie">
            <a:avLst>
              <a:gd name="adj1" fmla="val 16198478"/>
              <a:gd name="adj2" fmla="val 1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9" name="Google Shape;40649;p27"/>
          <p:cNvSpPr/>
          <p:nvPr/>
        </p:nvSpPr>
        <p:spPr>
          <a:xfrm flipH="1">
            <a:off x="-1890340" y="3231432"/>
            <a:ext cx="3793500" cy="3791700"/>
          </a:xfrm>
          <a:prstGeom prst="pie">
            <a:avLst>
              <a:gd name="adj1" fmla="val 10799735"/>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0" name="Google Shape;40650;p27"/>
          <p:cNvSpPr/>
          <p:nvPr/>
        </p:nvSpPr>
        <p:spPr>
          <a:xfrm rot="10800000">
            <a:off x="7239100" y="-1888524"/>
            <a:ext cx="3793500" cy="3791700"/>
          </a:xfrm>
          <a:prstGeom prst="pie">
            <a:avLst>
              <a:gd name="adj1" fmla="val 16198478"/>
              <a:gd name="adj2" fmla="val 1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1" name="Google Shape;40651;p27"/>
          <p:cNvSpPr/>
          <p:nvPr/>
        </p:nvSpPr>
        <p:spPr>
          <a:xfrm rot="10800000">
            <a:off x="-1897600" y="-1888524"/>
            <a:ext cx="3793500" cy="3791700"/>
          </a:xfrm>
          <a:prstGeom prst="pie">
            <a:avLst>
              <a:gd name="adj1" fmla="val 10799735"/>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2" name="Google Shape;40652;p27"/>
          <p:cNvSpPr/>
          <p:nvPr/>
        </p:nvSpPr>
        <p:spPr>
          <a:xfrm>
            <a:off x="321000" y="319025"/>
            <a:ext cx="8531400" cy="4520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80938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2838" y="707525"/>
            <a:ext cx="75384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1pPr>
            <a:lvl2pPr lvl="1"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2pPr>
            <a:lvl3pPr lvl="2"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3pPr>
            <a:lvl4pPr lvl="3"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4pPr>
            <a:lvl5pPr lvl="4"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5pPr>
            <a:lvl6pPr lvl="5"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6pPr>
            <a:lvl7pPr lvl="6"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7pPr>
            <a:lvl8pPr lvl="7"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8pPr>
            <a:lvl9pPr lvl="8" rtl="0">
              <a:spcBef>
                <a:spcPts val="0"/>
              </a:spcBef>
              <a:spcAft>
                <a:spcPts val="0"/>
              </a:spcAft>
              <a:buClr>
                <a:schemeClr val="dk1"/>
              </a:buClr>
              <a:buSzPts val="3000"/>
              <a:buFont typeface="Abhaya Libre"/>
              <a:buNone/>
              <a:defRPr sz="3000" b="1">
                <a:solidFill>
                  <a:schemeClr val="dk1"/>
                </a:solidFill>
                <a:latin typeface="Abhaya Libre"/>
                <a:ea typeface="Abhaya Libre"/>
                <a:cs typeface="Abhaya Libre"/>
                <a:sym typeface="Abhaya Libre"/>
              </a:defRPr>
            </a:lvl9pPr>
          </a:lstStyle>
          <a:p>
            <a:endParaRPr/>
          </a:p>
        </p:txBody>
      </p:sp>
      <p:sp>
        <p:nvSpPr>
          <p:cNvPr id="7" name="Google Shape;7;p1"/>
          <p:cNvSpPr txBox="1">
            <a:spLocks noGrp="1"/>
          </p:cNvSpPr>
          <p:nvPr>
            <p:ph type="body" idx="1"/>
          </p:nvPr>
        </p:nvSpPr>
        <p:spPr>
          <a:xfrm>
            <a:off x="802800" y="1280225"/>
            <a:ext cx="7538400" cy="3288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1pPr>
            <a:lvl2pPr marL="914400" lvl="1"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2pPr>
            <a:lvl3pPr marL="1371600" lvl="2"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3pPr>
            <a:lvl4pPr marL="1828800" lvl="3"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4pPr>
            <a:lvl5pPr marL="2286000" lvl="4"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5pPr>
            <a:lvl6pPr marL="2743200" lvl="5"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6pPr>
            <a:lvl7pPr marL="3200400" lvl="6"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7pPr>
            <a:lvl8pPr marL="3657600" lvl="7"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8pPr>
            <a:lvl9pPr marL="4114800" lvl="8" indent="-317500">
              <a:lnSpc>
                <a:spcPct val="100000"/>
              </a:lnSpc>
              <a:spcBef>
                <a:spcPts val="0"/>
              </a:spcBef>
              <a:spcAft>
                <a:spcPts val="0"/>
              </a:spcAft>
              <a:buClr>
                <a:schemeClr val="dk1"/>
              </a:buClr>
              <a:buSzPts val="1400"/>
              <a:buFont typeface="Red Hat Display"/>
              <a:buChar char="■"/>
              <a:defRPr>
                <a:solidFill>
                  <a:schemeClr val="dk1"/>
                </a:solidFill>
                <a:latin typeface="Red Hat Display"/>
                <a:ea typeface="Red Hat Display"/>
                <a:cs typeface="Red Hat Display"/>
                <a:sym typeface="Red Hat Displ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72" r:id="rId6"/>
    <p:sldLayoutId id="2147483673"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67" Type="http://schemas.openxmlformats.org/officeDocument/2006/relationships/image" Target="../media/image66.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1" Type="http://schemas.openxmlformats.org/officeDocument/2006/relationships/image" Target="../media/image5.png"/><Relationship Id="rId2" Type="http://schemas.openxmlformats.org/officeDocument/2006/relationships/image" Target="../media/image4.png"/><Relationship Id="rId20" Type="http://schemas.openxmlformats.org/officeDocument/2006/relationships/image" Target="../media/image411.sv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62"/>
        <p:cNvGrpSpPr/>
        <p:nvPr/>
      </p:nvGrpSpPr>
      <p:grpSpPr>
        <a:xfrm>
          <a:off x="0" y="0"/>
          <a:ext cx="0" cy="0"/>
          <a:chOff x="0" y="0"/>
          <a:chExt cx="0" cy="0"/>
        </a:xfrm>
      </p:grpSpPr>
      <p:sp>
        <p:nvSpPr>
          <p:cNvPr id="40663" name="Google Shape;40663;p31"/>
          <p:cNvSpPr txBox="1">
            <a:spLocks noGrp="1"/>
          </p:cNvSpPr>
          <p:nvPr>
            <p:ph type="ctrTitle"/>
          </p:nvPr>
        </p:nvSpPr>
        <p:spPr>
          <a:xfrm>
            <a:off x="1587647" y="1402147"/>
            <a:ext cx="5731200" cy="1811700"/>
          </a:xfrm>
          <a:prstGeom prst="rect">
            <a:avLst/>
          </a:prstGeom>
        </p:spPr>
        <p:txBody>
          <a:bodyPr spcFirstLastPara="1" wrap="square" lIns="91425" tIns="91425" rIns="91425" bIns="91425" anchor="b" anchorCtr="0">
            <a:noAutofit/>
          </a:bodyPr>
          <a:lstStyle/>
          <a:p>
            <a:pPr lvl="0">
              <a:lnSpc>
                <a:spcPct val="150000"/>
              </a:lnSpc>
            </a:pPr>
            <a:r>
              <a:rPr lang="en-US" sz="4000">
                <a:ea typeface="Abhaya Libre Medium"/>
                <a:sym typeface="Abhaya Libre Medium"/>
              </a:rPr>
              <a:t>CHÀO ĐÓN CẢ LỚP ĐẾN BUỔI HỌC NÀY!</a:t>
            </a:r>
          </a:p>
        </p:txBody>
      </p:sp>
      <p:sp>
        <p:nvSpPr>
          <p:cNvPr id="40664" name="Google Shape;40664;p31"/>
          <p:cNvSpPr txBox="1">
            <a:spLocks noGrp="1"/>
          </p:cNvSpPr>
          <p:nvPr>
            <p:ph type="subTitle" idx="1"/>
          </p:nvPr>
        </p:nvSpPr>
        <p:spPr>
          <a:xfrm>
            <a:off x="2945125" y="3560216"/>
            <a:ext cx="3230100" cy="63177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2000" b="1" smtClean="0"/>
              <a:t>TIN HỌC 9 – KNTT</a:t>
            </a:r>
            <a:endParaRPr sz="2000" b="1"/>
          </a:p>
        </p:txBody>
      </p:sp>
      <p:grpSp>
        <p:nvGrpSpPr>
          <p:cNvPr id="40665" name="Google Shape;40665;p31"/>
          <p:cNvGrpSpPr/>
          <p:nvPr/>
        </p:nvGrpSpPr>
        <p:grpSpPr>
          <a:xfrm>
            <a:off x="2483000" y="3560216"/>
            <a:ext cx="468600" cy="631774"/>
            <a:chOff x="2516325" y="3485375"/>
            <a:chExt cx="468600" cy="631774"/>
          </a:xfrm>
        </p:grpSpPr>
        <p:sp>
          <p:nvSpPr>
            <p:cNvPr id="40666" name="Google Shape;40666;p31"/>
            <p:cNvSpPr/>
            <p:nvPr/>
          </p:nvSpPr>
          <p:spPr>
            <a:xfrm>
              <a:off x="2516325" y="3485375"/>
              <a:ext cx="468600" cy="6317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7" name="Google Shape;40667;p31"/>
            <p:cNvSpPr/>
            <p:nvPr/>
          </p:nvSpPr>
          <p:spPr>
            <a:xfrm>
              <a:off x="2583625" y="3629962"/>
              <a:ext cx="342600" cy="3426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8" name="Google Shape;40668;p31"/>
          <p:cNvGrpSpPr/>
          <p:nvPr/>
        </p:nvGrpSpPr>
        <p:grpSpPr>
          <a:xfrm>
            <a:off x="6164450" y="3560216"/>
            <a:ext cx="468600" cy="631774"/>
            <a:chOff x="2516325" y="3485375"/>
            <a:chExt cx="468600" cy="631774"/>
          </a:xfrm>
        </p:grpSpPr>
        <p:sp>
          <p:nvSpPr>
            <p:cNvPr id="40669" name="Google Shape;40669;p31"/>
            <p:cNvSpPr/>
            <p:nvPr/>
          </p:nvSpPr>
          <p:spPr>
            <a:xfrm>
              <a:off x="2516325" y="3485375"/>
              <a:ext cx="468600" cy="6317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0" name="Google Shape;40670;p31"/>
            <p:cNvSpPr/>
            <p:nvPr/>
          </p:nvSpPr>
          <p:spPr>
            <a:xfrm>
              <a:off x="2579325" y="3629962"/>
              <a:ext cx="342600" cy="3426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1" name="Google Shape;40671;p31"/>
          <p:cNvSpPr/>
          <p:nvPr/>
        </p:nvSpPr>
        <p:spPr>
          <a:xfrm>
            <a:off x="1439297" y="1402147"/>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2" name="Google Shape;40672;p31"/>
          <p:cNvSpPr/>
          <p:nvPr/>
        </p:nvSpPr>
        <p:spPr>
          <a:xfrm>
            <a:off x="7242740" y="2871247"/>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3" name="TextBox 2"/>
          <p:cNvSpPr txBox="1"/>
          <p:nvPr/>
        </p:nvSpPr>
        <p:spPr>
          <a:xfrm>
            <a:off x="464469" y="289421"/>
            <a:ext cx="3629897" cy="1477328"/>
          </a:xfrm>
          <a:prstGeom prst="rect">
            <a:avLst/>
          </a:prstGeom>
          <a:noFill/>
        </p:spPr>
        <p:txBody>
          <a:bodyPr wrap="square" rtlCol="0">
            <a:spAutoFit/>
          </a:bodyPr>
          <a:lstStyle/>
          <a:p>
            <a:pPr algn="just">
              <a:lnSpc>
                <a:spcPct val="150000"/>
              </a:lnSpc>
            </a:pPr>
            <a:r>
              <a:rPr lang="vi-VN" sz="2000"/>
              <a:t>Bài toán tin học là một nhiệm vụ có thể giao cho máy tính thực hiện, được xác định </a:t>
            </a:r>
            <a:r>
              <a:rPr lang="vi-VN" sz="2000" smtClean="0"/>
              <a:t>bởi</a:t>
            </a:r>
            <a:r>
              <a:rPr lang="en-US" sz="2000" smtClean="0"/>
              <a:t>:</a:t>
            </a:r>
            <a:endParaRPr lang="vi-VN" sz="2000"/>
          </a:p>
        </p:txBody>
      </p:sp>
      <p:sp>
        <p:nvSpPr>
          <p:cNvPr id="4" name="TextBox 3"/>
          <p:cNvSpPr txBox="1"/>
          <p:nvPr/>
        </p:nvSpPr>
        <p:spPr>
          <a:xfrm>
            <a:off x="5031353" y="289421"/>
            <a:ext cx="3621279" cy="1015663"/>
          </a:xfrm>
          <a:prstGeom prst="rect">
            <a:avLst/>
          </a:prstGeom>
          <a:noFill/>
        </p:spPr>
        <p:txBody>
          <a:bodyPr wrap="square" rtlCol="0">
            <a:spAutoFit/>
          </a:bodyPr>
          <a:lstStyle/>
          <a:p>
            <a:pPr algn="just">
              <a:lnSpc>
                <a:spcPct val="150000"/>
              </a:lnSpc>
            </a:pPr>
            <a:r>
              <a:rPr lang="vi-VN" sz="2000" i="1"/>
              <a:t>Dữ liệu đầu vào: </a:t>
            </a:r>
            <a:r>
              <a:rPr lang="vi-VN" sz="2000"/>
              <a:t>là những giá trị cho trước.</a:t>
            </a:r>
          </a:p>
        </p:txBody>
      </p:sp>
      <p:sp>
        <p:nvSpPr>
          <p:cNvPr id="5" name="TextBox 4"/>
          <p:cNvSpPr txBox="1"/>
          <p:nvPr/>
        </p:nvSpPr>
        <p:spPr>
          <a:xfrm>
            <a:off x="5031353" y="1310214"/>
            <a:ext cx="3621279" cy="1015663"/>
          </a:xfrm>
          <a:prstGeom prst="rect">
            <a:avLst/>
          </a:prstGeom>
          <a:noFill/>
        </p:spPr>
        <p:txBody>
          <a:bodyPr wrap="square" rtlCol="0">
            <a:spAutoFit/>
          </a:bodyPr>
          <a:lstStyle/>
          <a:p>
            <a:pPr algn="just">
              <a:lnSpc>
                <a:spcPct val="150000"/>
              </a:lnSpc>
            </a:pPr>
            <a:r>
              <a:rPr lang="vi-VN" sz="2000" i="1"/>
              <a:t>Dữ liệu đầu ra: </a:t>
            </a:r>
            <a:r>
              <a:rPr lang="vi-VN" sz="2000"/>
              <a:t>giá trị phải tìm hoặc kết quả của hành động.</a:t>
            </a:r>
          </a:p>
        </p:txBody>
      </p:sp>
      <p:grpSp>
        <p:nvGrpSpPr>
          <p:cNvPr id="2" name="Group 1"/>
          <p:cNvGrpSpPr/>
          <p:nvPr/>
        </p:nvGrpSpPr>
        <p:grpSpPr>
          <a:xfrm>
            <a:off x="5211395" y="2567177"/>
            <a:ext cx="3564306" cy="2306643"/>
            <a:chOff x="5211395" y="2567177"/>
            <a:chExt cx="3564306" cy="2306643"/>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b="30808"/>
            <a:stretch/>
          </p:blipFill>
          <p:spPr>
            <a:xfrm>
              <a:off x="5211395" y="2567177"/>
              <a:ext cx="3564306" cy="1418475"/>
            </a:xfrm>
            <a:prstGeom prst="rect">
              <a:avLst/>
            </a:prstGeom>
          </p:spPr>
        </p:pic>
        <p:sp>
          <p:nvSpPr>
            <p:cNvPr id="7" name="TextBox 6"/>
            <p:cNvSpPr txBox="1"/>
            <p:nvPr/>
          </p:nvSpPr>
          <p:spPr>
            <a:xfrm>
              <a:off x="5567262" y="4042823"/>
              <a:ext cx="2852572" cy="830997"/>
            </a:xfrm>
            <a:prstGeom prst="rect">
              <a:avLst/>
            </a:prstGeom>
            <a:noFill/>
          </p:spPr>
          <p:txBody>
            <a:bodyPr wrap="square" rtlCol="0">
              <a:spAutoFit/>
            </a:bodyPr>
            <a:lstStyle/>
            <a:p>
              <a:pPr algn="ctr">
                <a:lnSpc>
                  <a:spcPct val="150000"/>
                </a:lnSpc>
              </a:pPr>
              <a:r>
                <a:rPr lang="en-US" sz="1600" i="1" smtClean="0"/>
                <a:t>Hình 15.2. Đầu vào và đầu ra của bài toán tính lương</a:t>
              </a:r>
              <a:endParaRPr lang="en-US" sz="1600" i="1"/>
            </a:p>
          </p:txBody>
        </p:sp>
      </p:grpSp>
      <p:cxnSp>
        <p:nvCxnSpPr>
          <p:cNvPr id="8" name="Straight Arrow Connector 7"/>
          <p:cNvCxnSpPr>
            <a:stCxn id="3" idx="3"/>
            <a:endCxn id="4" idx="1"/>
          </p:cNvCxnSpPr>
          <p:nvPr/>
        </p:nvCxnSpPr>
        <p:spPr>
          <a:xfrm flipV="1">
            <a:off x="4094366" y="797253"/>
            <a:ext cx="936987" cy="23083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3"/>
            <a:endCxn id="5" idx="1"/>
          </p:cNvCxnSpPr>
          <p:nvPr/>
        </p:nvCxnSpPr>
        <p:spPr>
          <a:xfrm>
            <a:off x="4094366" y="1028085"/>
            <a:ext cx="936987" cy="78996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56882" y="2051124"/>
            <a:ext cx="4619918" cy="2822696"/>
            <a:chOff x="256882" y="2051124"/>
            <a:chExt cx="4619918" cy="2822696"/>
          </a:xfrm>
        </p:grpSpPr>
        <p:sp>
          <p:nvSpPr>
            <p:cNvPr id="15" name="Rounded Rectangle 14"/>
            <p:cNvSpPr/>
            <p:nvPr/>
          </p:nvSpPr>
          <p:spPr>
            <a:xfrm>
              <a:off x="256882" y="2325877"/>
              <a:ext cx="4619918" cy="2547943"/>
            </a:xfrm>
            <a:prstGeom prst="roundRect">
              <a:avLst>
                <a:gd name="adj" fmla="val 5701"/>
              </a:avLst>
            </a:prstGeom>
            <a:solidFill>
              <a:schemeClr val="accent6"/>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p:cNvSpPr txBox="1"/>
                <p:nvPr/>
              </p:nvSpPr>
              <p:spPr>
                <a:xfrm>
                  <a:off x="422320" y="2769221"/>
                  <a:ext cx="4289041" cy="1938992"/>
                </a:xfrm>
                <a:prstGeom prst="rect">
                  <a:avLst/>
                </a:prstGeom>
                <a:noFill/>
              </p:spPr>
              <p:txBody>
                <a:bodyPr wrap="square" rtlCol="0">
                  <a:spAutoFit/>
                </a:bodyPr>
                <a:lstStyle/>
                <a:p>
                  <a:pPr algn="just">
                    <a:lnSpc>
                      <a:spcPct val="150000"/>
                    </a:lnSpc>
                  </a:pPr>
                  <a:r>
                    <a:rPr lang="en-US" sz="2000" smtClean="0"/>
                    <a:t>1) Giải pt: </a:t>
                  </a:r>
                  <a14:m>
                    <m:oMath xmlns:m="http://schemas.openxmlformats.org/officeDocument/2006/math">
                      <m:r>
                        <a:rPr lang="en-US" sz="2000" i="1">
                          <a:latin typeface="Cambria Math" panose="02040503050406030204" pitchFamily="18" charset="0"/>
                        </a:rPr>
                        <m:t>𝑎𝑥</m:t>
                      </m:r>
                      <m:r>
                        <a:rPr lang="en-US" sz="2000" i="1">
                          <a:latin typeface="Cambria Math" panose="02040503050406030204" pitchFamily="18" charset="0"/>
                        </a:rPr>
                        <m:t>² + </m:t>
                      </m:r>
                      <m:r>
                        <a:rPr lang="en-US" sz="2000" i="1">
                          <a:latin typeface="Cambria Math" panose="02040503050406030204" pitchFamily="18" charset="0"/>
                        </a:rPr>
                        <m:t>𝑏𝑥</m:t>
                      </m:r>
                      <m:r>
                        <a:rPr lang="en-US" sz="2000" i="1">
                          <a:latin typeface="Cambria Math" panose="02040503050406030204" pitchFamily="18" charset="0"/>
                        </a:rPr>
                        <m:t> + </m:t>
                      </m:r>
                      <m:r>
                        <a:rPr lang="en-US" sz="2000" i="1">
                          <a:latin typeface="Cambria Math" panose="02040503050406030204" pitchFamily="18" charset="0"/>
                        </a:rPr>
                        <m:t>𝑐</m:t>
                      </m:r>
                      <m:r>
                        <a:rPr lang="en-US" sz="2000" i="1">
                          <a:latin typeface="Cambria Math" panose="02040503050406030204" pitchFamily="18" charset="0"/>
                        </a:rPr>
                        <m:t> = 0.</m:t>
                      </m:r>
                    </m:oMath>
                  </a14:m>
                  <a:endParaRPr lang="en-US" sz="2000"/>
                </a:p>
                <a:p>
                  <a:pPr algn="just">
                    <a:lnSpc>
                      <a:spcPct val="150000"/>
                    </a:lnSpc>
                  </a:pPr>
                  <a:r>
                    <a:rPr lang="en-US" sz="2000"/>
                    <a:t>2) Tính ước số chung lớn nhất của </a:t>
                  </a:r>
                  <a:r>
                    <a:rPr lang="en-US" sz="2000" smtClean="0"/>
                    <a:t>hai </a:t>
                  </a:r>
                  <a:r>
                    <a:rPr lang="en-US" sz="2000"/>
                    <a:t>số nguyên.</a:t>
                  </a:r>
                </a:p>
                <a:p>
                  <a:pPr algn="just">
                    <a:lnSpc>
                      <a:spcPct val="150000"/>
                    </a:lnSpc>
                  </a:pPr>
                  <a:r>
                    <a:rPr lang="en-US" sz="2000"/>
                    <a:t>3) Dịch từ tiếng Việt sang tiếng Anh.</a:t>
                  </a:r>
                  <a:endParaRPr lang="vi-VN" sz="2000"/>
                </a:p>
              </p:txBody>
            </p:sp>
          </mc:Choice>
          <mc:Fallback>
            <p:sp>
              <p:nvSpPr>
                <p:cNvPr id="10" name="TextBox 9"/>
                <p:cNvSpPr txBox="1">
                  <a:spLocks noRot="1" noChangeAspect="1" noMove="1" noResize="1" noEditPoints="1" noAdjustHandles="1" noChangeArrowheads="1" noChangeShapeType="1" noTextEdit="1"/>
                </p:cNvSpPr>
                <p:nvPr/>
              </p:nvSpPr>
              <p:spPr>
                <a:xfrm>
                  <a:off x="422320" y="2769221"/>
                  <a:ext cx="4289041" cy="1938992"/>
                </a:xfrm>
                <a:prstGeom prst="rect">
                  <a:avLst/>
                </a:prstGeom>
                <a:blipFill>
                  <a:blip r:embed="rId4"/>
                  <a:stretch>
                    <a:fillRect l="-1420" r="-1420" b="-1887"/>
                  </a:stretch>
                </a:blipFill>
              </p:spPr>
              <p:txBody>
                <a:bodyPr/>
                <a:lstStyle/>
                <a:p>
                  <a:r>
                    <a:rPr lang="en-US">
                      <a:noFill/>
                    </a:rPr>
                    <a:t> </a:t>
                  </a:r>
                </a:p>
              </p:txBody>
            </p:sp>
          </mc:Fallback>
        </mc:AlternateContent>
        <p:grpSp>
          <p:nvGrpSpPr>
            <p:cNvPr id="16" name="Group 15"/>
            <p:cNvGrpSpPr/>
            <p:nvPr/>
          </p:nvGrpSpPr>
          <p:grpSpPr>
            <a:xfrm>
              <a:off x="1533525" y="2051124"/>
              <a:ext cx="1499618" cy="819710"/>
              <a:chOff x="4720176" y="381988"/>
              <a:chExt cx="1499618" cy="819710"/>
            </a:xfrm>
          </p:grpSpPr>
          <p:sp>
            <p:nvSpPr>
              <p:cNvPr id="17" name="Rectangle 16"/>
              <p:cNvSpPr/>
              <p:nvPr/>
            </p:nvSpPr>
            <p:spPr>
              <a:xfrm>
                <a:off x="5178822" y="647700"/>
                <a:ext cx="1040972" cy="553998"/>
              </a:xfrm>
              <a:prstGeom prst="rect">
                <a:avLst/>
              </a:prstGeom>
            </p:spPr>
            <p:txBody>
              <a:bodyPr wrap="square">
                <a:spAutoFit/>
              </a:bodyPr>
              <a:lstStyle/>
              <a:p>
                <a:pPr algn="ctr">
                  <a:lnSpc>
                    <a:spcPct val="150000"/>
                  </a:lnSpc>
                </a:pPr>
                <a:r>
                  <a:rPr lang="en-US" sz="2000" b="1" smtClean="0">
                    <a:solidFill>
                      <a:srgbClr val="C00000"/>
                    </a:solidFill>
                  </a:rPr>
                  <a:t>  Ví dụ:</a:t>
                </a:r>
                <a:endParaRPr lang="en-US" sz="2000" b="1" dirty="0">
                  <a:solidFill>
                    <a:srgbClr val="C00000"/>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17958" t="17958" r="19083" b="19083"/>
              <a:stretch/>
            </p:blipFill>
            <p:spPr>
              <a:xfrm>
                <a:off x="4720176" y="381988"/>
                <a:ext cx="744151" cy="744151"/>
              </a:xfrm>
              <a:prstGeom prst="rect">
                <a:avLst/>
              </a:prstGeom>
            </p:spPr>
          </p:pic>
        </p:grpSp>
      </p:grpSp>
    </p:spTree>
    <p:extLst>
      <p:ext uri="{BB962C8B-B14F-4D97-AF65-F5344CB8AC3E}">
        <p14:creationId xmlns:p14="http://schemas.microsoft.com/office/powerpoint/2010/main" val="31897529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grpSp>
        <p:nvGrpSpPr>
          <p:cNvPr id="8" name="Group 7"/>
          <p:cNvGrpSpPr/>
          <p:nvPr/>
        </p:nvGrpSpPr>
        <p:grpSpPr>
          <a:xfrm>
            <a:off x="774258" y="1100184"/>
            <a:ext cx="7444833" cy="3661232"/>
            <a:chOff x="904886" y="993274"/>
            <a:chExt cx="7444833" cy="3661232"/>
          </a:xfrm>
        </p:grpSpPr>
        <p:grpSp>
          <p:nvGrpSpPr>
            <p:cNvPr id="9" name="Group 8"/>
            <p:cNvGrpSpPr/>
            <p:nvPr/>
          </p:nvGrpSpPr>
          <p:grpSpPr>
            <a:xfrm>
              <a:off x="904886" y="993274"/>
              <a:ext cx="6922380" cy="2664326"/>
              <a:chOff x="731280" y="1879006"/>
              <a:chExt cx="6922380" cy="2664326"/>
            </a:xfrm>
          </p:grpSpPr>
          <p:sp>
            <p:nvSpPr>
              <p:cNvPr id="11" name="Rectangle: Diagonal Corners Rounded 2">
                <a:extLst>
                  <a:ext uri="{FF2B5EF4-FFF2-40B4-BE49-F238E27FC236}">
                    <a16:creationId xmlns:a16="http://schemas.microsoft.com/office/drawing/2014/main" id="{E52F96F6-CD18-26DC-A4AB-349511FAE0C6}"/>
                  </a:ext>
                </a:extLst>
              </p:cNvPr>
              <p:cNvSpPr/>
              <p:nvPr/>
            </p:nvSpPr>
            <p:spPr>
              <a:xfrm flipH="1">
                <a:off x="731280" y="1879006"/>
                <a:ext cx="6922380" cy="2664326"/>
              </a:xfrm>
              <a:prstGeom prst="round2DiagRect">
                <a:avLst>
                  <a:gd name="adj1" fmla="val 10124"/>
                  <a:gd name="adj2" fmla="val 0"/>
                </a:avLst>
              </a:prstGeom>
              <a:solidFill>
                <a:srgbClr val="FFEED5"/>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Arrow: Pentagon 5">
                <a:extLst>
                  <a:ext uri="{FF2B5EF4-FFF2-40B4-BE49-F238E27FC236}">
                    <a16:creationId xmlns:a16="http://schemas.microsoft.com/office/drawing/2014/main" id="{A8AD5B12-5B41-533B-8621-57D3AD494E58}"/>
                  </a:ext>
                </a:extLst>
              </p:cNvPr>
              <p:cNvSpPr/>
              <p:nvPr/>
            </p:nvSpPr>
            <p:spPr>
              <a:xfrm>
                <a:off x="731280" y="2113103"/>
                <a:ext cx="4160600" cy="511120"/>
              </a:xfrm>
              <a:prstGeom prst="homePlate">
                <a:avLst>
                  <a:gd name="adj" fmla="val 32962"/>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smtClean="0">
                    <a:solidFill>
                      <a:schemeClr val="accent6"/>
                    </a:solidFill>
                    <a:latin typeface="Arial" panose="020B0604020202020204" pitchFamily="34" charset="0"/>
                    <a:cs typeface="Arial" panose="020B0604020202020204" pitchFamily="34" charset="0"/>
                  </a:rPr>
                  <a:t>Câu hỏi củng cố SGK tr.80</a:t>
                </a:r>
                <a:endParaRPr lang="en-US" sz="2200" b="1">
                  <a:solidFill>
                    <a:schemeClr val="accent6"/>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81BDB16-24FF-144D-AD1C-7E8FAF874A6F}"/>
                  </a:ext>
                </a:extLst>
              </p:cNvPr>
              <p:cNvSpPr txBox="1"/>
              <p:nvPr/>
            </p:nvSpPr>
            <p:spPr>
              <a:xfrm>
                <a:off x="1253733" y="2715047"/>
                <a:ext cx="5855254" cy="1615827"/>
              </a:xfrm>
              <a:prstGeom prst="rect">
                <a:avLst/>
              </a:prstGeom>
              <a:noFill/>
            </p:spPr>
            <p:txBody>
              <a:bodyPr wrap="square">
                <a:spAutoFit/>
              </a:bodyPr>
              <a:lstStyle/>
              <a:p>
                <a:pPr algn="just">
                  <a:lnSpc>
                    <a:spcPct val="150000"/>
                  </a:lnSpc>
                </a:pPr>
                <a:r>
                  <a:rPr lang="vi-VN" sz="2200">
                    <a:latin typeface="Arial" panose="020B0604020202020204" pitchFamily="34" charset="0"/>
                    <a:ea typeface="Calibri" panose="020F0502020204030204" pitchFamily="34" charset="0"/>
                    <a:cs typeface="Arial" panose="020B0604020202020204" pitchFamily="34" charset="0"/>
                  </a:rPr>
                  <a:t>Hãy mô tả đầu vào và đầu ra của bài toán xác định một số nguyên dương có phải số nguyên tố hay không.</a:t>
                </a:r>
                <a:endParaRPr lang="nl-NL" sz="2200">
                  <a:latin typeface="Arial" panose="020B0604020202020204" pitchFamily="34" charset="0"/>
                  <a:ea typeface="Calibri" panose="020F0502020204030204" pitchFamily="34" charset="0"/>
                  <a:cs typeface="Arial" panose="020B0604020202020204" pitchFamily="34" charset="0"/>
                </a:endParaRPr>
              </a:p>
            </p:txBody>
          </p:sp>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0029" t="6736" r="3635" b="58615"/>
            <a:stretch/>
          </p:blipFill>
          <p:spPr>
            <a:xfrm>
              <a:off x="5403320" y="2842341"/>
              <a:ext cx="2946399" cy="1812165"/>
            </a:xfrm>
            <a:prstGeom prst="rect">
              <a:avLst/>
            </a:prstGeom>
          </p:spPr>
        </p:pic>
      </p:grpSp>
      <p:pic>
        <p:nvPicPr>
          <p:cNvPr id="15" name="Google Shape;220;p3"/>
          <p:cNvPicPr preferRelativeResize="0"/>
          <p:nvPr/>
        </p:nvPicPr>
        <p:blipFill rotWithShape="1">
          <a:blip r:embed="rId4">
            <a:alphaModFix/>
          </a:blip>
          <a:srcRect/>
          <a:stretch/>
        </p:blipFill>
        <p:spPr>
          <a:xfrm>
            <a:off x="417646" y="4424735"/>
            <a:ext cx="1396867" cy="336681"/>
          </a:xfrm>
          <a:prstGeom prst="rect">
            <a:avLst/>
          </a:prstGeom>
          <a:noFill/>
          <a:ln>
            <a:noFill/>
          </a:ln>
        </p:spPr>
      </p:pic>
    </p:spTree>
    <p:extLst>
      <p:ext uri="{BB962C8B-B14F-4D97-AF65-F5344CB8AC3E}">
        <p14:creationId xmlns:p14="http://schemas.microsoft.com/office/powerpoint/2010/main" val="2519812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grpSp>
        <p:nvGrpSpPr>
          <p:cNvPr id="13" name="Group 12">
            <a:extLst>
              <a:ext uri="{FF2B5EF4-FFF2-40B4-BE49-F238E27FC236}">
                <a16:creationId xmlns:a16="http://schemas.microsoft.com/office/drawing/2014/main" id="{B367ECB6-A7A2-DAE6-6160-A5E873CC7135}"/>
              </a:ext>
            </a:extLst>
          </p:cNvPr>
          <p:cNvGrpSpPr/>
          <p:nvPr/>
        </p:nvGrpSpPr>
        <p:grpSpPr>
          <a:xfrm>
            <a:off x="505889" y="1105695"/>
            <a:ext cx="3021369" cy="3466147"/>
            <a:chOff x="990600" y="2257964"/>
            <a:chExt cx="3021369" cy="3466147"/>
          </a:xfrm>
        </p:grpSpPr>
        <p:grpSp>
          <p:nvGrpSpPr>
            <p:cNvPr id="16" name="Group 15">
              <a:extLst>
                <a:ext uri="{FF2B5EF4-FFF2-40B4-BE49-F238E27FC236}">
                  <a16:creationId xmlns:a16="http://schemas.microsoft.com/office/drawing/2014/main" id="{5304926B-DA9C-CE9F-D162-2F8A310DBEDF}"/>
                </a:ext>
              </a:extLst>
            </p:cNvPr>
            <p:cNvGrpSpPr/>
            <p:nvPr/>
          </p:nvGrpSpPr>
          <p:grpSpPr>
            <a:xfrm>
              <a:off x="990600" y="2257964"/>
              <a:ext cx="3021369" cy="2712456"/>
              <a:chOff x="1143000" y="2607855"/>
              <a:chExt cx="3021369" cy="2712456"/>
            </a:xfrm>
          </p:grpSpPr>
          <p:sp>
            <p:nvSpPr>
              <p:cNvPr id="18" name="Rectangle: Diagonal Corners Rounded 3">
                <a:extLst>
                  <a:ext uri="{FF2B5EF4-FFF2-40B4-BE49-F238E27FC236}">
                    <a16:creationId xmlns:a16="http://schemas.microsoft.com/office/drawing/2014/main" id="{3830C4A0-991F-05E3-100D-C77F03F3DF6C}"/>
                  </a:ext>
                </a:extLst>
              </p:cNvPr>
              <p:cNvSpPr/>
              <p:nvPr/>
            </p:nvSpPr>
            <p:spPr>
              <a:xfrm>
                <a:off x="1257300" y="2762514"/>
                <a:ext cx="2907069" cy="2557797"/>
              </a:xfrm>
              <a:prstGeom prst="round2DiagRect">
                <a:avLst/>
              </a:prstGeom>
              <a:noFill/>
              <a:ln w="28575">
                <a:solidFill>
                  <a:srgbClr val="B1452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Diagonal Corners Rounded 1">
                <a:extLst>
                  <a:ext uri="{FF2B5EF4-FFF2-40B4-BE49-F238E27FC236}">
                    <a16:creationId xmlns:a16="http://schemas.microsoft.com/office/drawing/2014/main" id="{73645D1A-3ADD-679B-D073-9525690C3F2F}"/>
                  </a:ext>
                </a:extLst>
              </p:cNvPr>
              <p:cNvSpPr/>
              <p:nvPr/>
            </p:nvSpPr>
            <p:spPr>
              <a:xfrm>
                <a:off x="1143000" y="2607855"/>
                <a:ext cx="2907069" cy="2557797"/>
              </a:xfrm>
              <a:prstGeom prst="round2DiagRect">
                <a:avLst/>
              </a:prstGeom>
              <a:solidFill>
                <a:schemeClr val="accent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509E611-DBA7-8ED0-6C59-3256DE70EDB7}"/>
                  </a:ext>
                </a:extLst>
              </p:cNvPr>
              <p:cNvSpPr txBox="1"/>
              <p:nvPr/>
            </p:nvSpPr>
            <p:spPr>
              <a:xfrm>
                <a:off x="1276554" y="2762514"/>
                <a:ext cx="2639959"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Bài toán xác định một số nguyên dương có phải là số nguyên tố hay không:</a:t>
                </a:r>
                <a:endParaRPr lang="en-US" sz="2000">
                  <a:latin typeface="Arial" panose="020B0604020202020204" pitchFamily="34" charset="0"/>
                  <a:cs typeface="Arial" panose="020B0604020202020204" pitchFamily="34" charset="0"/>
                </a:endParaRPr>
              </a:p>
            </p:txBody>
          </p:sp>
        </p:grpSp>
        <p:sp>
          <p:nvSpPr>
            <p:cNvPr id="17" name="Freeform 3">
              <a:extLst>
                <a:ext uri="{FF2B5EF4-FFF2-40B4-BE49-F238E27FC236}">
                  <a16:creationId xmlns:a16="http://schemas.microsoft.com/office/drawing/2014/main" id="{ED547404-9F93-F67C-1DD7-96FEBB4C7DFF}"/>
                </a:ext>
              </a:extLst>
            </p:cNvPr>
            <p:cNvSpPr/>
            <p:nvPr/>
          </p:nvSpPr>
          <p:spPr>
            <a:xfrm flipH="1">
              <a:off x="1853938" y="4182989"/>
              <a:ext cx="1773258" cy="1541122"/>
            </a:xfrm>
            <a:custGeom>
              <a:avLst/>
              <a:gdLst/>
              <a:ahLst/>
              <a:cxnLst/>
              <a:rect l="l" t="t" r="r" b="b"/>
              <a:pathLst>
                <a:path w="4734603" h="4114800">
                  <a:moveTo>
                    <a:pt x="0" y="0"/>
                  </a:moveTo>
                  <a:lnTo>
                    <a:pt x="4734603" y="0"/>
                  </a:lnTo>
                  <a:lnTo>
                    <a:pt x="4734603"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grpSp>
        <p:nvGrpSpPr>
          <p:cNvPr id="21" name="Group 20">
            <a:extLst>
              <a:ext uri="{FF2B5EF4-FFF2-40B4-BE49-F238E27FC236}">
                <a16:creationId xmlns:a16="http://schemas.microsoft.com/office/drawing/2014/main" id="{53578FFB-8B3E-4318-F4FA-B8D42EF34444}"/>
              </a:ext>
            </a:extLst>
          </p:cNvPr>
          <p:cNvGrpSpPr/>
          <p:nvPr/>
        </p:nvGrpSpPr>
        <p:grpSpPr>
          <a:xfrm>
            <a:off x="4208038" y="1029099"/>
            <a:ext cx="4050323" cy="734032"/>
            <a:chOff x="8382000" y="1449680"/>
            <a:chExt cx="4050323" cy="734032"/>
          </a:xfrm>
        </p:grpSpPr>
        <p:sp>
          <p:nvSpPr>
            <p:cNvPr id="22" name="Rectangle: Diagonal Corners Rounded 13">
              <a:extLst>
                <a:ext uri="{FF2B5EF4-FFF2-40B4-BE49-F238E27FC236}">
                  <a16:creationId xmlns:a16="http://schemas.microsoft.com/office/drawing/2014/main" id="{11C53274-304A-A8C7-733B-1E78372E9831}"/>
                </a:ext>
              </a:extLst>
            </p:cNvPr>
            <p:cNvSpPr/>
            <p:nvPr/>
          </p:nvSpPr>
          <p:spPr>
            <a:xfrm>
              <a:off x="8382000" y="1449680"/>
              <a:ext cx="4050323" cy="734032"/>
            </a:xfrm>
            <a:prstGeom prst="round2DiagRect">
              <a:avLst/>
            </a:prstGeom>
            <a:solidFill>
              <a:schemeClr val="accent6"/>
            </a:solidFill>
            <a:ln>
              <a:solidFill>
                <a:srgbClr val="B1452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7F9FD1F-CD0E-C25F-FD6A-15C532CAC0AE}"/>
                </a:ext>
              </a:extLst>
            </p:cNvPr>
            <p:cNvSpPr txBox="1"/>
            <p:nvPr/>
          </p:nvSpPr>
          <p:spPr>
            <a:xfrm>
              <a:off x="8470411" y="1536032"/>
              <a:ext cx="3873500" cy="55399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Đầu vào: một số nguyên dương.</a:t>
              </a:r>
              <a:endParaRPr lang="en-US" sz="2000">
                <a:latin typeface="Arial" panose="020B0604020202020204" pitchFamily="34" charset="0"/>
                <a:cs typeface="Arial" panose="020B0604020202020204" pitchFamily="34" charset="0"/>
              </a:endParaRPr>
            </a:p>
          </p:txBody>
        </p:sp>
      </p:grpSp>
      <p:cxnSp>
        <p:nvCxnSpPr>
          <p:cNvPr id="24" name="Straight Connector 28">
            <a:extLst>
              <a:ext uri="{FF2B5EF4-FFF2-40B4-BE49-F238E27FC236}">
                <a16:creationId xmlns:a16="http://schemas.microsoft.com/office/drawing/2014/main" id="{7C72F0C6-6A9F-3BA2-1A88-E60F061818C4}"/>
              </a:ext>
            </a:extLst>
          </p:cNvPr>
          <p:cNvCxnSpPr>
            <a:stCxn id="18" idx="0"/>
            <a:endCxn id="22" idx="2"/>
          </p:cNvCxnSpPr>
          <p:nvPr/>
        </p:nvCxnSpPr>
        <p:spPr>
          <a:xfrm flipV="1">
            <a:off x="3527258" y="1396115"/>
            <a:ext cx="680780" cy="1143138"/>
          </a:xfrm>
          <a:prstGeom prst="bentConnector3">
            <a:avLst>
              <a:gd name="adj1" fmla="val 50000"/>
            </a:avLst>
          </a:prstGeom>
          <a:ln w="28575">
            <a:solidFill>
              <a:srgbClr val="013D5F"/>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3578FFB-8B3E-4318-F4FA-B8D42EF34444}"/>
              </a:ext>
            </a:extLst>
          </p:cNvPr>
          <p:cNvGrpSpPr/>
          <p:nvPr/>
        </p:nvGrpSpPr>
        <p:grpSpPr>
          <a:xfrm>
            <a:off x="4208037" y="2675014"/>
            <a:ext cx="4050323" cy="1657362"/>
            <a:chOff x="8381999" y="1449679"/>
            <a:chExt cx="4050323" cy="1657362"/>
          </a:xfrm>
        </p:grpSpPr>
        <p:sp>
          <p:nvSpPr>
            <p:cNvPr id="30" name="Rectangle: Diagonal Corners Rounded 13">
              <a:extLst>
                <a:ext uri="{FF2B5EF4-FFF2-40B4-BE49-F238E27FC236}">
                  <a16:creationId xmlns:a16="http://schemas.microsoft.com/office/drawing/2014/main" id="{11C53274-304A-A8C7-733B-1E78372E9831}"/>
                </a:ext>
              </a:extLst>
            </p:cNvPr>
            <p:cNvSpPr/>
            <p:nvPr/>
          </p:nvSpPr>
          <p:spPr>
            <a:xfrm>
              <a:off x="8381999" y="1449679"/>
              <a:ext cx="4050323" cy="1657362"/>
            </a:xfrm>
            <a:prstGeom prst="round2DiagRect">
              <a:avLst/>
            </a:prstGeom>
            <a:solidFill>
              <a:schemeClr val="accent6"/>
            </a:solidFill>
            <a:ln>
              <a:solidFill>
                <a:srgbClr val="B1452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7F9FD1F-CD0E-C25F-FD6A-15C532CAC0AE}"/>
                </a:ext>
              </a:extLst>
            </p:cNvPr>
            <p:cNvSpPr txBox="1"/>
            <p:nvPr/>
          </p:nvSpPr>
          <p:spPr>
            <a:xfrm>
              <a:off x="8572010" y="1539696"/>
              <a:ext cx="3670300" cy="147732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Đầu ra: “Yes” hoặc “No” tương ứng với trường hợp số đã cho là số nguyên tố hoặc không.</a:t>
              </a:r>
              <a:endParaRPr lang="en-US" sz="2000">
                <a:latin typeface="Arial" panose="020B0604020202020204" pitchFamily="34" charset="0"/>
                <a:cs typeface="Arial" panose="020B0604020202020204" pitchFamily="34" charset="0"/>
              </a:endParaRPr>
            </a:p>
          </p:txBody>
        </p:sp>
      </p:grpSp>
      <p:cxnSp>
        <p:nvCxnSpPr>
          <p:cNvPr id="36" name="Straight Connector 28">
            <a:extLst>
              <a:ext uri="{FF2B5EF4-FFF2-40B4-BE49-F238E27FC236}">
                <a16:creationId xmlns:a16="http://schemas.microsoft.com/office/drawing/2014/main" id="{7C72F0C6-6A9F-3BA2-1A88-E60F061818C4}"/>
              </a:ext>
            </a:extLst>
          </p:cNvPr>
          <p:cNvCxnSpPr>
            <a:stCxn id="18" idx="0"/>
            <a:endCxn id="30" idx="2"/>
          </p:cNvCxnSpPr>
          <p:nvPr/>
        </p:nvCxnSpPr>
        <p:spPr>
          <a:xfrm>
            <a:off x="3527258" y="2539253"/>
            <a:ext cx="680779" cy="964442"/>
          </a:xfrm>
          <a:prstGeom prst="bentConnector3">
            <a:avLst>
              <a:gd name="adj1" fmla="val 50000"/>
            </a:avLst>
          </a:prstGeom>
          <a:ln w="28575">
            <a:solidFill>
              <a:srgbClr val="013D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12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6309" y="1669894"/>
            <a:ext cx="7319189" cy="2678262"/>
            <a:chOff x="723839" y="1922578"/>
            <a:chExt cx="7319189" cy="2678262"/>
          </a:xfrm>
        </p:grpSpPr>
        <p:grpSp>
          <p:nvGrpSpPr>
            <p:cNvPr id="3" name="Group 2"/>
            <p:cNvGrpSpPr/>
            <p:nvPr/>
          </p:nvGrpSpPr>
          <p:grpSpPr>
            <a:xfrm rot="165249">
              <a:off x="723839" y="1922578"/>
              <a:ext cx="7319189" cy="2678262"/>
              <a:chOff x="-820554" y="-578698"/>
              <a:chExt cx="9846641" cy="3603118"/>
            </a:xfrm>
          </p:grpSpPr>
          <p:sp>
            <p:nvSpPr>
              <p:cNvPr id="4" name="Google Shape;541;p59"/>
              <p:cNvSpPr/>
              <p:nvPr/>
            </p:nvSpPr>
            <p:spPr>
              <a:xfrm rot="21470825">
                <a:off x="-624829" y="-348072"/>
                <a:ext cx="9650916" cy="337249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2;p59"/>
              <p:cNvSpPr/>
              <p:nvPr/>
            </p:nvSpPr>
            <p:spPr>
              <a:xfrm rot="21470825">
                <a:off x="-820554" y="-578698"/>
                <a:ext cx="9650915" cy="3372491"/>
              </a:xfrm>
              <a:prstGeom prst="roundRect">
                <a:avLst>
                  <a:gd name="adj" fmla="val 24491"/>
                </a:avLst>
              </a:prstGeom>
              <a:solidFill>
                <a:srgbClr val="FFE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089093" y="2059834"/>
              <a:ext cx="6451599" cy="2150397"/>
            </a:xfrm>
            <a:prstGeom prst="rect">
              <a:avLst/>
            </a:prstGeom>
            <a:noFill/>
          </p:spPr>
          <p:txBody>
            <a:bodyPr wrap="square" rtlCol="0">
              <a:spAutoFit/>
            </a:bodyPr>
            <a:lstStyle/>
            <a:p>
              <a:pPr algn="just">
                <a:lnSpc>
                  <a:spcPct val="150000"/>
                </a:lnSpc>
              </a:pPr>
              <a:r>
                <a:rPr lang="vi-VN" sz="2300"/>
                <a:t>Bài toán tin học là một nhiệm vụ có thể giao cho máy tính thực hiện. Bài toán đó được xác định bởi dữ liệu đã biết (đầu vào), dữ liệu cần tìm (đầu ra).</a:t>
              </a:r>
            </a:p>
          </p:txBody>
        </p:sp>
      </p:grpSp>
      <p:sp>
        <p:nvSpPr>
          <p:cNvPr id="7" name="TextBox 6"/>
          <p:cNvSpPr txBox="1"/>
          <p:nvPr/>
        </p:nvSpPr>
        <p:spPr>
          <a:xfrm>
            <a:off x="237354" y="910823"/>
            <a:ext cx="8277101" cy="600164"/>
          </a:xfrm>
          <a:prstGeom prst="rect">
            <a:avLst/>
          </a:prstGeom>
          <a:noFill/>
        </p:spPr>
        <p:txBody>
          <a:bodyPr wrap="square" rtlCol="0">
            <a:spAutoFit/>
          </a:bodyPr>
          <a:lstStyle/>
          <a:p>
            <a:pPr algn="ctr"/>
            <a:r>
              <a:rPr lang="en-US" sz="3300" b="1" smtClean="0">
                <a:solidFill>
                  <a:srgbClr val="C00000"/>
                </a:solidFill>
              </a:rPr>
              <a:t>GHI NHỚ</a:t>
            </a:r>
            <a:endParaRPr lang="vi-VN" sz="3300">
              <a:solidFill>
                <a:srgbClr val="C00000"/>
              </a:solidFill>
            </a:endParaRPr>
          </a:p>
        </p:txBody>
      </p:sp>
    </p:spTree>
    <p:extLst>
      <p:ext uri="{BB962C8B-B14F-4D97-AF65-F5344CB8AC3E}">
        <p14:creationId xmlns:p14="http://schemas.microsoft.com/office/powerpoint/2010/main" val="3221824678"/>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3">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4">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5">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870253515"/>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1" y="1367900"/>
            <a:ext cx="7318715" cy="2855929"/>
          </a:xfrm>
          <a:prstGeom prst="rect">
            <a:avLst/>
          </a:prstGeom>
        </p:spPr>
      </p:pic>
      <p:sp>
        <p:nvSpPr>
          <p:cNvPr id="4" name="TextBox 3"/>
          <p:cNvSpPr txBox="1"/>
          <p:nvPr/>
        </p:nvSpPr>
        <p:spPr>
          <a:xfrm>
            <a:off x="228599" y="2795865"/>
            <a:ext cx="8267700" cy="760016"/>
          </a:xfrm>
          <a:prstGeom prst="rect">
            <a:avLst/>
          </a:prstGeom>
          <a:noFill/>
        </p:spPr>
        <p:txBody>
          <a:bodyPr wrap="square" rtlCol="0">
            <a:spAutoFit/>
          </a:bodyPr>
          <a:lstStyle/>
          <a:p>
            <a:pPr algn="ctr">
              <a:lnSpc>
                <a:spcPct val="150000"/>
              </a:lnSpc>
            </a:pPr>
            <a:r>
              <a:rPr lang="en-US" sz="3300" b="1" smtClean="0">
                <a:solidFill>
                  <a:srgbClr val="191919"/>
                </a:solidFill>
              </a:rPr>
              <a:t>GIẢI BÀI TOÁN TIN HỌC</a:t>
            </a:r>
            <a:endParaRPr lang="en-US" sz="3300" b="1">
              <a:solidFill>
                <a:srgbClr val="191919"/>
              </a:solidFill>
            </a:endParaRPr>
          </a:p>
        </p:txBody>
      </p:sp>
      <p:sp>
        <p:nvSpPr>
          <p:cNvPr id="5" name="Rounded Rectangle 4"/>
          <p:cNvSpPr/>
          <p:nvPr/>
        </p:nvSpPr>
        <p:spPr>
          <a:xfrm>
            <a:off x="3169417" y="1905000"/>
            <a:ext cx="2386064" cy="799862"/>
          </a:xfrm>
          <a:prstGeom prst="roundRect">
            <a:avLst>
              <a:gd name="adj" fmla="val 1121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PHẦN 2</a:t>
            </a:r>
            <a:endParaRPr lang="en-US" sz="3500" b="1">
              <a:solidFill>
                <a:schemeClr val="accent6"/>
              </a:solidFill>
            </a:endParaRPr>
          </a:p>
        </p:txBody>
      </p:sp>
    </p:spTree>
    <p:extLst>
      <p:ext uri="{BB962C8B-B14F-4D97-AF65-F5344CB8AC3E}">
        <p14:creationId xmlns:p14="http://schemas.microsoft.com/office/powerpoint/2010/main" val="2242512496"/>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grpSp>
        <p:nvGrpSpPr>
          <p:cNvPr id="4" name="Group 3"/>
          <p:cNvGrpSpPr/>
          <p:nvPr/>
        </p:nvGrpSpPr>
        <p:grpSpPr>
          <a:xfrm>
            <a:off x="3187078" y="740354"/>
            <a:ext cx="2335774" cy="600164"/>
            <a:chOff x="702345" y="1030005"/>
            <a:chExt cx="2335774" cy="600164"/>
          </a:xfrm>
        </p:grpSpPr>
        <p:sp>
          <p:nvSpPr>
            <p:cNvPr id="5" name="TextBox 4">
              <a:extLst>
                <a:ext uri="{FF2B5EF4-FFF2-40B4-BE49-F238E27FC236}">
                  <a16:creationId xmlns:a16="http://schemas.microsoft.com/office/drawing/2014/main" id="{0BE89C69-1BA8-2F2F-01BF-6D0FE11A63EB}"/>
                </a:ext>
              </a:extLst>
            </p:cNvPr>
            <p:cNvSpPr txBox="1"/>
            <p:nvPr/>
          </p:nvSpPr>
          <p:spPr>
            <a:xfrm>
              <a:off x="1095242" y="1030005"/>
              <a:ext cx="1942877" cy="600164"/>
            </a:xfrm>
            <a:prstGeom prst="rect">
              <a:avLst/>
            </a:prstGeom>
            <a:noFill/>
          </p:spPr>
          <p:txBody>
            <a:bodyPr wrap="square" rtlCol="0">
              <a:spAutoFit/>
            </a:bodyPr>
            <a:lstStyle/>
            <a:p>
              <a:pPr>
                <a:lnSpc>
                  <a:spcPct val="150000"/>
                </a:lnSpc>
              </a:pPr>
              <a:r>
                <a:rPr lang="en-US" sz="2200" b="1" smtClean="0">
                  <a:solidFill>
                    <a:srgbClr val="C00000"/>
                  </a:solidFill>
                  <a:latin typeface="Arial" panose="020B0604020202020204" pitchFamily="34" charset="0"/>
                  <a:cs typeface="Arial" panose="020B0604020202020204" pitchFamily="34" charset="0"/>
                </a:rPr>
                <a:t>Hoạt động </a:t>
              </a:r>
              <a:r>
                <a:rPr lang="en-US" sz="2200" b="1" smtClean="0">
                  <a:solidFill>
                    <a:srgbClr val="C00000"/>
                  </a:solidFill>
                  <a:latin typeface="Arial" panose="020B0604020202020204" pitchFamily="34" charset="0"/>
                  <a:cs typeface="Arial" panose="020B0604020202020204" pitchFamily="34" charset="0"/>
                </a:rPr>
                <a:t>3:</a:t>
              </a:r>
              <a:endParaRPr lang="en-US" sz="2200" b="1" smtClean="0">
                <a:solidFill>
                  <a:srgbClr val="C00000"/>
                </a:solidFill>
                <a:latin typeface="Arial" panose="020B0604020202020204" pitchFamily="34" charset="0"/>
                <a:cs typeface="Arial" panose="020B0604020202020204" pitchFamily="34" charset="0"/>
              </a:endParaRPr>
            </a:p>
          </p:txBody>
        </p:sp>
        <p:pic>
          <p:nvPicPr>
            <p:cNvPr id="6" name="Picture 2" descr="https://cdn-icons-png.flaticon.com/128/3233/32334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2119" y="1296748"/>
            <a:ext cx="8045693" cy="1477328"/>
          </a:xfrm>
          <a:prstGeom prst="rect">
            <a:avLst/>
          </a:prstGeom>
          <a:noFill/>
        </p:spPr>
        <p:txBody>
          <a:bodyPr wrap="square" rtlCol="0">
            <a:spAutoFit/>
          </a:bodyPr>
          <a:lstStyle/>
          <a:p>
            <a:pPr algn="ctr">
              <a:lnSpc>
                <a:spcPct val="150000"/>
              </a:lnSpc>
            </a:pPr>
            <a:r>
              <a:rPr lang="vi-VN" sz="2000" b="1" smtClean="0">
                <a:solidFill>
                  <a:srgbClr val="7030A0"/>
                </a:solidFill>
              </a:rPr>
              <a:t>Tính </a:t>
            </a:r>
            <a:r>
              <a:rPr lang="vi-VN" sz="2000" b="1">
                <a:solidFill>
                  <a:srgbClr val="7030A0"/>
                </a:solidFill>
              </a:rPr>
              <a:t>lương bằng máy tính</a:t>
            </a:r>
          </a:p>
          <a:p>
            <a:pPr algn="just">
              <a:lnSpc>
                <a:spcPct val="150000"/>
              </a:lnSpc>
            </a:pPr>
            <a:r>
              <a:rPr lang="vi-VN" sz="2000"/>
              <a:t>Em hãy nêu các bước để chuyển bài toán tính lương trong Hoạt động 2 cho máy tính thực hiện bằng cách lập chương trình.</a:t>
            </a:r>
            <a:endParaRPr lang="vi-VN" sz="2000"/>
          </a:p>
        </p:txBody>
      </p:sp>
      <p:sp>
        <p:nvSpPr>
          <p:cNvPr id="8" name="Rounded Rectangle 7"/>
          <p:cNvSpPr/>
          <p:nvPr/>
        </p:nvSpPr>
        <p:spPr>
          <a:xfrm>
            <a:off x="559677" y="2922251"/>
            <a:ext cx="1580336" cy="1481508"/>
          </a:xfrm>
          <a:prstGeom prst="roundRect">
            <a:avLst>
              <a:gd name="adj" fmla="val 12711"/>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1. Xác định bài toán</a:t>
            </a:r>
            <a:endParaRPr lang="en-US" sz="2000">
              <a:solidFill>
                <a:srgbClr val="000000"/>
              </a:solidFill>
            </a:endParaRPr>
          </a:p>
        </p:txBody>
      </p:sp>
      <p:cxnSp>
        <p:nvCxnSpPr>
          <p:cNvPr id="9" name="Straight Arrow Connector 8"/>
          <p:cNvCxnSpPr>
            <a:stCxn id="8" idx="3"/>
            <a:endCxn id="12" idx="1"/>
          </p:cNvCxnSpPr>
          <p:nvPr/>
        </p:nvCxnSpPr>
        <p:spPr>
          <a:xfrm>
            <a:off x="2140013" y="3663005"/>
            <a:ext cx="313210" cy="0"/>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453223" y="2922251"/>
            <a:ext cx="1690796" cy="1481508"/>
          </a:xfrm>
          <a:prstGeom prst="roundRect">
            <a:avLst>
              <a:gd name="adj" fmla="val 1350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2. Xây dựng bài toán</a:t>
            </a:r>
            <a:endParaRPr lang="en-US" sz="2000">
              <a:solidFill>
                <a:srgbClr val="000000"/>
              </a:solidFill>
            </a:endParaRPr>
          </a:p>
        </p:txBody>
      </p:sp>
      <p:sp>
        <p:nvSpPr>
          <p:cNvPr id="13" name="Rounded Rectangle 12"/>
          <p:cNvSpPr/>
          <p:nvPr/>
        </p:nvSpPr>
        <p:spPr>
          <a:xfrm>
            <a:off x="4457229" y="2922251"/>
            <a:ext cx="1449563" cy="1481508"/>
          </a:xfrm>
          <a:prstGeom prst="roundRect">
            <a:avLst>
              <a:gd name="adj" fmla="val 11815"/>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3. Cài đặt thuật toán</a:t>
            </a:r>
            <a:endParaRPr lang="en-US" sz="2000">
              <a:solidFill>
                <a:srgbClr val="000000"/>
              </a:solidFill>
            </a:endParaRPr>
          </a:p>
        </p:txBody>
      </p:sp>
      <p:sp>
        <p:nvSpPr>
          <p:cNvPr id="14" name="Rounded Rectangle 13"/>
          <p:cNvSpPr/>
          <p:nvPr/>
        </p:nvSpPr>
        <p:spPr>
          <a:xfrm>
            <a:off x="6220002" y="2922251"/>
            <a:ext cx="1876455" cy="1481508"/>
          </a:xfrm>
          <a:prstGeom prst="roundRect">
            <a:avLst>
              <a:gd name="adj" fmla="val 1350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4. Gỡ lỗi và hiệu chỉnh chương trình</a:t>
            </a:r>
            <a:endParaRPr lang="en-US" sz="2000">
              <a:solidFill>
                <a:srgbClr val="000000"/>
              </a:solidFill>
            </a:endParaRPr>
          </a:p>
        </p:txBody>
      </p:sp>
      <p:cxnSp>
        <p:nvCxnSpPr>
          <p:cNvPr id="17" name="Straight Arrow Connector 16"/>
          <p:cNvCxnSpPr>
            <a:stCxn id="12" idx="3"/>
            <a:endCxn id="13" idx="1"/>
          </p:cNvCxnSpPr>
          <p:nvPr/>
        </p:nvCxnSpPr>
        <p:spPr>
          <a:xfrm>
            <a:off x="4144019" y="3663005"/>
            <a:ext cx="313210" cy="0"/>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4" idx="1"/>
          </p:cNvCxnSpPr>
          <p:nvPr/>
        </p:nvCxnSpPr>
        <p:spPr>
          <a:xfrm>
            <a:off x="5906792" y="3663005"/>
            <a:ext cx="313210" cy="0"/>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695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sp>
        <p:nvSpPr>
          <p:cNvPr id="15" name="Rounded Rectangle 14"/>
          <p:cNvSpPr/>
          <p:nvPr/>
        </p:nvSpPr>
        <p:spPr>
          <a:xfrm>
            <a:off x="1907335" y="984523"/>
            <a:ext cx="4895262" cy="551189"/>
          </a:xfrm>
          <a:prstGeom prst="roundRect">
            <a:avLst>
              <a:gd name="adj" fmla="val 23048"/>
            </a:avLst>
          </a:prstGeom>
          <a:solidFill>
            <a:schemeClr val="bg2">
              <a:lumMod val="90000"/>
            </a:schemeClr>
          </a:solidFill>
          <a:ln>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a:solidFill>
                  <a:srgbClr val="000000"/>
                </a:solidFill>
                <a:cs typeface="Arial" panose="020B0604020202020204" pitchFamily="34" charset="0"/>
              </a:rPr>
              <a:t>Các bước để giải một bài toán </a:t>
            </a:r>
            <a:r>
              <a:rPr lang="vi-VN" sz="2000" b="1">
                <a:solidFill>
                  <a:srgbClr val="000000"/>
                </a:solidFill>
                <a:cs typeface="Arial" panose="020B0604020202020204" pitchFamily="34" charset="0"/>
              </a:rPr>
              <a:t>tin </a:t>
            </a:r>
            <a:r>
              <a:rPr lang="vi-VN" sz="2000" b="1" smtClean="0">
                <a:solidFill>
                  <a:srgbClr val="000000"/>
                </a:solidFill>
                <a:cs typeface="Arial" panose="020B0604020202020204" pitchFamily="34" charset="0"/>
              </a:rPr>
              <a:t>học</a:t>
            </a:r>
            <a:endParaRPr lang="en-US" sz="2000" b="1" dirty="0">
              <a:solidFill>
                <a:srgbClr val="000000"/>
              </a:solidFill>
              <a:latin typeface="Arial" panose="020B0604020202020204" pitchFamily="34" charset="0"/>
              <a:cs typeface="Arial" panose="020B0604020202020204" pitchFamily="34" charset="0"/>
            </a:endParaRPr>
          </a:p>
        </p:txBody>
      </p:sp>
      <p:grpSp>
        <p:nvGrpSpPr>
          <p:cNvPr id="16" name="Group 15"/>
          <p:cNvGrpSpPr/>
          <p:nvPr/>
        </p:nvGrpSpPr>
        <p:grpSpPr>
          <a:xfrm>
            <a:off x="1396538" y="1737418"/>
            <a:ext cx="5916855" cy="553998"/>
            <a:chOff x="605200" y="2456835"/>
            <a:chExt cx="5916855" cy="553998"/>
          </a:xfrm>
        </p:grpSpPr>
        <p:sp>
          <p:nvSpPr>
            <p:cNvPr id="18" name="TextBox 17"/>
            <p:cNvSpPr txBox="1"/>
            <p:nvPr/>
          </p:nvSpPr>
          <p:spPr>
            <a:xfrm>
              <a:off x="605201" y="2456835"/>
              <a:ext cx="5916854"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en-US" sz="2000" b="1" smtClean="0">
                  <a:solidFill>
                    <a:srgbClr val="7030A0"/>
                  </a:solidFill>
                </a:rPr>
                <a:t> </a:t>
              </a:r>
              <a:r>
                <a:rPr lang="en-US" sz="2000" b="1" smtClean="0">
                  <a:solidFill>
                    <a:srgbClr val="7030A0"/>
                  </a:solidFill>
                </a:rPr>
                <a:t>1</a:t>
              </a:r>
              <a:r>
                <a:rPr lang="en-US" sz="2000" b="1">
                  <a:solidFill>
                    <a:srgbClr val="7030A0"/>
                  </a:solidFill>
                </a:rPr>
                <a:t>) Xác định bài toán: </a:t>
              </a:r>
              <a:r>
                <a:rPr lang="en-US" sz="2000"/>
                <a:t>Xác định đầu vào, đầu ra. </a:t>
              </a:r>
              <a:endParaRPr lang="en-US" sz="2000"/>
            </a:p>
          </p:txBody>
        </p:sp>
        <p:pic>
          <p:nvPicPr>
            <p:cNvPr id="1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2047456" y="2582453"/>
            <a:ext cx="5924236"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Đầu </a:t>
            </a:r>
            <a:r>
              <a:rPr lang="vi-VN" sz="2000"/>
              <a:t>vào là hai </a:t>
            </a:r>
            <a:r>
              <a:rPr lang="vi-VN" sz="2000"/>
              <a:t>giá </a:t>
            </a:r>
            <a:r>
              <a:rPr lang="vi-VN" sz="2000" smtClean="0"/>
              <a:t>trị</a:t>
            </a:r>
            <a:r>
              <a:rPr lang="en-US" sz="2000" smtClean="0"/>
              <a:t> </a:t>
            </a:r>
            <a:r>
              <a:rPr lang="vi-VN" sz="2000" smtClean="0"/>
              <a:t>mức </a:t>
            </a:r>
            <a:r>
              <a:rPr lang="vi-VN" sz="2000"/>
              <a:t>lương (muc_luong) và số giờ làm việc trong tuần (tgian_laodong) của nhân viên. </a:t>
            </a:r>
          </a:p>
          <a:p>
            <a:pPr marL="342900" indent="-342900" algn="just">
              <a:lnSpc>
                <a:spcPct val="150000"/>
              </a:lnSpc>
              <a:buFont typeface="Arial" panose="020B0604020202020204" pitchFamily="34" charset="0"/>
              <a:buChar char="•"/>
            </a:pPr>
            <a:r>
              <a:rPr lang="vi-VN" sz="2000" smtClean="0"/>
              <a:t>Đầu </a:t>
            </a:r>
            <a:r>
              <a:rPr lang="vi-VN" sz="2000"/>
              <a:t>ra là tiền lương (tien_luong) của nhân viên.</a:t>
            </a:r>
          </a:p>
        </p:txBody>
      </p:sp>
      <p:sp>
        <p:nvSpPr>
          <p:cNvPr id="22" name="8-Point Star 21"/>
          <p:cNvSpPr/>
          <p:nvPr/>
        </p:nvSpPr>
        <p:spPr>
          <a:xfrm rot="20870533">
            <a:off x="680034" y="2700713"/>
            <a:ext cx="1193988" cy="666170"/>
          </a:xfrm>
          <a:prstGeom prst="star8">
            <a:avLst/>
          </a:prstGeom>
          <a:solidFill>
            <a:srgbClr val="875A2D"/>
          </a:solidFill>
          <a:ln>
            <a:solidFill>
              <a:srgbClr val="87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Ví dụ</a:t>
            </a:r>
            <a:endParaRPr lang="en-US" sz="2000" b="1">
              <a:solidFill>
                <a:srgbClr val="FFFFFF"/>
              </a:solidFill>
            </a:endParaRPr>
          </a:p>
        </p:txBody>
      </p:sp>
    </p:spTree>
    <p:extLst>
      <p:ext uri="{BB962C8B-B14F-4D97-AF65-F5344CB8AC3E}">
        <p14:creationId xmlns:p14="http://schemas.microsoft.com/office/powerpoint/2010/main" val="26341539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sp>
        <p:nvSpPr>
          <p:cNvPr id="15" name="Rounded Rectangle 14"/>
          <p:cNvSpPr/>
          <p:nvPr/>
        </p:nvSpPr>
        <p:spPr>
          <a:xfrm>
            <a:off x="1907335" y="984523"/>
            <a:ext cx="4895262" cy="551189"/>
          </a:xfrm>
          <a:prstGeom prst="roundRect">
            <a:avLst>
              <a:gd name="adj" fmla="val 23048"/>
            </a:avLst>
          </a:prstGeom>
          <a:solidFill>
            <a:schemeClr val="bg2">
              <a:lumMod val="90000"/>
            </a:schemeClr>
          </a:solidFill>
          <a:ln>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a:solidFill>
                  <a:srgbClr val="000000"/>
                </a:solidFill>
                <a:cs typeface="Arial" panose="020B0604020202020204" pitchFamily="34" charset="0"/>
              </a:rPr>
              <a:t>Các bước để giải một bài toán </a:t>
            </a:r>
            <a:r>
              <a:rPr lang="vi-VN" sz="2000" b="1">
                <a:solidFill>
                  <a:srgbClr val="000000"/>
                </a:solidFill>
                <a:cs typeface="Arial" panose="020B0604020202020204" pitchFamily="34" charset="0"/>
              </a:rPr>
              <a:t>tin </a:t>
            </a:r>
            <a:r>
              <a:rPr lang="vi-VN" sz="2000" b="1" smtClean="0">
                <a:solidFill>
                  <a:srgbClr val="000000"/>
                </a:solidFill>
                <a:cs typeface="Arial" panose="020B0604020202020204" pitchFamily="34" charset="0"/>
              </a:rPr>
              <a:t>học</a:t>
            </a:r>
            <a:endParaRPr lang="en-US" sz="2000" b="1" dirty="0">
              <a:solidFill>
                <a:srgbClr val="000000"/>
              </a:solidFill>
              <a:latin typeface="Arial" panose="020B0604020202020204" pitchFamily="34" charset="0"/>
              <a:cs typeface="Arial" panose="020B0604020202020204" pitchFamily="34" charset="0"/>
            </a:endParaRPr>
          </a:p>
        </p:txBody>
      </p:sp>
      <p:grpSp>
        <p:nvGrpSpPr>
          <p:cNvPr id="16" name="Group 15"/>
          <p:cNvGrpSpPr/>
          <p:nvPr/>
        </p:nvGrpSpPr>
        <p:grpSpPr>
          <a:xfrm>
            <a:off x="1014634" y="1717859"/>
            <a:ext cx="6680663" cy="1015663"/>
            <a:chOff x="605200" y="2456835"/>
            <a:chExt cx="6680663" cy="1015663"/>
          </a:xfrm>
        </p:grpSpPr>
        <p:sp>
          <p:nvSpPr>
            <p:cNvPr id="18" name="TextBox 17"/>
            <p:cNvSpPr txBox="1"/>
            <p:nvPr/>
          </p:nvSpPr>
          <p:spPr>
            <a:xfrm>
              <a:off x="605201" y="2456835"/>
              <a:ext cx="6680662" cy="1015663"/>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en-US" sz="2000" b="1" smtClean="0">
                  <a:solidFill>
                    <a:srgbClr val="7030A0"/>
                  </a:solidFill>
                </a:rPr>
                <a:t> </a:t>
              </a:r>
              <a:r>
                <a:rPr lang="en-US" sz="2000" b="1" smtClean="0">
                  <a:solidFill>
                    <a:srgbClr val="7030A0"/>
                  </a:solidFill>
                </a:rPr>
                <a:t>2</a:t>
              </a:r>
              <a:r>
                <a:rPr lang="en-US" sz="2000" b="1">
                  <a:solidFill>
                    <a:srgbClr val="7030A0"/>
                  </a:solidFill>
                </a:rPr>
                <a:t>) Xây dựng thuật toán: </a:t>
              </a:r>
              <a:r>
                <a:rPr lang="en-US" sz="2000"/>
                <a:t>Chia bài toán thành những bài toán nhỏ bằng cách trả lời hai câu hỏi: </a:t>
              </a:r>
              <a:endParaRPr lang="en-US" sz="2000"/>
            </a:p>
          </p:txBody>
        </p:sp>
        <p:pic>
          <p:nvPicPr>
            <p:cNvPr id="1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79258" y="2744528"/>
            <a:ext cx="3917801"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(1) Để giải bài toán, cần phải qua những bước nào? </a:t>
            </a:r>
          </a:p>
          <a:p>
            <a:pPr marL="342900" indent="-342900" algn="just">
              <a:lnSpc>
                <a:spcPct val="150000"/>
              </a:lnSpc>
              <a:buFont typeface="Arial" panose="020B0604020202020204" pitchFamily="34" charset="0"/>
              <a:buChar char="•"/>
            </a:pPr>
            <a:r>
              <a:rPr lang="vi-VN" sz="2000"/>
              <a:t>(2) Các bước đó cần được thực hiện theo thứ tự nào?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0000" t="52860"/>
          <a:stretch/>
        </p:blipFill>
        <p:spPr>
          <a:xfrm>
            <a:off x="5324374" y="2733522"/>
            <a:ext cx="2956446" cy="2787301"/>
          </a:xfrm>
          <a:prstGeom prst="rect">
            <a:avLst/>
          </a:prstGeom>
        </p:spPr>
      </p:pic>
    </p:spTree>
    <p:extLst>
      <p:ext uri="{BB962C8B-B14F-4D97-AF65-F5344CB8AC3E}">
        <p14:creationId xmlns:p14="http://schemas.microsoft.com/office/powerpoint/2010/main" val="12859660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sp>
        <p:nvSpPr>
          <p:cNvPr id="10" name="TextBox 9"/>
          <p:cNvSpPr txBox="1"/>
          <p:nvPr/>
        </p:nvSpPr>
        <p:spPr>
          <a:xfrm>
            <a:off x="1918503" y="976392"/>
            <a:ext cx="6287652"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smtClean="0"/>
              <a:t>Bước </a:t>
            </a:r>
            <a:r>
              <a:rPr lang="vi-VN" sz="2000" b="1"/>
              <a:t>1. </a:t>
            </a:r>
            <a:r>
              <a:rPr lang="vi-VN" sz="2000"/>
              <a:t>Nhập dữ liệu đã cho (đầu vào): muc_luong và tgian_laodong.</a:t>
            </a:r>
          </a:p>
          <a:p>
            <a:pPr marL="342900" indent="-342900" algn="just">
              <a:lnSpc>
                <a:spcPct val="150000"/>
              </a:lnSpc>
              <a:buFont typeface="Arial" panose="020B0604020202020204" pitchFamily="34" charset="0"/>
              <a:buChar char="•"/>
            </a:pPr>
            <a:r>
              <a:rPr lang="vi-VN" sz="2000" b="1" smtClean="0"/>
              <a:t>Bước </a:t>
            </a:r>
            <a:r>
              <a:rPr lang="vi-VN" sz="2000" b="1"/>
              <a:t>2. </a:t>
            </a:r>
            <a:r>
              <a:rPr lang="vi-VN" sz="2000"/>
              <a:t>Xử lí dữ liệu đã cho để tính giá trị cần biết (đầu ra) tien_luong.</a:t>
            </a:r>
          </a:p>
          <a:p>
            <a:pPr marL="342900" indent="-342900" algn="just">
              <a:lnSpc>
                <a:spcPct val="150000"/>
              </a:lnSpc>
              <a:buFont typeface="Arial" panose="020B0604020202020204" pitchFamily="34" charset="0"/>
              <a:buChar char="•"/>
            </a:pPr>
            <a:r>
              <a:rPr lang="vi-VN" sz="2000" b="1" smtClean="0"/>
              <a:t>Bước </a:t>
            </a:r>
            <a:r>
              <a:rPr lang="vi-VN" sz="2000" b="1"/>
              <a:t>3. </a:t>
            </a:r>
            <a:r>
              <a:rPr lang="vi-VN" sz="2000"/>
              <a:t>Xuất giá trị đầu ra tìm được: tien_luong.</a:t>
            </a:r>
          </a:p>
        </p:txBody>
      </p:sp>
      <p:sp>
        <p:nvSpPr>
          <p:cNvPr id="11" name="8-Point Star 10"/>
          <p:cNvSpPr/>
          <p:nvPr/>
        </p:nvSpPr>
        <p:spPr>
          <a:xfrm rot="20870533">
            <a:off x="539357" y="1094652"/>
            <a:ext cx="1193988" cy="666170"/>
          </a:xfrm>
          <a:prstGeom prst="star8">
            <a:avLst/>
          </a:prstGeom>
          <a:solidFill>
            <a:srgbClr val="875A2D"/>
          </a:solidFill>
          <a:ln>
            <a:solidFill>
              <a:srgbClr val="87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Ví dụ</a:t>
            </a:r>
            <a:endParaRPr lang="en-US" sz="2000" b="1">
              <a:solidFill>
                <a:srgbClr val="FFFFFF"/>
              </a:solidFill>
            </a:endParaRPr>
          </a:p>
        </p:txBody>
      </p:sp>
      <p:sp>
        <p:nvSpPr>
          <p:cNvPr id="12" name="TextBox 11"/>
          <p:cNvSpPr txBox="1"/>
          <p:nvPr/>
        </p:nvSpPr>
        <p:spPr>
          <a:xfrm>
            <a:off x="859657" y="3634863"/>
            <a:ext cx="6990617"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Việc chia nhỏ cần được tiếp tục cho đến khi mỗi bước có thể chuyển thành một câu lệnh máy tính thực hiện được.</a:t>
            </a:r>
          </a:p>
        </p:txBody>
      </p:sp>
    </p:spTree>
    <p:extLst>
      <p:ext uri="{BB962C8B-B14F-4D97-AF65-F5344CB8AC3E}">
        <p14:creationId xmlns:p14="http://schemas.microsoft.com/office/powerpoint/2010/main" val="2074620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737" y="851391"/>
            <a:ext cx="8276493" cy="630942"/>
          </a:xfrm>
          <a:prstGeom prst="rect">
            <a:avLst/>
          </a:prstGeom>
          <a:noFill/>
        </p:spPr>
        <p:txBody>
          <a:bodyPr wrap="square" rtlCol="0">
            <a:spAutoFit/>
          </a:bodyPr>
          <a:lstStyle/>
          <a:p>
            <a:pPr algn="ctr"/>
            <a:r>
              <a:rPr lang="en-US" sz="3500" b="1" smtClean="0">
                <a:solidFill>
                  <a:srgbClr val="191919"/>
                </a:solidFill>
              </a:rPr>
              <a:t>KHỞI ĐỘNG</a:t>
            </a:r>
            <a:endParaRPr lang="en-US" sz="3500" b="1">
              <a:solidFill>
                <a:srgbClr val="191919"/>
              </a:solidFill>
            </a:endParaRPr>
          </a:p>
        </p:txBody>
      </p:sp>
      <p:sp>
        <p:nvSpPr>
          <p:cNvPr id="10" name="TextBox 9"/>
          <p:cNvSpPr txBox="1"/>
          <p:nvPr/>
        </p:nvSpPr>
        <p:spPr>
          <a:xfrm>
            <a:off x="527399" y="1485582"/>
            <a:ext cx="7667170" cy="3266985"/>
          </a:xfrm>
          <a:prstGeom prst="rect">
            <a:avLst/>
          </a:prstGeom>
          <a:noFill/>
        </p:spPr>
        <p:txBody>
          <a:bodyPr wrap="square" rtlCol="0">
            <a:spAutoFit/>
          </a:bodyPr>
          <a:lstStyle/>
          <a:p>
            <a:pPr algn="just">
              <a:lnSpc>
                <a:spcPct val="150000"/>
              </a:lnSpc>
            </a:pPr>
            <a:r>
              <a:rPr lang="vi-VN" sz="2000"/>
              <a:t>Tính lương là một phần của những vấn đề mà doanh nghiệp cần phải giải quyết. Việc trả lương thoả đáng và kịp thời thể hiện tình chuyên nghiệp và có trách nhiệm của doanh nghiệp, đem lại sự hài lòng cho nhân viên, động viên họ làm việc chăm chỉ, đạt hiệu quả cao. Qua ví dụ về bài toán tính lương, em sẽ biết cách chuyển nhiều nhiệm vụ trong thực tế thành một bài toán trong tin học và giao cho máy tính thực hiện.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07" t="71968" r="64296" b="5885"/>
          <a:stretch/>
        </p:blipFill>
        <p:spPr>
          <a:xfrm>
            <a:off x="390804" y="878905"/>
            <a:ext cx="956932" cy="672843"/>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3291" t="41095" r="37918" b="30853"/>
          <a:stretch/>
        </p:blipFill>
        <p:spPr>
          <a:xfrm>
            <a:off x="7381014" y="781976"/>
            <a:ext cx="813555" cy="792695"/>
          </a:xfrm>
          <a:prstGeom prst="rect">
            <a:avLst/>
          </a:prstGeom>
        </p:spPr>
      </p:pic>
    </p:spTree>
    <p:extLst>
      <p:ext uri="{BB962C8B-B14F-4D97-AF65-F5344CB8AC3E}">
        <p14:creationId xmlns:p14="http://schemas.microsoft.com/office/powerpoint/2010/main" val="245323543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1535723" y="0"/>
            <a:ext cx="4141880" cy="5143500"/>
            <a:chOff x="2391508" y="0"/>
            <a:chExt cx="4141880" cy="5143500"/>
          </a:xfrm>
        </p:grpSpPr>
        <p:pic>
          <p:nvPicPr>
            <p:cNvPr id="5" name="Picture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610612" y="0"/>
              <a:ext cx="3922776" cy="5143500"/>
            </a:xfrm>
            <a:prstGeom prst="rect">
              <a:avLst/>
            </a:prstGeom>
          </p:spPr>
        </p:pic>
        <p:pic>
          <p:nvPicPr>
            <p:cNvPr id="6" name="Picture 5"/>
            <p:cNvPicPr>
              <a:picLocks noChangeAspect="1"/>
            </p:cNvPicPr>
            <p:nvPr/>
          </p:nvPicPr>
          <p:blipFill>
            <a:blip r:embed="rId4"/>
            <a:stretch>
              <a:fillRect/>
            </a:stretch>
          </p:blipFill>
          <p:spPr>
            <a:xfrm>
              <a:off x="2391508" y="4771292"/>
              <a:ext cx="808892" cy="372208"/>
            </a:xfrm>
            <a:prstGeom prst="rect">
              <a:avLst/>
            </a:prstGeom>
          </p:spPr>
        </p:pic>
      </p:grpSp>
      <p:sp>
        <p:nvSpPr>
          <p:cNvPr id="8" name="TextBox 7"/>
          <p:cNvSpPr txBox="1"/>
          <p:nvPr/>
        </p:nvSpPr>
        <p:spPr>
          <a:xfrm>
            <a:off x="5285909" y="3749746"/>
            <a:ext cx="2228584" cy="830997"/>
          </a:xfrm>
          <a:prstGeom prst="rect">
            <a:avLst/>
          </a:prstGeom>
          <a:noFill/>
        </p:spPr>
        <p:txBody>
          <a:bodyPr wrap="square" rtlCol="0">
            <a:spAutoFit/>
          </a:bodyPr>
          <a:lstStyle/>
          <a:p>
            <a:pPr algn="ctr">
              <a:lnSpc>
                <a:spcPct val="150000"/>
              </a:lnSpc>
            </a:pPr>
            <a:r>
              <a:rPr lang="en-US" sz="1600" i="1" smtClean="0"/>
              <a:t>Hình 15.3. Thuật toán tính lương</a:t>
            </a:r>
            <a:endParaRPr lang="en-US" sz="1600" i="1"/>
          </a:p>
        </p:txBody>
      </p:sp>
    </p:spTree>
    <p:extLst>
      <p:ext uri="{BB962C8B-B14F-4D97-AF65-F5344CB8AC3E}">
        <p14:creationId xmlns:p14="http://schemas.microsoft.com/office/powerpoint/2010/main" val="81698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grpSp>
        <p:nvGrpSpPr>
          <p:cNvPr id="16" name="Group 15"/>
          <p:cNvGrpSpPr/>
          <p:nvPr/>
        </p:nvGrpSpPr>
        <p:grpSpPr>
          <a:xfrm>
            <a:off x="1014634" y="877845"/>
            <a:ext cx="6680663" cy="958660"/>
            <a:chOff x="605200" y="2456835"/>
            <a:chExt cx="6680663" cy="958660"/>
          </a:xfrm>
        </p:grpSpPr>
        <p:sp>
          <p:nvSpPr>
            <p:cNvPr id="18" name="TextBox 17"/>
            <p:cNvSpPr txBox="1"/>
            <p:nvPr/>
          </p:nvSpPr>
          <p:spPr>
            <a:xfrm>
              <a:off x="605201" y="2456835"/>
              <a:ext cx="6680662" cy="958660"/>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en-US" sz="2000" b="1" smtClean="0">
                  <a:solidFill>
                    <a:srgbClr val="7030A0"/>
                  </a:solidFill>
                </a:rPr>
                <a:t> </a:t>
              </a:r>
              <a:r>
                <a:rPr lang="en-US" sz="2000" b="1" smtClean="0">
                  <a:solidFill>
                    <a:srgbClr val="7030A0"/>
                  </a:solidFill>
                </a:rPr>
                <a:t>3</a:t>
              </a:r>
              <a:r>
                <a:rPr lang="en-US" sz="2000" b="1">
                  <a:solidFill>
                    <a:srgbClr val="7030A0"/>
                  </a:solidFill>
                </a:rPr>
                <a:t>) Cài đặt thuật toán: </a:t>
              </a:r>
              <a:r>
                <a:rPr lang="en-US" sz="2000"/>
                <a:t>Có những cách cài đặt khác nhau của cùng một thuật toán. </a:t>
              </a:r>
              <a:endParaRPr lang="en-US" sz="2000"/>
            </a:p>
          </p:txBody>
        </p:sp>
        <p:pic>
          <p:nvPicPr>
            <p:cNvPr id="1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014634" y="1833406"/>
            <a:ext cx="6680663" cy="553998"/>
            <a:chOff x="605200" y="2456835"/>
            <a:chExt cx="6680663" cy="553998"/>
          </a:xfrm>
        </p:grpSpPr>
        <p:sp>
          <p:nvSpPr>
            <p:cNvPr id="11" name="TextBox 10"/>
            <p:cNvSpPr txBox="1"/>
            <p:nvPr/>
          </p:nvSpPr>
          <p:spPr>
            <a:xfrm>
              <a:off x="605201" y="2456835"/>
              <a:ext cx="6680662"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en-US" sz="2000" b="1" smtClean="0">
                  <a:solidFill>
                    <a:srgbClr val="7030A0"/>
                  </a:solidFill>
                </a:rPr>
                <a:t> </a:t>
              </a:r>
              <a:r>
                <a:rPr lang="vi-VN" sz="2000" b="1" smtClean="0">
                  <a:solidFill>
                    <a:srgbClr val="7030A0"/>
                  </a:solidFill>
                </a:rPr>
                <a:t>4</a:t>
              </a:r>
              <a:r>
                <a:rPr lang="vi-VN" sz="2000" b="1">
                  <a:solidFill>
                    <a:srgbClr val="7030A0"/>
                  </a:solidFill>
                </a:rPr>
                <a:t>) Gỡ lỗi và hiệu chỉnh </a:t>
              </a:r>
              <a:r>
                <a:rPr lang="vi-VN" sz="2000" b="1">
                  <a:solidFill>
                    <a:srgbClr val="7030A0"/>
                  </a:solidFill>
                </a:rPr>
                <a:t>chương </a:t>
              </a:r>
              <a:r>
                <a:rPr lang="vi-VN" sz="2000" b="1" smtClean="0">
                  <a:solidFill>
                    <a:srgbClr val="7030A0"/>
                  </a:solidFill>
                </a:rPr>
                <a:t>trình</a:t>
              </a:r>
              <a:r>
                <a:rPr lang="en-US" sz="2000" b="1" smtClean="0">
                  <a:solidFill>
                    <a:srgbClr val="7030A0"/>
                  </a:solidFill>
                </a:rPr>
                <a:t>.</a:t>
              </a:r>
              <a:endParaRPr lang="en-US" sz="2000"/>
            </a:p>
          </p:txBody>
        </p:sp>
        <p:pic>
          <p:nvPicPr>
            <p:cNvPr id="12"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542580" y="2496680"/>
            <a:ext cx="4088035" cy="1938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vi-VN" sz="2000" b="1" i="1" smtClean="0"/>
              <a:t>Ví </a:t>
            </a:r>
            <a:r>
              <a:rPr lang="vi-VN" sz="2000" b="1" i="1"/>
              <a:t>dụ bài toán: </a:t>
            </a:r>
            <a:r>
              <a:rPr lang="vi-VN" sz="2000"/>
              <a:t>Tìm và hiển thị giá trị lớn nhất của những số nguyên dương được nhập vào từ bàn phím.</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0133" b="52523"/>
          <a:stretch/>
        </p:blipFill>
        <p:spPr>
          <a:xfrm>
            <a:off x="5146432" y="2182787"/>
            <a:ext cx="3344425" cy="2652271"/>
          </a:xfrm>
          <a:prstGeom prst="rect">
            <a:avLst/>
          </a:prstGeom>
        </p:spPr>
      </p:pic>
    </p:spTree>
    <p:extLst>
      <p:ext uri="{BB962C8B-B14F-4D97-AF65-F5344CB8AC3E}">
        <p14:creationId xmlns:p14="http://schemas.microsoft.com/office/powerpoint/2010/main" val="2916299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1999" y="0"/>
            <a:ext cx="8635468" cy="5143501"/>
          </a:xfrm>
          <a:prstGeom prst="rect">
            <a:avLst/>
          </a:prstGeom>
        </p:spPr>
      </p:pic>
      <p:pic>
        <p:nvPicPr>
          <p:cNvPr id="5" name="Picture 4"/>
          <p:cNvPicPr>
            <a:picLocks noChangeAspect="1"/>
          </p:cNvPicPr>
          <p:nvPr/>
        </p:nvPicPr>
        <p:blipFill>
          <a:blip r:embed="rId5"/>
          <a:stretch>
            <a:fillRect/>
          </a:stretch>
        </p:blipFill>
        <p:spPr>
          <a:xfrm>
            <a:off x="221999" y="-1"/>
            <a:ext cx="3177693" cy="234463"/>
          </a:xfrm>
          <a:prstGeom prst="rect">
            <a:avLst/>
          </a:prstGeom>
        </p:spPr>
      </p:pic>
    </p:spTree>
    <p:extLst>
      <p:ext uri="{BB962C8B-B14F-4D97-AF65-F5344CB8AC3E}">
        <p14:creationId xmlns:p14="http://schemas.microsoft.com/office/powerpoint/2010/main" val="32473553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2. Giải bài toán tin học</a:t>
            </a:r>
            <a:endParaRPr lang="en-US" sz="2500" b="1"/>
          </a:p>
        </p:txBody>
      </p:sp>
      <p:grpSp>
        <p:nvGrpSpPr>
          <p:cNvPr id="15" name="Group 14"/>
          <p:cNvGrpSpPr/>
          <p:nvPr/>
        </p:nvGrpSpPr>
        <p:grpSpPr>
          <a:xfrm>
            <a:off x="420574" y="1104900"/>
            <a:ext cx="7868784" cy="3390900"/>
            <a:chOff x="297654" y="2074222"/>
            <a:chExt cx="7868784" cy="3390900"/>
          </a:xfrm>
        </p:grpSpPr>
        <p:sp>
          <p:nvSpPr>
            <p:cNvPr id="20" name="Rectangle: Diagonal Corners Rounded 2">
              <a:extLst>
                <a:ext uri="{FF2B5EF4-FFF2-40B4-BE49-F238E27FC236}">
                  <a16:creationId xmlns:a16="http://schemas.microsoft.com/office/drawing/2014/main" id="{E52F96F6-CD18-26DC-A4AB-349511FAE0C6}"/>
                </a:ext>
              </a:extLst>
            </p:cNvPr>
            <p:cNvSpPr/>
            <p:nvPr/>
          </p:nvSpPr>
          <p:spPr>
            <a:xfrm flipH="1">
              <a:off x="297654" y="2074222"/>
              <a:ext cx="7868784" cy="3390900"/>
            </a:xfrm>
            <a:prstGeom prst="round2DiagRect">
              <a:avLst>
                <a:gd name="adj1" fmla="val 10124"/>
                <a:gd name="adj2" fmla="val 0"/>
              </a:avLst>
            </a:prstGeom>
            <a:solidFill>
              <a:srgbClr val="FFEED5"/>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Arrow: Pentagon 5">
              <a:extLst>
                <a:ext uri="{FF2B5EF4-FFF2-40B4-BE49-F238E27FC236}">
                  <a16:creationId xmlns:a16="http://schemas.microsoft.com/office/drawing/2014/main" id="{A8AD5B12-5B41-533B-8621-57D3AD494E58}"/>
                </a:ext>
              </a:extLst>
            </p:cNvPr>
            <p:cNvSpPr/>
            <p:nvPr/>
          </p:nvSpPr>
          <p:spPr>
            <a:xfrm>
              <a:off x="297654" y="2308387"/>
              <a:ext cx="3759642" cy="431019"/>
            </a:xfrm>
            <a:prstGeom prst="homePlate">
              <a:avLst>
                <a:gd name="adj" fmla="val 32962"/>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latin typeface="Arial" panose="020B0604020202020204" pitchFamily="34" charset="0"/>
                  <a:cs typeface="Arial" panose="020B0604020202020204" pitchFamily="34" charset="0"/>
                </a:rPr>
                <a:t>Câu hỏi củng cố SGK </a:t>
              </a:r>
              <a:r>
                <a:rPr lang="en-US" sz="2000" b="1" smtClean="0">
                  <a:solidFill>
                    <a:schemeClr val="accent6"/>
                  </a:solidFill>
                  <a:latin typeface="Arial" panose="020B0604020202020204" pitchFamily="34" charset="0"/>
                  <a:cs typeface="Arial" panose="020B0604020202020204" pitchFamily="34" charset="0"/>
                </a:rPr>
                <a:t>tr.82</a:t>
              </a:r>
              <a:endParaRPr lang="en-US" sz="2000" b="1">
                <a:solidFill>
                  <a:schemeClr val="accent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1BDB16-24FF-144D-AD1C-7E8FAF874A6F}"/>
                </a:ext>
              </a:extLst>
            </p:cNvPr>
            <p:cNvSpPr txBox="1"/>
            <p:nvPr/>
          </p:nvSpPr>
          <p:spPr>
            <a:xfrm>
              <a:off x="498983" y="2804293"/>
              <a:ext cx="7466126" cy="2400657"/>
            </a:xfrm>
            <a:prstGeom prst="rect">
              <a:avLst/>
            </a:prstGeom>
            <a:noFill/>
          </p:spPr>
          <p:txBody>
            <a:bodyPr wrap="square">
              <a:spAutoFit/>
            </a:bodyPr>
            <a:lstStyle/>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Bài toán tin học được xem như một vấn đề cần giải quyết. Khi đó, bước nào trong quy trình giải bài toán tin học tương ứng với bước thực hiện giải pháp trong giải quyết vấn đề?</a:t>
              </a:r>
            </a:p>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A. Xác định </a:t>
              </a:r>
              <a:r>
                <a:rPr lang="vi-VN" sz="2000">
                  <a:latin typeface="Arial" panose="020B0604020202020204" pitchFamily="34" charset="0"/>
                  <a:ea typeface="Calibri" panose="020F0502020204030204" pitchFamily="34" charset="0"/>
                  <a:cs typeface="Arial" panose="020B0604020202020204" pitchFamily="34" charset="0"/>
                </a:rPr>
                <a:t>bài </a:t>
              </a:r>
              <a:r>
                <a:rPr lang="vi-VN" sz="2000" smtClean="0">
                  <a:latin typeface="Arial" panose="020B0604020202020204" pitchFamily="34" charset="0"/>
                  <a:ea typeface="Calibri" panose="020F0502020204030204" pitchFamily="34" charset="0"/>
                  <a:cs typeface="Arial" panose="020B0604020202020204" pitchFamily="34" charset="0"/>
                </a:rPr>
                <a:t>toán.</a:t>
              </a:r>
              <a:r>
                <a:rPr lang="en-US" sz="2000" smtClean="0">
                  <a:latin typeface="Arial" panose="020B0604020202020204" pitchFamily="34" charset="0"/>
                  <a:ea typeface="Calibri" panose="020F0502020204030204" pitchFamily="34" charset="0"/>
                  <a:cs typeface="Arial" panose="020B0604020202020204" pitchFamily="34" charset="0"/>
                </a:rPr>
                <a:t>	     </a:t>
              </a:r>
              <a:r>
                <a:rPr lang="vi-VN" sz="2000" smtClean="0">
                  <a:latin typeface="Arial" panose="020B0604020202020204" pitchFamily="34" charset="0"/>
                  <a:ea typeface="Calibri" panose="020F0502020204030204" pitchFamily="34" charset="0"/>
                  <a:cs typeface="Arial" panose="020B0604020202020204" pitchFamily="34" charset="0"/>
                </a:rPr>
                <a:t>C</a:t>
              </a:r>
              <a:r>
                <a:rPr lang="vi-VN" sz="2000">
                  <a:latin typeface="Arial" panose="020B0604020202020204" pitchFamily="34" charset="0"/>
                  <a:ea typeface="Calibri" panose="020F0502020204030204" pitchFamily="34" charset="0"/>
                  <a:cs typeface="Arial" panose="020B0604020202020204" pitchFamily="34" charset="0"/>
                </a:rPr>
                <a:t>. Cài đặt thuật toán.</a:t>
              </a:r>
            </a:p>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B. Xây dựng </a:t>
              </a:r>
              <a:r>
                <a:rPr lang="vi-VN" sz="2000">
                  <a:latin typeface="Arial" panose="020B0604020202020204" pitchFamily="34" charset="0"/>
                  <a:ea typeface="Calibri" panose="020F0502020204030204" pitchFamily="34" charset="0"/>
                  <a:cs typeface="Arial" panose="020B0604020202020204" pitchFamily="34" charset="0"/>
                </a:rPr>
                <a:t>thuật </a:t>
              </a:r>
              <a:r>
                <a:rPr lang="vi-VN" sz="2000" smtClean="0">
                  <a:latin typeface="Arial" panose="020B0604020202020204" pitchFamily="34" charset="0"/>
                  <a:ea typeface="Calibri" panose="020F0502020204030204" pitchFamily="34" charset="0"/>
                  <a:cs typeface="Arial" panose="020B0604020202020204" pitchFamily="34" charset="0"/>
                </a:rPr>
                <a:t>toán.</a:t>
              </a:r>
              <a:r>
                <a:rPr lang="en-US" sz="2000" smtClean="0">
                  <a:latin typeface="Arial" panose="020B0604020202020204" pitchFamily="34" charset="0"/>
                  <a:ea typeface="Calibri" panose="020F0502020204030204" pitchFamily="34" charset="0"/>
                  <a:cs typeface="Arial" panose="020B0604020202020204" pitchFamily="34" charset="0"/>
                </a:rPr>
                <a:t>	     </a:t>
              </a:r>
              <a:r>
                <a:rPr lang="vi-VN" sz="2000" smtClean="0">
                  <a:latin typeface="Arial" panose="020B0604020202020204" pitchFamily="34" charset="0"/>
                  <a:ea typeface="Calibri" panose="020F0502020204030204" pitchFamily="34" charset="0"/>
                  <a:cs typeface="Arial" panose="020B0604020202020204" pitchFamily="34" charset="0"/>
                </a:rPr>
                <a:t>D</a:t>
              </a:r>
              <a:r>
                <a:rPr lang="vi-VN" sz="2000">
                  <a:latin typeface="Arial" panose="020B0604020202020204" pitchFamily="34" charset="0"/>
                  <a:ea typeface="Calibri" panose="020F0502020204030204" pitchFamily="34" charset="0"/>
                  <a:cs typeface="Arial" panose="020B0604020202020204" pitchFamily="34" charset="0"/>
                </a:rPr>
                <a:t>. Gỡ lỗi và hiệu chỉnh chương trình.</a:t>
              </a:r>
              <a:endParaRPr lang="vi-VN" sz="2000">
                <a:latin typeface="Arial" panose="020B0604020202020204" pitchFamily="34" charset="0"/>
                <a:ea typeface="Calibri" panose="020F0502020204030204" pitchFamily="34" charset="0"/>
                <a:cs typeface="Arial" panose="020B0604020202020204" pitchFamily="34" charset="0"/>
              </a:endParaRPr>
            </a:p>
          </p:txBody>
        </p:sp>
      </p:grpSp>
      <p:sp>
        <p:nvSpPr>
          <p:cNvPr id="4" name="Oval 3"/>
          <p:cNvSpPr/>
          <p:nvPr/>
        </p:nvSpPr>
        <p:spPr>
          <a:xfrm>
            <a:off x="3695700" y="3289300"/>
            <a:ext cx="433716" cy="43371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513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47437" y="1506621"/>
            <a:ext cx="7487139" cy="2989204"/>
            <a:chOff x="723510" y="1923428"/>
            <a:chExt cx="7487139" cy="2989204"/>
          </a:xfrm>
        </p:grpSpPr>
        <p:grpSp>
          <p:nvGrpSpPr>
            <p:cNvPr id="3" name="Group 2"/>
            <p:cNvGrpSpPr/>
            <p:nvPr/>
          </p:nvGrpSpPr>
          <p:grpSpPr>
            <a:xfrm rot="165249">
              <a:off x="723510" y="1923428"/>
              <a:ext cx="7487139" cy="2989204"/>
              <a:chOff x="-811021" y="-583206"/>
              <a:chExt cx="10072587" cy="4021435"/>
            </a:xfrm>
          </p:grpSpPr>
          <p:sp>
            <p:nvSpPr>
              <p:cNvPr id="4" name="Google Shape;541;p59"/>
              <p:cNvSpPr/>
              <p:nvPr/>
            </p:nvSpPr>
            <p:spPr>
              <a:xfrm rot="21470825">
                <a:off x="-619794" y="-446079"/>
                <a:ext cx="9881360" cy="3884308"/>
              </a:xfrm>
              <a:prstGeom prst="roundRect">
                <a:avLst>
                  <a:gd name="adj" fmla="val 19619"/>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2;p59"/>
              <p:cNvSpPr/>
              <p:nvPr/>
            </p:nvSpPr>
            <p:spPr>
              <a:xfrm rot="21470825">
                <a:off x="-811021" y="-583206"/>
                <a:ext cx="9881358" cy="3884306"/>
              </a:xfrm>
              <a:prstGeom prst="roundRect">
                <a:avLst>
                  <a:gd name="adj" fmla="val 15567"/>
                </a:avLst>
              </a:prstGeom>
              <a:solidFill>
                <a:srgbClr val="FFE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029673" y="1969365"/>
              <a:ext cx="6737729" cy="2746906"/>
            </a:xfrm>
            <a:prstGeom prst="rect">
              <a:avLst/>
            </a:prstGeom>
            <a:noFill/>
          </p:spPr>
          <p:txBody>
            <a:bodyPr wrap="square" rtlCol="0">
              <a:spAutoFit/>
            </a:bodyPr>
            <a:lstStyle/>
            <a:p>
              <a:pPr algn="just">
                <a:lnSpc>
                  <a:spcPct val="150000"/>
                </a:lnSpc>
              </a:pPr>
              <a:r>
                <a:rPr lang="vi-VN" sz="2300"/>
                <a:t>Quy trình giải một bài toán tin học gồm </a:t>
              </a:r>
              <a:r>
                <a:rPr lang="vi-VN" sz="2300"/>
                <a:t>các </a:t>
              </a:r>
              <a:r>
                <a:rPr lang="vi-VN" sz="2300" smtClean="0"/>
                <a:t>bước</a:t>
              </a:r>
              <a:r>
                <a:rPr lang="en-US" sz="2300" smtClean="0"/>
                <a:t>:</a:t>
              </a:r>
              <a:endParaRPr lang="en-US" sz="2300"/>
            </a:p>
            <a:p>
              <a:pPr algn="just">
                <a:lnSpc>
                  <a:spcPct val="150000"/>
                </a:lnSpc>
              </a:pPr>
              <a:r>
                <a:rPr lang="en-US" sz="2300"/>
                <a:t> </a:t>
              </a:r>
              <a:r>
                <a:rPr lang="en-US" sz="2300" smtClean="0"/>
                <a:t>  </a:t>
              </a:r>
              <a:r>
                <a:rPr lang="vi-VN" sz="2300" smtClean="0"/>
                <a:t>1) Xác </a:t>
              </a:r>
              <a:r>
                <a:rPr lang="vi-VN" sz="2300"/>
                <a:t>định </a:t>
              </a:r>
              <a:r>
                <a:rPr lang="vi-VN" sz="2300"/>
                <a:t>bài </a:t>
              </a:r>
              <a:r>
                <a:rPr lang="vi-VN" sz="2300" smtClean="0"/>
                <a:t>toán</a:t>
              </a:r>
              <a:r>
                <a:rPr lang="en-US" sz="2300" smtClean="0"/>
                <a:t>.</a:t>
              </a:r>
            </a:p>
            <a:p>
              <a:pPr algn="just">
                <a:lnSpc>
                  <a:spcPct val="150000"/>
                </a:lnSpc>
              </a:pPr>
              <a:r>
                <a:rPr lang="en-US" sz="2300" smtClean="0"/>
                <a:t>   </a:t>
              </a:r>
              <a:r>
                <a:rPr lang="vi-VN" sz="2300" smtClean="0"/>
                <a:t>2</a:t>
              </a:r>
              <a:r>
                <a:rPr lang="vi-VN" sz="2300"/>
                <a:t>) Xây dựng </a:t>
              </a:r>
              <a:r>
                <a:rPr lang="vi-VN" sz="2300"/>
                <a:t>thuật </a:t>
              </a:r>
              <a:r>
                <a:rPr lang="vi-VN" sz="2300" smtClean="0"/>
                <a:t>toán</a:t>
              </a:r>
              <a:r>
                <a:rPr lang="en-US" sz="2300" smtClean="0"/>
                <a:t>.</a:t>
              </a:r>
            </a:p>
            <a:p>
              <a:pPr algn="just">
                <a:lnSpc>
                  <a:spcPct val="150000"/>
                </a:lnSpc>
              </a:pPr>
              <a:r>
                <a:rPr lang="en-US" sz="2300" smtClean="0"/>
                <a:t>   </a:t>
              </a:r>
              <a:r>
                <a:rPr lang="vi-VN" sz="2300" smtClean="0"/>
                <a:t>3</a:t>
              </a:r>
              <a:r>
                <a:rPr lang="vi-VN" sz="2300"/>
                <a:t>) Cài đặt </a:t>
              </a:r>
              <a:r>
                <a:rPr lang="vi-VN" sz="2300"/>
                <a:t>thuật </a:t>
              </a:r>
              <a:r>
                <a:rPr lang="vi-VN" sz="2300" smtClean="0"/>
                <a:t>toán</a:t>
              </a:r>
              <a:r>
                <a:rPr lang="en-US" sz="2300" smtClean="0"/>
                <a:t>.</a:t>
              </a:r>
            </a:p>
            <a:p>
              <a:pPr algn="just">
                <a:lnSpc>
                  <a:spcPct val="150000"/>
                </a:lnSpc>
              </a:pPr>
              <a:r>
                <a:rPr lang="en-US" sz="2300" smtClean="0"/>
                <a:t>   </a:t>
              </a:r>
              <a:r>
                <a:rPr lang="vi-VN" sz="2300" smtClean="0"/>
                <a:t>4</a:t>
              </a:r>
              <a:r>
                <a:rPr lang="vi-VN" sz="2300"/>
                <a:t>) Gỡ lỗi và hiệu chỉnh chương </a:t>
              </a:r>
              <a:r>
                <a:rPr lang="vi-VN" sz="2300"/>
                <a:t>trình</a:t>
              </a:r>
              <a:r>
                <a:rPr lang="vi-VN" sz="2300" smtClean="0"/>
                <a:t>.</a:t>
              </a:r>
              <a:r>
                <a:rPr lang="en-US" sz="2300" smtClean="0"/>
                <a:t> </a:t>
              </a:r>
              <a:endParaRPr lang="vi-VN" sz="2300"/>
            </a:p>
          </p:txBody>
        </p:sp>
      </p:grpSp>
      <p:sp>
        <p:nvSpPr>
          <p:cNvPr id="7" name="TextBox 6"/>
          <p:cNvSpPr txBox="1"/>
          <p:nvPr/>
        </p:nvSpPr>
        <p:spPr>
          <a:xfrm>
            <a:off x="222738" y="810322"/>
            <a:ext cx="8276494" cy="600164"/>
          </a:xfrm>
          <a:prstGeom prst="rect">
            <a:avLst/>
          </a:prstGeom>
          <a:noFill/>
        </p:spPr>
        <p:txBody>
          <a:bodyPr wrap="square" rtlCol="0">
            <a:spAutoFit/>
          </a:bodyPr>
          <a:lstStyle/>
          <a:p>
            <a:pPr algn="ctr"/>
            <a:r>
              <a:rPr lang="en-US" sz="3300" b="1" smtClean="0">
                <a:solidFill>
                  <a:srgbClr val="C00000"/>
                </a:solidFill>
              </a:rPr>
              <a:t>GHI NHỚ</a:t>
            </a:r>
            <a:endParaRPr lang="vi-VN" sz="3300">
              <a:solidFill>
                <a:srgbClr val="C00000"/>
              </a:solidFill>
            </a:endParaRPr>
          </a:p>
        </p:txBody>
      </p:sp>
    </p:spTree>
    <p:extLst>
      <p:ext uri="{BB962C8B-B14F-4D97-AF65-F5344CB8AC3E}">
        <p14:creationId xmlns:p14="http://schemas.microsoft.com/office/powerpoint/2010/main" val="3882117112"/>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7933"/>
            <a:ext cx="9144000" cy="630942"/>
          </a:xfrm>
          <a:prstGeom prst="rect">
            <a:avLst/>
          </a:prstGeom>
          <a:noFill/>
        </p:spPr>
        <p:txBody>
          <a:bodyPr wrap="square" rtlCol="0">
            <a:spAutoFit/>
          </a:bodyPr>
          <a:lstStyle/>
          <a:p>
            <a:pPr algn="ctr"/>
            <a:r>
              <a:rPr lang="en-US" sz="3500" b="1" smtClean="0">
                <a:solidFill>
                  <a:srgbClr val="191919"/>
                </a:solidFill>
              </a:rPr>
              <a:t>LUYỆN TẬP</a:t>
            </a:r>
            <a:endParaRPr lang="en-US" sz="3500" b="1">
              <a:solidFill>
                <a:srgbClr val="191919"/>
              </a:solidFill>
            </a:endParaRPr>
          </a:p>
        </p:txBody>
      </p:sp>
      <p:grpSp>
        <p:nvGrpSpPr>
          <p:cNvPr id="7" name="Group 6"/>
          <p:cNvGrpSpPr/>
          <p:nvPr/>
        </p:nvGrpSpPr>
        <p:grpSpPr>
          <a:xfrm>
            <a:off x="188787" y="1622432"/>
            <a:ext cx="5954106" cy="3155188"/>
            <a:chOff x="95002" y="1498875"/>
            <a:chExt cx="5954106" cy="3155188"/>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85" t="58773" r="50249" b="3586"/>
            <a:stretch/>
          </p:blipFill>
          <p:spPr>
            <a:xfrm>
              <a:off x="95002" y="1498875"/>
              <a:ext cx="5954106" cy="3155188"/>
            </a:xfrm>
            <a:prstGeom prst="rect">
              <a:avLst/>
            </a:prstGeom>
          </p:spPr>
        </p:pic>
        <p:sp>
          <p:nvSpPr>
            <p:cNvPr id="6" name="TextBox 5"/>
            <p:cNvSpPr txBox="1"/>
            <p:nvPr/>
          </p:nvSpPr>
          <p:spPr>
            <a:xfrm>
              <a:off x="893546" y="2161805"/>
              <a:ext cx="4357017" cy="1938992"/>
            </a:xfrm>
            <a:prstGeom prst="rect">
              <a:avLst/>
            </a:prstGeom>
            <a:noFill/>
          </p:spPr>
          <p:txBody>
            <a:bodyPr wrap="square" rtlCol="0">
              <a:spAutoFit/>
            </a:bodyPr>
            <a:lstStyle/>
            <a:p>
              <a:pPr algn="just">
                <a:lnSpc>
                  <a:spcPct val="150000"/>
                </a:lnSpc>
              </a:pPr>
              <a:r>
                <a:rPr lang="vi-VN" sz="2000"/>
                <a:t>Vẽ sơ đồ của thuật toán giải bài toán xác định một số có phải số nguyên tố hay không bằng cách chỉ sử dụng những cấu trúc điều khiển cơ bản.</a:t>
              </a:r>
              <a:endParaRPr lang="vi-VN" sz="200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875" y="1498875"/>
            <a:ext cx="2939048" cy="2952469"/>
          </a:xfrm>
          <a:prstGeom prst="rect">
            <a:avLst/>
          </a:prstGeom>
        </p:spPr>
      </p:pic>
    </p:spTree>
    <p:extLst>
      <p:ext uri="{BB962C8B-B14F-4D97-AF65-F5344CB8AC3E}">
        <p14:creationId xmlns:p14="http://schemas.microsoft.com/office/powerpoint/2010/main" val="36864312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495301" y="826806"/>
                <a:ext cx="7667170" cy="3932615"/>
              </a:xfrm>
              <a:prstGeom prst="rect">
                <a:avLst/>
              </a:prstGeom>
              <a:noFill/>
            </p:spPr>
            <p:txBody>
              <a:bodyPr wrap="square" rtlCol="0">
                <a:spAutoFit/>
              </a:bodyPr>
              <a:lstStyle/>
              <a:p>
                <a:pPr>
                  <a:lnSpc>
                    <a:spcPct val="150000"/>
                  </a:lnSpc>
                </a:pPr>
                <a:r>
                  <a:rPr lang="en-US" sz="2000" b="1"/>
                  <a:t>Xác định bài toán: </a:t>
                </a:r>
              </a:p>
              <a:p>
                <a:pPr>
                  <a:lnSpc>
                    <a:spcPct val="150000"/>
                  </a:lnSpc>
                </a:pPr>
                <a:r>
                  <a:rPr lang="en-US" sz="2000"/>
                  <a:t>• Đầu vào: số nguyên n.</a:t>
                </a:r>
              </a:p>
              <a:p>
                <a:pPr>
                  <a:lnSpc>
                    <a:spcPct val="150000"/>
                  </a:lnSpc>
                </a:pPr>
                <a:r>
                  <a:rPr lang="en-US" sz="2000"/>
                  <a:t>• Đầu ra: “YES” nếu số đầu vào là số nguyên tố. </a:t>
                </a:r>
                <a:r>
                  <a:rPr lang="en-US" sz="2000"/>
                  <a:t>“</a:t>
                </a:r>
                <a:r>
                  <a:rPr lang="en-US" sz="2000" smtClean="0"/>
                  <a:t>NO” </a:t>
                </a:r>
                <a:r>
                  <a:rPr lang="en-US" sz="2000"/>
                  <a:t>nếu số đầu vào không phải số nguyên tố.</a:t>
                </a:r>
              </a:p>
              <a:p>
                <a:pPr>
                  <a:lnSpc>
                    <a:spcPct val="150000"/>
                  </a:lnSpc>
                </a:pPr>
                <a:r>
                  <a:rPr lang="en-US" sz="2000" b="1"/>
                  <a:t>Cách làm: </a:t>
                </a:r>
                <a:r>
                  <a:rPr lang="en-US" sz="2000"/>
                  <a:t>Kiểm tra n có ước số trong khoảng từ 2 đến (n - 1) hay không? Nếu không có ước nào như vậy thì đó là số nguyên tố. Để chương trình chạy nhanh hơn, có thể thay (n - 1) bằng </a:t>
                </a:r>
                <a14:m>
                  <m:oMath xmlns:m="http://schemas.openxmlformats.org/officeDocument/2006/math">
                    <m:f>
                      <m:fPr>
                        <m:ctrlPr>
                          <a:rPr lang="en-US" sz="2000"/>
                        </m:ctrlPr>
                      </m:fPr>
                      <m:num>
                        <m:r>
                          <m:rPr>
                            <m:sty m:val="p"/>
                          </m:rPr>
                          <a:rPr lang="en-US" sz="2000" i="0"/>
                          <m:t>n</m:t>
                        </m:r>
                      </m:num>
                      <m:den>
                        <m:r>
                          <a:rPr lang="en-US" sz="2000" i="0"/>
                          <m:t>2</m:t>
                        </m:r>
                      </m:den>
                    </m:f>
                    <m:r>
                      <a:rPr lang="en-US" sz="2000" i="0"/>
                      <m:t> </m:t>
                    </m:r>
                  </m:oMath>
                </a14:m>
                <a:r>
                  <a:rPr lang="en-US" sz="2000"/>
                  <a:t> hoặc </a:t>
                </a:r>
                <a14:m>
                  <m:oMath xmlns:m="http://schemas.openxmlformats.org/officeDocument/2006/math">
                    <m:rad>
                      <m:radPr>
                        <m:degHide m:val="on"/>
                        <m:ctrlPr>
                          <a:rPr lang="en-US" sz="2000"/>
                        </m:ctrlPr>
                      </m:radPr>
                      <m:deg/>
                      <m:e>
                        <m:r>
                          <m:rPr>
                            <m:sty m:val="p"/>
                          </m:rPr>
                          <a:rPr lang="en-US" sz="2000" i="0"/>
                          <m:t>n</m:t>
                        </m:r>
                      </m:e>
                    </m:rad>
                  </m:oMath>
                </a14:m>
                <a:r>
                  <a:rPr lang="en-US" sz="2000"/>
                  <a:t> (khi đó phải đảm bảo n không âm).</a:t>
                </a:r>
              </a:p>
            </p:txBody>
          </p:sp>
        </mc:Choice>
        <mc:Fallback>
          <p:sp>
            <p:nvSpPr>
              <p:cNvPr id="4" name="TextBox 3"/>
              <p:cNvSpPr txBox="1">
                <a:spLocks noRot="1" noChangeAspect="1" noMove="1" noResize="1" noEditPoints="1" noAdjustHandles="1" noChangeArrowheads="1" noChangeShapeType="1" noTextEdit="1"/>
              </p:cNvSpPr>
              <p:nvPr/>
            </p:nvSpPr>
            <p:spPr>
              <a:xfrm>
                <a:off x="495301" y="826806"/>
                <a:ext cx="7667170" cy="3932615"/>
              </a:xfrm>
              <a:prstGeom prst="rect">
                <a:avLst/>
              </a:prstGeom>
              <a:blipFill>
                <a:blip r:embed="rId2"/>
                <a:stretch>
                  <a:fillRect l="-795" r="-1272" b="-465"/>
                </a:stretch>
              </a:blipFill>
            </p:spPr>
            <p:txBody>
              <a:bodyPr/>
              <a:lstStyle/>
              <a:p>
                <a:r>
                  <a:rPr lang="en-US">
                    <a:noFill/>
                  </a:rPr>
                  <a:t> </a:t>
                </a:r>
              </a:p>
            </p:txBody>
          </p:sp>
        </mc:Fallback>
      </mc:AlternateContent>
      <p:grpSp>
        <p:nvGrpSpPr>
          <p:cNvPr id="5" name="Group 4"/>
          <p:cNvGrpSpPr/>
          <p:nvPr/>
        </p:nvGrpSpPr>
        <p:grpSpPr>
          <a:xfrm>
            <a:off x="6420163" y="721753"/>
            <a:ext cx="2013544" cy="1011797"/>
            <a:chOff x="2935494" y="3128915"/>
            <a:chExt cx="2013544" cy="101179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494" y="3128915"/>
              <a:ext cx="2013544" cy="1011797"/>
            </a:xfrm>
            <a:prstGeom prst="rect">
              <a:avLst/>
            </a:prstGeom>
          </p:spPr>
        </p:pic>
        <p:sp>
          <p:nvSpPr>
            <p:cNvPr id="7" name="Rectangle 6"/>
            <p:cNvSpPr/>
            <p:nvPr/>
          </p:nvSpPr>
          <p:spPr>
            <a:xfrm>
              <a:off x="3151825" y="3365318"/>
              <a:ext cx="1580882" cy="400110"/>
            </a:xfrm>
            <a:prstGeom prst="rect">
              <a:avLst/>
            </a:prstGeom>
          </p:spPr>
          <p:txBody>
            <a:bodyPr wrap="none">
              <a:spAutoFit/>
            </a:bodyPr>
            <a:lstStyle/>
            <a:p>
              <a:pPr algn="ctr"/>
              <a:r>
                <a:rPr lang="en-US" sz="2000" b="1" smtClean="0"/>
                <a:t>Hướng dẫn</a:t>
              </a:r>
              <a:endParaRPr lang="en-US" sz="2000" b="1" dirty="0"/>
            </a:p>
          </p:txBody>
        </p:sp>
      </p:grpSp>
    </p:spTree>
    <p:extLst>
      <p:ext uri="{BB962C8B-B14F-4D97-AF65-F5344CB8AC3E}">
        <p14:creationId xmlns:p14="http://schemas.microsoft.com/office/powerpoint/2010/main" val="1533702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66" b="98750" l="5280" r="93770">
                        <a14:foregroundMark x1="43928" y1="2266" x2="41605" y2="96484"/>
                        <a14:foregroundMark x1="93875" y1="59297" x2="28617" y2="96484"/>
                        <a14:foregroundMark x1="5385" y1="79297" x2="85111" y2="75078"/>
                        <a14:foregroundMark x1="42027" y1="98750" x2="56917" y2="98750"/>
                      </a14:backgroundRemoval>
                    </a14:imgEffect>
                  </a14:imgLayer>
                </a14:imgProps>
              </a:ext>
              <a:ext uri="{28A0092B-C50C-407E-A947-70E740481C1C}">
                <a14:useLocalDpi xmlns:a14="http://schemas.microsoft.com/office/drawing/2010/main" val="0"/>
              </a:ext>
            </a:extLst>
          </a:blip>
          <a:srcRect l="4231" t="1693" r="1941" b="1235"/>
          <a:stretch/>
        </p:blipFill>
        <p:spPr>
          <a:xfrm>
            <a:off x="2815771" y="0"/>
            <a:ext cx="3678200" cy="5143500"/>
          </a:xfrm>
          <a:prstGeom prst="rect">
            <a:avLst/>
          </a:prstGeom>
        </p:spPr>
      </p:pic>
    </p:spTree>
    <p:extLst>
      <p:ext uri="{BB962C8B-B14F-4D97-AF65-F5344CB8AC3E}">
        <p14:creationId xmlns:p14="http://schemas.microsoft.com/office/powerpoint/2010/main" val="7281380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5"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Đầu ra của bài toán tính lương là gì?</a:t>
            </a:r>
            <a:endParaRPr lang="vi-VN" sz="2000" kern="1200" noProof="1">
              <a:solidFill>
                <a:srgbClr val="C00000"/>
              </a:solidFill>
              <a:cs typeface="Arial" panose="020B0604020202020204" pitchFamily="34" charset="0"/>
            </a:endParaRPr>
          </a:p>
        </p:txBody>
      </p:sp>
      <p:sp>
        <p:nvSpPr>
          <p:cNvPr id="7"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Mức lương của nhân viên.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Số giờ làm việc trong tuần của nhân viên.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Tiền lương của nhân viên.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Số lượng nhân viên.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F26A5EAB-E5AD-94BE-45D6-5F46AA945CA3}"/>
              </a:ext>
            </a:extLst>
          </p:cNvPr>
          <p:cNvSpPr/>
          <p:nvPr/>
        </p:nvSpPr>
        <p:spPr>
          <a:xfrm>
            <a:off x="4724397" y="1793457"/>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B. Tiền lương của nhân viên.</a:t>
            </a:r>
            <a:endParaRPr lang="vi-VN" sz="2000" kern="1200" noProof="1">
              <a:solidFill>
                <a:srgbClr val="000000"/>
              </a:solidFill>
              <a:latin typeface="Arial (Body)"/>
              <a:cs typeface="Arial" panose="020B0604020202020204" pitchFamily="34" charset="0"/>
            </a:endParaRPr>
          </a:p>
        </p:txBody>
      </p:sp>
    </p:spTree>
    <p:extLst>
      <p:ext uri="{BB962C8B-B14F-4D97-AF65-F5344CB8AC3E}">
        <p14:creationId xmlns:p14="http://schemas.microsoft.com/office/powerpoint/2010/main" val="2474850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018AD89B-885D-983C-F4F6-FC485515F49D}"/>
              </a:ext>
            </a:extLst>
          </p:cNvPr>
          <p:cNvSpPr/>
          <p:nvPr/>
        </p:nvSpPr>
        <p:spPr>
          <a:xfrm>
            <a:off x="293912" y="279137"/>
            <a:ext cx="8556171" cy="2276240"/>
          </a:xfrm>
          <a:prstGeom prst="roundRect">
            <a:avLst>
              <a:gd name="adj" fmla="val 8616"/>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2: Em hãy sắp xếp các bước giải quyết vấn đề </a:t>
            </a:r>
            <a:r>
              <a:rPr lang="vi-VN" sz="2000" b="1" kern="1200" noProof="1">
                <a:solidFill>
                  <a:srgbClr val="C00000"/>
                </a:solidFill>
                <a:cs typeface="Arial" panose="020B0604020202020204" pitchFamily="34" charset="0"/>
              </a:rPr>
              <a:t>sau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theo </a:t>
            </a:r>
            <a:r>
              <a:rPr lang="vi-VN" sz="2000" b="1" kern="1200" noProof="1">
                <a:solidFill>
                  <a:srgbClr val="C00000"/>
                </a:solidFill>
                <a:cs typeface="Arial" panose="020B0604020202020204" pitchFamily="34" charset="0"/>
              </a:rPr>
              <a:t>đúng thứ tự.</a:t>
            </a:r>
          </a:p>
          <a:p>
            <a:pPr algn="just" defTabSz="685800">
              <a:lnSpc>
                <a:spcPct val="150000"/>
              </a:lnSpc>
              <a:buClrTx/>
              <a:defRPr/>
            </a:pPr>
            <a:r>
              <a:rPr lang="vi-VN" sz="2000" kern="1200" noProof="1" smtClean="0">
                <a:solidFill>
                  <a:srgbClr val="C00000"/>
                </a:solidFill>
                <a:cs typeface="Arial" panose="020B0604020202020204" pitchFamily="34" charset="0"/>
              </a:rPr>
              <a:t>1</a:t>
            </a:r>
            <a:r>
              <a:rPr lang="vi-VN" sz="2000" kern="1200" noProof="1">
                <a:solidFill>
                  <a:srgbClr val="C00000"/>
                </a:solidFill>
                <a:cs typeface="Arial" panose="020B0604020202020204" pitchFamily="34" charset="0"/>
              </a:rPr>
              <a:t>. Xây dựng </a:t>
            </a:r>
            <a:r>
              <a:rPr lang="vi-VN" sz="2000" kern="1200" noProof="1">
                <a:solidFill>
                  <a:srgbClr val="C00000"/>
                </a:solidFill>
                <a:cs typeface="Arial" panose="020B0604020202020204" pitchFamily="34" charset="0"/>
              </a:rPr>
              <a:t>thuật </a:t>
            </a:r>
            <a:r>
              <a:rPr lang="vi-VN" sz="2000" kern="1200" noProof="1" smtClean="0">
                <a:solidFill>
                  <a:srgbClr val="C00000"/>
                </a:solidFill>
                <a:cs typeface="Arial" panose="020B0604020202020204" pitchFamily="34" charset="0"/>
              </a:rPr>
              <a:t>toán.</a:t>
            </a: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2</a:t>
            </a:r>
            <a:r>
              <a:rPr lang="vi-VN" sz="2000" kern="1200" noProof="1">
                <a:solidFill>
                  <a:srgbClr val="C00000"/>
                </a:solidFill>
                <a:cs typeface="Arial" panose="020B0604020202020204" pitchFamily="34" charset="0"/>
              </a:rPr>
              <a:t>. Gỡ lỗi và hiệu chỉnh chương trình.</a:t>
            </a:r>
          </a:p>
          <a:p>
            <a:pPr algn="just" defTabSz="685800">
              <a:lnSpc>
                <a:spcPct val="150000"/>
              </a:lnSpc>
              <a:buClrTx/>
              <a:defRPr/>
            </a:pPr>
            <a:r>
              <a:rPr lang="vi-VN" sz="2000" kern="1200" noProof="1">
                <a:solidFill>
                  <a:srgbClr val="C00000"/>
                </a:solidFill>
                <a:cs typeface="Arial" panose="020B0604020202020204" pitchFamily="34" charset="0"/>
              </a:rPr>
              <a:t>3. Cài đặt </a:t>
            </a:r>
            <a:r>
              <a:rPr lang="vi-VN" sz="2000" kern="1200" noProof="1">
                <a:solidFill>
                  <a:srgbClr val="C00000"/>
                </a:solidFill>
                <a:cs typeface="Arial" panose="020B0604020202020204" pitchFamily="34" charset="0"/>
              </a:rPr>
              <a:t>thuật </a:t>
            </a:r>
            <a:r>
              <a:rPr lang="vi-VN" sz="2000" kern="1200" noProof="1" smtClean="0">
                <a:solidFill>
                  <a:srgbClr val="C00000"/>
                </a:solidFill>
                <a:cs typeface="Arial" panose="020B0604020202020204" pitchFamily="34" charset="0"/>
              </a:rPr>
              <a:t>toán.</a:t>
            </a:r>
            <a:r>
              <a:rPr lang="en-US" sz="2000" kern="1200" noProof="1" smtClean="0">
                <a:solidFill>
                  <a:srgbClr val="C00000"/>
                </a:solidFill>
                <a:cs typeface="Arial" panose="020B0604020202020204" pitchFamily="34" charset="0"/>
              </a:rPr>
              <a:t>		</a:t>
            </a:r>
            <a:r>
              <a:rPr lang="vi-VN" sz="2000" kern="1200" noProof="1" smtClean="0">
                <a:solidFill>
                  <a:srgbClr val="C00000"/>
                </a:solidFill>
                <a:cs typeface="Arial" panose="020B0604020202020204" pitchFamily="34" charset="0"/>
              </a:rPr>
              <a:t>4</a:t>
            </a:r>
            <a:r>
              <a:rPr lang="vi-VN" sz="2000" kern="1200" noProof="1">
                <a:solidFill>
                  <a:srgbClr val="C00000"/>
                </a:solidFill>
                <a:cs typeface="Arial" panose="020B0604020202020204" pitchFamily="34" charset="0"/>
              </a:rPr>
              <a:t>. Xác định bài toán.</a:t>
            </a:r>
            <a:endParaRPr lang="vi-VN" sz="2000" kern="1200" noProof="1">
              <a:solidFill>
                <a:srgbClr val="C00000"/>
              </a:solidFill>
              <a:cs typeface="Arial" panose="020B0604020202020204" pitchFamily="34" charset="0"/>
            </a:endParaRPr>
          </a:p>
        </p:txBody>
      </p:sp>
      <p:sp>
        <p:nvSpPr>
          <p:cNvPr id="13" name="Đáp án đúng">
            <a:extLst>
              <a:ext uri="{FF2B5EF4-FFF2-40B4-BE49-F238E27FC236}">
                <a16:creationId xmlns:a16="http://schemas.microsoft.com/office/drawing/2014/main" id="{4D1DA2F5-D9A5-C765-0E47-25DD326F3067}"/>
              </a:ext>
            </a:extLst>
          </p:cNvPr>
          <p:cNvSpPr/>
          <p:nvPr/>
        </p:nvSpPr>
        <p:spPr>
          <a:xfrm>
            <a:off x="293911" y="2830075"/>
            <a:ext cx="4125687" cy="83628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4 → 1 → 2 → 3.</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1713963F-2894-56F2-E53C-4371936FB85C}"/>
              </a:ext>
            </a:extLst>
          </p:cNvPr>
          <p:cNvSpPr/>
          <p:nvPr/>
        </p:nvSpPr>
        <p:spPr>
          <a:xfrm>
            <a:off x="293911" y="3941060"/>
            <a:ext cx="4125687" cy="83628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1 → 3 → 4 → 2.</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72E080E8-9CBE-7E1E-25CC-340E27A4D017}"/>
              </a:ext>
            </a:extLst>
          </p:cNvPr>
          <p:cNvSpPr/>
          <p:nvPr/>
        </p:nvSpPr>
        <p:spPr>
          <a:xfrm>
            <a:off x="4724396" y="2830075"/>
            <a:ext cx="4125687" cy="83628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4 → 1 → 3 → 2.</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98AC7C36-17E6-7D99-2014-5789447F054D}"/>
              </a:ext>
            </a:extLst>
          </p:cNvPr>
          <p:cNvSpPr/>
          <p:nvPr/>
        </p:nvSpPr>
        <p:spPr>
          <a:xfrm>
            <a:off x="4724396" y="3941060"/>
            <a:ext cx="4125687" cy="83628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3 → 4 → 1 → 2.</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F26A5EAB-E5AD-94BE-45D6-5F46AA945CA3}"/>
              </a:ext>
            </a:extLst>
          </p:cNvPr>
          <p:cNvSpPr/>
          <p:nvPr/>
        </p:nvSpPr>
        <p:spPr>
          <a:xfrm>
            <a:off x="4724395" y="2830074"/>
            <a:ext cx="4125688" cy="836288"/>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4 → 1 → 3 → 2.</a:t>
            </a:r>
            <a:endParaRPr lang="vi-VN" sz="2000" kern="1200" noProof="1">
              <a:solidFill>
                <a:prstClr val="black"/>
              </a:solidFill>
              <a:cs typeface="Arial" panose="020B0604020202020204" pitchFamily="34" charset="0"/>
            </a:endParaRPr>
          </a:p>
        </p:txBody>
      </p:sp>
    </p:spTree>
    <p:extLst>
      <p:ext uri="{BB962C8B-B14F-4D97-AF65-F5344CB8AC3E}">
        <p14:creationId xmlns:p14="http://schemas.microsoft.com/office/powerpoint/2010/main" val="28945117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631" y="1024522"/>
            <a:ext cx="8277102" cy="2862322"/>
          </a:xfrm>
          <a:prstGeom prst="rect">
            <a:avLst/>
          </a:prstGeom>
          <a:noFill/>
        </p:spPr>
        <p:txBody>
          <a:bodyPr wrap="square" rtlCol="0">
            <a:spAutoFit/>
          </a:bodyPr>
          <a:lstStyle/>
          <a:p>
            <a:pPr algn="ctr">
              <a:lnSpc>
                <a:spcPct val="150000"/>
              </a:lnSpc>
            </a:pPr>
            <a:r>
              <a:rPr lang="en-US" sz="6500" b="1" smtClean="0">
                <a:solidFill>
                  <a:srgbClr val="C00000"/>
                </a:solidFill>
              </a:rPr>
              <a:t>BÀI 15: </a:t>
            </a:r>
          </a:p>
          <a:p>
            <a:pPr algn="ctr">
              <a:lnSpc>
                <a:spcPct val="150000"/>
              </a:lnSpc>
            </a:pPr>
            <a:r>
              <a:rPr lang="en-US" sz="5500" b="1" smtClean="0">
                <a:solidFill>
                  <a:srgbClr val="7030A0"/>
                </a:solidFill>
              </a:rPr>
              <a:t>BÀI </a:t>
            </a:r>
            <a:r>
              <a:rPr lang="en-US" sz="5500" b="1">
                <a:solidFill>
                  <a:srgbClr val="7030A0"/>
                </a:solidFill>
              </a:rPr>
              <a:t>TOÁN TIN HỌC</a:t>
            </a:r>
            <a:endParaRPr lang="vi-VN" sz="5500" b="1">
              <a:solidFill>
                <a:srgbClr val="7030A0"/>
              </a:solidFill>
            </a:endParaRPr>
          </a:p>
        </p:txBody>
      </p:sp>
      <p:sp>
        <p:nvSpPr>
          <p:cNvPr id="6" name="Google Shape;40671;p31"/>
          <p:cNvSpPr/>
          <p:nvPr/>
        </p:nvSpPr>
        <p:spPr>
          <a:xfrm>
            <a:off x="465521" y="886084"/>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72;p31"/>
          <p:cNvSpPr/>
          <p:nvPr/>
        </p:nvSpPr>
        <p:spPr>
          <a:xfrm>
            <a:off x="7943384" y="4296286"/>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71;p31"/>
          <p:cNvSpPr/>
          <p:nvPr/>
        </p:nvSpPr>
        <p:spPr>
          <a:xfrm>
            <a:off x="7943384" y="886084"/>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671;p31"/>
          <p:cNvSpPr/>
          <p:nvPr/>
        </p:nvSpPr>
        <p:spPr>
          <a:xfrm>
            <a:off x="465521" y="4296286"/>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735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C00000"/>
                    </a:solidFill>
                    <a:latin typeface="+mj-lt"/>
                  </a:rPr>
                  <a:t>Câu 3:</a:t>
                </a:r>
                <a:r>
                  <a:rPr lang="en-US" sz="2000" b="1">
                    <a:solidFill>
                      <a:srgbClr val="C00000"/>
                    </a:solidFill>
                    <a:latin typeface="+mj-lt"/>
                  </a:rPr>
                  <a:t> Đầu vào của bài </a:t>
                </a:r>
                <a:r>
                  <a:rPr lang="en-US" sz="2000" b="1">
                    <a:solidFill>
                      <a:srgbClr val="C00000"/>
                    </a:solidFill>
                    <a:latin typeface="+mj-lt"/>
                  </a:rPr>
                  <a:t>toán </a:t>
                </a:r>
                <a:endParaRPr lang="en-US" sz="2000" b="1" smtClean="0">
                  <a:solidFill>
                    <a:srgbClr val="C00000"/>
                  </a:solidFill>
                  <a:latin typeface="+mj-lt"/>
                </a:endParaRPr>
              </a:p>
              <a:p>
                <a:pPr algn="ctr">
                  <a:lnSpc>
                    <a:spcPct val="150000"/>
                  </a:lnSpc>
                </a:pPr>
                <a:r>
                  <a:rPr lang="en-US" sz="2000" b="1" smtClean="0">
                    <a:solidFill>
                      <a:srgbClr val="C00000"/>
                    </a:solidFill>
                    <a:latin typeface="+mj-lt"/>
                  </a:rPr>
                  <a:t>giải </a:t>
                </a:r>
                <a:r>
                  <a:rPr lang="en-US" sz="2000" b="1">
                    <a:solidFill>
                      <a:srgbClr val="C00000"/>
                    </a:solidFill>
                    <a:latin typeface="+mj-lt"/>
                  </a:rPr>
                  <a:t>phương trình </a:t>
                </a:r>
                <a14:m>
                  <m:oMath xmlns:m="http://schemas.openxmlformats.org/officeDocument/2006/math">
                    <m:r>
                      <a:rPr lang="en-US" sz="2000" b="1" i="0">
                        <a:solidFill>
                          <a:srgbClr val="C00000"/>
                        </a:solidFill>
                        <a:latin typeface="+mj-lt"/>
                      </a:rPr>
                      <m:t>𝐚</m:t>
                    </m:r>
                    <m:sSup>
                      <m:sSupPr>
                        <m:ctrlPr>
                          <a:rPr lang="en-US" sz="2000" b="1">
                            <a:solidFill>
                              <a:srgbClr val="C00000"/>
                            </a:solidFill>
                            <a:latin typeface="+mj-lt"/>
                          </a:rPr>
                        </m:ctrlPr>
                      </m:sSupPr>
                      <m:e>
                        <m:r>
                          <a:rPr lang="en-US" sz="2000" b="1" i="0">
                            <a:solidFill>
                              <a:srgbClr val="C00000"/>
                            </a:solidFill>
                            <a:latin typeface="+mj-lt"/>
                          </a:rPr>
                          <m:t>𝐱</m:t>
                        </m:r>
                      </m:e>
                      <m:sup>
                        <m:r>
                          <a:rPr lang="en-US" sz="2000" b="1" i="0">
                            <a:solidFill>
                              <a:srgbClr val="C00000"/>
                            </a:solidFill>
                            <a:latin typeface="+mj-lt"/>
                          </a:rPr>
                          <m:t>𝟐</m:t>
                        </m:r>
                      </m:sup>
                    </m:sSup>
                    <m:r>
                      <a:rPr lang="en-US" sz="2000" b="1" i="0">
                        <a:solidFill>
                          <a:srgbClr val="C00000"/>
                        </a:solidFill>
                        <a:latin typeface="+mj-lt"/>
                      </a:rPr>
                      <m:t>+</m:t>
                    </m:r>
                    <m:r>
                      <a:rPr lang="en-US" sz="2000" b="1" i="0">
                        <a:solidFill>
                          <a:srgbClr val="C00000"/>
                        </a:solidFill>
                        <a:latin typeface="+mj-lt"/>
                      </a:rPr>
                      <m:t>𝐛𝐱</m:t>
                    </m:r>
                    <m:r>
                      <a:rPr lang="en-US" sz="2000" b="1" i="0">
                        <a:solidFill>
                          <a:srgbClr val="C00000"/>
                        </a:solidFill>
                        <a:latin typeface="+mj-lt"/>
                      </a:rPr>
                      <m:t>+</m:t>
                    </m:r>
                    <m:r>
                      <a:rPr lang="en-US" sz="2000" b="1" i="0">
                        <a:solidFill>
                          <a:srgbClr val="C00000"/>
                        </a:solidFill>
                        <a:latin typeface="+mj-lt"/>
                      </a:rPr>
                      <m:t>𝐜</m:t>
                    </m:r>
                    <m:r>
                      <a:rPr lang="en-US" sz="2000" b="1" i="0">
                        <a:solidFill>
                          <a:srgbClr val="C00000"/>
                        </a:solidFill>
                        <a:latin typeface="+mj-lt"/>
                      </a:rPr>
                      <m:t>=</m:t>
                    </m:r>
                    <m:r>
                      <a:rPr lang="en-US" sz="2000" b="1" i="0">
                        <a:solidFill>
                          <a:srgbClr val="C00000"/>
                        </a:solidFill>
                        <a:latin typeface="+mj-lt"/>
                      </a:rPr>
                      <m:t>𝟎</m:t>
                    </m:r>
                  </m:oMath>
                </a14:m>
                <a:r>
                  <a:rPr lang="en-US" sz="2000" b="1">
                    <a:solidFill>
                      <a:srgbClr val="C00000"/>
                    </a:solidFill>
                    <a:latin typeface="+mj-lt"/>
                  </a:rPr>
                  <a:t> là gì?</a:t>
                </a:r>
              </a:p>
            </p:txBody>
          </p:sp>
        </mc:Choice>
        <mc:Fallback>
          <p:sp>
            <p:nvSpPr>
              <p:cNvPr id="12"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93912" y="279138"/>
                <a:ext cx="8556171" cy="1219462"/>
              </a:xfrm>
              <a:prstGeom prst="roundRect">
                <a:avLst/>
              </a:prstGeom>
              <a:blipFill>
                <a:blip r:embed="rId2"/>
                <a:stretch>
                  <a:fillRect/>
                </a:stretch>
              </a:blipFill>
              <a:ln w="12700">
                <a:solidFill>
                  <a:srgbClr val="000000"/>
                </a:solidFill>
              </a:ln>
            </p:spPr>
            <p:txBody>
              <a:bodyPr/>
              <a:lstStyle/>
              <a:p>
                <a:r>
                  <a:rPr lang="en-US">
                    <a:noFill/>
                  </a:rPr>
                  <a:t> </a:t>
                </a:r>
              </a:p>
            </p:txBody>
          </p:sp>
        </mc:Fallback>
      </mc:AlternateContent>
      <p:sp>
        <p:nvSpPr>
          <p:cNvPr id="13"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Thông báo “phương trình có vô số nghiệm”.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pt-BR" sz="2000" kern="1200" noProof="1">
                <a:solidFill>
                  <a:prstClr val="black"/>
                </a:solidFill>
                <a:cs typeface="Arial" panose="020B0604020202020204" pitchFamily="34" charset="0"/>
              </a:rPr>
              <a:t>C. Các hệ số a, b, 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Nghiệm của phương </a:t>
            </a:r>
            <a:r>
              <a:rPr lang="vi-VN" sz="2000" kern="1200" noProof="1">
                <a:solidFill>
                  <a:prstClr val="black"/>
                </a:solidFill>
                <a:cs typeface="Arial" panose="020B0604020202020204" pitchFamily="34" charset="0"/>
              </a:rPr>
              <a:t>trình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a:t>
            </a:r>
            <a:r>
              <a:rPr lang="vi-VN" sz="2000" kern="1200" noProof="1">
                <a:solidFill>
                  <a:prstClr val="black"/>
                </a:solidFill>
                <a:cs typeface="Arial" panose="020B0604020202020204" pitchFamily="34" charset="0"/>
              </a:rPr>
              <a:t>nếu có).</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Thông báo “phương </a:t>
            </a:r>
            <a:r>
              <a:rPr lang="vi-VN" sz="2000" kern="1200" noProof="1">
                <a:solidFill>
                  <a:prstClr val="black"/>
                </a:solidFill>
                <a:cs typeface="Arial" panose="020B0604020202020204" pitchFamily="34" charset="0"/>
              </a:rPr>
              <a:t>trình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vô </a:t>
            </a:r>
            <a:r>
              <a:rPr lang="vi-VN" sz="2000" kern="1200" noProof="1">
                <a:solidFill>
                  <a:prstClr val="black"/>
                </a:solidFill>
                <a:cs typeface="Arial" panose="020B0604020202020204" pitchFamily="34" charset="0"/>
              </a:rPr>
              <a:t>nghiệm”.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F26A5EAB-E5AD-94BE-45D6-5F46AA945CA3}"/>
              </a:ext>
            </a:extLst>
          </p:cNvPr>
          <p:cNvSpPr/>
          <p:nvPr/>
        </p:nvSpPr>
        <p:spPr>
          <a:xfrm>
            <a:off x="293911" y="3394646"/>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pt-BR" sz="2000" kern="1200" noProof="1">
                <a:solidFill>
                  <a:srgbClr val="000000"/>
                </a:solidFill>
                <a:latin typeface="Arial (Body)"/>
                <a:cs typeface="Arial" panose="020B0604020202020204" pitchFamily="34" charset="0"/>
              </a:rPr>
              <a:t>C. Các hệ số a, b, c.</a:t>
            </a:r>
            <a:endParaRPr lang="pt-BR" sz="2000" kern="1200" noProof="1">
              <a:solidFill>
                <a:srgbClr val="000000"/>
              </a:solidFill>
              <a:latin typeface="Arial (Body)"/>
              <a:cs typeface="Arial" panose="020B0604020202020204" pitchFamily="34" charset="0"/>
            </a:endParaRPr>
          </a:p>
        </p:txBody>
      </p:sp>
    </p:spTree>
    <p:extLst>
      <p:ext uri="{BB962C8B-B14F-4D97-AF65-F5344CB8AC3E}">
        <p14:creationId xmlns:p14="http://schemas.microsoft.com/office/powerpoint/2010/main" val="7859069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018AD89B-885D-983C-F4F6-FC485515F49D}"/>
              </a:ext>
            </a:extLst>
          </p:cNvPr>
          <p:cNvSpPr/>
          <p:nvPr/>
        </p:nvSpPr>
        <p:spPr>
          <a:xfrm>
            <a:off x="293912" y="279138"/>
            <a:ext cx="8556171" cy="2202140"/>
          </a:xfrm>
          <a:prstGeom prst="roundRect">
            <a:avLst>
              <a:gd name="adj" fmla="val 941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Đối với bài toán tìm và hiển thị giá trị lớn nhất </a:t>
            </a:r>
            <a:r>
              <a:rPr lang="vi-VN" sz="2000" b="1" kern="1200" noProof="1">
                <a:solidFill>
                  <a:srgbClr val="C00000"/>
                </a:solidFill>
                <a:cs typeface="Arial" panose="020B0604020202020204" pitchFamily="34" charset="0"/>
              </a:rPr>
              <a:t>của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những </a:t>
            </a:r>
            <a:r>
              <a:rPr lang="vi-VN" sz="2000" b="1" kern="1200" noProof="1">
                <a:solidFill>
                  <a:srgbClr val="C00000"/>
                </a:solidFill>
                <a:cs typeface="Arial" panose="020B0604020202020204" pitchFamily="34" charset="0"/>
              </a:rPr>
              <a:t>số nguyên dương được nhập vào từ bàn phím</a:t>
            </a:r>
            <a:r>
              <a:rPr lang="vi-VN" sz="2000" b="1" kern="1200" noProof="1">
                <a:solidFill>
                  <a:srgbClr val="C00000"/>
                </a:solidFill>
                <a:cs typeface="Arial" panose="020B0604020202020204" pitchFamily="34" charset="0"/>
              </a:rPr>
              <a:t>, </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thao </a:t>
            </a:r>
            <a:r>
              <a:rPr lang="vi-VN" sz="2000" b="1" kern="1200" noProof="1">
                <a:solidFill>
                  <a:srgbClr val="C00000"/>
                </a:solidFill>
                <a:cs typeface="Arial" panose="020B0604020202020204" pitchFamily="34" charset="0"/>
              </a:rPr>
              <a:t>tác nhập giá trị của biến x và xử lí giá trị đó </a:t>
            </a:r>
            <a:r>
              <a:rPr lang="vi-VN" sz="2000" b="1" kern="1200" noProof="1">
                <a:solidFill>
                  <a:srgbClr val="C00000"/>
                </a:solidFill>
                <a:cs typeface="Arial" panose="020B0604020202020204" pitchFamily="34" charset="0"/>
              </a:rPr>
              <a:t>được </a:t>
            </a:r>
            <a:r>
              <a:rPr lang="vi-VN" sz="2000" b="1" kern="1200" noProof="1" smtClean="0">
                <a:solidFill>
                  <a:srgbClr val="C00000"/>
                </a:solidFill>
                <a:cs typeface="Arial" panose="020B0604020202020204" pitchFamily="34" charset="0"/>
              </a:rPr>
              <a:t>đ</a:t>
            </a:r>
            <a:endParaRPr lang="en-US" sz="2000" b="1" kern="1200" noProof="1" smtClean="0">
              <a:solidFill>
                <a:srgbClr val="C00000"/>
              </a:solidFill>
              <a:cs typeface="Arial" panose="020B0604020202020204" pitchFamily="34" charset="0"/>
            </a:endParaRPr>
          </a:p>
          <a:p>
            <a:pPr algn="ctr" defTabSz="685800">
              <a:lnSpc>
                <a:spcPct val="150000"/>
              </a:lnSpc>
              <a:buClrTx/>
              <a:defRPr/>
            </a:pPr>
            <a:r>
              <a:rPr lang="vi-VN" sz="2000" b="1" kern="1200" noProof="1" smtClean="0">
                <a:solidFill>
                  <a:srgbClr val="C00000"/>
                </a:solidFill>
                <a:cs typeface="Arial" panose="020B0604020202020204" pitchFamily="34" charset="0"/>
              </a:rPr>
              <a:t>ặt </a:t>
            </a:r>
            <a:r>
              <a:rPr lang="vi-VN" sz="2000" b="1" kern="1200" noProof="1">
                <a:solidFill>
                  <a:srgbClr val="C00000"/>
                </a:solidFill>
                <a:cs typeface="Arial" panose="020B0604020202020204" pitchFamily="34" charset="0"/>
              </a:rPr>
              <a:t>trong một vòng lặp với điều kiện kết thúc là gì?</a:t>
            </a:r>
            <a:endParaRPr lang="vi-VN" sz="2000" kern="1200" noProof="1">
              <a:solidFill>
                <a:srgbClr val="C00000"/>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13" name="Đáp án đúng">
                <a:extLst>
                  <a:ext uri="{FF2B5EF4-FFF2-40B4-BE49-F238E27FC236}">
                    <a16:creationId xmlns:a16="http://schemas.microsoft.com/office/drawing/2014/main" id="{4D1DA2F5-D9A5-C765-0E47-25DD326F3067}"/>
                  </a:ext>
                </a:extLst>
              </p:cNvPr>
              <p:cNvSpPr/>
              <p:nvPr/>
            </p:nvSpPr>
            <p:spPr>
              <a:xfrm>
                <a:off x="293912" y="2813625"/>
                <a:ext cx="4125687" cy="77750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A. </a:t>
                </a:r>
                <a14:m>
                  <m:oMath xmlns:m="http://schemas.openxmlformats.org/officeDocument/2006/math">
                    <m:r>
                      <m:rPr>
                        <m:sty m:val="p"/>
                      </m:rPr>
                      <a:rPr lang="en-US" sz="2000" i="0">
                        <a:solidFill>
                          <a:srgbClr val="000000"/>
                        </a:solidFill>
                      </a:rPr>
                      <m:t>x</m:t>
                    </m:r>
                    <m:r>
                      <a:rPr lang="en-US" sz="2000" i="0">
                        <a:solidFill>
                          <a:srgbClr val="000000"/>
                        </a:solidFill>
                      </a:rPr>
                      <m:t>=0</m:t>
                    </m:r>
                  </m:oMath>
                </a14:m>
                <a:r>
                  <a:rPr lang="en-US" sz="2000">
                    <a:solidFill>
                      <a:srgbClr val="000000"/>
                    </a:solidFill>
                  </a:rPr>
                  <a:t>.</a:t>
                </a:r>
              </a:p>
            </p:txBody>
          </p:sp>
        </mc:Choice>
        <mc:Fallback>
          <p:sp>
            <p:nvSpPr>
              <p:cNvPr id="13"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93912" y="2813625"/>
                <a:ext cx="4125687" cy="777502"/>
              </a:xfrm>
              <a:prstGeom prst="roundRect">
                <a:avLst/>
              </a:prstGeom>
              <a:blipFill>
                <a:blip r:embed="rId2"/>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Đáp án sai 1">
                <a:extLst>
                  <a:ext uri="{FF2B5EF4-FFF2-40B4-BE49-F238E27FC236}">
                    <a16:creationId xmlns:a16="http://schemas.microsoft.com/office/drawing/2014/main" id="{1713963F-2894-56F2-E53C-4371936FB85C}"/>
                  </a:ext>
                </a:extLst>
              </p:cNvPr>
              <p:cNvSpPr/>
              <p:nvPr/>
            </p:nvSpPr>
            <p:spPr>
              <a:xfrm>
                <a:off x="293912" y="3923474"/>
                <a:ext cx="4125687" cy="77750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 </a:t>
                </a:r>
                <a14:m>
                  <m:oMath xmlns:m="http://schemas.openxmlformats.org/officeDocument/2006/math">
                    <m:r>
                      <m:rPr>
                        <m:sty m:val="p"/>
                      </m:rPr>
                      <a:rPr lang="en-US" sz="2000" i="0">
                        <a:solidFill>
                          <a:srgbClr val="000000"/>
                        </a:solidFill>
                      </a:rPr>
                      <m:t>x</m:t>
                    </m:r>
                    <m:r>
                      <a:rPr lang="en-US" sz="2000" i="0">
                        <a:solidFill>
                          <a:srgbClr val="000000"/>
                        </a:solidFill>
                      </a:rPr>
                      <m:t>&lt;0</m:t>
                    </m:r>
                  </m:oMath>
                </a14:m>
                <a:r>
                  <a:rPr lang="en-US" sz="2000">
                    <a:solidFill>
                      <a:srgbClr val="000000"/>
                    </a:solidFill>
                  </a:rPr>
                  <a:t>.</a:t>
                </a:r>
              </a:p>
            </p:txBody>
          </p:sp>
        </mc:Choice>
        <mc:Fallback>
          <p:sp>
            <p:nvSpPr>
              <p:cNvPr id="14"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93912" y="3923474"/>
                <a:ext cx="4125687" cy="777502"/>
              </a:xfrm>
              <a:prstGeom prst="roundRect">
                <a:avLst/>
              </a:prstGeom>
              <a:blipFill>
                <a:blip r:embed="rId3"/>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sai 2">
                <a:extLst>
                  <a:ext uri="{FF2B5EF4-FFF2-40B4-BE49-F238E27FC236}">
                    <a16:creationId xmlns:a16="http://schemas.microsoft.com/office/drawing/2014/main" id="{72E080E8-9CBE-7E1E-25CC-340E27A4D017}"/>
                  </a:ext>
                </a:extLst>
              </p:cNvPr>
              <p:cNvSpPr/>
              <p:nvPr/>
            </p:nvSpPr>
            <p:spPr>
              <a:xfrm>
                <a:off x="4724397" y="2813625"/>
                <a:ext cx="4125687" cy="77750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B. </a:t>
                </a:r>
                <a14:m>
                  <m:oMath xmlns:m="http://schemas.openxmlformats.org/officeDocument/2006/math">
                    <m:r>
                      <m:rPr>
                        <m:sty m:val="p"/>
                      </m:rPr>
                      <a:rPr lang="en-US" sz="2000" i="0">
                        <a:solidFill>
                          <a:srgbClr val="000000"/>
                        </a:solidFill>
                      </a:rPr>
                      <m:t>x</m:t>
                    </m:r>
                    <m:r>
                      <a:rPr lang="en-US" sz="2000" i="0">
                        <a:solidFill>
                          <a:srgbClr val="000000"/>
                        </a:solidFill>
                      </a:rPr>
                      <m:t>&gt;0</m:t>
                    </m:r>
                  </m:oMath>
                </a14:m>
                <a:r>
                  <a:rPr lang="en-US" sz="2000">
                    <a:solidFill>
                      <a:srgbClr val="000000"/>
                    </a:solidFill>
                  </a:rPr>
                  <a:t>.</a:t>
                </a:r>
              </a:p>
            </p:txBody>
          </p:sp>
        </mc:Choice>
        <mc:Fallback>
          <p:sp>
            <p:nvSpPr>
              <p:cNvPr id="15"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24397" y="2813625"/>
                <a:ext cx="4125687" cy="777502"/>
              </a:xfrm>
              <a:prstGeom prst="roundRect">
                <a:avLst/>
              </a:prstGeom>
              <a:blipFill>
                <a:blip r:embed="rId4"/>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3">
                <a:extLst>
                  <a:ext uri="{FF2B5EF4-FFF2-40B4-BE49-F238E27FC236}">
                    <a16:creationId xmlns:a16="http://schemas.microsoft.com/office/drawing/2014/main" id="{98AC7C36-17E6-7D99-2014-5789447F054D}"/>
                  </a:ext>
                </a:extLst>
              </p:cNvPr>
              <p:cNvSpPr/>
              <p:nvPr/>
            </p:nvSpPr>
            <p:spPr>
              <a:xfrm>
                <a:off x="4724397" y="3923474"/>
                <a:ext cx="4125687" cy="77750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D. </a:t>
                </a:r>
                <a14:m>
                  <m:oMath xmlns:m="http://schemas.openxmlformats.org/officeDocument/2006/math">
                    <m:r>
                      <m:rPr>
                        <m:sty m:val="p"/>
                      </m:rPr>
                      <a:rPr lang="en-US" sz="2000" i="0">
                        <a:solidFill>
                          <a:srgbClr val="000000"/>
                        </a:solidFill>
                      </a:rPr>
                      <m:t>x</m:t>
                    </m:r>
                    <m:r>
                      <a:rPr lang="en-US" sz="2000" i="0">
                        <a:solidFill>
                          <a:srgbClr val="000000"/>
                        </a:solidFill>
                      </a:rPr>
                      <m:t>≠0</m:t>
                    </m:r>
                  </m:oMath>
                </a14:m>
                <a:r>
                  <a:rPr lang="en-US" sz="2000">
                    <a:solidFill>
                      <a:srgbClr val="000000"/>
                    </a:solidFill>
                  </a:rPr>
                  <a:t>.</a:t>
                </a:r>
              </a:p>
            </p:txBody>
          </p:sp>
        </mc:Choice>
        <mc:Fallback>
          <p:sp>
            <p:nvSpPr>
              <p:cNvPr id="16"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24397" y="3923474"/>
                <a:ext cx="4125687" cy="777502"/>
              </a:xfrm>
              <a:prstGeom prst="roundRect">
                <a:avLst/>
              </a:prstGeom>
              <a:blipFill>
                <a:blip r:embed="rId5"/>
                <a:stretch>
                  <a:fillRect/>
                </a:stretch>
              </a:blipFill>
              <a:ln w="12700">
                <a:solidFill>
                  <a:srgbClr val="0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đúng">
                <a:extLst>
                  <a:ext uri="{FF2B5EF4-FFF2-40B4-BE49-F238E27FC236}">
                    <a16:creationId xmlns:a16="http://schemas.microsoft.com/office/drawing/2014/main" id="{F26A5EAB-E5AD-94BE-45D6-5F46AA945CA3}"/>
                  </a:ext>
                </a:extLst>
              </p:cNvPr>
              <p:cNvSpPr/>
              <p:nvPr/>
            </p:nvSpPr>
            <p:spPr>
              <a:xfrm>
                <a:off x="293911" y="2813624"/>
                <a:ext cx="4125688" cy="777503"/>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a:t>
                </a:r>
                <a14:m>
                  <m:oMath xmlns:m="http://schemas.openxmlformats.org/officeDocument/2006/math">
                    <m:r>
                      <m:rPr>
                        <m:sty m:val="p"/>
                      </m:rPr>
                      <a:rPr lang="en-US" sz="2000">
                        <a:solidFill>
                          <a:srgbClr val="000000"/>
                        </a:solidFill>
                        <a:latin typeface="Cambria Math" panose="02040503050406030204" pitchFamily="18" charset="0"/>
                      </a:rPr>
                      <m:t>x</m:t>
                    </m:r>
                    <m:r>
                      <a:rPr lang="en-US" sz="2000">
                        <a:solidFill>
                          <a:srgbClr val="000000"/>
                        </a:solidFill>
                        <a:latin typeface="Cambria Math" panose="02040503050406030204" pitchFamily="18" charset="0"/>
                      </a:rPr>
                      <m:t>=0</m:t>
                    </m:r>
                  </m:oMath>
                </a14:m>
                <a:r>
                  <a:rPr lang="en-US" sz="2000">
                    <a:solidFill>
                      <a:srgbClr val="000000"/>
                    </a:solidFill>
                  </a:rPr>
                  <a:t>.</a:t>
                </a:r>
              </a:p>
            </p:txBody>
          </p:sp>
        </mc:Choice>
        <mc:Fallback>
          <p:sp>
            <p:nvSpPr>
              <p:cNvPr id="17"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93911" y="2813624"/>
                <a:ext cx="4125688" cy="777503"/>
              </a:xfrm>
              <a:prstGeom prst="roundRect">
                <a:avLst/>
              </a:prstGeom>
              <a:blipFill>
                <a:blip r:embed="rId6"/>
                <a:stretch>
                  <a:fillRect/>
                </a:stretch>
              </a:blipFill>
              <a:ln w="1270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28188282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8F2"/>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018AD89B-885D-983C-F4F6-FC485515F49D}"/>
              </a:ext>
            </a:extLst>
          </p:cNvPr>
          <p:cNvSpPr/>
          <p:nvPr/>
        </p:nvSpPr>
        <p:spPr>
          <a:xfrm>
            <a:off x="4572000" y="279137"/>
            <a:ext cx="4278083" cy="1475759"/>
          </a:xfrm>
          <a:prstGeom prst="roundRect">
            <a:avLst>
              <a:gd name="adj" fmla="val 8922"/>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5: Thuật toán tìm max mô tả bằng cách liệt kê các bước dưới đây sai ở những dòng nào?</a:t>
            </a:r>
            <a:endParaRPr lang="vi-VN" sz="2000" kern="1200" noProof="1">
              <a:solidFill>
                <a:srgbClr val="C00000"/>
              </a:solidFill>
              <a:cs typeface="Arial" panose="020B0604020202020204" pitchFamily="34" charset="0"/>
            </a:endParaRPr>
          </a:p>
        </p:txBody>
      </p:sp>
      <p:sp>
        <p:nvSpPr>
          <p:cNvPr id="13" name="Đáp án đúng">
            <a:extLst>
              <a:ext uri="{FF2B5EF4-FFF2-40B4-BE49-F238E27FC236}">
                <a16:creationId xmlns:a16="http://schemas.microsoft.com/office/drawing/2014/main" id="{4D1DA2F5-D9A5-C765-0E47-25DD326F3067}"/>
              </a:ext>
            </a:extLst>
          </p:cNvPr>
          <p:cNvSpPr/>
          <p:nvPr/>
        </p:nvSpPr>
        <p:spPr>
          <a:xfrm>
            <a:off x="4571998" y="1952161"/>
            <a:ext cx="4278083" cy="588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2,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1713963F-2894-56F2-E53C-4371936FB85C}"/>
              </a:ext>
            </a:extLst>
          </p:cNvPr>
          <p:cNvSpPr/>
          <p:nvPr/>
        </p:nvSpPr>
        <p:spPr>
          <a:xfrm>
            <a:off x="4571999" y="3524323"/>
            <a:ext cx="4278083" cy="588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2, 5.</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72E080E8-9CBE-7E1E-25CC-340E27A4D017}"/>
              </a:ext>
            </a:extLst>
          </p:cNvPr>
          <p:cNvSpPr/>
          <p:nvPr/>
        </p:nvSpPr>
        <p:spPr>
          <a:xfrm>
            <a:off x="4571999" y="2738242"/>
            <a:ext cx="4278083" cy="588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5, 6.</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98AC7C36-17E6-7D99-2014-5789447F054D}"/>
              </a:ext>
            </a:extLst>
          </p:cNvPr>
          <p:cNvSpPr/>
          <p:nvPr/>
        </p:nvSpPr>
        <p:spPr>
          <a:xfrm>
            <a:off x="4571999" y="4310404"/>
            <a:ext cx="4278083" cy="588817"/>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4, 5.</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F26A5EAB-E5AD-94BE-45D6-5F46AA945CA3}"/>
              </a:ext>
            </a:extLst>
          </p:cNvPr>
          <p:cNvSpPr/>
          <p:nvPr/>
        </p:nvSpPr>
        <p:spPr>
          <a:xfrm>
            <a:off x="4571998" y="4310404"/>
            <a:ext cx="4278084" cy="588817"/>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D. 4, 5.</a:t>
            </a:r>
            <a:endParaRPr lang="vi-VN" sz="2000" kern="1200" noProof="1">
              <a:solidFill>
                <a:srgbClr val="000000"/>
              </a:solidFill>
              <a:latin typeface="Arial (Body)"/>
              <a:cs typeface="Arial" panose="020B0604020202020204" pitchFamily="34" charset="0"/>
            </a:endParaRPr>
          </a:p>
        </p:txBody>
      </p:sp>
      <p:sp>
        <p:nvSpPr>
          <p:cNvPr id="18" name="Câu hỏi">
            <a:extLst>
              <a:ext uri="{FF2B5EF4-FFF2-40B4-BE49-F238E27FC236}">
                <a16:creationId xmlns:a16="http://schemas.microsoft.com/office/drawing/2014/main" id="{018AD89B-885D-983C-F4F6-FC485515F49D}"/>
              </a:ext>
            </a:extLst>
          </p:cNvPr>
          <p:cNvSpPr/>
          <p:nvPr/>
        </p:nvSpPr>
        <p:spPr>
          <a:xfrm>
            <a:off x="236752" y="113665"/>
            <a:ext cx="4025452" cy="4953635"/>
          </a:xfrm>
          <a:prstGeom prst="roundRect">
            <a:avLst>
              <a:gd name="adj" fmla="val 336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endParaRPr lang="vi-VN" sz="2000" kern="1200" noProof="1">
              <a:solidFill>
                <a:srgbClr val="C00000"/>
              </a:solidFill>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2509988092"/>
                  </p:ext>
                </p:extLst>
              </p:nvPr>
            </p:nvGraphicFramePr>
            <p:xfrm>
              <a:off x="296396" y="157762"/>
              <a:ext cx="3906163" cy="4865439"/>
            </p:xfrm>
            <a:graphic>
              <a:graphicData uri="http://schemas.openxmlformats.org/drawingml/2006/table">
                <a:tbl>
                  <a:tblPr firstRow="1" firstCol="1" bandRow="1">
                    <a:tableStyleId>{D746B4B4-95B4-4AE9-A6CA-C0B5F6490A23}</a:tableStyleId>
                  </a:tblPr>
                  <a:tblGrid>
                    <a:gridCol w="496896">
                      <a:extLst>
                        <a:ext uri="{9D8B030D-6E8A-4147-A177-3AD203B41FA5}">
                          <a16:colId xmlns:a16="http://schemas.microsoft.com/office/drawing/2014/main" val="1990780432"/>
                        </a:ext>
                      </a:extLst>
                    </a:gridCol>
                    <a:gridCol w="3409267">
                      <a:extLst>
                        <a:ext uri="{9D8B030D-6E8A-4147-A177-3AD203B41FA5}">
                          <a16:colId xmlns:a16="http://schemas.microsoft.com/office/drawing/2014/main" val="1065104842"/>
                        </a:ext>
                      </a:extLst>
                    </a:gridCol>
                  </a:tblGrid>
                  <a:tr h="274108">
                    <a:tc>
                      <a:txBody>
                        <a:bodyPr/>
                        <a:lstStyle/>
                        <a:p>
                          <a:pPr marL="0" marR="0" algn="just">
                            <a:lnSpc>
                              <a:spcPct val="150000"/>
                            </a:lnSpc>
                            <a:spcBef>
                              <a:spcPts val="0"/>
                            </a:spcBef>
                            <a:spcAft>
                              <a:spcPts val="0"/>
                            </a:spcAft>
                          </a:pPr>
                          <a:r>
                            <a:rPr lang="vi-VN" sz="2000" kern="0">
                              <a:effectLst/>
                            </a:rPr>
                            <a:t>1.</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Bắt</a:t>
                          </a:r>
                          <a:r>
                            <a:rPr lang="vi-VN" sz="2000" kern="0">
                              <a:effectLst/>
                            </a:rPr>
                            <a:t> đầu</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57878325"/>
                      </a:ext>
                    </a:extLst>
                  </a:tr>
                  <a:tr h="274108">
                    <a:tc>
                      <a:txBody>
                        <a:bodyPr/>
                        <a:lstStyle/>
                        <a:p>
                          <a:pPr marL="0" marR="0" algn="just">
                            <a:lnSpc>
                              <a:spcPct val="150000"/>
                            </a:lnSpc>
                            <a:spcBef>
                              <a:spcPts val="0"/>
                            </a:spcBef>
                            <a:spcAft>
                              <a:spcPts val="0"/>
                            </a:spcAft>
                          </a:pPr>
                          <a:r>
                            <a:rPr lang="vi-VN" sz="2000" kern="0">
                              <a:effectLst/>
                            </a:rPr>
                            <a:t>2.</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Para xmlns:m="http://schemas.openxmlformats.org/officeDocument/2006/math">
                              <m:oMathParaPr>
                                <m:jc m:val="left"/>
                              </m:oMathParaPr>
                              <m:oMath xmlns:m="http://schemas.openxmlformats.org/officeDocument/2006/math">
                                <m:r>
                                  <a:rPr lang="en-US" sz="2000" kern="0">
                                    <a:effectLst/>
                                  </a:rPr>
                                  <m:t>𝑚𝑎𝑥</m:t>
                                </m:r>
                                <m:r>
                                  <a:rPr lang="en-US" sz="2000" kern="0">
                                    <a:effectLst/>
                                  </a:rPr>
                                  <m:t>←0</m:t>
                                </m:r>
                              </m:oMath>
                            </m:oMathPara>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25938560"/>
                      </a:ext>
                    </a:extLst>
                  </a:tr>
                  <a:tr h="274108">
                    <a:tc>
                      <a:txBody>
                        <a:bodyPr/>
                        <a:lstStyle/>
                        <a:p>
                          <a:pPr marL="0" marR="0" algn="just">
                            <a:lnSpc>
                              <a:spcPct val="150000"/>
                            </a:lnSpc>
                            <a:spcBef>
                              <a:spcPts val="0"/>
                            </a:spcBef>
                            <a:spcAft>
                              <a:spcPts val="0"/>
                            </a:spcAft>
                          </a:pPr>
                          <a:r>
                            <a:rPr lang="vi-VN" sz="2000" kern="0">
                              <a:effectLst/>
                            </a:rPr>
                            <a:t>3.</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Nhập </a:t>
                          </a:r>
                          <a14:m>
                            <m:oMath xmlns:m="http://schemas.openxmlformats.org/officeDocument/2006/math">
                              <m:r>
                                <a:rPr lang="en-US" sz="2000" kern="0">
                                  <a:effectLst/>
                                </a:rPr>
                                <m:t>𝑥</m:t>
                              </m:r>
                            </m:oMath>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95616277"/>
                      </a:ext>
                    </a:extLst>
                  </a:tr>
                  <a:tr h="274108">
                    <a:tc>
                      <a:txBody>
                        <a:bodyPr/>
                        <a:lstStyle/>
                        <a:p>
                          <a:pPr marL="0" marR="0" algn="just">
                            <a:lnSpc>
                              <a:spcPct val="150000"/>
                            </a:lnSpc>
                            <a:spcBef>
                              <a:spcPts val="0"/>
                            </a:spcBef>
                            <a:spcAft>
                              <a:spcPts val="0"/>
                            </a:spcAft>
                          </a:pPr>
                          <a:r>
                            <a:rPr lang="vi-VN" sz="2000" kern="0">
                              <a:effectLst/>
                            </a:rPr>
                            <a:t>4. </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Lặp cho đến khi </a:t>
                          </a:r>
                          <a14:m>
                            <m:oMath xmlns:m="http://schemas.openxmlformats.org/officeDocument/2006/math">
                              <m:r>
                                <a:rPr lang="en-US" sz="2000" kern="0">
                                  <a:effectLst/>
                                </a:rPr>
                                <m:t>𝑥</m:t>
                              </m:r>
                              <m:r>
                                <a:rPr lang="en-US" sz="2000" kern="0">
                                  <a:effectLst/>
                                </a:rPr>
                                <m:t>=1</m:t>
                              </m:r>
                            </m:oMath>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14489664"/>
                      </a:ext>
                    </a:extLst>
                  </a:tr>
                  <a:tr h="274108">
                    <a:tc>
                      <a:txBody>
                        <a:bodyPr/>
                        <a:lstStyle/>
                        <a:p>
                          <a:pPr marL="0" marR="0" algn="just">
                            <a:lnSpc>
                              <a:spcPct val="150000"/>
                            </a:lnSpc>
                            <a:spcBef>
                              <a:spcPts val="0"/>
                            </a:spcBef>
                            <a:spcAft>
                              <a:spcPts val="0"/>
                            </a:spcAft>
                          </a:pPr>
                          <a:r>
                            <a:rPr lang="vi-VN" sz="2000" kern="0">
                              <a:effectLst/>
                            </a:rPr>
                            <a:t>5.</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Nếu </a:t>
                          </a:r>
                          <a14:m>
                            <m:oMath xmlns:m="http://schemas.openxmlformats.org/officeDocument/2006/math">
                              <m:r>
                                <a:rPr lang="en-US" sz="2000" kern="0">
                                  <a:effectLst/>
                                </a:rPr>
                                <m:t>𝑥</m:t>
                              </m:r>
                              <m:r>
                                <a:rPr lang="en-US" sz="2000" kern="0">
                                  <a:effectLst/>
                                </a:rPr>
                                <m:t>=</m:t>
                              </m:r>
                              <m:r>
                                <a:rPr lang="vi-VN" sz="2000" kern="0">
                                  <a:effectLst/>
                                </a:rPr>
                                <m:t>𝑚𝑎𝑥</m:t>
                              </m:r>
                            </m:oMath>
                          </a14:m>
                          <a:r>
                            <a:rPr lang="vi-VN" sz="2000" kern="0">
                              <a:effectLst/>
                            </a:rPr>
                            <a:t> thì</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79572144"/>
                      </a:ext>
                    </a:extLst>
                  </a:tr>
                  <a:tr h="274108">
                    <a:tc>
                      <a:txBody>
                        <a:bodyPr/>
                        <a:lstStyle/>
                        <a:p>
                          <a:pPr marL="0" marR="0" algn="just">
                            <a:lnSpc>
                              <a:spcPct val="150000"/>
                            </a:lnSpc>
                            <a:spcBef>
                              <a:spcPts val="0"/>
                            </a:spcBef>
                            <a:spcAft>
                              <a:spcPts val="0"/>
                            </a:spcAft>
                          </a:pPr>
                          <a:r>
                            <a:rPr lang="vi-VN" sz="2000" kern="0">
                              <a:effectLst/>
                            </a:rPr>
                            <a:t>6.</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a:t>
                          </a:r>
                          <a14:m>
                            <m:oMath xmlns:m="http://schemas.openxmlformats.org/officeDocument/2006/math">
                              <m:r>
                                <a:rPr lang="vi-VN" sz="2000" kern="0">
                                  <a:effectLst/>
                                </a:rPr>
                                <m:t>𝑚𝑎</m:t>
                              </m:r>
                              <m:r>
                                <a:rPr lang="en-US" sz="2000" kern="0">
                                  <a:effectLst/>
                                </a:rPr>
                                <m:t>𝑥</m:t>
                              </m:r>
                              <m:r>
                                <a:rPr lang="en-US" sz="2000" kern="0">
                                  <a:effectLst/>
                                </a:rPr>
                                <m:t>←</m:t>
                              </m:r>
                              <m:r>
                                <a:rPr lang="en-US" sz="2000" kern="0">
                                  <a:effectLst/>
                                </a:rPr>
                                <m:t>𝑥</m:t>
                              </m:r>
                            </m:oMath>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321848926"/>
                      </a:ext>
                    </a:extLst>
                  </a:tr>
                  <a:tr h="274108">
                    <a:tc>
                      <a:txBody>
                        <a:bodyPr/>
                        <a:lstStyle/>
                        <a:p>
                          <a:pPr marL="0" marR="0" algn="just">
                            <a:lnSpc>
                              <a:spcPct val="150000"/>
                            </a:lnSpc>
                            <a:spcBef>
                              <a:spcPts val="0"/>
                            </a:spcBef>
                            <a:spcAft>
                              <a:spcPts val="0"/>
                            </a:spcAft>
                          </a:pPr>
                          <a:r>
                            <a:rPr lang="vi-VN" sz="2000" kern="0">
                              <a:effectLst/>
                            </a:rPr>
                            <a:t>7.</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Nhập </a:t>
                          </a:r>
                          <a14:m>
                            <m:oMath xmlns:m="http://schemas.openxmlformats.org/officeDocument/2006/math">
                              <m:r>
                                <a:rPr lang="vi-VN" sz="2000" kern="0">
                                  <a:effectLst/>
                                </a:rPr>
                                <m:t>𝑥</m:t>
                              </m:r>
                            </m:oMath>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952444"/>
                      </a:ext>
                    </a:extLst>
                  </a:tr>
                  <a:tr h="274108">
                    <a:tc>
                      <a:txBody>
                        <a:bodyPr/>
                        <a:lstStyle/>
                        <a:p>
                          <a:pPr marL="0" marR="0" algn="just">
                            <a:lnSpc>
                              <a:spcPct val="150000"/>
                            </a:lnSpc>
                            <a:spcBef>
                              <a:spcPts val="0"/>
                            </a:spcBef>
                            <a:spcAft>
                              <a:spcPts val="0"/>
                            </a:spcAft>
                          </a:pPr>
                          <a:r>
                            <a:rPr lang="vi-VN" sz="2000" kern="0">
                              <a:effectLst/>
                            </a:rPr>
                            <a:t>8.</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Nếu </a:t>
                          </a:r>
                          <a14:m>
                            <m:oMath xmlns:m="http://schemas.openxmlformats.org/officeDocument/2006/math">
                              <m:r>
                                <a:rPr lang="vi-VN" sz="2000" kern="0">
                                  <a:effectLst/>
                                </a:rPr>
                                <m:t>𝑚𝑎𝑥</m:t>
                              </m:r>
                              <m:r>
                                <a:rPr lang="vi-VN" sz="2000" kern="0">
                                  <a:effectLst/>
                                </a:rPr>
                                <m:t>=0</m:t>
                              </m:r>
                            </m:oMath>
                          </a14:m>
                          <a:r>
                            <a:rPr lang="vi-VN" sz="2000" kern="0">
                              <a:effectLst/>
                            </a:rPr>
                            <a:t> thì</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9101075"/>
                      </a:ext>
                    </a:extLst>
                  </a:tr>
                  <a:tr h="274108">
                    <a:tc>
                      <a:txBody>
                        <a:bodyPr/>
                        <a:lstStyle/>
                        <a:p>
                          <a:pPr marL="0" marR="0" algn="just">
                            <a:lnSpc>
                              <a:spcPct val="150000"/>
                            </a:lnSpc>
                            <a:spcBef>
                              <a:spcPts val="0"/>
                            </a:spcBef>
                            <a:spcAft>
                              <a:spcPts val="0"/>
                            </a:spcAft>
                          </a:pPr>
                          <a:r>
                            <a:rPr lang="vi-VN" sz="2000" kern="0">
                              <a:effectLst/>
                            </a:rPr>
                            <a:t>9.</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xuất “Không có dữ liệu”</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27998709"/>
                      </a:ext>
                    </a:extLst>
                  </a:tr>
                  <a:tr h="274108">
                    <a:tc>
                      <a:txBody>
                        <a:bodyPr/>
                        <a:lstStyle/>
                        <a:p>
                          <a:pPr marL="0" marR="0" algn="just">
                            <a:lnSpc>
                              <a:spcPct val="150000"/>
                            </a:lnSpc>
                            <a:spcBef>
                              <a:spcPts val="0"/>
                            </a:spcBef>
                            <a:spcAft>
                              <a:spcPts val="0"/>
                            </a:spcAft>
                          </a:pPr>
                          <a:r>
                            <a:rPr lang="vi-VN" sz="2000" kern="0">
                              <a:effectLst/>
                            </a:rPr>
                            <a:t>10.</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ngược</a:t>
                          </a:r>
                          <a:r>
                            <a:rPr lang="vi-VN" sz="2000" kern="0">
                              <a:effectLst/>
                            </a:rPr>
                            <a:t> lại</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92606835"/>
                      </a:ext>
                    </a:extLst>
                  </a:tr>
                  <a:tr h="274108">
                    <a:tc>
                      <a:txBody>
                        <a:bodyPr/>
                        <a:lstStyle/>
                        <a:p>
                          <a:pPr marL="0" marR="0" algn="just">
                            <a:lnSpc>
                              <a:spcPct val="150000"/>
                            </a:lnSpc>
                            <a:spcBef>
                              <a:spcPts val="0"/>
                            </a:spcBef>
                            <a:spcAft>
                              <a:spcPts val="0"/>
                            </a:spcAft>
                          </a:pPr>
                          <a:r>
                            <a:rPr lang="vi-VN" sz="2000" kern="0">
                              <a:effectLst/>
                            </a:rPr>
                            <a:t>11.</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xuất </a:t>
                          </a:r>
                          <a14:m>
                            <m:oMath xmlns:m="http://schemas.openxmlformats.org/officeDocument/2006/math">
                              <m:r>
                                <a:rPr lang="vi-VN" sz="2000" kern="0">
                                  <a:effectLst/>
                                </a:rPr>
                                <m:t>𝑚𝑎𝑥</m:t>
                              </m:r>
                            </m:oMath>
                          </a14:m>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70786350"/>
                      </a:ext>
                    </a:extLst>
                  </a:tr>
                  <a:tr h="274108">
                    <a:tc>
                      <a:txBody>
                        <a:bodyPr/>
                        <a:lstStyle/>
                        <a:p>
                          <a:pPr marL="0" marR="0" algn="just">
                            <a:lnSpc>
                              <a:spcPct val="150000"/>
                            </a:lnSpc>
                            <a:spcBef>
                              <a:spcPts val="0"/>
                            </a:spcBef>
                            <a:spcAft>
                              <a:spcPts val="0"/>
                            </a:spcAft>
                          </a:pPr>
                          <a:r>
                            <a:rPr lang="vi-VN" sz="2000" kern="0">
                              <a:effectLst/>
                            </a:rPr>
                            <a:t>12.</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Kết</a:t>
                          </a:r>
                          <a:r>
                            <a:rPr lang="vi-VN" sz="2000" kern="0">
                              <a:effectLst/>
                            </a:rPr>
                            <a:t> thúc</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394835596"/>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2509988092"/>
                  </p:ext>
                </p:extLst>
              </p:nvPr>
            </p:nvGraphicFramePr>
            <p:xfrm>
              <a:off x="296396" y="157762"/>
              <a:ext cx="3906163" cy="4865439"/>
            </p:xfrm>
            <a:graphic>
              <a:graphicData uri="http://schemas.openxmlformats.org/drawingml/2006/table">
                <a:tbl>
                  <a:tblPr firstRow="1" firstCol="1" bandRow="1">
                    <a:tableStyleId>{D746B4B4-95B4-4AE9-A6CA-C0B5F6490A23}</a:tableStyleId>
                  </a:tblPr>
                  <a:tblGrid>
                    <a:gridCol w="496896">
                      <a:extLst>
                        <a:ext uri="{9D8B030D-6E8A-4147-A177-3AD203B41FA5}">
                          <a16:colId xmlns:a16="http://schemas.microsoft.com/office/drawing/2014/main" val="1990780432"/>
                        </a:ext>
                      </a:extLst>
                    </a:gridCol>
                    <a:gridCol w="3409267">
                      <a:extLst>
                        <a:ext uri="{9D8B030D-6E8A-4147-A177-3AD203B41FA5}">
                          <a16:colId xmlns:a16="http://schemas.microsoft.com/office/drawing/2014/main" val="1065104842"/>
                        </a:ext>
                      </a:extLst>
                    </a:gridCol>
                  </a:tblGrid>
                  <a:tr h="400749">
                    <a:tc>
                      <a:txBody>
                        <a:bodyPr/>
                        <a:lstStyle/>
                        <a:p>
                          <a:pPr marL="0" marR="0" algn="just">
                            <a:lnSpc>
                              <a:spcPct val="150000"/>
                            </a:lnSpc>
                            <a:spcBef>
                              <a:spcPts val="0"/>
                            </a:spcBef>
                            <a:spcAft>
                              <a:spcPts val="0"/>
                            </a:spcAft>
                          </a:pPr>
                          <a:r>
                            <a:rPr lang="vi-VN" sz="2000" kern="0">
                              <a:effectLst/>
                            </a:rPr>
                            <a:t>1.</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Bắt</a:t>
                          </a:r>
                          <a:r>
                            <a:rPr lang="vi-VN" sz="2000" kern="0">
                              <a:effectLst/>
                            </a:rPr>
                            <a:t> đầu</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57878325"/>
                      </a:ext>
                    </a:extLst>
                  </a:tr>
                  <a:tr h="457200">
                    <a:tc>
                      <a:txBody>
                        <a:bodyPr/>
                        <a:lstStyle/>
                        <a:p>
                          <a:pPr marL="0" marR="0" algn="just">
                            <a:lnSpc>
                              <a:spcPct val="150000"/>
                            </a:lnSpc>
                            <a:spcBef>
                              <a:spcPts val="0"/>
                            </a:spcBef>
                            <a:spcAft>
                              <a:spcPts val="0"/>
                            </a:spcAft>
                          </a:pPr>
                          <a:r>
                            <a:rPr lang="vi-VN" sz="2000" kern="0">
                              <a:effectLst/>
                            </a:rPr>
                            <a:t>2.</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88000" b="-912000"/>
                          </a:stretch>
                        </a:blipFill>
                      </a:tcPr>
                    </a:tc>
                    <a:extLst>
                      <a:ext uri="{0D108BD9-81ED-4DB2-BD59-A6C34878D82A}">
                        <a16:rowId xmlns:a16="http://schemas.microsoft.com/office/drawing/2014/main" val="3425938560"/>
                      </a:ext>
                    </a:extLst>
                  </a:tr>
                  <a:tr h="400749">
                    <a:tc>
                      <a:txBody>
                        <a:bodyPr/>
                        <a:lstStyle/>
                        <a:p>
                          <a:pPr marL="0" marR="0" algn="just">
                            <a:lnSpc>
                              <a:spcPct val="150000"/>
                            </a:lnSpc>
                            <a:spcBef>
                              <a:spcPts val="0"/>
                            </a:spcBef>
                            <a:spcAft>
                              <a:spcPts val="0"/>
                            </a:spcAft>
                          </a:pPr>
                          <a:r>
                            <a:rPr lang="vi-VN" sz="2000" kern="0">
                              <a:effectLst/>
                            </a:rPr>
                            <a:t>3.</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213636" b="-936364"/>
                          </a:stretch>
                        </a:blipFill>
                      </a:tcPr>
                    </a:tc>
                    <a:extLst>
                      <a:ext uri="{0D108BD9-81ED-4DB2-BD59-A6C34878D82A}">
                        <a16:rowId xmlns:a16="http://schemas.microsoft.com/office/drawing/2014/main" val="1695616277"/>
                      </a:ext>
                    </a:extLst>
                  </a:tr>
                  <a:tr h="400749">
                    <a:tc>
                      <a:txBody>
                        <a:bodyPr/>
                        <a:lstStyle/>
                        <a:p>
                          <a:pPr marL="0" marR="0" algn="just">
                            <a:lnSpc>
                              <a:spcPct val="150000"/>
                            </a:lnSpc>
                            <a:spcBef>
                              <a:spcPts val="0"/>
                            </a:spcBef>
                            <a:spcAft>
                              <a:spcPts val="0"/>
                            </a:spcAft>
                          </a:pPr>
                          <a:r>
                            <a:rPr lang="vi-VN" sz="2000" kern="0">
                              <a:effectLst/>
                            </a:rPr>
                            <a:t>4. </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313636" b="-836364"/>
                          </a:stretch>
                        </a:blipFill>
                      </a:tcPr>
                    </a:tc>
                    <a:extLst>
                      <a:ext uri="{0D108BD9-81ED-4DB2-BD59-A6C34878D82A}">
                        <a16:rowId xmlns:a16="http://schemas.microsoft.com/office/drawing/2014/main" val="4214489664"/>
                      </a:ext>
                    </a:extLst>
                  </a:tr>
                  <a:tr h="400749">
                    <a:tc>
                      <a:txBody>
                        <a:bodyPr/>
                        <a:lstStyle/>
                        <a:p>
                          <a:pPr marL="0" marR="0" algn="just">
                            <a:lnSpc>
                              <a:spcPct val="150000"/>
                            </a:lnSpc>
                            <a:spcBef>
                              <a:spcPts val="0"/>
                            </a:spcBef>
                            <a:spcAft>
                              <a:spcPts val="0"/>
                            </a:spcAft>
                          </a:pPr>
                          <a:r>
                            <a:rPr lang="vi-VN" sz="2000" kern="0">
                              <a:effectLst/>
                            </a:rPr>
                            <a:t>5.</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413636" b="-736364"/>
                          </a:stretch>
                        </a:blipFill>
                      </a:tcPr>
                    </a:tc>
                    <a:extLst>
                      <a:ext uri="{0D108BD9-81ED-4DB2-BD59-A6C34878D82A}">
                        <a16:rowId xmlns:a16="http://schemas.microsoft.com/office/drawing/2014/main" val="3379572144"/>
                      </a:ext>
                    </a:extLst>
                  </a:tr>
                  <a:tr h="400749">
                    <a:tc>
                      <a:txBody>
                        <a:bodyPr/>
                        <a:lstStyle/>
                        <a:p>
                          <a:pPr marL="0" marR="0" algn="just">
                            <a:lnSpc>
                              <a:spcPct val="150000"/>
                            </a:lnSpc>
                            <a:spcBef>
                              <a:spcPts val="0"/>
                            </a:spcBef>
                            <a:spcAft>
                              <a:spcPts val="0"/>
                            </a:spcAft>
                          </a:pPr>
                          <a:r>
                            <a:rPr lang="vi-VN" sz="2000" kern="0">
                              <a:effectLst/>
                            </a:rPr>
                            <a:t>6.</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513636" b="-636364"/>
                          </a:stretch>
                        </a:blipFill>
                      </a:tcPr>
                    </a:tc>
                    <a:extLst>
                      <a:ext uri="{0D108BD9-81ED-4DB2-BD59-A6C34878D82A}">
                        <a16:rowId xmlns:a16="http://schemas.microsoft.com/office/drawing/2014/main" val="2321848926"/>
                      </a:ext>
                    </a:extLst>
                  </a:tr>
                  <a:tr h="400749">
                    <a:tc>
                      <a:txBody>
                        <a:bodyPr/>
                        <a:lstStyle/>
                        <a:p>
                          <a:pPr marL="0" marR="0" algn="just">
                            <a:lnSpc>
                              <a:spcPct val="150000"/>
                            </a:lnSpc>
                            <a:spcBef>
                              <a:spcPts val="0"/>
                            </a:spcBef>
                            <a:spcAft>
                              <a:spcPts val="0"/>
                            </a:spcAft>
                          </a:pPr>
                          <a:r>
                            <a:rPr lang="vi-VN" sz="2000" kern="0">
                              <a:effectLst/>
                            </a:rPr>
                            <a:t>7.</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613636" b="-536364"/>
                          </a:stretch>
                        </a:blipFill>
                      </a:tcPr>
                    </a:tc>
                    <a:extLst>
                      <a:ext uri="{0D108BD9-81ED-4DB2-BD59-A6C34878D82A}">
                        <a16:rowId xmlns:a16="http://schemas.microsoft.com/office/drawing/2014/main" val="20952444"/>
                      </a:ext>
                    </a:extLst>
                  </a:tr>
                  <a:tr h="400749">
                    <a:tc>
                      <a:txBody>
                        <a:bodyPr/>
                        <a:lstStyle/>
                        <a:p>
                          <a:pPr marL="0" marR="0" algn="just">
                            <a:lnSpc>
                              <a:spcPct val="150000"/>
                            </a:lnSpc>
                            <a:spcBef>
                              <a:spcPts val="0"/>
                            </a:spcBef>
                            <a:spcAft>
                              <a:spcPts val="0"/>
                            </a:spcAft>
                          </a:pPr>
                          <a:r>
                            <a:rPr lang="vi-VN" sz="2000" kern="0">
                              <a:effectLst/>
                            </a:rPr>
                            <a:t>8.</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724615" b="-444615"/>
                          </a:stretch>
                        </a:blipFill>
                      </a:tcPr>
                    </a:tc>
                    <a:extLst>
                      <a:ext uri="{0D108BD9-81ED-4DB2-BD59-A6C34878D82A}">
                        <a16:rowId xmlns:a16="http://schemas.microsoft.com/office/drawing/2014/main" val="1789101075"/>
                      </a:ext>
                    </a:extLst>
                  </a:tr>
                  <a:tr h="400749">
                    <a:tc>
                      <a:txBody>
                        <a:bodyPr/>
                        <a:lstStyle/>
                        <a:p>
                          <a:pPr marL="0" marR="0" algn="just">
                            <a:lnSpc>
                              <a:spcPct val="150000"/>
                            </a:lnSpc>
                            <a:spcBef>
                              <a:spcPts val="0"/>
                            </a:spcBef>
                            <a:spcAft>
                              <a:spcPts val="0"/>
                            </a:spcAft>
                          </a:pPr>
                          <a:r>
                            <a:rPr lang="vi-VN" sz="2000" kern="0">
                              <a:effectLst/>
                            </a:rPr>
                            <a:t>9.</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vi-VN" sz="2000" kern="0">
                              <a:effectLst/>
                            </a:rPr>
                            <a:t>        xuất “Không có dữ liệu”</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27998709"/>
                      </a:ext>
                    </a:extLst>
                  </a:tr>
                  <a:tr h="400749">
                    <a:tc>
                      <a:txBody>
                        <a:bodyPr/>
                        <a:lstStyle/>
                        <a:p>
                          <a:pPr marL="0" marR="0" algn="just">
                            <a:lnSpc>
                              <a:spcPct val="150000"/>
                            </a:lnSpc>
                            <a:spcBef>
                              <a:spcPts val="0"/>
                            </a:spcBef>
                            <a:spcAft>
                              <a:spcPts val="0"/>
                            </a:spcAft>
                          </a:pPr>
                          <a:r>
                            <a:rPr lang="vi-VN" sz="2000" kern="0">
                              <a:effectLst/>
                            </a:rPr>
                            <a:t>10.</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ngược</a:t>
                          </a:r>
                          <a:r>
                            <a:rPr lang="vi-VN" sz="2000" kern="0">
                              <a:effectLst/>
                            </a:rPr>
                            <a:t> lại</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92606835"/>
                      </a:ext>
                    </a:extLst>
                  </a:tr>
                  <a:tr h="400749">
                    <a:tc>
                      <a:txBody>
                        <a:bodyPr/>
                        <a:lstStyle/>
                        <a:p>
                          <a:pPr marL="0" marR="0" algn="just">
                            <a:lnSpc>
                              <a:spcPct val="150000"/>
                            </a:lnSpc>
                            <a:spcBef>
                              <a:spcPts val="0"/>
                            </a:spcBef>
                            <a:spcAft>
                              <a:spcPts val="0"/>
                            </a:spcAft>
                          </a:pPr>
                          <a:r>
                            <a:rPr lang="vi-VN" sz="2000" kern="0">
                              <a:effectLst/>
                            </a:rPr>
                            <a:t>11.</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2"/>
                          <a:stretch>
                            <a:fillRect l="-14643" t="-1012121" b="-137879"/>
                          </a:stretch>
                        </a:blipFill>
                      </a:tcPr>
                    </a:tc>
                    <a:extLst>
                      <a:ext uri="{0D108BD9-81ED-4DB2-BD59-A6C34878D82A}">
                        <a16:rowId xmlns:a16="http://schemas.microsoft.com/office/drawing/2014/main" val="1970786350"/>
                      </a:ext>
                    </a:extLst>
                  </a:tr>
                  <a:tr h="400749">
                    <a:tc>
                      <a:txBody>
                        <a:bodyPr/>
                        <a:lstStyle/>
                        <a:p>
                          <a:pPr marL="0" marR="0" algn="just">
                            <a:lnSpc>
                              <a:spcPct val="150000"/>
                            </a:lnSpc>
                            <a:spcBef>
                              <a:spcPts val="0"/>
                            </a:spcBef>
                            <a:spcAft>
                              <a:spcPts val="0"/>
                            </a:spcAft>
                          </a:pPr>
                          <a:r>
                            <a:rPr lang="vi-VN" sz="2000" kern="0">
                              <a:effectLst/>
                            </a:rPr>
                            <a:t>12.</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Kết</a:t>
                          </a:r>
                          <a:r>
                            <a:rPr lang="vi-VN" sz="2000" kern="0">
                              <a:effectLst/>
                            </a:rPr>
                            <a:t> thúc</a:t>
                          </a:r>
                          <a:endParaRPr lang="en-US" sz="2000" kern="100">
                            <a:effectLst/>
                            <a:latin typeface="Aptos"/>
                            <a:ea typeface="Aptos"/>
                            <a:cs typeface="Times New Roman" panose="02020603050405020304" pitchFamily="18" charset="0"/>
                          </a:endParaRPr>
                        </a:p>
                      </a:txBody>
                      <a:tcPr marL="60913" marR="60913"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394835596"/>
                      </a:ext>
                    </a:extLst>
                  </a:tr>
                </a:tbl>
              </a:graphicData>
            </a:graphic>
          </p:graphicFrame>
        </mc:Fallback>
      </mc:AlternateContent>
    </p:spTree>
    <p:extLst>
      <p:ext uri="{BB962C8B-B14F-4D97-AF65-F5344CB8AC3E}">
        <p14:creationId xmlns:p14="http://schemas.microsoft.com/office/powerpoint/2010/main" val="5283575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7933"/>
            <a:ext cx="9144000" cy="630942"/>
          </a:xfrm>
          <a:prstGeom prst="rect">
            <a:avLst/>
          </a:prstGeom>
          <a:noFill/>
        </p:spPr>
        <p:txBody>
          <a:bodyPr wrap="square" rtlCol="0">
            <a:spAutoFit/>
          </a:bodyPr>
          <a:lstStyle/>
          <a:p>
            <a:pPr algn="ctr"/>
            <a:r>
              <a:rPr lang="en-US" sz="3500" b="1" smtClean="0">
                <a:solidFill>
                  <a:srgbClr val="191919"/>
                </a:solidFill>
              </a:rPr>
              <a:t>VẬN DỤNG</a:t>
            </a:r>
            <a:endParaRPr lang="en-US" sz="3500" b="1">
              <a:solidFill>
                <a:srgbClr val="191919"/>
              </a:solidFill>
            </a:endParaRPr>
          </a:p>
        </p:txBody>
      </p:sp>
      <p:grpSp>
        <p:nvGrpSpPr>
          <p:cNvPr id="7" name="Group 6"/>
          <p:cNvGrpSpPr/>
          <p:nvPr/>
        </p:nvGrpSpPr>
        <p:grpSpPr>
          <a:xfrm>
            <a:off x="95002" y="1498874"/>
            <a:ext cx="6377050" cy="3441261"/>
            <a:chOff x="95002" y="1498874"/>
            <a:chExt cx="6377050" cy="3441261"/>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85" t="58773" r="50249" b="3586"/>
            <a:stretch/>
          </p:blipFill>
          <p:spPr>
            <a:xfrm>
              <a:off x="95002" y="1498874"/>
              <a:ext cx="6377050" cy="3441261"/>
            </a:xfrm>
            <a:prstGeom prst="rect">
              <a:avLst/>
            </a:prstGeom>
          </p:spPr>
        </p:pic>
        <p:sp>
          <p:nvSpPr>
            <p:cNvPr id="6" name="TextBox 5"/>
            <p:cNvSpPr txBox="1"/>
            <p:nvPr/>
          </p:nvSpPr>
          <p:spPr>
            <a:xfrm>
              <a:off x="801137" y="2074649"/>
              <a:ext cx="4964779" cy="2400657"/>
            </a:xfrm>
            <a:prstGeom prst="rect">
              <a:avLst/>
            </a:prstGeom>
            <a:noFill/>
          </p:spPr>
          <p:txBody>
            <a:bodyPr wrap="square" rtlCol="0">
              <a:spAutoFit/>
            </a:bodyPr>
            <a:lstStyle/>
            <a:p>
              <a:pPr algn="just">
                <a:lnSpc>
                  <a:spcPct val="150000"/>
                </a:lnSpc>
              </a:pPr>
              <a:r>
                <a:rPr lang="vi-VN" sz="2000"/>
                <a:t>1. Hãy mô tả đầu vào, đầu ra của bài toán sắp xếp một dãy số theo thứ tự tăng dần.</a:t>
              </a:r>
            </a:p>
            <a:p>
              <a:pPr algn="just">
                <a:lnSpc>
                  <a:spcPct val="150000"/>
                </a:lnSpc>
              </a:pPr>
              <a:r>
                <a:rPr lang="vi-VN" sz="2000"/>
                <a:t>2. Vẽ sơ đồ khối của giải thuật sắp xếp nổi bọt để sắp xếp một dãy số theo thứ tự tăng dần.</a:t>
              </a:r>
              <a:endParaRPr lang="vi-VN" sz="2000"/>
            </a:p>
          </p:txBody>
        </p:sp>
      </p:grpSp>
      <p:pic>
        <p:nvPicPr>
          <p:cNvPr id="8" name="Picture 34"/>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7"/>
              </a:ext>
            </a:extLst>
          </a:blip>
          <a:srcRect b="2817"/>
          <a:stretch/>
        </p:blipFill>
        <p:spPr>
          <a:xfrm>
            <a:off x="5838825" y="1917279"/>
            <a:ext cx="2838981" cy="2954759"/>
          </a:xfrm>
          <a:prstGeom prst="rect">
            <a:avLst/>
          </a:prstGeom>
        </p:spPr>
      </p:pic>
    </p:spTree>
    <p:extLst>
      <p:ext uri="{BB962C8B-B14F-4D97-AF65-F5344CB8AC3E}">
        <p14:creationId xmlns:p14="http://schemas.microsoft.com/office/powerpoint/2010/main" val="38865075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1" y="950536"/>
            <a:ext cx="7667170" cy="3728649"/>
          </a:xfrm>
          <a:prstGeom prst="rect">
            <a:avLst/>
          </a:prstGeom>
          <a:noFill/>
        </p:spPr>
        <p:txBody>
          <a:bodyPr wrap="square" rtlCol="0">
            <a:spAutoFit/>
          </a:bodyPr>
          <a:lstStyle/>
          <a:p>
            <a:pPr>
              <a:lnSpc>
                <a:spcPct val="150000"/>
              </a:lnSpc>
            </a:pPr>
            <a:r>
              <a:rPr lang="vi-VN" sz="2000"/>
              <a:t>1. Bài toán sắp xếp một dãy số theo thứ tự tăng dần</a:t>
            </a:r>
          </a:p>
          <a:p>
            <a:pPr>
              <a:lnSpc>
                <a:spcPct val="150000"/>
              </a:lnSpc>
            </a:pPr>
            <a:r>
              <a:rPr lang="vi-VN" sz="2000"/>
              <a:t>Đầu vào: Một mảng giá trị số với số phần tử cho trước (n).</a:t>
            </a:r>
          </a:p>
          <a:p>
            <a:pPr>
              <a:lnSpc>
                <a:spcPct val="150000"/>
              </a:lnSpc>
            </a:pPr>
            <a:r>
              <a:rPr lang="vi-VN" sz="2000"/>
              <a:t>Đầu ra: Mảng đầu vào được sắp xếp lại theo thứ tự tăng dần của các giá trị.</a:t>
            </a:r>
          </a:p>
          <a:p>
            <a:pPr>
              <a:lnSpc>
                <a:spcPct val="150000"/>
              </a:lnSpc>
            </a:pPr>
            <a:r>
              <a:rPr lang="vi-VN" sz="2000"/>
              <a:t>Thông thường bài toán được đặt ra cùng với yêu cầu không được sử dụng mảng phụ.</a:t>
            </a:r>
          </a:p>
          <a:p>
            <a:pPr>
              <a:lnSpc>
                <a:spcPct val="150000"/>
              </a:lnSpc>
            </a:pPr>
            <a:r>
              <a:rPr lang="vi-VN" sz="2000"/>
              <a:t>2. Sơ đồ khối của giải thuật sắp xếp nổi bọt để sắp xếp một dãy số theo thứ tự tăng dần.</a:t>
            </a:r>
            <a:endParaRPr lang="vi-VN" sz="2000"/>
          </a:p>
        </p:txBody>
      </p:sp>
      <p:grpSp>
        <p:nvGrpSpPr>
          <p:cNvPr id="5" name="Group 4"/>
          <p:cNvGrpSpPr/>
          <p:nvPr/>
        </p:nvGrpSpPr>
        <p:grpSpPr>
          <a:xfrm>
            <a:off x="7063739" y="721753"/>
            <a:ext cx="1369967" cy="1011797"/>
            <a:chOff x="3579070" y="3128915"/>
            <a:chExt cx="1369967" cy="10117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070" y="3128915"/>
              <a:ext cx="1369967" cy="1011797"/>
            </a:xfrm>
            <a:prstGeom prst="rect">
              <a:avLst/>
            </a:prstGeom>
          </p:spPr>
        </p:pic>
        <p:sp>
          <p:nvSpPr>
            <p:cNvPr id="7" name="Rectangle 6"/>
            <p:cNvSpPr/>
            <p:nvPr/>
          </p:nvSpPr>
          <p:spPr>
            <a:xfrm>
              <a:off x="3827889" y="3357698"/>
              <a:ext cx="849913" cy="400110"/>
            </a:xfrm>
            <a:prstGeom prst="rect">
              <a:avLst/>
            </a:prstGeom>
          </p:spPr>
          <p:txBody>
            <a:bodyPr wrap="none">
              <a:spAutoFit/>
            </a:bodyPr>
            <a:lstStyle/>
            <a:p>
              <a:pPr algn="ctr"/>
              <a:r>
                <a:rPr lang="en-US" sz="2000" b="1" smtClean="0"/>
                <a:t>Gợi ý</a:t>
              </a:r>
              <a:endParaRPr lang="en-US" sz="2000" b="1" dirty="0"/>
            </a:p>
          </p:txBody>
        </p:sp>
      </p:grpSp>
    </p:spTree>
    <p:extLst>
      <p:ext uri="{BB962C8B-B14F-4D97-AF65-F5344CB8AC3E}">
        <p14:creationId xmlns:p14="http://schemas.microsoft.com/office/powerpoint/2010/main" val="13960812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185"/>
          <a:stretch/>
        </p:blipFill>
        <p:spPr>
          <a:xfrm>
            <a:off x="3332336" y="6783"/>
            <a:ext cx="2505756" cy="5136717"/>
          </a:xfrm>
          <a:prstGeom prst="rect">
            <a:avLst/>
          </a:prstGeom>
        </p:spPr>
      </p:pic>
    </p:spTree>
    <p:extLst>
      <p:ext uri="{BB962C8B-B14F-4D97-AF65-F5344CB8AC3E}">
        <p14:creationId xmlns:p14="http://schemas.microsoft.com/office/powerpoint/2010/main" val="30692943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7933"/>
            <a:ext cx="9144000" cy="630942"/>
          </a:xfrm>
          <a:prstGeom prst="rect">
            <a:avLst/>
          </a:prstGeom>
          <a:noFill/>
        </p:spPr>
        <p:txBody>
          <a:bodyPr wrap="square" rtlCol="0">
            <a:spAutoFit/>
          </a:bodyPr>
          <a:lstStyle/>
          <a:p>
            <a:pPr algn="ctr"/>
            <a:r>
              <a:rPr lang="en-US" sz="3500" b="1" smtClean="0">
                <a:solidFill>
                  <a:srgbClr val="191919"/>
                </a:solidFill>
              </a:rPr>
              <a:t>HƯỚNG DẪN VỀ NHÀ</a:t>
            </a:r>
            <a:endParaRPr lang="en-US" sz="3500" b="1">
              <a:solidFill>
                <a:srgbClr val="191919"/>
              </a:solidFill>
            </a:endParaRPr>
          </a:p>
        </p:txBody>
      </p:sp>
      <p:grpSp>
        <p:nvGrpSpPr>
          <p:cNvPr id="9" name="Group 8"/>
          <p:cNvGrpSpPr/>
          <p:nvPr/>
        </p:nvGrpSpPr>
        <p:grpSpPr>
          <a:xfrm>
            <a:off x="1023419" y="1654959"/>
            <a:ext cx="674433" cy="675300"/>
            <a:chOff x="1552650" y="3548225"/>
            <a:chExt cx="797075" cy="798100"/>
          </a:xfrm>
        </p:grpSpPr>
        <p:sp>
          <p:nvSpPr>
            <p:cNvPr id="10" name="Google Shape;1589;p74"/>
            <p:cNvSpPr/>
            <p:nvPr/>
          </p:nvSpPr>
          <p:spPr>
            <a:xfrm>
              <a:off x="1610525" y="3548225"/>
              <a:ext cx="739200" cy="73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91;p74"/>
            <p:cNvSpPr/>
            <p:nvPr/>
          </p:nvSpPr>
          <p:spPr>
            <a:xfrm>
              <a:off x="1552650" y="3607125"/>
              <a:ext cx="739200" cy="73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solidFill>
                    <a:schemeClr val="dk1"/>
                  </a:solidFill>
                  <a:latin typeface="Arial" panose="020B0604020202020204" pitchFamily="34" charset="0"/>
                  <a:ea typeface="Big Shoulders Text Medium"/>
                  <a:cs typeface="Arial" panose="020B0604020202020204" pitchFamily="34" charset="0"/>
                  <a:sym typeface="Big Shoulders Text Medium"/>
                </a:rPr>
                <a:t>1</a:t>
              </a:r>
              <a:endParaRPr sz="3000" b="1">
                <a:solidFill>
                  <a:schemeClr val="dk1"/>
                </a:solidFill>
                <a:latin typeface="Arial" panose="020B0604020202020204" pitchFamily="34" charset="0"/>
                <a:ea typeface="Big Shoulders Text Medium"/>
                <a:cs typeface="Arial" panose="020B0604020202020204" pitchFamily="34" charset="0"/>
                <a:sym typeface="Big Shoulders Text Medium"/>
              </a:endParaRPr>
            </a:p>
          </p:txBody>
        </p:sp>
      </p:grpSp>
      <p:cxnSp>
        <p:nvCxnSpPr>
          <p:cNvPr id="12" name="Google Shape;1600;p74"/>
          <p:cNvCxnSpPr>
            <a:stCxn id="11" idx="3"/>
            <a:endCxn id="13" idx="1"/>
          </p:cNvCxnSpPr>
          <p:nvPr/>
        </p:nvCxnSpPr>
        <p:spPr>
          <a:xfrm flipV="1">
            <a:off x="1648882" y="2017527"/>
            <a:ext cx="361429" cy="1"/>
          </a:xfrm>
          <a:prstGeom prst="straightConnector1">
            <a:avLst/>
          </a:prstGeom>
          <a:noFill/>
          <a:ln w="9525" cap="flat" cmpd="sng">
            <a:solidFill>
              <a:schemeClr val="dk1"/>
            </a:solidFill>
            <a:prstDash val="solid"/>
            <a:round/>
            <a:headEnd type="none" w="med" len="med"/>
            <a:tailEnd type="none" w="med" len="med"/>
          </a:ln>
        </p:spPr>
      </p:cxnSp>
      <p:sp>
        <p:nvSpPr>
          <p:cNvPr id="13" name="Rectangle 12"/>
          <p:cNvSpPr/>
          <p:nvPr/>
        </p:nvSpPr>
        <p:spPr>
          <a:xfrm>
            <a:off x="2010311" y="1713577"/>
            <a:ext cx="5754832" cy="607900"/>
          </a:xfrm>
          <a:prstGeom prst="rect">
            <a:avLst/>
          </a:prstGeom>
          <a:solidFill>
            <a:srgbClr val="6E5A4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a:solidFill>
                  <a:schemeClr val="accent6"/>
                </a:solidFill>
              </a:rPr>
              <a:t>Ôn lại kiến thức đã học.</a:t>
            </a:r>
          </a:p>
        </p:txBody>
      </p:sp>
      <p:grpSp>
        <p:nvGrpSpPr>
          <p:cNvPr id="23" name="Group 22"/>
          <p:cNvGrpSpPr/>
          <p:nvPr/>
        </p:nvGrpSpPr>
        <p:grpSpPr>
          <a:xfrm>
            <a:off x="1023419" y="2566809"/>
            <a:ext cx="674433" cy="675300"/>
            <a:chOff x="1552650" y="3548225"/>
            <a:chExt cx="797075" cy="798100"/>
          </a:xfrm>
        </p:grpSpPr>
        <p:sp>
          <p:nvSpPr>
            <p:cNvPr id="24" name="Google Shape;1589;p74"/>
            <p:cNvSpPr/>
            <p:nvPr/>
          </p:nvSpPr>
          <p:spPr>
            <a:xfrm>
              <a:off x="1610525" y="3548225"/>
              <a:ext cx="739200" cy="73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1;p74"/>
            <p:cNvSpPr/>
            <p:nvPr/>
          </p:nvSpPr>
          <p:spPr>
            <a:xfrm>
              <a:off x="1552650" y="3607125"/>
              <a:ext cx="739200" cy="73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solidFill>
                    <a:schemeClr val="dk1"/>
                  </a:solidFill>
                  <a:latin typeface="Arial" panose="020B0604020202020204" pitchFamily="34" charset="0"/>
                  <a:ea typeface="Big Shoulders Text Medium"/>
                  <a:cs typeface="Arial" panose="020B0604020202020204" pitchFamily="34" charset="0"/>
                  <a:sym typeface="Big Shoulders Text Medium"/>
                </a:rPr>
                <a:t>2</a:t>
              </a:r>
              <a:endParaRPr sz="3000" b="1">
                <a:solidFill>
                  <a:schemeClr val="dk1"/>
                </a:solidFill>
                <a:latin typeface="Arial" panose="020B0604020202020204" pitchFamily="34" charset="0"/>
                <a:ea typeface="Big Shoulders Text Medium"/>
                <a:cs typeface="Arial" panose="020B0604020202020204" pitchFamily="34" charset="0"/>
                <a:sym typeface="Big Shoulders Text Medium"/>
              </a:endParaRPr>
            </a:p>
          </p:txBody>
        </p:sp>
      </p:grpSp>
      <p:cxnSp>
        <p:nvCxnSpPr>
          <p:cNvPr id="26" name="Google Shape;1600;p74"/>
          <p:cNvCxnSpPr>
            <a:stCxn id="25" idx="3"/>
            <a:endCxn id="27" idx="1"/>
          </p:cNvCxnSpPr>
          <p:nvPr/>
        </p:nvCxnSpPr>
        <p:spPr>
          <a:xfrm flipV="1">
            <a:off x="1648882" y="2929377"/>
            <a:ext cx="361429" cy="1"/>
          </a:xfrm>
          <a:prstGeom prst="straightConnector1">
            <a:avLst/>
          </a:prstGeom>
          <a:noFill/>
          <a:ln w="9525" cap="flat" cmpd="sng">
            <a:solidFill>
              <a:schemeClr val="dk1"/>
            </a:solidFill>
            <a:prstDash val="solid"/>
            <a:round/>
            <a:headEnd type="none" w="med" len="med"/>
            <a:tailEnd type="none" w="med" len="med"/>
          </a:ln>
        </p:spPr>
      </p:cxnSp>
      <p:sp>
        <p:nvSpPr>
          <p:cNvPr id="27" name="Rectangle 26"/>
          <p:cNvSpPr/>
          <p:nvPr/>
        </p:nvSpPr>
        <p:spPr>
          <a:xfrm>
            <a:off x="2010311" y="2625427"/>
            <a:ext cx="5754832" cy="607900"/>
          </a:xfrm>
          <a:prstGeom prst="rect">
            <a:avLst/>
          </a:prstGeom>
          <a:solidFill>
            <a:srgbClr val="6E5A4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smtClean="0">
                <a:solidFill>
                  <a:schemeClr val="accent6"/>
                </a:solidFill>
              </a:rPr>
              <a:t>Làm bài tập trong SBT.</a:t>
            </a:r>
            <a:endParaRPr lang="en-US" sz="2200">
              <a:solidFill>
                <a:schemeClr val="accent6"/>
              </a:solidFill>
            </a:endParaRPr>
          </a:p>
        </p:txBody>
      </p:sp>
      <p:grpSp>
        <p:nvGrpSpPr>
          <p:cNvPr id="29" name="Group 28"/>
          <p:cNvGrpSpPr/>
          <p:nvPr/>
        </p:nvGrpSpPr>
        <p:grpSpPr>
          <a:xfrm>
            <a:off x="1023419" y="3611568"/>
            <a:ext cx="674433" cy="675300"/>
            <a:chOff x="1552650" y="3548225"/>
            <a:chExt cx="797075" cy="798100"/>
          </a:xfrm>
        </p:grpSpPr>
        <p:sp>
          <p:nvSpPr>
            <p:cNvPr id="30" name="Google Shape;1589;p74"/>
            <p:cNvSpPr/>
            <p:nvPr/>
          </p:nvSpPr>
          <p:spPr>
            <a:xfrm>
              <a:off x="1610525" y="3548225"/>
              <a:ext cx="739200" cy="73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91;p74"/>
            <p:cNvSpPr/>
            <p:nvPr/>
          </p:nvSpPr>
          <p:spPr>
            <a:xfrm>
              <a:off x="1552650" y="3607125"/>
              <a:ext cx="739200" cy="73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solidFill>
                    <a:schemeClr val="dk1"/>
                  </a:solidFill>
                  <a:latin typeface="Arial" panose="020B0604020202020204" pitchFamily="34" charset="0"/>
                  <a:ea typeface="Big Shoulders Text Medium"/>
                  <a:cs typeface="Arial" panose="020B0604020202020204" pitchFamily="34" charset="0"/>
                  <a:sym typeface="Big Shoulders Text Medium"/>
                </a:rPr>
                <a:t>3</a:t>
              </a:r>
              <a:endParaRPr sz="3000" b="1">
                <a:solidFill>
                  <a:schemeClr val="dk1"/>
                </a:solidFill>
                <a:latin typeface="Arial" panose="020B0604020202020204" pitchFamily="34" charset="0"/>
                <a:ea typeface="Big Shoulders Text Medium"/>
                <a:cs typeface="Arial" panose="020B0604020202020204" pitchFamily="34" charset="0"/>
                <a:sym typeface="Big Shoulders Text Medium"/>
              </a:endParaRPr>
            </a:p>
          </p:txBody>
        </p:sp>
      </p:grpSp>
      <p:cxnSp>
        <p:nvCxnSpPr>
          <p:cNvPr id="32" name="Google Shape;1600;p74"/>
          <p:cNvCxnSpPr>
            <a:stCxn id="31" idx="3"/>
            <a:endCxn id="33" idx="1"/>
          </p:cNvCxnSpPr>
          <p:nvPr/>
        </p:nvCxnSpPr>
        <p:spPr>
          <a:xfrm flipV="1">
            <a:off x="1648882" y="3974136"/>
            <a:ext cx="361429" cy="1"/>
          </a:xfrm>
          <a:prstGeom prst="straightConnector1">
            <a:avLst/>
          </a:prstGeom>
          <a:noFill/>
          <a:ln w="9525" cap="flat" cmpd="sng">
            <a:solidFill>
              <a:schemeClr val="dk1"/>
            </a:solidFill>
            <a:prstDash val="solid"/>
            <a:round/>
            <a:headEnd type="none" w="med" len="med"/>
            <a:tailEnd type="none" w="med" len="med"/>
          </a:ln>
        </p:spPr>
      </p:cxnSp>
      <p:sp>
        <p:nvSpPr>
          <p:cNvPr id="33" name="Rectangle 32"/>
          <p:cNvSpPr/>
          <p:nvPr/>
        </p:nvSpPr>
        <p:spPr>
          <a:xfrm>
            <a:off x="2010311" y="3496222"/>
            <a:ext cx="5754832" cy="955827"/>
          </a:xfrm>
          <a:prstGeom prst="rect">
            <a:avLst/>
          </a:prstGeom>
          <a:solidFill>
            <a:srgbClr val="6E5A4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chemeClr val="accent6"/>
                </a:solidFill>
              </a:rPr>
              <a:t>Đọc và tìm hiểu trước </a:t>
            </a:r>
            <a:r>
              <a:rPr lang="vi-VN" sz="2200" b="1" i="1">
                <a:solidFill>
                  <a:schemeClr val="accent6"/>
                </a:solidFill>
              </a:rPr>
              <a:t>Chủ đề 5 -  Bài 15: Bài toán tin học</a:t>
            </a:r>
            <a:r>
              <a:rPr lang="vi-VN" sz="2200">
                <a:solidFill>
                  <a:schemeClr val="accent6"/>
                </a:solidFill>
              </a:rPr>
              <a:t>.</a:t>
            </a:r>
            <a:endParaRPr lang="en-US" sz="2200">
              <a:solidFill>
                <a:schemeClr val="accent6"/>
              </a:solidFill>
            </a:endParaRPr>
          </a:p>
        </p:txBody>
      </p:sp>
    </p:spTree>
    <p:extLst>
      <p:ext uri="{BB962C8B-B14F-4D97-AF65-F5344CB8AC3E}">
        <p14:creationId xmlns:p14="http://schemas.microsoft.com/office/powerpoint/2010/main" val="3852632109"/>
      </p:ext>
    </p:extLst>
  </p:cSld>
  <p:clrMapOvr>
    <a:masterClrMapping/>
  </p:clrMapOvr>
  <p:transition spd="med">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62"/>
        <p:cNvGrpSpPr/>
        <p:nvPr/>
      </p:nvGrpSpPr>
      <p:grpSpPr>
        <a:xfrm>
          <a:off x="0" y="0"/>
          <a:ext cx="0" cy="0"/>
          <a:chOff x="0" y="0"/>
          <a:chExt cx="0" cy="0"/>
        </a:xfrm>
      </p:grpSpPr>
      <p:sp>
        <p:nvSpPr>
          <p:cNvPr id="40663" name="Google Shape;40663;p31"/>
          <p:cNvSpPr txBox="1">
            <a:spLocks noGrp="1"/>
          </p:cNvSpPr>
          <p:nvPr>
            <p:ph type="ctrTitle"/>
          </p:nvPr>
        </p:nvSpPr>
        <p:spPr>
          <a:xfrm>
            <a:off x="1587647" y="1402147"/>
            <a:ext cx="5731200" cy="1811700"/>
          </a:xfrm>
          <a:prstGeom prst="rect">
            <a:avLst/>
          </a:prstGeom>
        </p:spPr>
        <p:txBody>
          <a:bodyPr spcFirstLastPara="1" wrap="square" lIns="91425" tIns="91425" rIns="91425" bIns="91425" anchor="b" anchorCtr="0">
            <a:noAutofit/>
          </a:bodyPr>
          <a:lstStyle/>
          <a:p>
            <a:pPr lvl="0">
              <a:lnSpc>
                <a:spcPct val="150000"/>
              </a:lnSpc>
            </a:pPr>
            <a:r>
              <a:rPr lang="vi-VN" sz="4000">
                <a:ea typeface="Abhaya Libre Medium"/>
                <a:sym typeface="Abhaya Libre Medium"/>
              </a:rPr>
              <a:t>CẢM ƠN CẢ LỚP </a:t>
            </a:r>
            <a:br>
              <a:rPr lang="vi-VN" sz="4000">
                <a:ea typeface="Abhaya Libre Medium"/>
                <a:sym typeface="Abhaya Libre Medium"/>
              </a:rPr>
            </a:br>
            <a:r>
              <a:rPr lang="vi-VN" sz="4000">
                <a:ea typeface="Abhaya Libre Medium"/>
                <a:sym typeface="Abhaya Libre Medium"/>
              </a:rPr>
              <a:t>ĐÃ LẮNG NGHE!</a:t>
            </a:r>
          </a:p>
        </p:txBody>
      </p:sp>
      <p:sp>
        <p:nvSpPr>
          <p:cNvPr id="40664" name="Google Shape;40664;p31"/>
          <p:cNvSpPr txBox="1">
            <a:spLocks noGrp="1"/>
          </p:cNvSpPr>
          <p:nvPr>
            <p:ph type="subTitle" idx="1"/>
          </p:nvPr>
        </p:nvSpPr>
        <p:spPr>
          <a:xfrm>
            <a:off x="2945125" y="3560216"/>
            <a:ext cx="3230100" cy="63177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2000" b="1" smtClean="0"/>
              <a:t>TIN HỌC 9 – KNTT</a:t>
            </a:r>
            <a:endParaRPr sz="2000" b="1"/>
          </a:p>
        </p:txBody>
      </p:sp>
      <p:grpSp>
        <p:nvGrpSpPr>
          <p:cNvPr id="40665" name="Google Shape;40665;p31"/>
          <p:cNvGrpSpPr/>
          <p:nvPr/>
        </p:nvGrpSpPr>
        <p:grpSpPr>
          <a:xfrm>
            <a:off x="2483000" y="3560216"/>
            <a:ext cx="468600" cy="631774"/>
            <a:chOff x="2516325" y="3485375"/>
            <a:chExt cx="468600" cy="631774"/>
          </a:xfrm>
        </p:grpSpPr>
        <p:sp>
          <p:nvSpPr>
            <p:cNvPr id="40666" name="Google Shape;40666;p31"/>
            <p:cNvSpPr/>
            <p:nvPr/>
          </p:nvSpPr>
          <p:spPr>
            <a:xfrm>
              <a:off x="2516325" y="3485375"/>
              <a:ext cx="468600" cy="6317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7" name="Google Shape;40667;p31"/>
            <p:cNvSpPr/>
            <p:nvPr/>
          </p:nvSpPr>
          <p:spPr>
            <a:xfrm>
              <a:off x="2583625" y="3629962"/>
              <a:ext cx="342600" cy="3426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8" name="Google Shape;40668;p31"/>
          <p:cNvGrpSpPr/>
          <p:nvPr/>
        </p:nvGrpSpPr>
        <p:grpSpPr>
          <a:xfrm>
            <a:off x="6164450" y="3560216"/>
            <a:ext cx="468600" cy="631774"/>
            <a:chOff x="2516325" y="3485375"/>
            <a:chExt cx="468600" cy="631774"/>
          </a:xfrm>
        </p:grpSpPr>
        <p:sp>
          <p:nvSpPr>
            <p:cNvPr id="40669" name="Google Shape;40669;p31"/>
            <p:cNvSpPr/>
            <p:nvPr/>
          </p:nvSpPr>
          <p:spPr>
            <a:xfrm>
              <a:off x="2516325" y="3485375"/>
              <a:ext cx="468600" cy="6317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0" name="Google Shape;40670;p31"/>
            <p:cNvSpPr/>
            <p:nvPr/>
          </p:nvSpPr>
          <p:spPr>
            <a:xfrm>
              <a:off x="2579325" y="3629962"/>
              <a:ext cx="342600" cy="342600"/>
            </a:xfrm>
            <a:prstGeom prst="star4">
              <a:avLst>
                <a:gd name="adj" fmla="val 1218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71" name="Google Shape;40671;p31"/>
          <p:cNvSpPr/>
          <p:nvPr/>
        </p:nvSpPr>
        <p:spPr>
          <a:xfrm>
            <a:off x="1738379" y="1402147"/>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2" name="Google Shape;40672;p31"/>
          <p:cNvSpPr/>
          <p:nvPr/>
        </p:nvSpPr>
        <p:spPr>
          <a:xfrm>
            <a:off x="6876987" y="2740618"/>
            <a:ext cx="296700" cy="342600"/>
          </a:xfrm>
          <a:prstGeom prst="star6">
            <a:avLst>
              <a:gd name="adj" fmla="val 17141"/>
              <a:gd name="hf" fmla="val 11547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319800"/>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93975"/>
            <a:ext cx="9144000" cy="630942"/>
          </a:xfrm>
          <a:prstGeom prst="rect">
            <a:avLst/>
          </a:prstGeom>
          <a:noFill/>
        </p:spPr>
        <p:txBody>
          <a:bodyPr wrap="square" rtlCol="0">
            <a:spAutoFit/>
          </a:bodyPr>
          <a:lstStyle/>
          <a:p>
            <a:pPr algn="ctr"/>
            <a:r>
              <a:rPr lang="en-US" sz="3500" b="1" smtClean="0">
                <a:solidFill>
                  <a:srgbClr val="191919"/>
                </a:solidFill>
              </a:rPr>
              <a:t>NỘI DUNG BÀI HỌC</a:t>
            </a:r>
            <a:endParaRPr lang="en-US" sz="3500" b="1">
              <a:solidFill>
                <a:srgbClr val="191919"/>
              </a:solidFill>
            </a:endParaRPr>
          </a:p>
        </p:txBody>
      </p:sp>
      <p:grpSp>
        <p:nvGrpSpPr>
          <p:cNvPr id="6" name="Group 5"/>
          <p:cNvGrpSpPr/>
          <p:nvPr/>
        </p:nvGrpSpPr>
        <p:grpSpPr>
          <a:xfrm>
            <a:off x="827216" y="2004043"/>
            <a:ext cx="797075" cy="798100"/>
            <a:chOff x="1552650" y="3548225"/>
            <a:chExt cx="797075" cy="798100"/>
          </a:xfrm>
        </p:grpSpPr>
        <p:sp>
          <p:nvSpPr>
            <p:cNvPr id="7" name="Google Shape;1589;p74"/>
            <p:cNvSpPr/>
            <p:nvPr/>
          </p:nvSpPr>
          <p:spPr>
            <a:xfrm>
              <a:off x="1610525" y="3548225"/>
              <a:ext cx="739200" cy="73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91;p74"/>
            <p:cNvSpPr/>
            <p:nvPr/>
          </p:nvSpPr>
          <p:spPr>
            <a:xfrm>
              <a:off x="1552650" y="3607125"/>
              <a:ext cx="739200" cy="73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solidFill>
                    <a:schemeClr val="dk1"/>
                  </a:solidFill>
                  <a:latin typeface="Arial" panose="020B0604020202020204" pitchFamily="34" charset="0"/>
                  <a:ea typeface="Big Shoulders Text Medium"/>
                  <a:cs typeface="Arial" panose="020B0604020202020204" pitchFamily="34" charset="0"/>
                  <a:sym typeface="Big Shoulders Text Medium"/>
                </a:rPr>
                <a:t>1</a:t>
              </a:r>
              <a:endParaRPr sz="3000" b="1">
                <a:solidFill>
                  <a:schemeClr val="dk1"/>
                </a:solidFill>
                <a:latin typeface="Arial" panose="020B0604020202020204" pitchFamily="34" charset="0"/>
                <a:ea typeface="Big Shoulders Text Medium"/>
                <a:cs typeface="Arial" panose="020B0604020202020204" pitchFamily="34" charset="0"/>
                <a:sym typeface="Big Shoulders Text Medium"/>
              </a:endParaRPr>
            </a:p>
          </p:txBody>
        </p:sp>
      </p:grpSp>
      <p:cxnSp>
        <p:nvCxnSpPr>
          <p:cNvPr id="9" name="Google Shape;1600;p74"/>
          <p:cNvCxnSpPr>
            <a:stCxn id="8" idx="3"/>
            <a:endCxn id="10" idx="1"/>
          </p:cNvCxnSpPr>
          <p:nvPr/>
        </p:nvCxnSpPr>
        <p:spPr>
          <a:xfrm>
            <a:off x="1566416" y="2432543"/>
            <a:ext cx="516791" cy="0"/>
          </a:xfrm>
          <a:prstGeom prst="straightConnector1">
            <a:avLst/>
          </a:prstGeom>
          <a:noFill/>
          <a:ln w="9525" cap="flat" cmpd="sng">
            <a:solidFill>
              <a:schemeClr val="dk1"/>
            </a:solidFill>
            <a:prstDash val="solid"/>
            <a:round/>
            <a:headEnd type="none" w="med" len="med"/>
            <a:tailEnd type="none" w="med" len="med"/>
          </a:ln>
        </p:spPr>
      </p:cxnSp>
      <p:sp>
        <p:nvSpPr>
          <p:cNvPr id="10" name="Rectangle 9"/>
          <p:cNvSpPr/>
          <p:nvPr/>
        </p:nvSpPr>
        <p:spPr>
          <a:xfrm>
            <a:off x="2083207" y="1976971"/>
            <a:ext cx="3072993" cy="911143"/>
          </a:xfrm>
          <a:prstGeom prst="rect">
            <a:avLst/>
          </a:prstGeom>
          <a:solidFill>
            <a:srgbClr val="6E5A4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a:solidFill>
                  <a:schemeClr val="accent6"/>
                </a:solidFill>
              </a:rPr>
              <a:t>Bài toán tin học</a:t>
            </a:r>
          </a:p>
        </p:txBody>
      </p:sp>
      <p:grpSp>
        <p:nvGrpSpPr>
          <p:cNvPr id="24" name="Group 23"/>
          <p:cNvGrpSpPr/>
          <p:nvPr/>
        </p:nvGrpSpPr>
        <p:grpSpPr>
          <a:xfrm>
            <a:off x="827216" y="3429552"/>
            <a:ext cx="797075" cy="798100"/>
            <a:chOff x="1552650" y="3548225"/>
            <a:chExt cx="797075" cy="798100"/>
          </a:xfrm>
        </p:grpSpPr>
        <p:sp>
          <p:nvSpPr>
            <p:cNvPr id="25" name="Google Shape;1589;p74"/>
            <p:cNvSpPr/>
            <p:nvPr/>
          </p:nvSpPr>
          <p:spPr>
            <a:xfrm>
              <a:off x="1610525" y="3548225"/>
              <a:ext cx="739200" cy="73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1;p74"/>
            <p:cNvSpPr/>
            <p:nvPr/>
          </p:nvSpPr>
          <p:spPr>
            <a:xfrm>
              <a:off x="1552650" y="3607125"/>
              <a:ext cx="739200" cy="739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solidFill>
                    <a:schemeClr val="dk1"/>
                  </a:solidFill>
                  <a:latin typeface="Arial" panose="020B0604020202020204" pitchFamily="34" charset="0"/>
                  <a:ea typeface="Big Shoulders Text Medium"/>
                  <a:cs typeface="Arial" panose="020B0604020202020204" pitchFamily="34" charset="0"/>
                  <a:sym typeface="Big Shoulders Text Medium"/>
                </a:rPr>
                <a:t>2</a:t>
              </a:r>
              <a:endParaRPr sz="3000" b="1">
                <a:solidFill>
                  <a:schemeClr val="dk1"/>
                </a:solidFill>
                <a:latin typeface="Arial" panose="020B0604020202020204" pitchFamily="34" charset="0"/>
                <a:ea typeface="Big Shoulders Text Medium"/>
                <a:cs typeface="Arial" panose="020B0604020202020204" pitchFamily="34" charset="0"/>
                <a:sym typeface="Big Shoulders Text Medium"/>
              </a:endParaRPr>
            </a:p>
          </p:txBody>
        </p:sp>
      </p:grpSp>
      <p:cxnSp>
        <p:nvCxnSpPr>
          <p:cNvPr id="27" name="Google Shape;1600;p74"/>
          <p:cNvCxnSpPr>
            <a:stCxn id="26" idx="3"/>
            <a:endCxn id="28" idx="1"/>
          </p:cNvCxnSpPr>
          <p:nvPr/>
        </p:nvCxnSpPr>
        <p:spPr>
          <a:xfrm>
            <a:off x="1566416" y="3858052"/>
            <a:ext cx="516790" cy="0"/>
          </a:xfrm>
          <a:prstGeom prst="straightConnector1">
            <a:avLst/>
          </a:prstGeom>
          <a:noFill/>
          <a:ln w="9525" cap="flat" cmpd="sng">
            <a:solidFill>
              <a:schemeClr val="dk1"/>
            </a:solidFill>
            <a:prstDash val="solid"/>
            <a:round/>
            <a:headEnd type="none" w="med" len="med"/>
            <a:tailEnd type="none" w="med" len="med"/>
          </a:ln>
        </p:spPr>
      </p:cxnSp>
      <p:sp>
        <p:nvSpPr>
          <p:cNvPr id="28" name="Rectangle 27"/>
          <p:cNvSpPr/>
          <p:nvPr/>
        </p:nvSpPr>
        <p:spPr>
          <a:xfrm>
            <a:off x="2083206" y="3402480"/>
            <a:ext cx="3072993" cy="911143"/>
          </a:xfrm>
          <a:prstGeom prst="rect">
            <a:avLst/>
          </a:prstGeom>
          <a:solidFill>
            <a:srgbClr val="6E5A4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smtClean="0">
                <a:solidFill>
                  <a:schemeClr val="accent6"/>
                </a:solidFill>
              </a:rPr>
              <a:t>Giải </a:t>
            </a:r>
            <a:r>
              <a:rPr lang="en-US" sz="2300">
                <a:solidFill>
                  <a:schemeClr val="accent6"/>
                </a:solidFill>
              </a:rPr>
              <a:t>bài toán tin học</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239" t="3139" r="46421" b="48077"/>
          <a:stretch/>
        </p:blipFill>
        <p:spPr>
          <a:xfrm>
            <a:off x="5312660" y="1872130"/>
            <a:ext cx="3158240" cy="3060700"/>
          </a:xfrm>
          <a:prstGeom prst="rect">
            <a:avLst/>
          </a:prstGeom>
        </p:spPr>
      </p:pic>
    </p:spTree>
    <p:extLst>
      <p:ext uri="{BB962C8B-B14F-4D97-AF65-F5344CB8AC3E}">
        <p14:creationId xmlns:p14="http://schemas.microsoft.com/office/powerpoint/2010/main" val="950499869"/>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85" y="1347771"/>
            <a:ext cx="7157129" cy="2855929"/>
          </a:xfrm>
          <a:prstGeom prst="rect">
            <a:avLst/>
          </a:prstGeom>
        </p:spPr>
      </p:pic>
      <p:sp>
        <p:nvSpPr>
          <p:cNvPr id="4" name="TextBox 3"/>
          <p:cNvSpPr txBox="1"/>
          <p:nvPr/>
        </p:nvSpPr>
        <p:spPr>
          <a:xfrm>
            <a:off x="228599" y="2783165"/>
            <a:ext cx="8267700" cy="760016"/>
          </a:xfrm>
          <a:prstGeom prst="rect">
            <a:avLst/>
          </a:prstGeom>
          <a:noFill/>
        </p:spPr>
        <p:txBody>
          <a:bodyPr wrap="square" rtlCol="0">
            <a:spAutoFit/>
          </a:bodyPr>
          <a:lstStyle/>
          <a:p>
            <a:pPr algn="ctr">
              <a:lnSpc>
                <a:spcPct val="150000"/>
              </a:lnSpc>
            </a:pPr>
            <a:r>
              <a:rPr lang="en-US" sz="3300" b="1" smtClean="0">
                <a:solidFill>
                  <a:srgbClr val="191919"/>
                </a:solidFill>
              </a:rPr>
              <a:t>BÀI TOÁN TIN HỌC</a:t>
            </a:r>
            <a:endParaRPr lang="en-US" sz="3300" b="1">
              <a:solidFill>
                <a:srgbClr val="191919"/>
              </a:solidFill>
            </a:endParaRPr>
          </a:p>
        </p:txBody>
      </p:sp>
      <p:sp>
        <p:nvSpPr>
          <p:cNvPr id="5" name="Rounded Rectangle 4"/>
          <p:cNvSpPr/>
          <p:nvPr/>
        </p:nvSpPr>
        <p:spPr>
          <a:xfrm>
            <a:off x="3169417" y="1892300"/>
            <a:ext cx="2386064" cy="799862"/>
          </a:xfrm>
          <a:prstGeom prst="roundRect">
            <a:avLst>
              <a:gd name="adj" fmla="val 11212"/>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accent6"/>
                </a:solidFill>
              </a:rPr>
              <a:t>PHẦN 1</a:t>
            </a:r>
            <a:endParaRPr lang="en-US" sz="3500" b="1">
              <a:solidFill>
                <a:schemeClr val="accent6"/>
              </a:solidFill>
            </a:endParaRPr>
          </a:p>
        </p:txBody>
      </p:sp>
    </p:spTree>
    <p:extLst>
      <p:ext uri="{BB962C8B-B14F-4D97-AF65-F5344CB8AC3E}">
        <p14:creationId xmlns:p14="http://schemas.microsoft.com/office/powerpoint/2010/main" val="3247388967"/>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sp>
        <p:nvSpPr>
          <p:cNvPr id="6" name="TextBox 5"/>
          <p:cNvSpPr txBox="1"/>
          <p:nvPr/>
        </p:nvSpPr>
        <p:spPr>
          <a:xfrm>
            <a:off x="370603" y="1434904"/>
            <a:ext cx="5467490" cy="3323987"/>
          </a:xfrm>
          <a:prstGeom prst="rect">
            <a:avLst/>
          </a:prstGeom>
          <a:noFill/>
        </p:spPr>
        <p:txBody>
          <a:bodyPr wrap="square" rtlCol="0">
            <a:spAutoFit/>
          </a:bodyPr>
          <a:lstStyle/>
          <a:p>
            <a:pPr algn="ctr">
              <a:lnSpc>
                <a:spcPct val="150000"/>
              </a:lnSpc>
            </a:pPr>
            <a:r>
              <a:rPr lang="vi-VN" sz="2000" b="1">
                <a:solidFill>
                  <a:srgbClr val="7030A0"/>
                </a:solidFill>
              </a:rPr>
              <a:t>Nhiệm vụ của máy tính</a:t>
            </a:r>
          </a:p>
          <a:p>
            <a:pPr algn="just">
              <a:lnSpc>
                <a:spcPct val="150000"/>
              </a:lnSpc>
            </a:pPr>
            <a:r>
              <a:rPr lang="vi-VN" sz="2000"/>
              <a:t>Với những doanh nghiệp lớn có nhiều loại hình lao động, việc thanh toán tiền lương cần phải tuân theo một quy trình chặt chẽ giữa các bộ phận. Hình 15.1 mô tả một quy trình thanh toán tiền lương. Theo em, bước nào trong quy trình đó có thể giao cho máy tính thực hiện? </a:t>
            </a:r>
          </a:p>
        </p:txBody>
      </p:sp>
      <p:sp>
        <p:nvSpPr>
          <p:cNvPr id="7" name="Oval 6"/>
          <p:cNvSpPr/>
          <p:nvPr/>
        </p:nvSpPr>
        <p:spPr>
          <a:xfrm>
            <a:off x="6390008" y="1077336"/>
            <a:ext cx="1552419" cy="446455"/>
          </a:xfrm>
          <a:prstGeom prst="ellipse">
            <a:avLst/>
          </a:prstGeom>
          <a:solidFill>
            <a:srgbClr val="F6C6D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Bắt đầu</a:t>
            </a:r>
            <a:endParaRPr lang="en-US" sz="1600">
              <a:solidFill>
                <a:srgbClr val="000000"/>
              </a:solidFill>
            </a:endParaRPr>
          </a:p>
        </p:txBody>
      </p:sp>
      <p:sp>
        <p:nvSpPr>
          <p:cNvPr id="8" name="Rounded Rectangle 7"/>
          <p:cNvSpPr/>
          <p:nvPr/>
        </p:nvSpPr>
        <p:spPr>
          <a:xfrm>
            <a:off x="6049107" y="1661746"/>
            <a:ext cx="2234224" cy="359386"/>
          </a:xfrm>
          <a:prstGeom prst="roundRect">
            <a:avLst/>
          </a:prstGeom>
          <a:solidFill>
            <a:srgbClr val="F8F29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Chấm công</a:t>
            </a:r>
            <a:endParaRPr lang="en-US" sz="1600">
              <a:solidFill>
                <a:srgbClr val="000000"/>
              </a:solidFill>
            </a:endParaRPr>
          </a:p>
        </p:txBody>
      </p:sp>
      <p:sp>
        <p:nvSpPr>
          <p:cNvPr id="9" name="Rounded Rectangle 8"/>
          <p:cNvSpPr/>
          <p:nvPr/>
        </p:nvSpPr>
        <p:spPr>
          <a:xfrm>
            <a:off x="6049107" y="2157595"/>
            <a:ext cx="2234224" cy="359386"/>
          </a:xfrm>
          <a:prstGeom prst="roundRect">
            <a:avLst/>
          </a:prstGeom>
          <a:solidFill>
            <a:srgbClr val="F8F29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Tính toán tiền lương</a:t>
            </a:r>
            <a:endParaRPr lang="en-US" sz="1600">
              <a:solidFill>
                <a:srgbClr val="000000"/>
              </a:solidFill>
            </a:endParaRPr>
          </a:p>
        </p:txBody>
      </p:sp>
      <p:sp>
        <p:nvSpPr>
          <p:cNvPr id="10" name="Rounded Rectangle 9"/>
          <p:cNvSpPr/>
          <p:nvPr/>
        </p:nvSpPr>
        <p:spPr>
          <a:xfrm>
            <a:off x="6049107" y="2647124"/>
            <a:ext cx="2234224" cy="359386"/>
          </a:xfrm>
          <a:prstGeom prst="roundRect">
            <a:avLst/>
          </a:prstGeom>
          <a:solidFill>
            <a:srgbClr val="F8F29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Lập phiếu chi lương</a:t>
            </a:r>
            <a:endParaRPr lang="en-US" sz="1600">
              <a:solidFill>
                <a:srgbClr val="000000"/>
              </a:solidFill>
            </a:endParaRPr>
          </a:p>
        </p:txBody>
      </p:sp>
      <p:sp>
        <p:nvSpPr>
          <p:cNvPr id="11" name="Rounded Rectangle 10"/>
          <p:cNvSpPr/>
          <p:nvPr/>
        </p:nvSpPr>
        <p:spPr>
          <a:xfrm>
            <a:off x="6049107" y="3136653"/>
            <a:ext cx="2234224" cy="359386"/>
          </a:xfrm>
          <a:prstGeom prst="roundRect">
            <a:avLst/>
          </a:prstGeom>
          <a:solidFill>
            <a:srgbClr val="F8F29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Thanh toán tiền lương</a:t>
            </a:r>
            <a:endParaRPr lang="en-US" sz="1600">
              <a:solidFill>
                <a:srgbClr val="000000"/>
              </a:solidFill>
            </a:endParaRPr>
          </a:p>
        </p:txBody>
      </p:sp>
      <p:sp>
        <p:nvSpPr>
          <p:cNvPr id="12" name="Rounded Rectangle 11"/>
          <p:cNvSpPr/>
          <p:nvPr/>
        </p:nvSpPr>
        <p:spPr>
          <a:xfrm>
            <a:off x="6049107" y="3626182"/>
            <a:ext cx="2234224" cy="359386"/>
          </a:xfrm>
          <a:prstGeom prst="roundRect">
            <a:avLst/>
          </a:prstGeom>
          <a:solidFill>
            <a:srgbClr val="F8F29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Lưu hồ sơ</a:t>
            </a:r>
            <a:endParaRPr lang="en-US" sz="1600">
              <a:solidFill>
                <a:srgbClr val="000000"/>
              </a:solidFill>
            </a:endParaRPr>
          </a:p>
        </p:txBody>
      </p:sp>
      <p:sp>
        <p:nvSpPr>
          <p:cNvPr id="15" name="Oval 14"/>
          <p:cNvSpPr/>
          <p:nvPr/>
        </p:nvSpPr>
        <p:spPr>
          <a:xfrm>
            <a:off x="6390009" y="4123523"/>
            <a:ext cx="1552419" cy="446455"/>
          </a:xfrm>
          <a:prstGeom prst="ellipse">
            <a:avLst/>
          </a:prstGeom>
          <a:solidFill>
            <a:srgbClr val="F6C6D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rPr>
              <a:t>Kết thúc</a:t>
            </a:r>
            <a:endParaRPr lang="en-US" sz="1600">
              <a:solidFill>
                <a:srgbClr val="000000"/>
              </a:solidFill>
            </a:endParaRPr>
          </a:p>
        </p:txBody>
      </p:sp>
      <p:cxnSp>
        <p:nvCxnSpPr>
          <p:cNvPr id="4" name="Straight Arrow Connector 3"/>
          <p:cNvCxnSpPr>
            <a:stCxn id="7" idx="4"/>
            <a:endCxn id="8" idx="0"/>
          </p:cNvCxnSpPr>
          <p:nvPr/>
        </p:nvCxnSpPr>
        <p:spPr>
          <a:xfrm>
            <a:off x="7166218" y="1523791"/>
            <a:ext cx="1" cy="137955"/>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9" idx="0"/>
          </p:cNvCxnSpPr>
          <p:nvPr/>
        </p:nvCxnSpPr>
        <p:spPr>
          <a:xfrm>
            <a:off x="7166219" y="2021132"/>
            <a:ext cx="0" cy="136463"/>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0" idx="0"/>
          </p:cNvCxnSpPr>
          <p:nvPr/>
        </p:nvCxnSpPr>
        <p:spPr>
          <a:xfrm>
            <a:off x="7166219" y="2516981"/>
            <a:ext cx="0" cy="130143"/>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1" idx="0"/>
          </p:cNvCxnSpPr>
          <p:nvPr/>
        </p:nvCxnSpPr>
        <p:spPr>
          <a:xfrm>
            <a:off x="7166219" y="3006510"/>
            <a:ext cx="0" cy="130143"/>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2" idx="0"/>
          </p:cNvCxnSpPr>
          <p:nvPr/>
        </p:nvCxnSpPr>
        <p:spPr>
          <a:xfrm>
            <a:off x="7166219" y="3496039"/>
            <a:ext cx="0" cy="130143"/>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a:endCxn id="15" idx="0"/>
          </p:cNvCxnSpPr>
          <p:nvPr/>
        </p:nvCxnSpPr>
        <p:spPr>
          <a:xfrm>
            <a:off x="7166219" y="3985568"/>
            <a:ext cx="0" cy="137955"/>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8119143" y="2068173"/>
            <a:ext cx="453357" cy="384787"/>
          </a:xfrm>
          <a:prstGeom prst="rect">
            <a:avLst/>
          </a:prstGeom>
        </p:spPr>
      </p:pic>
      <p:grpSp>
        <p:nvGrpSpPr>
          <p:cNvPr id="32" name="Group 31"/>
          <p:cNvGrpSpPr/>
          <p:nvPr/>
        </p:nvGrpSpPr>
        <p:grpSpPr>
          <a:xfrm>
            <a:off x="1936461" y="837922"/>
            <a:ext cx="2335774" cy="600164"/>
            <a:chOff x="702345" y="1030005"/>
            <a:chExt cx="2335774" cy="600164"/>
          </a:xfrm>
        </p:grpSpPr>
        <p:sp>
          <p:nvSpPr>
            <p:cNvPr id="33" name="TextBox 32">
              <a:extLst>
                <a:ext uri="{FF2B5EF4-FFF2-40B4-BE49-F238E27FC236}">
                  <a16:creationId xmlns:a16="http://schemas.microsoft.com/office/drawing/2014/main" id="{0BE89C69-1BA8-2F2F-01BF-6D0FE11A63EB}"/>
                </a:ext>
              </a:extLst>
            </p:cNvPr>
            <p:cNvSpPr txBox="1"/>
            <p:nvPr/>
          </p:nvSpPr>
          <p:spPr>
            <a:xfrm>
              <a:off x="1095242" y="1030005"/>
              <a:ext cx="1942877" cy="600164"/>
            </a:xfrm>
            <a:prstGeom prst="rect">
              <a:avLst/>
            </a:prstGeom>
            <a:noFill/>
          </p:spPr>
          <p:txBody>
            <a:bodyPr wrap="square" rtlCol="0">
              <a:spAutoFit/>
            </a:bodyPr>
            <a:lstStyle/>
            <a:p>
              <a:pPr>
                <a:lnSpc>
                  <a:spcPct val="150000"/>
                </a:lnSpc>
              </a:pPr>
              <a:r>
                <a:rPr lang="en-US" sz="2200" b="1" smtClean="0">
                  <a:solidFill>
                    <a:srgbClr val="C00000"/>
                  </a:solidFill>
                  <a:latin typeface="Arial" panose="020B0604020202020204" pitchFamily="34" charset="0"/>
                  <a:cs typeface="Arial" panose="020B0604020202020204" pitchFamily="34" charset="0"/>
                </a:rPr>
                <a:t>Hoạt động 1:</a:t>
              </a:r>
            </a:p>
          </p:txBody>
        </p:sp>
        <p:pic>
          <p:nvPicPr>
            <p:cNvPr id="34" name="Picture 2" descr="https://cdn-icons-png.flaticon.com/128/3233/3233497.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0127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14"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par>
                                <p:cTn id="53" presetID="14" presetClass="entr" presetSubtype="1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sp>
        <p:nvSpPr>
          <p:cNvPr id="6" name="TextBox 5"/>
          <p:cNvSpPr txBox="1"/>
          <p:nvPr/>
        </p:nvSpPr>
        <p:spPr>
          <a:xfrm>
            <a:off x="410953" y="959818"/>
            <a:ext cx="7888026" cy="3785652"/>
          </a:xfrm>
          <a:prstGeom prst="rect">
            <a:avLst/>
          </a:prstGeom>
          <a:noFill/>
        </p:spPr>
        <p:txBody>
          <a:bodyPr wrap="square" rtlCol="0">
            <a:spAutoFit/>
          </a:bodyPr>
          <a:lstStyle/>
          <a:p>
            <a:pPr algn="ctr">
              <a:lnSpc>
                <a:spcPct val="150000"/>
              </a:lnSpc>
            </a:pPr>
            <a:r>
              <a:rPr lang="vi-VN" sz="2000" b="1">
                <a:solidFill>
                  <a:srgbClr val="7030A0"/>
                </a:solidFill>
              </a:rPr>
              <a:t>Bài toán tính lương</a:t>
            </a:r>
          </a:p>
          <a:p>
            <a:pPr algn="just">
              <a:lnSpc>
                <a:spcPct val="150000"/>
              </a:lnSpc>
            </a:pPr>
            <a:r>
              <a:rPr lang="vi-VN" sz="2000"/>
              <a:t>Hàng tuần, một công ti phải tính lương cho các nhân viên của mình. Tiền lương của một nhân viên theo tuần phụ thuộc vào mức lương theo giờ và số giờ làm việc mỗi tuần. Số giờ lao động của một nhân viên tối thiểu là một giờ và tối đa là 80 giờ mỗi tuần. Định mức làm việc của nhân viên là 40 giờ/tuần. Mỗi giờ vượt định mức nhân viên được trả gấp 1.5 lần mức lương của họ. Hãy trình bày các bước giải quyết vấn đề tính lương của công ti.</a:t>
            </a:r>
          </a:p>
        </p:txBody>
      </p:sp>
      <p:grpSp>
        <p:nvGrpSpPr>
          <p:cNvPr id="20" name="Group 19"/>
          <p:cNvGrpSpPr/>
          <p:nvPr/>
        </p:nvGrpSpPr>
        <p:grpSpPr>
          <a:xfrm>
            <a:off x="410953" y="811828"/>
            <a:ext cx="2335774" cy="600164"/>
            <a:chOff x="702345" y="1030005"/>
            <a:chExt cx="2335774" cy="600164"/>
          </a:xfrm>
        </p:grpSpPr>
        <p:sp>
          <p:nvSpPr>
            <p:cNvPr id="21" name="TextBox 20">
              <a:extLst>
                <a:ext uri="{FF2B5EF4-FFF2-40B4-BE49-F238E27FC236}">
                  <a16:creationId xmlns:a16="http://schemas.microsoft.com/office/drawing/2014/main" id="{0BE89C69-1BA8-2F2F-01BF-6D0FE11A63EB}"/>
                </a:ext>
              </a:extLst>
            </p:cNvPr>
            <p:cNvSpPr txBox="1"/>
            <p:nvPr/>
          </p:nvSpPr>
          <p:spPr>
            <a:xfrm>
              <a:off x="1095242" y="1030005"/>
              <a:ext cx="1942877" cy="600164"/>
            </a:xfrm>
            <a:prstGeom prst="rect">
              <a:avLst/>
            </a:prstGeom>
            <a:noFill/>
          </p:spPr>
          <p:txBody>
            <a:bodyPr wrap="square" rtlCol="0">
              <a:spAutoFit/>
            </a:bodyPr>
            <a:lstStyle/>
            <a:p>
              <a:pPr>
                <a:lnSpc>
                  <a:spcPct val="150000"/>
                </a:lnSpc>
              </a:pPr>
              <a:r>
                <a:rPr lang="en-US" sz="2200" b="1" smtClean="0">
                  <a:solidFill>
                    <a:srgbClr val="C00000"/>
                  </a:solidFill>
                  <a:latin typeface="Arial" panose="020B0604020202020204" pitchFamily="34" charset="0"/>
                  <a:cs typeface="Arial" panose="020B0604020202020204" pitchFamily="34" charset="0"/>
                </a:rPr>
                <a:t>Hoạt động 2:</a:t>
              </a:r>
            </a:p>
          </p:txBody>
        </p:sp>
        <p:pic>
          <p:nvPicPr>
            <p:cNvPr id="23" name="Picture 2" descr="https://cdn-icons-png.flaticon.com/128/3233/323349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67462" b="69892"/>
          <a:stretch/>
        </p:blipFill>
        <p:spPr>
          <a:xfrm>
            <a:off x="7212250" y="519111"/>
            <a:ext cx="1086729" cy="1005571"/>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0693" t="67978" r="33715" b="7763"/>
          <a:stretch/>
        </p:blipFill>
        <p:spPr>
          <a:xfrm>
            <a:off x="7755614" y="4212864"/>
            <a:ext cx="675368" cy="640193"/>
          </a:xfrm>
          <a:prstGeom prst="rect">
            <a:avLst/>
          </a:prstGeom>
        </p:spPr>
      </p:pic>
    </p:spTree>
    <p:extLst>
      <p:ext uri="{BB962C8B-B14F-4D97-AF65-F5344CB8AC3E}">
        <p14:creationId xmlns:p14="http://schemas.microsoft.com/office/powerpoint/2010/main" val="3554557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grpSp>
        <p:nvGrpSpPr>
          <p:cNvPr id="12" name="Group 11"/>
          <p:cNvGrpSpPr/>
          <p:nvPr/>
        </p:nvGrpSpPr>
        <p:grpSpPr>
          <a:xfrm>
            <a:off x="1319888" y="705678"/>
            <a:ext cx="6070147" cy="978469"/>
            <a:chOff x="4622800" y="1155531"/>
            <a:chExt cx="6070147" cy="978469"/>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37536" b="37551"/>
            <a:stretch/>
          </p:blipFill>
          <p:spPr>
            <a:xfrm>
              <a:off x="4622800" y="1155531"/>
              <a:ext cx="6070147" cy="978469"/>
            </a:xfrm>
            <a:prstGeom prst="rect">
              <a:avLst/>
            </a:prstGeom>
          </p:spPr>
        </p:pic>
        <p:sp>
          <p:nvSpPr>
            <p:cNvPr id="15" name="Rectangle 14"/>
            <p:cNvSpPr/>
            <p:nvPr/>
          </p:nvSpPr>
          <p:spPr>
            <a:xfrm>
              <a:off x="5203515" y="1396267"/>
              <a:ext cx="4908715" cy="496996"/>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C00000"/>
                  </a:solidFill>
                  <a:effectLst/>
                  <a:uLnTx/>
                  <a:uFillTx/>
                </a:rPr>
                <a:t>Các</a:t>
              </a:r>
              <a:r>
                <a:rPr kumimoji="0" lang="en-US" sz="2000" b="1" i="0" u="none" strike="noStrike" kern="0" cap="none" spc="0" normalizeH="0" noProof="0" smtClean="0">
                  <a:ln>
                    <a:noFill/>
                  </a:ln>
                  <a:solidFill>
                    <a:srgbClr val="C00000"/>
                  </a:solidFill>
                  <a:effectLst/>
                  <a:uLnTx/>
                  <a:uFillTx/>
                </a:rPr>
                <a:t> bước giải quyết vấn đề tính lương</a:t>
              </a:r>
              <a:endParaRPr kumimoji="0" lang="en-US" sz="2000" b="1" i="0" u="none" strike="noStrike" kern="0" cap="none" spc="0" normalizeH="0" baseline="0" noProof="0" dirty="0">
                <a:ln>
                  <a:noFill/>
                </a:ln>
                <a:solidFill>
                  <a:srgbClr val="C00000"/>
                </a:solidFill>
                <a:effectLst/>
                <a:uLnTx/>
                <a:uFillTx/>
              </a:endParaRPr>
            </a:p>
          </p:txBody>
        </p:sp>
      </p:grpSp>
      <p:sp>
        <p:nvSpPr>
          <p:cNvPr id="16" name="Rounded Rectangle 15"/>
          <p:cNvSpPr/>
          <p:nvPr/>
        </p:nvSpPr>
        <p:spPr>
          <a:xfrm>
            <a:off x="881510" y="1783113"/>
            <a:ext cx="6946899" cy="57333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1. Nhập mức lương theo giờ của nhân </a:t>
            </a:r>
            <a:r>
              <a:rPr lang="vi-VN" sz="2000" smtClean="0">
                <a:solidFill>
                  <a:srgbClr val="000000"/>
                </a:solidFill>
              </a:rPr>
              <a:t>viên</a:t>
            </a:r>
            <a:r>
              <a:rPr lang="en-US" sz="2000" smtClean="0">
                <a:solidFill>
                  <a:srgbClr val="000000"/>
                </a:solidFill>
              </a:rPr>
              <a:t>.</a:t>
            </a:r>
            <a:endParaRPr lang="en-US" sz="2000">
              <a:solidFill>
                <a:srgbClr val="000000"/>
              </a:solidFill>
            </a:endParaRPr>
          </a:p>
        </p:txBody>
      </p:sp>
      <p:grpSp>
        <p:nvGrpSpPr>
          <p:cNvPr id="2" name="Group 1"/>
          <p:cNvGrpSpPr/>
          <p:nvPr/>
        </p:nvGrpSpPr>
        <p:grpSpPr>
          <a:xfrm>
            <a:off x="881510" y="2356445"/>
            <a:ext cx="6946899" cy="776294"/>
            <a:chOff x="881510" y="2356445"/>
            <a:chExt cx="6946899" cy="776294"/>
          </a:xfrm>
        </p:grpSpPr>
        <p:cxnSp>
          <p:nvCxnSpPr>
            <p:cNvPr id="17" name="Straight Arrow Connector 16"/>
            <p:cNvCxnSpPr>
              <a:stCxn id="16" idx="2"/>
              <a:endCxn id="22" idx="0"/>
            </p:cNvCxnSpPr>
            <p:nvPr/>
          </p:nvCxnSpPr>
          <p:spPr>
            <a:xfrm>
              <a:off x="4354960" y="2356445"/>
              <a:ext cx="0" cy="202962"/>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81510" y="2559407"/>
              <a:ext cx="6946899" cy="57333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2. Nhập số giờ làm việc trong tuần của nhân </a:t>
              </a:r>
              <a:r>
                <a:rPr lang="vi-VN" sz="2000" smtClean="0">
                  <a:solidFill>
                    <a:srgbClr val="000000"/>
                  </a:solidFill>
                </a:rPr>
                <a:t>viên</a:t>
              </a:r>
              <a:r>
                <a:rPr lang="en-US" sz="2000" smtClean="0">
                  <a:solidFill>
                    <a:srgbClr val="000000"/>
                  </a:solidFill>
                </a:rPr>
                <a:t>.</a:t>
              </a:r>
              <a:endParaRPr lang="en-US" sz="2000">
                <a:solidFill>
                  <a:srgbClr val="000000"/>
                </a:solidFill>
              </a:endParaRPr>
            </a:p>
          </p:txBody>
        </p:sp>
      </p:grpSp>
      <p:grpSp>
        <p:nvGrpSpPr>
          <p:cNvPr id="4" name="Group 3"/>
          <p:cNvGrpSpPr/>
          <p:nvPr/>
        </p:nvGrpSpPr>
        <p:grpSpPr>
          <a:xfrm>
            <a:off x="881507" y="3132739"/>
            <a:ext cx="6946899" cy="776294"/>
            <a:chOff x="881507" y="3132739"/>
            <a:chExt cx="6946899" cy="776294"/>
          </a:xfrm>
        </p:grpSpPr>
        <p:sp>
          <p:nvSpPr>
            <p:cNvPr id="25" name="Rounded Rectangle 24"/>
            <p:cNvSpPr/>
            <p:nvPr/>
          </p:nvSpPr>
          <p:spPr>
            <a:xfrm>
              <a:off x="881507" y="3335701"/>
              <a:ext cx="6946899" cy="57333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3. Kiểm tra số giờ làm việc và tính </a:t>
              </a:r>
              <a:r>
                <a:rPr lang="vi-VN" sz="2000" smtClean="0">
                  <a:solidFill>
                    <a:srgbClr val="000000"/>
                  </a:solidFill>
                </a:rPr>
                <a:t>lương</a:t>
              </a:r>
              <a:r>
                <a:rPr lang="en-US" sz="2000" smtClean="0">
                  <a:solidFill>
                    <a:srgbClr val="000000"/>
                  </a:solidFill>
                </a:rPr>
                <a:t>.</a:t>
              </a:r>
              <a:endParaRPr lang="en-US" sz="2000">
                <a:solidFill>
                  <a:srgbClr val="000000"/>
                </a:solidFill>
              </a:endParaRPr>
            </a:p>
          </p:txBody>
        </p:sp>
        <p:cxnSp>
          <p:nvCxnSpPr>
            <p:cNvPr id="27" name="Straight Arrow Connector 26"/>
            <p:cNvCxnSpPr>
              <a:stCxn id="22" idx="2"/>
              <a:endCxn id="25" idx="0"/>
            </p:cNvCxnSpPr>
            <p:nvPr/>
          </p:nvCxnSpPr>
          <p:spPr>
            <a:xfrm flipH="1">
              <a:off x="4354957" y="3132739"/>
              <a:ext cx="3" cy="202962"/>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81507" y="3909033"/>
            <a:ext cx="6946899" cy="771834"/>
            <a:chOff x="881507" y="3909033"/>
            <a:chExt cx="6946899" cy="771834"/>
          </a:xfrm>
        </p:grpSpPr>
        <p:sp>
          <p:nvSpPr>
            <p:cNvPr id="26" name="Rounded Rectangle 25"/>
            <p:cNvSpPr/>
            <p:nvPr/>
          </p:nvSpPr>
          <p:spPr>
            <a:xfrm>
              <a:off x="881507" y="4107535"/>
              <a:ext cx="6946899" cy="573332"/>
            </a:xfrm>
            <a:prstGeom prst="roundRect">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rPr>
                <a:t>4. Xuất tổng lương cho nhân </a:t>
              </a:r>
              <a:r>
                <a:rPr lang="vi-VN" sz="2000" smtClean="0">
                  <a:solidFill>
                    <a:srgbClr val="000000"/>
                  </a:solidFill>
                </a:rPr>
                <a:t>viên</a:t>
              </a:r>
              <a:r>
                <a:rPr lang="en-US" sz="2000" smtClean="0">
                  <a:solidFill>
                    <a:srgbClr val="000000"/>
                  </a:solidFill>
                </a:rPr>
                <a:t>.</a:t>
              </a:r>
              <a:endParaRPr lang="en-US" sz="2000">
                <a:solidFill>
                  <a:srgbClr val="000000"/>
                </a:solidFill>
              </a:endParaRPr>
            </a:p>
          </p:txBody>
        </p:sp>
        <p:cxnSp>
          <p:nvCxnSpPr>
            <p:cNvPr id="28" name="Straight Arrow Connector 27"/>
            <p:cNvCxnSpPr>
              <a:stCxn id="25" idx="2"/>
              <a:endCxn id="26" idx="0"/>
            </p:cNvCxnSpPr>
            <p:nvPr/>
          </p:nvCxnSpPr>
          <p:spPr>
            <a:xfrm>
              <a:off x="4354957" y="3909033"/>
              <a:ext cx="0" cy="198502"/>
            </a:xfrm>
            <a:prstGeom prst="straightConnector1">
              <a:avLst/>
            </a:prstGeom>
            <a:ln w="952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05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75" y="241524"/>
            <a:ext cx="8271782" cy="477054"/>
          </a:xfrm>
          <a:prstGeom prst="rect">
            <a:avLst/>
          </a:prstGeom>
          <a:noFill/>
        </p:spPr>
        <p:txBody>
          <a:bodyPr wrap="square" rtlCol="0">
            <a:spAutoFit/>
          </a:bodyPr>
          <a:lstStyle/>
          <a:p>
            <a:pPr algn="ctr"/>
            <a:r>
              <a:rPr lang="fi-FI" sz="2500" b="1"/>
              <a:t>1. Bài toán tin học</a:t>
            </a:r>
            <a:endParaRPr lang="en-US" sz="2500" b="1"/>
          </a:p>
        </p:txBody>
      </p:sp>
      <p:grpSp>
        <p:nvGrpSpPr>
          <p:cNvPr id="13" name="Group 12"/>
          <p:cNvGrpSpPr/>
          <p:nvPr/>
        </p:nvGrpSpPr>
        <p:grpSpPr>
          <a:xfrm>
            <a:off x="482599" y="1005158"/>
            <a:ext cx="4643373" cy="2585720"/>
            <a:chOff x="3422936" y="1659631"/>
            <a:chExt cx="4349195" cy="2153985"/>
          </a:xfrm>
        </p:grpSpPr>
        <p:pic>
          <p:nvPicPr>
            <p:cNvPr id="18" name="Picture 1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333"/>
            <a:stretch/>
          </p:blipFill>
          <p:spPr>
            <a:xfrm>
              <a:off x="3422936" y="1659631"/>
              <a:ext cx="4349195" cy="2153985"/>
            </a:xfrm>
            <a:prstGeom prst="rect">
              <a:avLst/>
            </a:prstGeom>
          </p:spPr>
        </p:pic>
        <p:sp>
          <p:nvSpPr>
            <p:cNvPr id="19" name="Google Shape;854;p43"/>
            <p:cNvSpPr txBox="1">
              <a:spLocks/>
            </p:cNvSpPr>
            <p:nvPr/>
          </p:nvSpPr>
          <p:spPr>
            <a:xfrm>
              <a:off x="3744595" y="1981134"/>
              <a:ext cx="3580626" cy="145918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6000"/>
                <a:buFont typeface="Caveat Brush"/>
                <a:buNone/>
                <a:defRPr sz="11200" b="0" i="0" u="none" strike="noStrike" cap="none">
                  <a:solidFill>
                    <a:schemeClr val="dk1"/>
                  </a:solidFill>
                  <a:latin typeface="Arial" panose="020B0604020202020204" pitchFamily="34" charset="0"/>
                  <a:ea typeface="Caveat Brush"/>
                  <a:cs typeface="Arial" panose="020B0604020202020204" pitchFamily="34" charset="0"/>
                  <a:sym typeface="Caveat Brush"/>
                </a:defRPr>
              </a:lvl1pPr>
              <a:lvl2pPr marR="0" lvl="1"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0" i="0" u="none" strike="noStrike" cap="none">
                  <a:solidFill>
                    <a:schemeClr val="dk1"/>
                  </a:solidFill>
                  <a:latin typeface="Caveat Brush"/>
                  <a:ea typeface="Caveat Brush"/>
                  <a:cs typeface="Caveat Brush"/>
                  <a:sym typeface="Caveat Brush"/>
                </a:defRPr>
              </a:lvl9pPr>
            </a:lstStyle>
            <a:p>
              <a:pPr algn="just">
                <a:lnSpc>
                  <a:spcPct val="150000"/>
                </a:lnSpc>
              </a:pPr>
              <a:r>
                <a:rPr lang="vi-VN" sz="2000">
                  <a:solidFill>
                    <a:srgbClr val="000000"/>
                  </a:solidFill>
                </a:rPr>
                <a:t>•</a:t>
              </a:r>
              <a:r>
                <a:rPr lang="en-US" sz="2000">
                  <a:solidFill>
                    <a:srgbClr val="000000"/>
                  </a:solidFill>
                </a:rPr>
                <a:t> </a:t>
              </a:r>
              <a:r>
                <a:rPr lang="vi-VN" sz="2000" smtClean="0">
                  <a:solidFill>
                    <a:srgbClr val="000000"/>
                  </a:solidFill>
                </a:rPr>
                <a:t>Thế </a:t>
              </a:r>
              <a:r>
                <a:rPr lang="vi-VN" sz="2000">
                  <a:solidFill>
                    <a:srgbClr val="000000"/>
                  </a:solidFill>
                </a:rPr>
                <a:t>nào là bài toán tin học?</a:t>
              </a:r>
            </a:p>
            <a:p>
              <a:pPr algn="just">
                <a:lnSpc>
                  <a:spcPct val="150000"/>
                </a:lnSpc>
              </a:pPr>
              <a:r>
                <a:rPr lang="vi-VN" sz="2000" smtClean="0">
                  <a:solidFill>
                    <a:srgbClr val="000000"/>
                  </a:solidFill>
                </a:rPr>
                <a:t>•</a:t>
              </a:r>
              <a:r>
                <a:rPr lang="en-US" sz="2000" smtClean="0">
                  <a:solidFill>
                    <a:srgbClr val="000000"/>
                  </a:solidFill>
                </a:rPr>
                <a:t> </a:t>
              </a:r>
              <a:r>
                <a:rPr lang="vi-VN" sz="2000" smtClean="0">
                  <a:solidFill>
                    <a:srgbClr val="000000"/>
                  </a:solidFill>
                </a:rPr>
                <a:t>Bài </a:t>
              </a:r>
              <a:r>
                <a:rPr lang="vi-VN" sz="2000">
                  <a:solidFill>
                    <a:srgbClr val="000000"/>
                  </a:solidFill>
                </a:rPr>
                <a:t>toán tin học được xác định bởi điều gì? Cho ví dụ.</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4282">
              <a:off x="6822192" y="1701502"/>
              <a:ext cx="629777" cy="559264"/>
            </a:xfrm>
            <a:prstGeom prst="rect">
              <a:avLst/>
            </a:prstGeom>
          </p:spPr>
        </p:pic>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2723" r="31556" b="69061"/>
          <a:stretch/>
        </p:blipFill>
        <p:spPr>
          <a:xfrm>
            <a:off x="4610733" y="1699243"/>
            <a:ext cx="3850674" cy="3335155"/>
          </a:xfrm>
          <a:prstGeom prst="rect">
            <a:avLst/>
          </a:prstGeom>
        </p:spPr>
      </p:pic>
      <p:pic>
        <p:nvPicPr>
          <p:cNvPr id="8" name="Google Shape;220;p3"/>
          <p:cNvPicPr preferRelativeResize="0"/>
          <p:nvPr/>
        </p:nvPicPr>
        <p:blipFill rotWithShape="1">
          <a:blip r:embed="rId6">
            <a:alphaModFix/>
          </a:blip>
          <a:srcRect/>
          <a:stretch/>
        </p:blipFill>
        <p:spPr>
          <a:xfrm>
            <a:off x="359289" y="4566522"/>
            <a:ext cx="933451" cy="224986"/>
          </a:xfrm>
          <a:prstGeom prst="rect">
            <a:avLst/>
          </a:prstGeom>
          <a:noFill/>
          <a:ln>
            <a:noFill/>
          </a:ln>
        </p:spPr>
      </p:pic>
    </p:spTree>
    <p:extLst>
      <p:ext uri="{BB962C8B-B14F-4D97-AF65-F5344CB8AC3E}">
        <p14:creationId xmlns:p14="http://schemas.microsoft.com/office/powerpoint/2010/main" val="655039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Interface Grammar Thesis by Slidesgo">
  <a:themeElements>
    <a:clrScheme name="Simple Light">
      <a:dk1>
        <a:srgbClr val="141414"/>
      </a:dk1>
      <a:lt1>
        <a:srgbClr val="FCF8F2"/>
      </a:lt1>
      <a:dk2>
        <a:srgbClr val="FFF4E4"/>
      </a:dk2>
      <a:lt2>
        <a:srgbClr val="E7DBC9"/>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1946</Words>
  <Application>Microsoft Office PowerPoint</Application>
  <PresentationFormat>On-screen Show (16:9)</PresentationFormat>
  <Paragraphs>191</Paragraphs>
  <Slides>37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Arial (Body)</vt:lpstr>
      <vt:lpstr>Aptos</vt:lpstr>
      <vt:lpstr>Abhaya Libre</vt:lpstr>
      <vt:lpstr>Aharoni</vt:lpstr>
      <vt:lpstr>Abhaya Libre Medium</vt:lpstr>
      <vt:lpstr>Times New Roman</vt:lpstr>
      <vt:lpstr>Wingdings</vt:lpstr>
      <vt:lpstr>Calibri</vt:lpstr>
      <vt:lpstr>Red Hat Display</vt:lpstr>
      <vt:lpstr>Cambria Math</vt:lpstr>
      <vt:lpstr>Arial</vt:lpstr>
      <vt:lpstr>Caveat Brush</vt:lpstr>
      <vt:lpstr>Big Shoulders Text Medium</vt:lpstr>
      <vt:lpstr>Elegant Interface Grammar Thesis by Slidesgo</vt:lpstr>
      <vt:lpstr>CHÀO ĐÓN CẢ LỚP ĐẾN BUỔI HỌC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CẢ LỚP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Interface Grammar Thesis</dc:title>
  <dc:creator>Acer</dc:creator>
  <cp:lastModifiedBy>Acer</cp:lastModifiedBy>
  <cp:revision>39</cp:revision>
  <dcterms:modified xsi:type="dcterms:W3CDTF">2024-12-17T15:52:48Z</dcterms:modified>
</cp:coreProperties>
</file>